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48"/>
  </p:normalViewPr>
  <p:slideViewPr>
    <p:cSldViewPr snapToGrid="0" showGuides="1">
      <p:cViewPr varScale="1">
        <p:scale>
          <a:sx n="99" d="100"/>
          <a:sy n="99" d="100"/>
        </p:scale>
        <p:origin x="20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4793-8F17-C932-2AC0-00F3DB55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328FD-6DF8-3B0B-85A1-4C5D4E6E5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AA91-562D-5619-89D8-B47B5A93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29F3-23EF-D051-E34E-BADA852A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B958-6166-CA3E-0C6A-2CE2DDE7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1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D943-A0FF-B819-0636-A43ADF5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20CB-0E97-2346-8760-9F1DFA290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106A-59AE-D3F8-5394-2EDB252F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204D-183B-4E35-BA11-48F430C6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5AAA-DE0B-12C0-8832-D017012A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0F8C-C34A-6897-8B0F-44B2DA5A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C89C-9645-C6CD-EBFF-D78AACE3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70256-189D-C6DD-8062-48874AA1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D528-6A60-A3CA-335F-26AA86A6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90E4-8E46-9071-EB13-688388E4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B1B4-42E5-42B5-330A-2183D436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181AA-C5E0-4AED-A4FC-BCF653EEA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8261F-03C4-7D7B-B95C-7F86634D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3089-C233-ADAC-C7AC-09B31538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74C7-A277-F067-23D2-D7C1904D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1E33-AC4F-2397-3A42-3DFA517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ACF59-25CF-8DD1-349D-E2D44B0C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708CD-E04A-5219-5671-60146471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AAF0F-96CD-2DD9-33A2-E3A5023A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C23E-1910-C404-CD3B-1EE3CF57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8E83-CDA0-398C-7BCD-2CF6E40B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1DC2-3A92-DF30-CD7F-709072A7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D388E-AA10-44D1-3E55-30F65D0B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E1DA-9E6F-2685-3A41-06807E4D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0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E19E-4DB2-F2A4-8961-D2EF67DC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A88A-F80A-353A-D89C-F2F30C08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3C59-E7C5-6E56-9B4B-399DAF8B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9D99-3A99-D15D-16A3-E5E30B08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66B2-5873-2A70-074B-DE72413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E4B0-42E2-BD3F-51E1-B9EADEE9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B306-98D4-6DF3-89EB-F582F5275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78090-CFE7-7AC7-82C6-C20CBE8F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8701A-F975-BF98-792E-93373521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CD88-381C-2C35-3AB7-7FBE9485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A1C6-552E-5E6D-1BCA-DF29B820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62FE-30DB-1297-1F11-FC0024F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E343-3517-A754-26D7-51E5038C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7644-F257-3409-6C08-7E9ACC1E3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10F89-D42E-CCF1-4566-444111F45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923E-F00B-5CB2-722A-6315A6E2C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AC075-E77F-98B6-FBB3-1D97CB5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71117-240D-68B1-937D-A6BB2196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799CD-A253-2A95-A18B-940CB69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216C-F2A8-D470-CA05-752EEE27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0F529-372B-5F9F-226D-28F6CF08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3D68-591B-6642-E75C-27F3C313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5F37C-9B5F-E626-6DC1-15A52FB0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ACF59-25CF-8DD1-349D-E2D44B0C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708CD-E04A-5219-5671-60146471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AAF0F-96CD-2DD9-33A2-E3A5023A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C2F5-FA67-B05C-B9E1-29E44222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482A-C60C-0E0F-C8A4-68719074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EC7D4-C1DB-D251-ADAF-4C940990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F6A77-5282-3008-D327-E31DEC73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0A77-DF2F-3792-6E5C-39B281E1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99BF-A246-2A6C-F4F1-B0C41804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D4CB3-5767-6AC1-A539-55552BE4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A0D4-9092-A9C3-9F43-EBD7E0FC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9311-F14E-22E2-2B8A-B45A5603D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10A2C-0ED2-6649-817F-E60FCDD44452}" type="datetimeFigureOut"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8D0D-0ED1-C426-1FD9-CE909E7A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4776-6DB4-962D-3AFB-D466CC432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E7E8B-5734-614F-AC45-1A540B4AE2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BD93C1-AC6F-C149-F324-5D438CD87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generated from pystar.py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Alan Collins</dc:creator>
  <cp:lastModifiedBy>Daniel Alan Collins</cp:lastModifiedBy>
  <cp:revision>3</cp:revision>
  <dcterms:created xsi:type="dcterms:W3CDTF">2024-11-08T04:15:07Z</dcterms:created>
  <dcterms:modified xsi:type="dcterms:W3CDTF">2024-11-08T05:18:30Z</dcterms:modified>
</cp:coreProperties>
</file>