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6A43F74-759F-45F9-A375-997EB77F5E95}" v="2" dt="2022-11-18T18:36:36.6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oa Nguyen" userId="lrMiI/XCUVcEDvGTEJVbkTYhAzKS0r8ZrvrWtoufzYw=" providerId="None" clId="Web-{E6A43F74-759F-45F9-A375-997EB77F5E95}"/>
    <pc:docChg chg="modSld">
      <pc:chgData name="Hoa Nguyen" userId="lrMiI/XCUVcEDvGTEJVbkTYhAzKS0r8ZrvrWtoufzYw=" providerId="None" clId="Web-{E6A43F74-759F-45F9-A375-997EB77F5E95}" dt="2022-11-18T18:36:31.501" v="0" actId="20577"/>
      <pc:docMkLst>
        <pc:docMk/>
      </pc:docMkLst>
      <pc:sldChg chg="modSp">
        <pc:chgData name="Hoa Nguyen" userId="lrMiI/XCUVcEDvGTEJVbkTYhAzKS0r8ZrvrWtoufzYw=" providerId="None" clId="Web-{E6A43F74-759F-45F9-A375-997EB77F5E95}" dt="2022-11-18T18:36:31.501" v="0" actId="20577"/>
        <pc:sldMkLst>
          <pc:docMk/>
          <pc:sldMk cId="4152910333" sldId="257"/>
        </pc:sldMkLst>
        <pc:spChg chg="mod">
          <ac:chgData name="Hoa Nguyen" userId="lrMiI/XCUVcEDvGTEJVbkTYhAzKS0r8ZrvrWtoufzYw=" providerId="None" clId="Web-{E6A43F74-759F-45F9-A375-997EB77F5E95}" dt="2022-11-18T18:36:31.501" v="0" actId="20577"/>
          <ac:spMkLst>
            <pc:docMk/>
            <pc:sldMk cId="4152910333" sldId="257"/>
            <ac:spMk id="3" creationId="{8C80FB15-717A-44F1-9E75-5CCDE7DFD1D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ECA5C-EF1F-45F9-ADE2-5738CED98E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EA1E32-BF7D-46F1-A92F-F4C98DEA54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8B1F77-D9E1-4C7C-9BFC-3FE008EEC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35C35-BB83-44E6-B14C-003E90B6400B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FBC1F-1CB8-4EF9-AF0C-75906E6EC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2F00B3-D2C2-40E4-8676-83551A1D1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6EDE6-97AE-423A-BF87-0D6AD07A6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06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E56F1-314A-44F7-A658-86E2D58B9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FAA030-D37D-4403-91FD-FC9AC3B84F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3DCE06-C494-4548-8864-F92E1BD84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35C35-BB83-44E6-B14C-003E90B6400B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3F9AAA-598B-46E5-9A47-078F6B4F9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724E3B-12B6-45BC-85D7-2DC6803CC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6EDE6-97AE-423A-BF87-0D6AD07A6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463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E2F349-E3DE-4FCC-98BA-AB89B44EC3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20139E-2662-4054-B2D6-02AC903E21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9AF289-CF6D-4113-86B7-E2DECC2B8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35C35-BB83-44E6-B14C-003E90B6400B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5E03AD-D6C0-41C8-B563-29177F301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11A01D-320C-4AFC-9093-EF709D0CE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6EDE6-97AE-423A-BF87-0D6AD07A6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502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230F7-91D1-4DF4-AB55-97DFDA5D3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AF081-2393-4E76-84C1-5A5AABFE7F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FE5A0F-6E24-4711-A4AB-13FA6D776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35C35-BB83-44E6-B14C-003E90B6400B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B14ED-39EA-446B-B81E-2545412BF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BAB0D8-5FCE-46C9-8C07-1F8A4E127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6EDE6-97AE-423A-BF87-0D6AD07A6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746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62893-15F2-48BB-B0AF-E297FE2E9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463A81-9170-42C2-996C-B5F49B8A1C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301C47-0CE6-419D-9AC0-66A796974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35C35-BB83-44E6-B14C-003E90B6400B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4F6214-7EA6-40AF-9E7F-A5E616672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67D627-BFDC-4DF2-BAE3-9661E12E9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6EDE6-97AE-423A-BF87-0D6AD07A6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531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4C2AA-D343-4EF6-99CA-E99DC5D5A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B986C9-4166-4A08-B8A0-4C59A66604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5B79FA-FC42-4331-B115-156A5CCBB3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FA10E5-4878-4CF9-A51A-5444665C0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35C35-BB83-44E6-B14C-003E90B6400B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D2FB98-1280-4A3A-927A-B22D3CDBC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93243E-E5CE-4DF0-AC2C-66A95AF67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6EDE6-97AE-423A-BF87-0D6AD07A6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99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D2415-2688-4345-8206-183054943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4B6AE9-F069-4572-85F4-1B856A542A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376761-E892-4FFF-8712-6F45E905B3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91C587-601B-449A-AB69-E80763A54C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74D210-F700-45CD-863B-55CFAEB277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352477-3CD5-4EA4-9C25-BF28DDE0B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35C35-BB83-44E6-B14C-003E90B6400B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D9085E-21A1-4E34-889A-D9F101833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044F77-4B63-4649-9EEF-4206C8011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6EDE6-97AE-423A-BF87-0D6AD07A6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557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140B2-1F8A-41E6-8CF4-97B423ADA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ED7E1D-3AB6-412F-B95C-7DC1B7B24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35C35-BB83-44E6-B14C-003E90B6400B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C7292C-2025-40DD-B163-FAF38FA73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EDB70E-8A32-4AF0-B409-5B930F75E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6EDE6-97AE-423A-BF87-0D6AD07A6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126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C6C504-30DE-4351-BBAB-269D66789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35C35-BB83-44E6-B14C-003E90B6400B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8027CF-812E-45F8-A5EF-5CFC92E7F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7DF5AC-5D85-4F23-A98F-C6F04292D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6EDE6-97AE-423A-BF87-0D6AD07A6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619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1DB19-9BE4-40AC-9874-6D95D1C27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28D7AC-AB77-4785-B422-949236C72F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57C00C-9926-4440-A057-F1BCB2D15A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EC82E3-4A91-45A3-8D91-8E49272C5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35C35-BB83-44E6-B14C-003E90B6400B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F60453-F01C-4DF5-8634-F19E4A5FF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FB45A2-40D7-49CB-A30D-0F773D921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6EDE6-97AE-423A-BF87-0D6AD07A6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95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4832C-0CF7-4135-920D-39762D348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A23872-5EAA-4197-B338-AD2E45B197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7A1058-370A-4C73-9D6B-AE0099B781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132A74-9247-4ECC-8FF6-83F66B312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35C35-BB83-44E6-B14C-003E90B6400B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ED19B8-4751-430C-9322-6625C1CAC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FA0D8E-5E04-4B1C-80A1-218E7FFEB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6EDE6-97AE-423A-BF87-0D6AD07A6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861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D7FF5B-095D-452D-8A02-57A5DE12B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A410D9-32BE-4428-A63A-64724A78B5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E5D62E-28F1-4D63-BBAF-7E40BD59AF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435C35-BB83-44E6-B14C-003E90B6400B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E15702-CD1A-4160-8939-51C9F6EC87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52FA6D-47E1-4D0C-90FE-213352E0AE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6EDE6-97AE-423A-BF87-0D6AD07A6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772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C85BF-CC1C-4254-8A53-6AD16694DF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Final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716090-2AD9-4DA0-81FC-D65BF87222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17856"/>
            <a:ext cx="9144000" cy="1439944"/>
          </a:xfrm>
        </p:spPr>
        <p:txBody>
          <a:bodyPr/>
          <a:lstStyle/>
          <a:p>
            <a:r>
              <a:rPr lang="en-US" dirty="0"/>
              <a:t>Live demo in class during final time on Dec 14, 11:30-2:30pm </a:t>
            </a:r>
          </a:p>
        </p:txBody>
      </p:sp>
    </p:spTree>
    <p:extLst>
      <p:ext uri="{BB962C8B-B14F-4D97-AF65-F5344CB8AC3E}">
        <p14:creationId xmlns:p14="http://schemas.microsoft.com/office/powerpoint/2010/main" val="3632228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3F14C-0B18-4135-B70A-7A2A03633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80FB15-717A-44F1-9E75-5CCDE7DFD1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Final project will replace the final exam</a:t>
            </a:r>
          </a:p>
          <a:p>
            <a:r>
              <a:rPr lang="en-US" dirty="0"/>
              <a:t>Worth 35% of your grade</a:t>
            </a:r>
          </a:p>
          <a:p>
            <a:r>
              <a:rPr lang="en-US" dirty="0"/>
              <a:t>Work in teams of 3 or 4 </a:t>
            </a:r>
          </a:p>
          <a:p>
            <a:pPr lvl="1"/>
            <a:r>
              <a:rPr lang="en-US" dirty="0"/>
              <a:t>Don’t have to be in the same lab section</a:t>
            </a:r>
          </a:p>
          <a:p>
            <a:r>
              <a:rPr lang="en-US" dirty="0"/>
              <a:t>Submit a proposal outlining your project (storyboard) - Due Nov 23</a:t>
            </a:r>
            <a:endParaRPr lang="en-US" dirty="0">
              <a:cs typeface="Calibri"/>
            </a:endParaRPr>
          </a:p>
          <a:p>
            <a:r>
              <a:rPr lang="en-US" dirty="0"/>
              <a:t>Live demo in class on Dec 14, 11:30-2:30pm </a:t>
            </a:r>
          </a:p>
          <a:p>
            <a:r>
              <a:rPr lang="en-US" dirty="0"/>
              <a:t>Submit code to </a:t>
            </a:r>
            <a:r>
              <a:rPr lang="en-US" dirty="0" err="1"/>
              <a:t>CATCourses</a:t>
            </a:r>
            <a:r>
              <a:rPr lang="en-US" dirty="0"/>
              <a:t> by 11am on Dec 14</a:t>
            </a:r>
          </a:p>
        </p:txBody>
      </p:sp>
    </p:spTree>
    <p:extLst>
      <p:ext uri="{BB962C8B-B14F-4D97-AF65-F5344CB8AC3E}">
        <p14:creationId xmlns:p14="http://schemas.microsoft.com/office/powerpoint/2010/main" val="41529103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92701-7BC7-4FED-B1F4-16C3A17CA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09F89F-F432-4AA7-83DC-3BE21B58C7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substantial web application hosted live on the Web</a:t>
            </a:r>
          </a:p>
          <a:p>
            <a:r>
              <a:rPr lang="en-US" dirty="0"/>
              <a:t>More in-depth than Lab 8</a:t>
            </a:r>
          </a:p>
          <a:p>
            <a:r>
              <a:rPr lang="en-US" dirty="0"/>
              <a:t>Requires a database, server, and front end</a:t>
            </a:r>
          </a:p>
          <a:p>
            <a:r>
              <a:rPr lang="en-US" dirty="0"/>
              <a:t>Requires user sign up and login with hashed/salted passwords</a:t>
            </a:r>
          </a:p>
          <a:p>
            <a:r>
              <a:rPr lang="en-US" dirty="0"/>
              <a:t>Pick a project (or variation) or come up with your own idea</a:t>
            </a:r>
          </a:p>
          <a:p>
            <a:r>
              <a:rPr lang="en-US" dirty="0"/>
              <a:t>Impress me!</a:t>
            </a:r>
          </a:p>
        </p:txBody>
      </p:sp>
    </p:spTree>
    <p:extLst>
      <p:ext uri="{BB962C8B-B14F-4D97-AF65-F5344CB8AC3E}">
        <p14:creationId xmlns:p14="http://schemas.microsoft.com/office/powerpoint/2010/main" val="3362016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F6182-878D-4FE3-B1EE-B3926A714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“A” Grade Ideas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322A4-0145-4D45-A93C-FF274C4AD7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social media web app </a:t>
            </a:r>
          </a:p>
          <a:p>
            <a:pPr lvl="1"/>
            <a:r>
              <a:rPr lang="en-US" dirty="0"/>
              <a:t>Allows users to post a status update</a:t>
            </a:r>
          </a:p>
          <a:p>
            <a:pPr lvl="1"/>
            <a:r>
              <a:rPr lang="en-US" dirty="0"/>
              <a:t>Allows users to follow other users </a:t>
            </a:r>
          </a:p>
          <a:p>
            <a:pPr lvl="1"/>
            <a:r>
              <a:rPr lang="en-US" dirty="0"/>
              <a:t>Generates a user feed from the status updates of other users</a:t>
            </a:r>
          </a:p>
          <a:p>
            <a:pPr lvl="1"/>
            <a:r>
              <a:rPr lang="en-US" dirty="0"/>
              <a:t>Allows users to like posts</a:t>
            </a:r>
          </a:p>
          <a:p>
            <a:pPr lvl="1"/>
            <a:r>
              <a:rPr lang="en-US" dirty="0"/>
              <a:t>Could share text or pics (Consider picking a theme)</a:t>
            </a:r>
          </a:p>
          <a:p>
            <a:r>
              <a:rPr lang="en-US" dirty="0"/>
              <a:t>Collaborative web app</a:t>
            </a:r>
          </a:p>
          <a:p>
            <a:pPr lvl="1"/>
            <a:r>
              <a:rPr lang="en-US" dirty="0"/>
              <a:t>Users can join a session</a:t>
            </a:r>
          </a:p>
          <a:p>
            <a:pPr lvl="1"/>
            <a:r>
              <a:rPr lang="en-US" dirty="0"/>
              <a:t>Users in same session receive live updates</a:t>
            </a:r>
          </a:p>
          <a:p>
            <a:pPr lvl="1"/>
            <a:r>
              <a:rPr lang="en-US" dirty="0"/>
              <a:t>Saves some info in profile</a:t>
            </a:r>
          </a:p>
          <a:p>
            <a:pPr lvl="1"/>
            <a:r>
              <a:rPr lang="en-US" dirty="0"/>
              <a:t>Ideas: Checkers, Tic Tac Toe, Battleship, Collaborative white board</a:t>
            </a:r>
          </a:p>
        </p:txBody>
      </p:sp>
    </p:spTree>
    <p:extLst>
      <p:ext uri="{BB962C8B-B14F-4D97-AF65-F5344CB8AC3E}">
        <p14:creationId xmlns:p14="http://schemas.microsoft.com/office/powerpoint/2010/main" val="1769256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91203-F200-4D04-B11F-C6DFC2BC0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“A” Grade Ideas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32A31-9587-43B8-9947-12637B2AF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An interactive analytics map app</a:t>
            </a:r>
          </a:p>
          <a:p>
            <a:pPr lvl="1"/>
            <a:r>
              <a:rPr lang="en-US" dirty="0"/>
              <a:t>Plots data on a map</a:t>
            </a:r>
          </a:p>
          <a:p>
            <a:pPr lvl="1"/>
            <a:r>
              <a:rPr lang="en-US" dirty="0"/>
              <a:t>Ability to filter based on criteria</a:t>
            </a:r>
          </a:p>
          <a:p>
            <a:pPr lvl="1"/>
            <a:r>
              <a:rPr lang="en-US" dirty="0"/>
              <a:t>Saves preferences to profile</a:t>
            </a:r>
          </a:p>
          <a:p>
            <a:pPr lvl="1"/>
            <a:r>
              <a:rPr lang="en-US" dirty="0"/>
              <a:t>Ideas: Home prices map, crime map, Taco Bell map</a:t>
            </a:r>
          </a:p>
          <a:p>
            <a:r>
              <a:rPr lang="en-US" dirty="0"/>
              <a:t>A forum web app:</a:t>
            </a:r>
          </a:p>
          <a:p>
            <a:pPr lvl="1"/>
            <a:r>
              <a:rPr lang="en-US" dirty="0"/>
              <a:t>Users can post questions on topics</a:t>
            </a:r>
          </a:p>
          <a:p>
            <a:pPr lvl="1"/>
            <a:r>
              <a:rPr lang="en-US" dirty="0"/>
              <a:t>Users can filter questions on topics</a:t>
            </a:r>
          </a:p>
          <a:p>
            <a:pPr lvl="1"/>
            <a:r>
              <a:rPr lang="en-US" dirty="0"/>
              <a:t>Users can answer questions</a:t>
            </a:r>
          </a:p>
          <a:p>
            <a:pPr lvl="1"/>
            <a:r>
              <a:rPr lang="en-US" dirty="0"/>
              <a:t>Users can upvote and downvote answers</a:t>
            </a:r>
          </a:p>
          <a:p>
            <a:pPr lvl="1"/>
            <a:r>
              <a:rPr lang="en-US" dirty="0"/>
              <a:t>Pick a theme for your forum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25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</TotalTime>
  <Words>280</Words>
  <Application>Microsoft Office PowerPoint</Application>
  <PresentationFormat>Widescreen</PresentationFormat>
  <Paragraphs>41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Final Project</vt:lpstr>
      <vt:lpstr>Overview</vt:lpstr>
      <vt:lpstr>Requirements</vt:lpstr>
      <vt:lpstr>“A” Grade Ideas</vt:lpstr>
      <vt:lpstr>“A” Grade Ideas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</dc:title>
  <dc:creator>Ammon Hepworth</dc:creator>
  <cp:lastModifiedBy>Ammon Hepworth</cp:lastModifiedBy>
  <cp:revision>5</cp:revision>
  <dcterms:created xsi:type="dcterms:W3CDTF">2021-10-30T20:43:51Z</dcterms:created>
  <dcterms:modified xsi:type="dcterms:W3CDTF">2022-11-18T18:36:42Z</dcterms:modified>
</cp:coreProperties>
</file>