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cdfa77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cdfa77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dcdfa77f8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dcdfa77f8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d168374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d168374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dcdfa77f8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dcdfa77f8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168374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d168374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3960300" y="4171700"/>
            <a:ext cx="12234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Christian Doud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Tanner Jackson</a:t>
            </a:r>
            <a:endParaRPr sz="1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63" y="932800"/>
            <a:ext cx="8820475" cy="4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Web-based platform for tracking and managing Super Smash Brothers (SSB) tournament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Players/Users can search and sort by tournament, player, character,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add, update, and delete information from tournaments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updates player stats based on match results and supports character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enhances the SSB tournament experience with organized data and 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113450" y="1864650"/>
            <a:ext cx="3034800" cy="1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Use-Case Diagram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312" y="172413"/>
            <a:ext cx="4925126" cy="47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0850" y="1726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38" y="152400"/>
            <a:ext cx="60685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0" y="862725"/>
            <a:ext cx="8906499" cy="34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325175" y="25125"/>
            <a:ext cx="522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Relation Schema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