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60" r:id="rId6"/>
    <p:sldId id="258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6A23D-387B-F54E-B9EE-278CE7B7B1B6}" type="doc">
      <dgm:prSet loTypeId="urn:microsoft.com/office/officeart/2005/8/layout/p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ABD2AF-F7C1-0342-BC9D-97E6EDBAFCCD}">
      <dgm:prSet phldrT="[Text]"/>
      <dgm:spPr/>
      <dgm:t>
        <a:bodyPr/>
        <a:lstStyle/>
        <a:p>
          <a:r>
            <a:rPr lang="en-US" dirty="0" smtClean="0"/>
            <a:t>Comment</a:t>
          </a:r>
          <a:endParaRPr lang="en-US" dirty="0"/>
        </a:p>
      </dgm:t>
    </dgm:pt>
    <dgm:pt modelId="{EA40CBF8-6D55-A64F-8748-0D04C07899F4}" type="parTrans" cxnId="{46CF01DB-412C-4A48-9E03-0E65E6A5DFEC}">
      <dgm:prSet/>
      <dgm:spPr/>
      <dgm:t>
        <a:bodyPr/>
        <a:lstStyle/>
        <a:p>
          <a:endParaRPr lang="en-US"/>
        </a:p>
      </dgm:t>
    </dgm:pt>
    <dgm:pt modelId="{CDD93C9F-61D6-3649-AA2E-0A69567C242B}" type="sibTrans" cxnId="{46CF01DB-412C-4A48-9E03-0E65E6A5DFEC}">
      <dgm:prSet/>
      <dgm:spPr/>
      <dgm:t>
        <a:bodyPr/>
        <a:lstStyle/>
        <a:p>
          <a:endParaRPr lang="en-US"/>
        </a:p>
      </dgm:t>
    </dgm:pt>
    <dgm:pt modelId="{B6792AB7-6DC8-B146-999D-9C7D8A82DE38}">
      <dgm:prSet phldrT="[Text]"/>
      <dgm:spPr/>
      <dgm:t>
        <a:bodyPr/>
        <a:lstStyle/>
        <a:p>
          <a:r>
            <a:rPr lang="en-US" dirty="0" smtClean="0"/>
            <a:t>Like</a:t>
          </a:r>
          <a:endParaRPr lang="en-US" dirty="0"/>
        </a:p>
      </dgm:t>
    </dgm:pt>
    <dgm:pt modelId="{EC3AF272-D2D2-6E4E-9697-E28CC159C08A}" type="parTrans" cxnId="{1CB3DDC9-9876-FD4E-AE0D-4FFC4CC66BDA}">
      <dgm:prSet/>
      <dgm:spPr/>
      <dgm:t>
        <a:bodyPr/>
        <a:lstStyle/>
        <a:p>
          <a:endParaRPr lang="en-US"/>
        </a:p>
      </dgm:t>
    </dgm:pt>
    <dgm:pt modelId="{8E196CAD-B742-EB4B-86C5-5E96048CBAE2}" type="sibTrans" cxnId="{1CB3DDC9-9876-FD4E-AE0D-4FFC4CC66BDA}">
      <dgm:prSet/>
      <dgm:spPr/>
      <dgm:t>
        <a:bodyPr/>
        <a:lstStyle/>
        <a:p>
          <a:endParaRPr lang="en-US"/>
        </a:p>
      </dgm:t>
    </dgm:pt>
    <dgm:pt modelId="{B4720F7C-D254-6B44-AFAE-0BFB745D2733}">
      <dgm:prSet phldrT="[Text]"/>
      <dgm:spPr/>
      <dgm:t>
        <a:bodyPr/>
        <a:lstStyle/>
        <a:p>
          <a:r>
            <a:rPr lang="en-US" dirty="0" smtClean="0"/>
            <a:t> Photo</a:t>
          </a:r>
          <a:endParaRPr lang="en-US" dirty="0"/>
        </a:p>
      </dgm:t>
    </dgm:pt>
    <dgm:pt modelId="{8AA90363-306E-5A49-8A8F-CA1288ACD38C}" type="parTrans" cxnId="{772D87BD-3CD4-CE40-A406-A6E15F8A6B80}">
      <dgm:prSet/>
      <dgm:spPr/>
      <dgm:t>
        <a:bodyPr/>
        <a:lstStyle/>
        <a:p>
          <a:endParaRPr lang="en-US"/>
        </a:p>
      </dgm:t>
    </dgm:pt>
    <dgm:pt modelId="{DA03D070-4FC9-184E-8B25-703413E57BD7}" type="sibTrans" cxnId="{772D87BD-3CD4-CE40-A406-A6E15F8A6B80}">
      <dgm:prSet/>
      <dgm:spPr/>
      <dgm:t>
        <a:bodyPr/>
        <a:lstStyle/>
        <a:p>
          <a:endParaRPr lang="en-US"/>
        </a:p>
      </dgm:t>
    </dgm:pt>
    <dgm:pt modelId="{54B94E86-7FEC-6647-8054-56E4811DFB7F}" type="pres">
      <dgm:prSet presAssocID="{C536A23D-387B-F54E-B9EE-278CE7B7B1B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7DC9CC-A9D7-C646-B4A9-AF3852E2ACE6}" type="pres">
      <dgm:prSet presAssocID="{A7ABD2AF-F7C1-0342-BC9D-97E6EDBAFCCD}" presName="compNode" presStyleCnt="0"/>
      <dgm:spPr/>
    </dgm:pt>
    <dgm:pt modelId="{D79084AB-9C2B-EF48-AFAD-B663C7CC9D3C}" type="pres">
      <dgm:prSet presAssocID="{A7ABD2AF-F7C1-0342-BC9D-97E6EDBAFCCD}" presName="pictRect" presStyleLbl="node1" presStyleIdx="0" presStyleCnt="3"/>
      <dgm:spPr/>
    </dgm:pt>
    <dgm:pt modelId="{E8233BD8-D2DD-7048-A801-3666650A6E0A}" type="pres">
      <dgm:prSet presAssocID="{A7ABD2AF-F7C1-0342-BC9D-97E6EDBAFCCD}" presName="textRect" presStyleLbl="revTx" presStyleIdx="0" presStyleCnt="3" custLinFactY="-30430" custLinFactNeighborX="-6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579EA-0CF3-B64A-80F7-3126E78321D1}" type="pres">
      <dgm:prSet presAssocID="{CDD93C9F-61D6-3649-AA2E-0A69567C242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40778E2-270F-C146-8C39-A31DE9E44C1B}" type="pres">
      <dgm:prSet presAssocID="{B6792AB7-6DC8-B146-999D-9C7D8A82DE38}" presName="compNode" presStyleCnt="0"/>
      <dgm:spPr/>
    </dgm:pt>
    <dgm:pt modelId="{299D7CCD-FCBC-114E-8938-C56EE8B7C5C9}" type="pres">
      <dgm:prSet presAssocID="{B6792AB7-6DC8-B146-999D-9C7D8A82DE38}" presName="pictRect" presStyleLbl="node1" presStyleIdx="1" presStyleCnt="3"/>
      <dgm:spPr/>
    </dgm:pt>
    <dgm:pt modelId="{7A328CEA-084F-E54A-B0E2-583F53EF7A37}" type="pres">
      <dgm:prSet presAssocID="{B6792AB7-6DC8-B146-999D-9C7D8A82DE38}" presName="textRect" presStyleLbl="revTx" presStyleIdx="1" presStyleCnt="3" custLinFactY="-29057" custLinFactNeighborX="50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557BD-529D-F049-A907-1010B1C2A56C}" type="pres">
      <dgm:prSet presAssocID="{8E196CAD-B742-EB4B-86C5-5E96048CBAE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4BD33D7-17AA-E140-9057-2532082826BD}" type="pres">
      <dgm:prSet presAssocID="{B4720F7C-D254-6B44-AFAE-0BFB745D2733}" presName="compNode" presStyleCnt="0"/>
      <dgm:spPr/>
    </dgm:pt>
    <dgm:pt modelId="{C518B976-C6E9-584E-8785-E8D3A4B5E916}" type="pres">
      <dgm:prSet presAssocID="{B4720F7C-D254-6B44-AFAE-0BFB745D2733}" presName="pictRect" presStyleLbl="node1" presStyleIdx="2" presStyleCnt="3"/>
      <dgm:spPr/>
    </dgm:pt>
    <dgm:pt modelId="{9898BDB6-7BB1-2540-AA37-36D125A0ED96}" type="pres">
      <dgm:prSet presAssocID="{B4720F7C-D254-6B44-AFAE-0BFB745D2733}" presName="textRect" presStyleLbl="revTx" presStyleIdx="2" presStyleCnt="3" custLinFactY="-23565" custLinFactNeighborX="57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86F9C2-C2DD-9546-9204-D34F22F5FF7A}" type="presOf" srcId="{C536A23D-387B-F54E-B9EE-278CE7B7B1B6}" destId="{54B94E86-7FEC-6647-8054-56E4811DFB7F}" srcOrd="0" destOrd="0" presId="urn:microsoft.com/office/officeart/2005/8/layout/pList1"/>
    <dgm:cxn modelId="{772D87BD-3CD4-CE40-A406-A6E15F8A6B80}" srcId="{C536A23D-387B-F54E-B9EE-278CE7B7B1B6}" destId="{B4720F7C-D254-6B44-AFAE-0BFB745D2733}" srcOrd="2" destOrd="0" parTransId="{8AA90363-306E-5A49-8A8F-CA1288ACD38C}" sibTransId="{DA03D070-4FC9-184E-8B25-703413E57BD7}"/>
    <dgm:cxn modelId="{46CF01DB-412C-4A48-9E03-0E65E6A5DFEC}" srcId="{C536A23D-387B-F54E-B9EE-278CE7B7B1B6}" destId="{A7ABD2AF-F7C1-0342-BC9D-97E6EDBAFCCD}" srcOrd="0" destOrd="0" parTransId="{EA40CBF8-6D55-A64F-8748-0D04C07899F4}" sibTransId="{CDD93C9F-61D6-3649-AA2E-0A69567C242B}"/>
    <dgm:cxn modelId="{EC6783A1-C4F2-A14F-8255-01E9E2A04F2A}" type="presOf" srcId="{A7ABD2AF-F7C1-0342-BC9D-97E6EDBAFCCD}" destId="{E8233BD8-D2DD-7048-A801-3666650A6E0A}" srcOrd="0" destOrd="0" presId="urn:microsoft.com/office/officeart/2005/8/layout/pList1"/>
    <dgm:cxn modelId="{4F75B421-933A-C04E-9D90-B0A17E6ACCEA}" type="presOf" srcId="{8E196CAD-B742-EB4B-86C5-5E96048CBAE2}" destId="{8B3557BD-529D-F049-A907-1010B1C2A56C}" srcOrd="0" destOrd="0" presId="urn:microsoft.com/office/officeart/2005/8/layout/pList1"/>
    <dgm:cxn modelId="{D3465361-0E37-1548-9FED-7C252D860C07}" type="presOf" srcId="{B4720F7C-D254-6B44-AFAE-0BFB745D2733}" destId="{9898BDB6-7BB1-2540-AA37-36D125A0ED96}" srcOrd="0" destOrd="0" presId="urn:microsoft.com/office/officeart/2005/8/layout/pList1"/>
    <dgm:cxn modelId="{26830FB7-1D95-3247-A1C7-97B9AAAC1C0F}" type="presOf" srcId="{B6792AB7-6DC8-B146-999D-9C7D8A82DE38}" destId="{7A328CEA-084F-E54A-B0E2-583F53EF7A37}" srcOrd="0" destOrd="0" presId="urn:microsoft.com/office/officeart/2005/8/layout/pList1"/>
    <dgm:cxn modelId="{1CB3DDC9-9876-FD4E-AE0D-4FFC4CC66BDA}" srcId="{C536A23D-387B-F54E-B9EE-278CE7B7B1B6}" destId="{B6792AB7-6DC8-B146-999D-9C7D8A82DE38}" srcOrd="1" destOrd="0" parTransId="{EC3AF272-D2D2-6E4E-9697-E28CC159C08A}" sibTransId="{8E196CAD-B742-EB4B-86C5-5E96048CBAE2}"/>
    <dgm:cxn modelId="{3FF63BEF-1093-104C-B008-FE038494BB7E}" type="presOf" srcId="{CDD93C9F-61D6-3649-AA2E-0A69567C242B}" destId="{463579EA-0CF3-B64A-80F7-3126E78321D1}" srcOrd="0" destOrd="0" presId="urn:microsoft.com/office/officeart/2005/8/layout/pList1"/>
    <dgm:cxn modelId="{4E485187-9F01-EB4A-B746-7CCAA644FBBF}" type="presParOf" srcId="{54B94E86-7FEC-6647-8054-56E4811DFB7F}" destId="{997DC9CC-A9D7-C646-B4A9-AF3852E2ACE6}" srcOrd="0" destOrd="0" presId="urn:microsoft.com/office/officeart/2005/8/layout/pList1"/>
    <dgm:cxn modelId="{CB5B7056-40FC-204D-A4A2-1A41679C069F}" type="presParOf" srcId="{997DC9CC-A9D7-C646-B4A9-AF3852E2ACE6}" destId="{D79084AB-9C2B-EF48-AFAD-B663C7CC9D3C}" srcOrd="0" destOrd="0" presId="urn:microsoft.com/office/officeart/2005/8/layout/pList1"/>
    <dgm:cxn modelId="{738C941E-B771-D240-875F-44A9E659589C}" type="presParOf" srcId="{997DC9CC-A9D7-C646-B4A9-AF3852E2ACE6}" destId="{E8233BD8-D2DD-7048-A801-3666650A6E0A}" srcOrd="1" destOrd="0" presId="urn:microsoft.com/office/officeart/2005/8/layout/pList1"/>
    <dgm:cxn modelId="{55AF1B45-69EF-2147-91A2-32D9D40550B0}" type="presParOf" srcId="{54B94E86-7FEC-6647-8054-56E4811DFB7F}" destId="{463579EA-0CF3-B64A-80F7-3126E78321D1}" srcOrd="1" destOrd="0" presId="urn:microsoft.com/office/officeart/2005/8/layout/pList1"/>
    <dgm:cxn modelId="{96FA30A3-2B56-134E-A7D3-23A34EF1D73C}" type="presParOf" srcId="{54B94E86-7FEC-6647-8054-56E4811DFB7F}" destId="{F40778E2-270F-C146-8C39-A31DE9E44C1B}" srcOrd="2" destOrd="0" presId="urn:microsoft.com/office/officeart/2005/8/layout/pList1"/>
    <dgm:cxn modelId="{EA9D1AD5-A3BF-0F4E-B59D-973D062E4A06}" type="presParOf" srcId="{F40778E2-270F-C146-8C39-A31DE9E44C1B}" destId="{299D7CCD-FCBC-114E-8938-C56EE8B7C5C9}" srcOrd="0" destOrd="0" presId="urn:microsoft.com/office/officeart/2005/8/layout/pList1"/>
    <dgm:cxn modelId="{FB19FA09-CF9D-6544-8497-0D8909C1A70A}" type="presParOf" srcId="{F40778E2-270F-C146-8C39-A31DE9E44C1B}" destId="{7A328CEA-084F-E54A-B0E2-583F53EF7A37}" srcOrd="1" destOrd="0" presId="urn:microsoft.com/office/officeart/2005/8/layout/pList1"/>
    <dgm:cxn modelId="{0579B869-BF1C-3D49-830B-AE019C18AA2A}" type="presParOf" srcId="{54B94E86-7FEC-6647-8054-56E4811DFB7F}" destId="{8B3557BD-529D-F049-A907-1010B1C2A56C}" srcOrd="3" destOrd="0" presId="urn:microsoft.com/office/officeart/2005/8/layout/pList1"/>
    <dgm:cxn modelId="{C30C3567-F47C-DD48-BBE9-C85724B2EDF3}" type="presParOf" srcId="{54B94E86-7FEC-6647-8054-56E4811DFB7F}" destId="{F4BD33D7-17AA-E140-9057-2532082826BD}" srcOrd="4" destOrd="0" presId="urn:microsoft.com/office/officeart/2005/8/layout/pList1"/>
    <dgm:cxn modelId="{A287B8A3-F47D-5B41-B2B1-F1B8141C6C23}" type="presParOf" srcId="{F4BD33D7-17AA-E140-9057-2532082826BD}" destId="{C518B976-C6E9-584E-8785-E8D3A4B5E916}" srcOrd="0" destOrd="0" presId="urn:microsoft.com/office/officeart/2005/8/layout/pList1"/>
    <dgm:cxn modelId="{C5BFB801-C2C6-7340-AC3B-3CA30636F6CA}" type="presParOf" srcId="{F4BD33D7-17AA-E140-9057-2532082826BD}" destId="{9898BDB6-7BB1-2540-AA37-36D125A0ED96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89148B-2C6F-CB4C-80A9-55CCEEF38880}" type="doc">
      <dgm:prSet loTypeId="urn:microsoft.com/office/officeart/2008/layout/AlternatingHexagons" loCatId="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A67E1F6-B9E1-3643-8755-ADEFF6289884}">
      <dgm:prSet phldrT="[Text]"/>
      <dgm:spPr/>
      <dgm:t>
        <a:bodyPr/>
        <a:lstStyle/>
        <a:p>
          <a:r>
            <a:rPr lang="en-US" dirty="0" smtClean="0"/>
            <a:t>Music</a:t>
          </a:r>
          <a:endParaRPr lang="en-US" dirty="0"/>
        </a:p>
      </dgm:t>
    </dgm:pt>
    <dgm:pt modelId="{B822B837-4C6E-814F-BC6D-967B34F83F4E}" type="parTrans" cxnId="{C9939025-E557-154D-B541-93FBE61F7BC4}">
      <dgm:prSet/>
      <dgm:spPr/>
      <dgm:t>
        <a:bodyPr/>
        <a:lstStyle/>
        <a:p>
          <a:endParaRPr lang="en-US"/>
        </a:p>
      </dgm:t>
    </dgm:pt>
    <dgm:pt modelId="{B27D7E6F-7059-B54B-9AF2-8594E26F96C0}" type="sibTrans" cxnId="{C9939025-E557-154D-B541-93FBE61F7BC4}">
      <dgm:prSet/>
      <dgm:spPr/>
      <dgm:t>
        <a:bodyPr/>
        <a:lstStyle/>
        <a:p>
          <a:endParaRPr lang="en-US"/>
        </a:p>
      </dgm:t>
    </dgm:pt>
    <dgm:pt modelId="{67695BA2-8596-0E47-858D-E585D7638AAE}">
      <dgm:prSet phldrT="[Text]"/>
      <dgm:spPr/>
      <dgm:t>
        <a:bodyPr/>
        <a:lstStyle/>
        <a:p>
          <a:r>
            <a:rPr lang="en-US" dirty="0" smtClean="0"/>
            <a:t>Challenge the user!</a:t>
          </a:r>
          <a:endParaRPr lang="en-US" dirty="0"/>
        </a:p>
      </dgm:t>
    </dgm:pt>
    <dgm:pt modelId="{6879B947-6A02-7441-9E09-35AB2579401F}" type="parTrans" cxnId="{A04FD59B-23F3-3648-9B9B-93BEB42AB065}">
      <dgm:prSet/>
      <dgm:spPr/>
      <dgm:t>
        <a:bodyPr/>
        <a:lstStyle/>
        <a:p>
          <a:endParaRPr lang="en-US"/>
        </a:p>
      </dgm:t>
    </dgm:pt>
    <dgm:pt modelId="{DD240AF9-F4C7-A248-B1B4-62888FBF3F13}" type="sibTrans" cxnId="{A04FD59B-23F3-3648-9B9B-93BEB42AB065}">
      <dgm:prSet/>
      <dgm:spPr/>
      <dgm:t>
        <a:bodyPr/>
        <a:lstStyle/>
        <a:p>
          <a:endParaRPr lang="en-US"/>
        </a:p>
      </dgm:t>
    </dgm:pt>
    <dgm:pt modelId="{0D43C75E-2629-7846-8E3B-CADD08C9985C}">
      <dgm:prSet phldrT="[Text]"/>
      <dgm:spPr/>
      <dgm:t>
        <a:bodyPr/>
        <a:lstStyle/>
        <a:p>
          <a:r>
            <a:rPr lang="en-US" dirty="0" smtClean="0"/>
            <a:t>Light</a:t>
          </a:r>
          <a:endParaRPr lang="en-US" dirty="0"/>
        </a:p>
      </dgm:t>
    </dgm:pt>
    <dgm:pt modelId="{20598A89-4C32-364E-8E91-0B411C7BACEE}" type="parTrans" cxnId="{C81571CC-F916-0241-A8AC-1AD3F6FEAD09}">
      <dgm:prSet/>
      <dgm:spPr/>
      <dgm:t>
        <a:bodyPr/>
        <a:lstStyle/>
        <a:p>
          <a:endParaRPr lang="en-US"/>
        </a:p>
      </dgm:t>
    </dgm:pt>
    <dgm:pt modelId="{5886A1A0-BA90-EE43-9D42-FAE5B8A1050F}" type="sibTrans" cxnId="{C81571CC-F916-0241-A8AC-1AD3F6FEAD09}">
      <dgm:prSet/>
      <dgm:spPr/>
      <dgm:t>
        <a:bodyPr/>
        <a:lstStyle/>
        <a:p>
          <a:endParaRPr lang="en-US"/>
        </a:p>
      </dgm:t>
    </dgm:pt>
    <dgm:pt modelId="{5A43D801-EC42-7949-9BA9-D79F3C6E0CF4}">
      <dgm:prSet phldrT="[Text]"/>
      <dgm:spPr/>
      <dgm:t>
        <a:bodyPr/>
        <a:lstStyle/>
        <a:p>
          <a:r>
            <a:rPr lang="en-US" dirty="0" smtClean="0"/>
            <a:t>Make it harder to see!</a:t>
          </a:r>
          <a:endParaRPr lang="en-US" dirty="0"/>
        </a:p>
      </dgm:t>
    </dgm:pt>
    <dgm:pt modelId="{B205A3CA-36A7-A74C-B37C-FC024E315474}" type="parTrans" cxnId="{32F03F8E-13A5-CB47-8331-E5F9251D02F3}">
      <dgm:prSet/>
      <dgm:spPr/>
      <dgm:t>
        <a:bodyPr/>
        <a:lstStyle/>
        <a:p>
          <a:endParaRPr lang="en-US"/>
        </a:p>
      </dgm:t>
    </dgm:pt>
    <dgm:pt modelId="{208E91FB-8B00-9F4B-A9A3-6184714F3976}" type="sibTrans" cxnId="{32F03F8E-13A5-CB47-8331-E5F9251D02F3}">
      <dgm:prSet/>
      <dgm:spPr/>
      <dgm:t>
        <a:bodyPr/>
        <a:lstStyle/>
        <a:p>
          <a:endParaRPr lang="en-US"/>
        </a:p>
      </dgm:t>
    </dgm:pt>
    <dgm:pt modelId="{9E30F7D8-F26C-C040-8418-7A2632DC4E2C}">
      <dgm:prSet phldrT="[Text]"/>
      <dgm:spPr/>
      <dgm:t>
        <a:bodyPr/>
        <a:lstStyle/>
        <a:p>
          <a:r>
            <a:rPr lang="en-US" dirty="0" smtClean="0"/>
            <a:t>Add Credits</a:t>
          </a:r>
          <a:endParaRPr lang="en-US" dirty="0"/>
        </a:p>
      </dgm:t>
    </dgm:pt>
    <dgm:pt modelId="{6B942CEA-F014-A14B-91E5-5B5DE9709438}" type="parTrans" cxnId="{42A22E09-464A-EF4F-8CAD-2E16D492A283}">
      <dgm:prSet/>
      <dgm:spPr/>
      <dgm:t>
        <a:bodyPr/>
        <a:lstStyle/>
        <a:p>
          <a:endParaRPr lang="en-US"/>
        </a:p>
      </dgm:t>
    </dgm:pt>
    <dgm:pt modelId="{9B1FB341-8388-7043-A76D-60EAEB47A702}" type="sibTrans" cxnId="{42A22E09-464A-EF4F-8CAD-2E16D492A283}">
      <dgm:prSet/>
      <dgm:spPr/>
      <dgm:t>
        <a:bodyPr/>
        <a:lstStyle/>
        <a:p>
          <a:endParaRPr lang="en-US"/>
        </a:p>
      </dgm:t>
    </dgm:pt>
    <dgm:pt modelId="{3D3A7528-0499-BC46-A746-DD4993A01433}">
      <dgm:prSet phldrT="[Text]"/>
      <dgm:spPr/>
      <dgm:t>
        <a:bodyPr/>
        <a:lstStyle/>
        <a:p>
          <a:r>
            <a:rPr lang="en-US" dirty="0" smtClean="0"/>
            <a:t>Help out your friends!</a:t>
          </a:r>
          <a:endParaRPr lang="en-US" dirty="0"/>
        </a:p>
      </dgm:t>
    </dgm:pt>
    <dgm:pt modelId="{22FBB59F-6F08-6547-94A5-C103ED03E6C3}" type="parTrans" cxnId="{D0028D93-AC64-A741-8816-F60FB4777684}">
      <dgm:prSet/>
      <dgm:spPr/>
      <dgm:t>
        <a:bodyPr/>
        <a:lstStyle/>
        <a:p>
          <a:endParaRPr lang="en-US"/>
        </a:p>
      </dgm:t>
    </dgm:pt>
    <dgm:pt modelId="{18DF5C04-25FF-C147-AD3E-9781E109FFA7}" type="sibTrans" cxnId="{D0028D93-AC64-A741-8816-F60FB4777684}">
      <dgm:prSet/>
      <dgm:spPr/>
      <dgm:t>
        <a:bodyPr/>
        <a:lstStyle/>
        <a:p>
          <a:endParaRPr lang="en-US"/>
        </a:p>
      </dgm:t>
    </dgm:pt>
    <dgm:pt modelId="{827FBCB7-7C15-454A-A8D1-AF5576A82700}" type="pres">
      <dgm:prSet presAssocID="{FA89148B-2C6F-CB4C-80A9-55CCEEF38880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A5CDDD5-E00D-CE45-936B-EF889E796AA6}" type="pres">
      <dgm:prSet presAssocID="{3A67E1F6-B9E1-3643-8755-ADEFF6289884}" presName="composite" presStyleCnt="0"/>
      <dgm:spPr/>
    </dgm:pt>
    <dgm:pt modelId="{49841B3C-7BC6-9842-86F7-E8C5A9EF0FB4}" type="pres">
      <dgm:prSet presAssocID="{3A67E1F6-B9E1-3643-8755-ADEFF6289884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68927-60A1-8F40-BD14-C5DC15C40900}" type="pres">
      <dgm:prSet presAssocID="{3A67E1F6-B9E1-3643-8755-ADEFF628988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FA1C0-1243-7343-9E7E-5DF0B162820B}" type="pres">
      <dgm:prSet presAssocID="{3A67E1F6-B9E1-3643-8755-ADEFF6289884}" presName="BalanceSpacing" presStyleCnt="0"/>
      <dgm:spPr/>
    </dgm:pt>
    <dgm:pt modelId="{9572F1E9-AD96-6248-B7A0-A8A863046D1C}" type="pres">
      <dgm:prSet presAssocID="{3A67E1F6-B9E1-3643-8755-ADEFF6289884}" presName="BalanceSpacing1" presStyleCnt="0"/>
      <dgm:spPr/>
    </dgm:pt>
    <dgm:pt modelId="{EC9035F7-0991-9B41-A815-C451D6C63A9B}" type="pres">
      <dgm:prSet presAssocID="{B27D7E6F-7059-B54B-9AF2-8594E26F96C0}" presName="Accent1Text" presStyleLbl="node1" presStyleIdx="1" presStyleCnt="6"/>
      <dgm:spPr/>
      <dgm:t>
        <a:bodyPr/>
        <a:lstStyle/>
        <a:p>
          <a:endParaRPr lang="en-US"/>
        </a:p>
      </dgm:t>
    </dgm:pt>
    <dgm:pt modelId="{FABD194C-7F46-D44A-AE50-CE971D5D4E7C}" type="pres">
      <dgm:prSet presAssocID="{B27D7E6F-7059-B54B-9AF2-8594E26F96C0}" presName="spaceBetweenRectangles" presStyleCnt="0"/>
      <dgm:spPr/>
    </dgm:pt>
    <dgm:pt modelId="{F84E0D09-0779-154B-8B60-4B489319D08C}" type="pres">
      <dgm:prSet presAssocID="{0D43C75E-2629-7846-8E3B-CADD08C9985C}" presName="composite" presStyleCnt="0"/>
      <dgm:spPr/>
    </dgm:pt>
    <dgm:pt modelId="{3C0524A7-5226-DF43-84FF-986C285976C7}" type="pres">
      <dgm:prSet presAssocID="{0D43C75E-2629-7846-8E3B-CADD08C9985C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99AFE-E809-4341-9090-7C98C1BA130D}" type="pres">
      <dgm:prSet presAssocID="{0D43C75E-2629-7846-8E3B-CADD08C9985C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4462A-E649-954C-9538-D9B539048CB1}" type="pres">
      <dgm:prSet presAssocID="{0D43C75E-2629-7846-8E3B-CADD08C9985C}" presName="BalanceSpacing" presStyleCnt="0"/>
      <dgm:spPr/>
    </dgm:pt>
    <dgm:pt modelId="{22E73502-EAA8-1C4F-A0AF-F6CB5DD8DAB3}" type="pres">
      <dgm:prSet presAssocID="{0D43C75E-2629-7846-8E3B-CADD08C9985C}" presName="BalanceSpacing1" presStyleCnt="0"/>
      <dgm:spPr/>
    </dgm:pt>
    <dgm:pt modelId="{F6B83904-2178-5649-8661-E44508D9137B}" type="pres">
      <dgm:prSet presAssocID="{5886A1A0-BA90-EE43-9D42-FAE5B8A1050F}" presName="Accent1Text" presStyleLbl="node1" presStyleIdx="3" presStyleCnt="6"/>
      <dgm:spPr/>
      <dgm:t>
        <a:bodyPr/>
        <a:lstStyle/>
        <a:p>
          <a:endParaRPr lang="en-US"/>
        </a:p>
      </dgm:t>
    </dgm:pt>
    <dgm:pt modelId="{F16A5BEF-C6E6-7B4D-AC5A-E4EEFC349CAE}" type="pres">
      <dgm:prSet presAssocID="{5886A1A0-BA90-EE43-9D42-FAE5B8A1050F}" presName="spaceBetweenRectangles" presStyleCnt="0"/>
      <dgm:spPr/>
    </dgm:pt>
    <dgm:pt modelId="{D851A566-A300-F44A-A4D9-17B465BF281F}" type="pres">
      <dgm:prSet presAssocID="{9E30F7D8-F26C-C040-8418-7A2632DC4E2C}" presName="composite" presStyleCnt="0"/>
      <dgm:spPr/>
    </dgm:pt>
    <dgm:pt modelId="{F7940DE1-7E1E-1D45-8EC4-C73122040766}" type="pres">
      <dgm:prSet presAssocID="{9E30F7D8-F26C-C040-8418-7A2632DC4E2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49603-62AC-CC4B-9CD1-76FA50C1242D}" type="pres">
      <dgm:prSet presAssocID="{9E30F7D8-F26C-C040-8418-7A2632DC4E2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C873C-5052-274D-B87E-167CDBC64F59}" type="pres">
      <dgm:prSet presAssocID="{9E30F7D8-F26C-C040-8418-7A2632DC4E2C}" presName="BalanceSpacing" presStyleCnt="0"/>
      <dgm:spPr/>
    </dgm:pt>
    <dgm:pt modelId="{55DA0043-D5F3-254E-9634-57B3072FCFE6}" type="pres">
      <dgm:prSet presAssocID="{9E30F7D8-F26C-C040-8418-7A2632DC4E2C}" presName="BalanceSpacing1" presStyleCnt="0"/>
      <dgm:spPr/>
    </dgm:pt>
    <dgm:pt modelId="{0C8E4D3D-A78B-C741-A47F-A0163A6DEC3B}" type="pres">
      <dgm:prSet presAssocID="{9B1FB341-8388-7043-A76D-60EAEB47A702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E4179695-BD22-7A4F-90AC-9E1091950B49}" type="presOf" srcId="{FA89148B-2C6F-CB4C-80A9-55CCEEF38880}" destId="{827FBCB7-7C15-454A-A8D1-AF5576A82700}" srcOrd="0" destOrd="0" presId="urn:microsoft.com/office/officeart/2008/layout/AlternatingHexagons"/>
    <dgm:cxn modelId="{C81571CC-F916-0241-A8AC-1AD3F6FEAD09}" srcId="{FA89148B-2C6F-CB4C-80A9-55CCEEF38880}" destId="{0D43C75E-2629-7846-8E3B-CADD08C9985C}" srcOrd="1" destOrd="0" parTransId="{20598A89-4C32-364E-8E91-0B411C7BACEE}" sibTransId="{5886A1A0-BA90-EE43-9D42-FAE5B8A1050F}"/>
    <dgm:cxn modelId="{A04FD59B-23F3-3648-9B9B-93BEB42AB065}" srcId="{3A67E1F6-B9E1-3643-8755-ADEFF6289884}" destId="{67695BA2-8596-0E47-858D-E585D7638AAE}" srcOrd="0" destOrd="0" parTransId="{6879B947-6A02-7441-9E09-35AB2579401F}" sibTransId="{DD240AF9-F4C7-A248-B1B4-62888FBF3F13}"/>
    <dgm:cxn modelId="{E4DDAB86-3216-D74B-B43F-FB1B9D48E18C}" type="presOf" srcId="{5886A1A0-BA90-EE43-9D42-FAE5B8A1050F}" destId="{F6B83904-2178-5649-8661-E44508D9137B}" srcOrd="0" destOrd="0" presId="urn:microsoft.com/office/officeart/2008/layout/AlternatingHexagons"/>
    <dgm:cxn modelId="{D0028D93-AC64-A741-8816-F60FB4777684}" srcId="{9E30F7D8-F26C-C040-8418-7A2632DC4E2C}" destId="{3D3A7528-0499-BC46-A746-DD4993A01433}" srcOrd="0" destOrd="0" parTransId="{22FBB59F-6F08-6547-94A5-C103ED03E6C3}" sibTransId="{18DF5C04-25FF-C147-AD3E-9781E109FFA7}"/>
    <dgm:cxn modelId="{5F820507-8284-234D-B362-F1AEFCCECC58}" type="presOf" srcId="{67695BA2-8596-0E47-858D-E585D7638AAE}" destId="{B3668927-60A1-8F40-BD14-C5DC15C40900}" srcOrd="0" destOrd="0" presId="urn:microsoft.com/office/officeart/2008/layout/AlternatingHexagons"/>
    <dgm:cxn modelId="{32F03F8E-13A5-CB47-8331-E5F9251D02F3}" srcId="{0D43C75E-2629-7846-8E3B-CADD08C9985C}" destId="{5A43D801-EC42-7949-9BA9-D79F3C6E0CF4}" srcOrd="0" destOrd="0" parTransId="{B205A3CA-36A7-A74C-B37C-FC024E315474}" sibTransId="{208E91FB-8B00-9F4B-A9A3-6184714F3976}"/>
    <dgm:cxn modelId="{E028792B-218F-D84D-9A7C-13BFB7067847}" type="presOf" srcId="{3A67E1F6-B9E1-3643-8755-ADEFF6289884}" destId="{49841B3C-7BC6-9842-86F7-E8C5A9EF0FB4}" srcOrd="0" destOrd="0" presId="urn:microsoft.com/office/officeart/2008/layout/AlternatingHexagons"/>
    <dgm:cxn modelId="{C9939025-E557-154D-B541-93FBE61F7BC4}" srcId="{FA89148B-2C6F-CB4C-80A9-55CCEEF38880}" destId="{3A67E1F6-B9E1-3643-8755-ADEFF6289884}" srcOrd="0" destOrd="0" parTransId="{B822B837-4C6E-814F-BC6D-967B34F83F4E}" sibTransId="{B27D7E6F-7059-B54B-9AF2-8594E26F96C0}"/>
    <dgm:cxn modelId="{B8576611-0133-514F-82FB-4CD9FB3A69F7}" type="presOf" srcId="{5A43D801-EC42-7949-9BA9-D79F3C6E0CF4}" destId="{1B699AFE-E809-4341-9090-7C98C1BA130D}" srcOrd="0" destOrd="0" presId="urn:microsoft.com/office/officeart/2008/layout/AlternatingHexagons"/>
    <dgm:cxn modelId="{707D577D-FAAE-7543-BF36-97FC828E4A17}" type="presOf" srcId="{3D3A7528-0499-BC46-A746-DD4993A01433}" destId="{70049603-62AC-CC4B-9CD1-76FA50C1242D}" srcOrd="0" destOrd="0" presId="urn:microsoft.com/office/officeart/2008/layout/AlternatingHexagons"/>
    <dgm:cxn modelId="{F93AB731-ED07-DF46-9584-77B2F06CB698}" type="presOf" srcId="{0D43C75E-2629-7846-8E3B-CADD08C9985C}" destId="{3C0524A7-5226-DF43-84FF-986C285976C7}" srcOrd="0" destOrd="0" presId="urn:microsoft.com/office/officeart/2008/layout/AlternatingHexagons"/>
    <dgm:cxn modelId="{46385FD5-B857-844C-8231-2A092CF69C37}" type="presOf" srcId="{9B1FB341-8388-7043-A76D-60EAEB47A702}" destId="{0C8E4D3D-A78B-C741-A47F-A0163A6DEC3B}" srcOrd="0" destOrd="0" presId="urn:microsoft.com/office/officeart/2008/layout/AlternatingHexagons"/>
    <dgm:cxn modelId="{42A22E09-464A-EF4F-8CAD-2E16D492A283}" srcId="{FA89148B-2C6F-CB4C-80A9-55CCEEF38880}" destId="{9E30F7D8-F26C-C040-8418-7A2632DC4E2C}" srcOrd="2" destOrd="0" parTransId="{6B942CEA-F014-A14B-91E5-5B5DE9709438}" sibTransId="{9B1FB341-8388-7043-A76D-60EAEB47A702}"/>
    <dgm:cxn modelId="{1E9C4434-DB93-9E4B-AA27-F368AC7DA81B}" type="presOf" srcId="{9E30F7D8-F26C-C040-8418-7A2632DC4E2C}" destId="{F7940DE1-7E1E-1D45-8EC4-C73122040766}" srcOrd="0" destOrd="0" presId="urn:microsoft.com/office/officeart/2008/layout/AlternatingHexagons"/>
    <dgm:cxn modelId="{73957D64-6371-004F-9FAD-D1370B86B918}" type="presOf" srcId="{B27D7E6F-7059-B54B-9AF2-8594E26F96C0}" destId="{EC9035F7-0991-9B41-A815-C451D6C63A9B}" srcOrd="0" destOrd="0" presId="urn:microsoft.com/office/officeart/2008/layout/AlternatingHexagons"/>
    <dgm:cxn modelId="{9E0D4E52-430C-514B-B4D4-845DD3E7295E}" type="presParOf" srcId="{827FBCB7-7C15-454A-A8D1-AF5576A82700}" destId="{5A5CDDD5-E00D-CE45-936B-EF889E796AA6}" srcOrd="0" destOrd="0" presId="urn:microsoft.com/office/officeart/2008/layout/AlternatingHexagons"/>
    <dgm:cxn modelId="{F5D90A12-E3EF-2248-BEDE-2A8E6A5A9D37}" type="presParOf" srcId="{5A5CDDD5-E00D-CE45-936B-EF889E796AA6}" destId="{49841B3C-7BC6-9842-86F7-E8C5A9EF0FB4}" srcOrd="0" destOrd="0" presId="urn:microsoft.com/office/officeart/2008/layout/AlternatingHexagons"/>
    <dgm:cxn modelId="{00928B94-646E-1240-A776-CE45D7BF5EF4}" type="presParOf" srcId="{5A5CDDD5-E00D-CE45-936B-EF889E796AA6}" destId="{B3668927-60A1-8F40-BD14-C5DC15C40900}" srcOrd="1" destOrd="0" presId="urn:microsoft.com/office/officeart/2008/layout/AlternatingHexagons"/>
    <dgm:cxn modelId="{E4436E7F-CC70-9143-A1B5-943AAB3FD610}" type="presParOf" srcId="{5A5CDDD5-E00D-CE45-936B-EF889E796AA6}" destId="{5F9FA1C0-1243-7343-9E7E-5DF0B162820B}" srcOrd="2" destOrd="0" presId="urn:microsoft.com/office/officeart/2008/layout/AlternatingHexagons"/>
    <dgm:cxn modelId="{F8DEA3E6-84A1-B742-A922-1D2885D2CE1E}" type="presParOf" srcId="{5A5CDDD5-E00D-CE45-936B-EF889E796AA6}" destId="{9572F1E9-AD96-6248-B7A0-A8A863046D1C}" srcOrd="3" destOrd="0" presId="urn:microsoft.com/office/officeart/2008/layout/AlternatingHexagons"/>
    <dgm:cxn modelId="{8B0BC5D8-FB7D-7448-9ABF-D931CAFA01E3}" type="presParOf" srcId="{5A5CDDD5-E00D-CE45-936B-EF889E796AA6}" destId="{EC9035F7-0991-9B41-A815-C451D6C63A9B}" srcOrd="4" destOrd="0" presId="urn:microsoft.com/office/officeart/2008/layout/AlternatingHexagons"/>
    <dgm:cxn modelId="{68C1372A-2EDA-D94D-8606-9DE2D8007831}" type="presParOf" srcId="{827FBCB7-7C15-454A-A8D1-AF5576A82700}" destId="{FABD194C-7F46-D44A-AE50-CE971D5D4E7C}" srcOrd="1" destOrd="0" presId="urn:microsoft.com/office/officeart/2008/layout/AlternatingHexagons"/>
    <dgm:cxn modelId="{B70F5CD2-4F9A-7440-B6D4-B01AA08E2F01}" type="presParOf" srcId="{827FBCB7-7C15-454A-A8D1-AF5576A82700}" destId="{F84E0D09-0779-154B-8B60-4B489319D08C}" srcOrd="2" destOrd="0" presId="urn:microsoft.com/office/officeart/2008/layout/AlternatingHexagons"/>
    <dgm:cxn modelId="{176B4DA4-4C18-A041-AFA1-E07715D2D336}" type="presParOf" srcId="{F84E0D09-0779-154B-8B60-4B489319D08C}" destId="{3C0524A7-5226-DF43-84FF-986C285976C7}" srcOrd="0" destOrd="0" presId="urn:microsoft.com/office/officeart/2008/layout/AlternatingHexagons"/>
    <dgm:cxn modelId="{6F4044A6-3A03-3C4B-92A1-830C9EAA8CA4}" type="presParOf" srcId="{F84E0D09-0779-154B-8B60-4B489319D08C}" destId="{1B699AFE-E809-4341-9090-7C98C1BA130D}" srcOrd="1" destOrd="0" presId="urn:microsoft.com/office/officeart/2008/layout/AlternatingHexagons"/>
    <dgm:cxn modelId="{9CD80109-62EF-6240-AE1B-E3F936D168D2}" type="presParOf" srcId="{F84E0D09-0779-154B-8B60-4B489319D08C}" destId="{0CC4462A-E649-954C-9538-D9B539048CB1}" srcOrd="2" destOrd="0" presId="urn:microsoft.com/office/officeart/2008/layout/AlternatingHexagons"/>
    <dgm:cxn modelId="{665AC2B8-8D9B-5F4C-9D5E-D6056C926131}" type="presParOf" srcId="{F84E0D09-0779-154B-8B60-4B489319D08C}" destId="{22E73502-EAA8-1C4F-A0AF-F6CB5DD8DAB3}" srcOrd="3" destOrd="0" presId="urn:microsoft.com/office/officeart/2008/layout/AlternatingHexagons"/>
    <dgm:cxn modelId="{7B3F5476-7561-6142-9201-1BC4548B091D}" type="presParOf" srcId="{F84E0D09-0779-154B-8B60-4B489319D08C}" destId="{F6B83904-2178-5649-8661-E44508D9137B}" srcOrd="4" destOrd="0" presId="urn:microsoft.com/office/officeart/2008/layout/AlternatingHexagons"/>
    <dgm:cxn modelId="{79774874-850C-5A4D-AB2E-A928C38C5184}" type="presParOf" srcId="{827FBCB7-7C15-454A-A8D1-AF5576A82700}" destId="{F16A5BEF-C6E6-7B4D-AC5A-E4EEFC349CAE}" srcOrd="3" destOrd="0" presId="urn:microsoft.com/office/officeart/2008/layout/AlternatingHexagons"/>
    <dgm:cxn modelId="{75D6FD80-D973-2D41-B29E-FD441F142837}" type="presParOf" srcId="{827FBCB7-7C15-454A-A8D1-AF5576A82700}" destId="{D851A566-A300-F44A-A4D9-17B465BF281F}" srcOrd="4" destOrd="0" presId="urn:microsoft.com/office/officeart/2008/layout/AlternatingHexagons"/>
    <dgm:cxn modelId="{ACFEC48C-7A35-9C48-8AE1-F1C48FEB0165}" type="presParOf" srcId="{D851A566-A300-F44A-A4D9-17B465BF281F}" destId="{F7940DE1-7E1E-1D45-8EC4-C73122040766}" srcOrd="0" destOrd="0" presId="urn:microsoft.com/office/officeart/2008/layout/AlternatingHexagons"/>
    <dgm:cxn modelId="{57BFA54B-0E95-904F-A422-47012095F90D}" type="presParOf" srcId="{D851A566-A300-F44A-A4D9-17B465BF281F}" destId="{70049603-62AC-CC4B-9CD1-76FA50C1242D}" srcOrd="1" destOrd="0" presId="urn:microsoft.com/office/officeart/2008/layout/AlternatingHexagons"/>
    <dgm:cxn modelId="{4FF3F9AF-BBD9-2C45-97A6-AE04212FB0FF}" type="presParOf" srcId="{D851A566-A300-F44A-A4D9-17B465BF281F}" destId="{DC5C873C-5052-274D-B87E-167CDBC64F59}" srcOrd="2" destOrd="0" presId="urn:microsoft.com/office/officeart/2008/layout/AlternatingHexagons"/>
    <dgm:cxn modelId="{33487AE8-FE99-074E-8538-7F4758EA0A44}" type="presParOf" srcId="{D851A566-A300-F44A-A4D9-17B465BF281F}" destId="{55DA0043-D5F3-254E-9634-57B3072FCFE6}" srcOrd="3" destOrd="0" presId="urn:microsoft.com/office/officeart/2008/layout/AlternatingHexagons"/>
    <dgm:cxn modelId="{2A7976B0-D155-8444-8A56-1D191F8201E9}" type="presParOf" srcId="{D851A566-A300-F44A-A4D9-17B465BF281F}" destId="{0C8E4D3D-A78B-C741-A47F-A0163A6DEC3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71340A-30FB-6040-8A06-7754F3FEA8C1}" type="doc">
      <dgm:prSet loTypeId="urn:microsoft.com/office/officeart/2008/layout/IncreasingCircleProcess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8E94FF1-A6B5-C749-AA91-0D9C8F49B782}">
      <dgm:prSet phldrT="[Text]"/>
      <dgm:spPr/>
      <dgm:t>
        <a:bodyPr/>
        <a:lstStyle/>
        <a:p>
          <a:r>
            <a:rPr lang="en-US" dirty="0" smtClean="0"/>
            <a:t>Beginner</a:t>
          </a:r>
          <a:endParaRPr lang="en-US" dirty="0"/>
        </a:p>
      </dgm:t>
    </dgm:pt>
    <dgm:pt modelId="{3E97B824-9FB5-2643-AA0E-2B1B0D45C2C8}" type="parTrans" cxnId="{542C613C-1571-7D44-89B0-8384C3D8905D}">
      <dgm:prSet/>
      <dgm:spPr/>
      <dgm:t>
        <a:bodyPr/>
        <a:lstStyle/>
        <a:p>
          <a:endParaRPr lang="en-US"/>
        </a:p>
      </dgm:t>
    </dgm:pt>
    <dgm:pt modelId="{4E18BE7B-59AF-AD4F-AE97-E69729238185}" type="sibTrans" cxnId="{542C613C-1571-7D44-89B0-8384C3D8905D}">
      <dgm:prSet/>
      <dgm:spPr/>
      <dgm:t>
        <a:bodyPr/>
        <a:lstStyle/>
        <a:p>
          <a:endParaRPr lang="en-US"/>
        </a:p>
      </dgm:t>
    </dgm:pt>
    <dgm:pt modelId="{41774277-2664-424E-A621-BD8546B0914D}">
      <dgm:prSet phldrT="[Text]"/>
      <dgm:spPr/>
      <dgm:t>
        <a:bodyPr/>
        <a:lstStyle/>
        <a:p>
          <a:r>
            <a:rPr lang="en-US" dirty="0" smtClean="0"/>
            <a:t>Intermediate</a:t>
          </a:r>
          <a:endParaRPr lang="en-US" dirty="0"/>
        </a:p>
      </dgm:t>
    </dgm:pt>
    <dgm:pt modelId="{CEB4ECD2-F715-A64F-899E-CE4F8CB1415F}" type="parTrans" cxnId="{326B8AB2-AE0C-FB47-B278-147255B7131F}">
      <dgm:prSet/>
      <dgm:spPr/>
      <dgm:t>
        <a:bodyPr/>
        <a:lstStyle/>
        <a:p>
          <a:endParaRPr lang="en-US"/>
        </a:p>
      </dgm:t>
    </dgm:pt>
    <dgm:pt modelId="{86D47AD5-3287-944D-AABF-654381A35693}" type="sibTrans" cxnId="{326B8AB2-AE0C-FB47-B278-147255B7131F}">
      <dgm:prSet/>
      <dgm:spPr/>
      <dgm:t>
        <a:bodyPr/>
        <a:lstStyle/>
        <a:p>
          <a:endParaRPr lang="en-US"/>
        </a:p>
      </dgm:t>
    </dgm:pt>
    <dgm:pt modelId="{9891940C-04E6-6846-B01B-9F7AAF37A03D}">
      <dgm:prSet phldrT="[Text]"/>
      <dgm:spPr/>
      <dgm:t>
        <a:bodyPr/>
        <a:lstStyle/>
        <a:p>
          <a:r>
            <a:rPr lang="en-US" dirty="0" smtClean="0"/>
            <a:t>Advanced</a:t>
          </a:r>
          <a:endParaRPr lang="en-US" dirty="0"/>
        </a:p>
      </dgm:t>
    </dgm:pt>
    <dgm:pt modelId="{6E345870-05CC-B44F-BC6F-F111FC0A23F5}" type="parTrans" cxnId="{9B7485E3-2533-6F4D-9FE9-50C6F629A84E}">
      <dgm:prSet/>
      <dgm:spPr/>
      <dgm:t>
        <a:bodyPr/>
        <a:lstStyle/>
        <a:p>
          <a:endParaRPr lang="en-US"/>
        </a:p>
      </dgm:t>
    </dgm:pt>
    <dgm:pt modelId="{FDF48D43-BB1D-CC44-90E6-13FB19EF9E14}" type="sibTrans" cxnId="{9B7485E3-2533-6F4D-9FE9-50C6F629A84E}">
      <dgm:prSet/>
      <dgm:spPr/>
      <dgm:t>
        <a:bodyPr/>
        <a:lstStyle/>
        <a:p>
          <a:endParaRPr lang="en-US"/>
        </a:p>
      </dgm:t>
    </dgm:pt>
    <dgm:pt modelId="{87691DDC-A415-F043-ACD5-E7961BC24B26}" type="pres">
      <dgm:prSet presAssocID="{8471340A-30FB-6040-8A06-7754F3FEA8C1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01E277E-B3BD-CE47-93BA-43AA47469B69}" type="pres">
      <dgm:prSet presAssocID="{38E94FF1-A6B5-C749-AA91-0D9C8F49B782}" presName="composite" presStyleCnt="0"/>
      <dgm:spPr/>
    </dgm:pt>
    <dgm:pt modelId="{C19F44BC-1D08-C64D-B972-E98F0F58DB56}" type="pres">
      <dgm:prSet presAssocID="{38E94FF1-A6B5-C749-AA91-0D9C8F49B782}" presName="BackAccent" presStyleLbl="bgShp" presStyleIdx="0" presStyleCnt="3"/>
      <dgm:spPr/>
    </dgm:pt>
    <dgm:pt modelId="{B61C8198-77C8-7846-B38F-3F3BA764EBA7}" type="pres">
      <dgm:prSet presAssocID="{38E94FF1-A6B5-C749-AA91-0D9C8F49B782}" presName="Accent" presStyleLbl="alignNode1" presStyleIdx="0" presStyleCnt="3"/>
      <dgm:spPr/>
    </dgm:pt>
    <dgm:pt modelId="{2A9D9B23-E60C-0843-9439-151D5F7422CD}" type="pres">
      <dgm:prSet presAssocID="{38E94FF1-A6B5-C749-AA91-0D9C8F49B782}" presName="Child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3E8940-D667-1D4F-BCDB-1CADBB974D24}" type="pres">
      <dgm:prSet presAssocID="{38E94FF1-A6B5-C749-AA91-0D9C8F49B782}" presName="Parent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03CDD-D16E-0947-A5AB-ABE31A683E92}" type="pres">
      <dgm:prSet presAssocID="{4E18BE7B-59AF-AD4F-AE97-E69729238185}" presName="sibTrans" presStyleCnt="0"/>
      <dgm:spPr/>
    </dgm:pt>
    <dgm:pt modelId="{0D09431F-2FE5-2C4A-B827-65775B75DF9E}" type="pres">
      <dgm:prSet presAssocID="{41774277-2664-424E-A621-BD8546B0914D}" presName="composite" presStyleCnt="0"/>
      <dgm:spPr/>
    </dgm:pt>
    <dgm:pt modelId="{08F9B8BF-2FC6-ED41-8DFA-BEBFD72103D8}" type="pres">
      <dgm:prSet presAssocID="{41774277-2664-424E-A621-BD8546B0914D}" presName="BackAccent" presStyleLbl="bgShp" presStyleIdx="1" presStyleCnt="3"/>
      <dgm:spPr/>
    </dgm:pt>
    <dgm:pt modelId="{B16A0BE0-3978-1C4F-9BA0-7F623BC23522}" type="pres">
      <dgm:prSet presAssocID="{41774277-2664-424E-A621-BD8546B0914D}" presName="Accent" presStyleLbl="alignNode1" presStyleIdx="1" presStyleCnt="3"/>
      <dgm:spPr/>
    </dgm:pt>
    <dgm:pt modelId="{073FABE5-4DB2-2447-B278-541E7B2DB958}" type="pres">
      <dgm:prSet presAssocID="{41774277-2664-424E-A621-BD8546B0914D}" presName="Child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95C468-B1A7-5844-A75D-B96AE1895C95}" type="pres">
      <dgm:prSet presAssocID="{41774277-2664-424E-A621-BD8546B0914D}" presName="Parent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834BF-C91A-964A-A4A7-31BF4B726ECE}" type="pres">
      <dgm:prSet presAssocID="{86D47AD5-3287-944D-AABF-654381A35693}" presName="sibTrans" presStyleCnt="0"/>
      <dgm:spPr/>
    </dgm:pt>
    <dgm:pt modelId="{F87D24ED-463C-FC44-9A08-26DAD2AB0055}" type="pres">
      <dgm:prSet presAssocID="{9891940C-04E6-6846-B01B-9F7AAF37A03D}" presName="composite" presStyleCnt="0"/>
      <dgm:spPr/>
    </dgm:pt>
    <dgm:pt modelId="{F04D2278-55A2-FF4D-B972-20C413078782}" type="pres">
      <dgm:prSet presAssocID="{9891940C-04E6-6846-B01B-9F7AAF37A03D}" presName="BackAccent" presStyleLbl="bgShp" presStyleIdx="2" presStyleCnt="3"/>
      <dgm:spPr/>
    </dgm:pt>
    <dgm:pt modelId="{409ADB12-39C5-2445-8CAB-B7EF112E568B}" type="pres">
      <dgm:prSet presAssocID="{9891940C-04E6-6846-B01B-9F7AAF37A03D}" presName="Accent" presStyleLbl="alignNode1" presStyleIdx="2" presStyleCnt="3"/>
      <dgm:spPr/>
    </dgm:pt>
    <dgm:pt modelId="{2088FC1A-29CE-3A4D-8535-EFA36C6E78EB}" type="pres">
      <dgm:prSet presAssocID="{9891940C-04E6-6846-B01B-9F7AAF37A03D}" presName="Child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62261-1785-A04D-ACC4-B8DAAADD1D08}" type="pres">
      <dgm:prSet presAssocID="{9891940C-04E6-6846-B01B-9F7AAF37A03D}" presName="Parent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7485E3-2533-6F4D-9FE9-50C6F629A84E}" srcId="{8471340A-30FB-6040-8A06-7754F3FEA8C1}" destId="{9891940C-04E6-6846-B01B-9F7AAF37A03D}" srcOrd="2" destOrd="0" parTransId="{6E345870-05CC-B44F-BC6F-F111FC0A23F5}" sibTransId="{FDF48D43-BB1D-CC44-90E6-13FB19EF9E14}"/>
    <dgm:cxn modelId="{30E88018-EB78-8047-825F-833432A8E02F}" type="presOf" srcId="{8471340A-30FB-6040-8A06-7754F3FEA8C1}" destId="{87691DDC-A415-F043-ACD5-E7961BC24B26}" srcOrd="0" destOrd="0" presId="urn:microsoft.com/office/officeart/2008/layout/IncreasingCircleProcess"/>
    <dgm:cxn modelId="{5A265C23-E205-2540-8018-18929CD119A4}" type="presOf" srcId="{9891940C-04E6-6846-B01B-9F7AAF37A03D}" destId="{D7E62261-1785-A04D-ACC4-B8DAAADD1D08}" srcOrd="0" destOrd="0" presId="urn:microsoft.com/office/officeart/2008/layout/IncreasingCircleProcess"/>
    <dgm:cxn modelId="{542C613C-1571-7D44-89B0-8384C3D8905D}" srcId="{8471340A-30FB-6040-8A06-7754F3FEA8C1}" destId="{38E94FF1-A6B5-C749-AA91-0D9C8F49B782}" srcOrd="0" destOrd="0" parTransId="{3E97B824-9FB5-2643-AA0E-2B1B0D45C2C8}" sibTransId="{4E18BE7B-59AF-AD4F-AE97-E69729238185}"/>
    <dgm:cxn modelId="{9AC70FDF-6805-AA44-A146-8BA691B893A3}" type="presOf" srcId="{38E94FF1-A6B5-C749-AA91-0D9C8F49B782}" destId="{FA3E8940-D667-1D4F-BCDB-1CADBB974D24}" srcOrd="0" destOrd="0" presId="urn:microsoft.com/office/officeart/2008/layout/IncreasingCircleProcess"/>
    <dgm:cxn modelId="{326B8AB2-AE0C-FB47-B278-147255B7131F}" srcId="{8471340A-30FB-6040-8A06-7754F3FEA8C1}" destId="{41774277-2664-424E-A621-BD8546B0914D}" srcOrd="1" destOrd="0" parTransId="{CEB4ECD2-F715-A64F-899E-CE4F8CB1415F}" sibTransId="{86D47AD5-3287-944D-AABF-654381A35693}"/>
    <dgm:cxn modelId="{46BF3FB1-3F71-7746-B7D5-86DC646C7CA2}" type="presOf" srcId="{41774277-2664-424E-A621-BD8546B0914D}" destId="{E695C468-B1A7-5844-A75D-B96AE1895C95}" srcOrd="0" destOrd="0" presId="urn:microsoft.com/office/officeart/2008/layout/IncreasingCircleProcess"/>
    <dgm:cxn modelId="{FB04AE24-2B1E-7B45-9B63-B320E52BA244}" type="presParOf" srcId="{87691DDC-A415-F043-ACD5-E7961BC24B26}" destId="{701E277E-B3BD-CE47-93BA-43AA47469B69}" srcOrd="0" destOrd="0" presId="urn:microsoft.com/office/officeart/2008/layout/IncreasingCircleProcess"/>
    <dgm:cxn modelId="{4F3F1E14-B4D8-9B4B-8287-13E72E83D1AF}" type="presParOf" srcId="{701E277E-B3BD-CE47-93BA-43AA47469B69}" destId="{C19F44BC-1D08-C64D-B972-E98F0F58DB56}" srcOrd="0" destOrd="0" presId="urn:microsoft.com/office/officeart/2008/layout/IncreasingCircleProcess"/>
    <dgm:cxn modelId="{863A6DD6-C1E2-F141-AE27-8E89EC5D3DA7}" type="presParOf" srcId="{701E277E-B3BD-CE47-93BA-43AA47469B69}" destId="{B61C8198-77C8-7846-B38F-3F3BA764EBA7}" srcOrd="1" destOrd="0" presId="urn:microsoft.com/office/officeart/2008/layout/IncreasingCircleProcess"/>
    <dgm:cxn modelId="{02035C30-1ECC-D048-82EA-E133B6D7A2CA}" type="presParOf" srcId="{701E277E-B3BD-CE47-93BA-43AA47469B69}" destId="{2A9D9B23-E60C-0843-9439-151D5F7422CD}" srcOrd="2" destOrd="0" presId="urn:microsoft.com/office/officeart/2008/layout/IncreasingCircleProcess"/>
    <dgm:cxn modelId="{3834AEF6-AF88-9948-997F-4A5801DF1CD4}" type="presParOf" srcId="{701E277E-B3BD-CE47-93BA-43AA47469B69}" destId="{FA3E8940-D667-1D4F-BCDB-1CADBB974D24}" srcOrd="3" destOrd="0" presId="urn:microsoft.com/office/officeart/2008/layout/IncreasingCircleProcess"/>
    <dgm:cxn modelId="{17339F9C-D0ED-1D46-8AB9-4C7F2EA5BDA1}" type="presParOf" srcId="{87691DDC-A415-F043-ACD5-E7961BC24B26}" destId="{F6703CDD-D16E-0947-A5AB-ABE31A683E92}" srcOrd="1" destOrd="0" presId="urn:microsoft.com/office/officeart/2008/layout/IncreasingCircleProcess"/>
    <dgm:cxn modelId="{F22A5804-7E2F-424B-BB30-FF387F0EAA7D}" type="presParOf" srcId="{87691DDC-A415-F043-ACD5-E7961BC24B26}" destId="{0D09431F-2FE5-2C4A-B827-65775B75DF9E}" srcOrd="2" destOrd="0" presId="urn:microsoft.com/office/officeart/2008/layout/IncreasingCircleProcess"/>
    <dgm:cxn modelId="{E6D632FC-F9EA-2140-B913-2F6BDEF747BA}" type="presParOf" srcId="{0D09431F-2FE5-2C4A-B827-65775B75DF9E}" destId="{08F9B8BF-2FC6-ED41-8DFA-BEBFD72103D8}" srcOrd="0" destOrd="0" presId="urn:microsoft.com/office/officeart/2008/layout/IncreasingCircleProcess"/>
    <dgm:cxn modelId="{7C4B7402-E4C3-6E43-BF51-3F58C69D0779}" type="presParOf" srcId="{0D09431F-2FE5-2C4A-B827-65775B75DF9E}" destId="{B16A0BE0-3978-1C4F-9BA0-7F623BC23522}" srcOrd="1" destOrd="0" presId="urn:microsoft.com/office/officeart/2008/layout/IncreasingCircleProcess"/>
    <dgm:cxn modelId="{858101EA-7AE6-5C44-A509-58C8D3B6D576}" type="presParOf" srcId="{0D09431F-2FE5-2C4A-B827-65775B75DF9E}" destId="{073FABE5-4DB2-2447-B278-541E7B2DB958}" srcOrd="2" destOrd="0" presId="urn:microsoft.com/office/officeart/2008/layout/IncreasingCircleProcess"/>
    <dgm:cxn modelId="{2C075325-FF63-0045-9E97-8D9A8ACC83F6}" type="presParOf" srcId="{0D09431F-2FE5-2C4A-B827-65775B75DF9E}" destId="{E695C468-B1A7-5844-A75D-B96AE1895C95}" srcOrd="3" destOrd="0" presId="urn:microsoft.com/office/officeart/2008/layout/IncreasingCircleProcess"/>
    <dgm:cxn modelId="{E667C8D6-8336-F54E-9792-AE0DA6D55934}" type="presParOf" srcId="{87691DDC-A415-F043-ACD5-E7961BC24B26}" destId="{103834BF-C91A-964A-A4A7-31BF4B726ECE}" srcOrd="3" destOrd="0" presId="urn:microsoft.com/office/officeart/2008/layout/IncreasingCircleProcess"/>
    <dgm:cxn modelId="{81916CAB-E782-C443-BA5E-F42E52FD8643}" type="presParOf" srcId="{87691DDC-A415-F043-ACD5-E7961BC24B26}" destId="{F87D24ED-463C-FC44-9A08-26DAD2AB0055}" srcOrd="4" destOrd="0" presId="urn:microsoft.com/office/officeart/2008/layout/IncreasingCircleProcess"/>
    <dgm:cxn modelId="{A340241C-FC5A-4B49-B8D6-1241DFDF3416}" type="presParOf" srcId="{F87D24ED-463C-FC44-9A08-26DAD2AB0055}" destId="{F04D2278-55A2-FF4D-B972-20C413078782}" srcOrd="0" destOrd="0" presId="urn:microsoft.com/office/officeart/2008/layout/IncreasingCircleProcess"/>
    <dgm:cxn modelId="{5E6D86AF-8695-4348-BDC6-069060CDAB3E}" type="presParOf" srcId="{F87D24ED-463C-FC44-9A08-26DAD2AB0055}" destId="{409ADB12-39C5-2445-8CAB-B7EF112E568B}" srcOrd="1" destOrd="0" presId="urn:microsoft.com/office/officeart/2008/layout/IncreasingCircleProcess"/>
    <dgm:cxn modelId="{5FA700F7-48D9-E747-B9CF-48367B634589}" type="presParOf" srcId="{F87D24ED-463C-FC44-9A08-26DAD2AB0055}" destId="{2088FC1A-29CE-3A4D-8535-EFA36C6E78EB}" srcOrd="2" destOrd="0" presId="urn:microsoft.com/office/officeart/2008/layout/IncreasingCircleProcess"/>
    <dgm:cxn modelId="{75F1EC5D-53E5-134D-87FF-622E10384707}" type="presParOf" srcId="{F87D24ED-463C-FC44-9A08-26DAD2AB0055}" destId="{D7E62261-1785-A04D-ACC4-B8DAAADD1D08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084AB-9C2B-EF48-AFAD-B663C7CC9D3C}">
      <dsp:nvSpPr>
        <dsp:cNvPr id="0" name=""/>
        <dsp:cNvSpPr/>
      </dsp:nvSpPr>
      <dsp:spPr>
        <a:xfrm>
          <a:off x="1620" y="900526"/>
          <a:ext cx="2570669" cy="177119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233BD8-D2DD-7048-A801-3666650A6E0A}">
      <dsp:nvSpPr>
        <dsp:cNvPr id="0" name=""/>
        <dsp:cNvSpPr/>
      </dsp:nvSpPr>
      <dsp:spPr>
        <a:xfrm>
          <a:off x="0" y="1427782"/>
          <a:ext cx="2570669" cy="95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Comment</a:t>
          </a:r>
          <a:endParaRPr lang="en-US" sz="3900" kern="1200" dirty="0"/>
        </a:p>
      </dsp:txBody>
      <dsp:txXfrm>
        <a:off x="0" y="1427782"/>
        <a:ext cx="2570669" cy="953718"/>
      </dsp:txXfrm>
    </dsp:sp>
    <dsp:sp modelId="{299D7CCD-FCBC-114E-8938-C56EE8B7C5C9}">
      <dsp:nvSpPr>
        <dsp:cNvPr id="0" name=""/>
        <dsp:cNvSpPr/>
      </dsp:nvSpPr>
      <dsp:spPr>
        <a:xfrm>
          <a:off x="2829465" y="900526"/>
          <a:ext cx="2570669" cy="177119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328CEA-084F-E54A-B0E2-583F53EF7A37}">
      <dsp:nvSpPr>
        <dsp:cNvPr id="0" name=""/>
        <dsp:cNvSpPr/>
      </dsp:nvSpPr>
      <dsp:spPr>
        <a:xfrm>
          <a:off x="2842549" y="1440877"/>
          <a:ext cx="2570669" cy="95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Like</a:t>
          </a:r>
          <a:endParaRPr lang="en-US" sz="3900" kern="1200" dirty="0"/>
        </a:p>
      </dsp:txBody>
      <dsp:txXfrm>
        <a:off x="2842549" y="1440877"/>
        <a:ext cx="2570669" cy="953718"/>
      </dsp:txXfrm>
    </dsp:sp>
    <dsp:sp modelId="{C518B976-C6E9-584E-8785-E8D3A4B5E916}">
      <dsp:nvSpPr>
        <dsp:cNvPr id="0" name=""/>
        <dsp:cNvSpPr/>
      </dsp:nvSpPr>
      <dsp:spPr>
        <a:xfrm>
          <a:off x="5657309" y="900526"/>
          <a:ext cx="2570669" cy="177119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98BDB6-7BB1-2540-AA37-36D125A0ED96}">
      <dsp:nvSpPr>
        <dsp:cNvPr id="0" name=""/>
        <dsp:cNvSpPr/>
      </dsp:nvSpPr>
      <dsp:spPr>
        <a:xfrm>
          <a:off x="5658930" y="1493255"/>
          <a:ext cx="2570669" cy="95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 Photo</a:t>
          </a:r>
          <a:endParaRPr lang="en-US" sz="3900" kern="1200" dirty="0"/>
        </a:p>
      </dsp:txBody>
      <dsp:txXfrm>
        <a:off x="5658930" y="1493255"/>
        <a:ext cx="2570669" cy="953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41B3C-7BC6-9842-86F7-E8C5A9EF0FB4}">
      <dsp:nvSpPr>
        <dsp:cNvPr id="0" name=""/>
        <dsp:cNvSpPr/>
      </dsp:nvSpPr>
      <dsp:spPr>
        <a:xfrm rot="5400000">
          <a:off x="3649725" y="110628"/>
          <a:ext cx="1676548" cy="145859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Music</a:t>
          </a:r>
          <a:endParaRPr lang="en-US" sz="2200" kern="1200" dirty="0"/>
        </a:p>
      </dsp:txBody>
      <dsp:txXfrm rot="-5400000">
        <a:off x="3985998" y="262915"/>
        <a:ext cx="1004001" cy="1154024"/>
      </dsp:txXfrm>
    </dsp:sp>
    <dsp:sp modelId="{B3668927-60A1-8F40-BD14-C5DC15C40900}">
      <dsp:nvSpPr>
        <dsp:cNvPr id="0" name=""/>
        <dsp:cNvSpPr/>
      </dsp:nvSpPr>
      <dsp:spPr>
        <a:xfrm>
          <a:off x="5261559" y="336962"/>
          <a:ext cx="1871028" cy="1005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Challenge the user!</a:t>
          </a:r>
          <a:endParaRPr lang="en-US" sz="2200" kern="1200" dirty="0"/>
        </a:p>
      </dsp:txBody>
      <dsp:txXfrm>
        <a:off x="5261559" y="336962"/>
        <a:ext cx="1871028" cy="1005929"/>
      </dsp:txXfrm>
    </dsp:sp>
    <dsp:sp modelId="{EC9035F7-0991-9B41-A815-C451D6C63A9B}">
      <dsp:nvSpPr>
        <dsp:cNvPr id="0" name=""/>
        <dsp:cNvSpPr/>
      </dsp:nvSpPr>
      <dsp:spPr>
        <a:xfrm rot="5400000">
          <a:off x="2074440" y="110628"/>
          <a:ext cx="1676548" cy="145859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2250053"/>
                <a:satOff val="-3376"/>
                <a:lumOff val="-5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250053"/>
                <a:satOff val="-3376"/>
                <a:lumOff val="-5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410713" y="262915"/>
        <a:ext cx="1004001" cy="1154024"/>
      </dsp:txXfrm>
    </dsp:sp>
    <dsp:sp modelId="{3C0524A7-5226-DF43-84FF-986C285976C7}">
      <dsp:nvSpPr>
        <dsp:cNvPr id="0" name=""/>
        <dsp:cNvSpPr/>
      </dsp:nvSpPr>
      <dsp:spPr>
        <a:xfrm rot="5400000">
          <a:off x="2859064" y="1533682"/>
          <a:ext cx="1676548" cy="145859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4500106"/>
                <a:satOff val="-6752"/>
                <a:lumOff val="-1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500106"/>
                <a:satOff val="-6752"/>
                <a:lumOff val="-1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Light</a:t>
          </a:r>
          <a:endParaRPr lang="en-US" sz="2200" kern="1200" dirty="0"/>
        </a:p>
      </dsp:txBody>
      <dsp:txXfrm rot="-5400000">
        <a:off x="3195337" y="1685969"/>
        <a:ext cx="1004001" cy="1154024"/>
      </dsp:txXfrm>
    </dsp:sp>
    <dsp:sp modelId="{1B699AFE-E809-4341-9090-7C98C1BA130D}">
      <dsp:nvSpPr>
        <dsp:cNvPr id="0" name=""/>
        <dsp:cNvSpPr/>
      </dsp:nvSpPr>
      <dsp:spPr>
        <a:xfrm>
          <a:off x="1097012" y="1760016"/>
          <a:ext cx="1810672" cy="1005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Make it harder to see!</a:t>
          </a:r>
          <a:endParaRPr lang="en-US" sz="2200" kern="1200" dirty="0"/>
        </a:p>
      </dsp:txBody>
      <dsp:txXfrm>
        <a:off x="1097012" y="1760016"/>
        <a:ext cx="1810672" cy="1005929"/>
      </dsp:txXfrm>
    </dsp:sp>
    <dsp:sp modelId="{F6B83904-2178-5649-8661-E44508D9137B}">
      <dsp:nvSpPr>
        <dsp:cNvPr id="0" name=""/>
        <dsp:cNvSpPr/>
      </dsp:nvSpPr>
      <dsp:spPr>
        <a:xfrm rot="5400000">
          <a:off x="4434350" y="1533682"/>
          <a:ext cx="1676548" cy="145859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6750160"/>
                <a:satOff val="-10128"/>
                <a:lumOff val="-164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6750160"/>
                <a:satOff val="-10128"/>
                <a:lumOff val="-164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4770623" y="1685969"/>
        <a:ext cx="1004001" cy="1154024"/>
      </dsp:txXfrm>
    </dsp:sp>
    <dsp:sp modelId="{F7940DE1-7E1E-1D45-8EC4-C73122040766}">
      <dsp:nvSpPr>
        <dsp:cNvPr id="0" name=""/>
        <dsp:cNvSpPr/>
      </dsp:nvSpPr>
      <dsp:spPr>
        <a:xfrm rot="5400000">
          <a:off x="3649725" y="2956737"/>
          <a:ext cx="1676548" cy="145859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9000212"/>
                <a:satOff val="-13504"/>
                <a:lumOff val="-219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9000212"/>
                <a:satOff val="-13504"/>
                <a:lumOff val="-219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Add Credits</a:t>
          </a:r>
          <a:endParaRPr lang="en-US" sz="2200" kern="1200" dirty="0"/>
        </a:p>
      </dsp:txBody>
      <dsp:txXfrm rot="-5400000">
        <a:off x="3985998" y="3109024"/>
        <a:ext cx="1004001" cy="1154024"/>
      </dsp:txXfrm>
    </dsp:sp>
    <dsp:sp modelId="{70049603-62AC-CC4B-9CD1-76FA50C1242D}">
      <dsp:nvSpPr>
        <dsp:cNvPr id="0" name=""/>
        <dsp:cNvSpPr/>
      </dsp:nvSpPr>
      <dsp:spPr>
        <a:xfrm>
          <a:off x="5261559" y="3183071"/>
          <a:ext cx="1871028" cy="1005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Help out your friends!</a:t>
          </a:r>
          <a:endParaRPr lang="en-US" sz="2200" kern="1200" dirty="0"/>
        </a:p>
      </dsp:txBody>
      <dsp:txXfrm>
        <a:off x="5261559" y="3183071"/>
        <a:ext cx="1871028" cy="1005929"/>
      </dsp:txXfrm>
    </dsp:sp>
    <dsp:sp modelId="{0C8E4D3D-A78B-C741-A47F-A0163A6DEC3B}">
      <dsp:nvSpPr>
        <dsp:cNvPr id="0" name=""/>
        <dsp:cNvSpPr/>
      </dsp:nvSpPr>
      <dsp:spPr>
        <a:xfrm rot="5400000">
          <a:off x="2074440" y="2956737"/>
          <a:ext cx="1676548" cy="145859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410713" y="3109024"/>
        <a:ext cx="1004001" cy="11540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F44BC-1D08-C64D-B972-E98F0F58DB56}">
      <dsp:nvSpPr>
        <dsp:cNvPr id="0" name=""/>
        <dsp:cNvSpPr/>
      </dsp:nvSpPr>
      <dsp:spPr>
        <a:xfrm>
          <a:off x="4306" y="0"/>
          <a:ext cx="636463" cy="636463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1C8198-77C8-7846-B38F-3F3BA764EBA7}">
      <dsp:nvSpPr>
        <dsp:cNvPr id="0" name=""/>
        <dsp:cNvSpPr/>
      </dsp:nvSpPr>
      <dsp:spPr>
        <a:xfrm>
          <a:off x="67952" y="63646"/>
          <a:ext cx="509170" cy="509170"/>
        </a:xfrm>
        <a:prstGeom prst="chord">
          <a:avLst>
            <a:gd name="adj1" fmla="val 1168272"/>
            <a:gd name="adj2" fmla="val 9631728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E8940-D667-1D4F-BCDB-1CADBB974D24}">
      <dsp:nvSpPr>
        <dsp:cNvPr id="0" name=""/>
        <dsp:cNvSpPr/>
      </dsp:nvSpPr>
      <dsp:spPr>
        <a:xfrm>
          <a:off x="773366" y="0"/>
          <a:ext cx="1882871" cy="636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Beginner</a:t>
          </a:r>
          <a:endParaRPr lang="en-US" sz="2600" kern="1200" dirty="0"/>
        </a:p>
      </dsp:txBody>
      <dsp:txXfrm>
        <a:off x="773366" y="0"/>
        <a:ext cx="1882871" cy="636463"/>
      </dsp:txXfrm>
    </dsp:sp>
    <dsp:sp modelId="{08F9B8BF-2FC6-ED41-8DFA-BEBFD72103D8}">
      <dsp:nvSpPr>
        <dsp:cNvPr id="0" name=""/>
        <dsp:cNvSpPr/>
      </dsp:nvSpPr>
      <dsp:spPr>
        <a:xfrm>
          <a:off x="2788834" y="0"/>
          <a:ext cx="636463" cy="636463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6A0BE0-3978-1C4F-9BA0-7F623BC23522}">
      <dsp:nvSpPr>
        <dsp:cNvPr id="0" name=""/>
        <dsp:cNvSpPr/>
      </dsp:nvSpPr>
      <dsp:spPr>
        <a:xfrm>
          <a:off x="2852480" y="63646"/>
          <a:ext cx="509170" cy="509170"/>
        </a:xfrm>
        <a:prstGeom prst="chord">
          <a:avLst>
            <a:gd name="adj1" fmla="val 20431728"/>
            <a:gd name="adj2" fmla="val 1196827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95C468-B1A7-5844-A75D-B96AE1895C95}">
      <dsp:nvSpPr>
        <dsp:cNvPr id="0" name=""/>
        <dsp:cNvSpPr/>
      </dsp:nvSpPr>
      <dsp:spPr>
        <a:xfrm>
          <a:off x="3557894" y="0"/>
          <a:ext cx="1882871" cy="636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Intermediate</a:t>
          </a:r>
          <a:endParaRPr lang="en-US" sz="2600" kern="1200" dirty="0"/>
        </a:p>
      </dsp:txBody>
      <dsp:txXfrm>
        <a:off x="3557894" y="0"/>
        <a:ext cx="1882871" cy="636463"/>
      </dsp:txXfrm>
    </dsp:sp>
    <dsp:sp modelId="{F04D2278-55A2-FF4D-B972-20C413078782}">
      <dsp:nvSpPr>
        <dsp:cNvPr id="0" name=""/>
        <dsp:cNvSpPr/>
      </dsp:nvSpPr>
      <dsp:spPr>
        <a:xfrm>
          <a:off x="5573362" y="0"/>
          <a:ext cx="636463" cy="636463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9ADB12-39C5-2445-8CAB-B7EF112E568B}">
      <dsp:nvSpPr>
        <dsp:cNvPr id="0" name=""/>
        <dsp:cNvSpPr/>
      </dsp:nvSpPr>
      <dsp:spPr>
        <a:xfrm>
          <a:off x="5637008" y="63646"/>
          <a:ext cx="509170" cy="509170"/>
        </a:xfrm>
        <a:prstGeom prst="chord">
          <a:avLst>
            <a:gd name="adj1" fmla="val 162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E62261-1785-A04D-ACC4-B8DAAADD1D08}">
      <dsp:nvSpPr>
        <dsp:cNvPr id="0" name=""/>
        <dsp:cNvSpPr/>
      </dsp:nvSpPr>
      <dsp:spPr>
        <a:xfrm>
          <a:off x="6342422" y="0"/>
          <a:ext cx="1882871" cy="636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Advanced</a:t>
          </a:r>
          <a:endParaRPr lang="en-US" sz="2600" kern="1200" dirty="0"/>
        </a:p>
      </dsp:txBody>
      <dsp:txXfrm>
        <a:off x="6342422" y="0"/>
        <a:ext cx="1882871" cy="636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A6E34-F883-4049-8651-BA798EB05B9E}" type="datetimeFigureOut">
              <a:rPr lang="en-US" smtClean="0"/>
              <a:t>3/11/15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12B9C-C5E0-E44B-B6B4-1B52C8E99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4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NFC  me my play identify user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fr-FR" b="1" dirty="0" smtClean="0"/>
              <a:t>Mangement mode</a:t>
            </a:r>
            <a:endParaRPr lang="fr-FR" dirty="0" smtClean="0"/>
          </a:p>
          <a:p>
            <a:r>
              <a:rPr lang="en-US" dirty="0" smtClean="0"/>
              <a:t># games played</a:t>
            </a:r>
          </a:p>
          <a:p>
            <a:r>
              <a:rPr lang="en-US" dirty="0" smtClean="0"/>
              <a:t># tickets dispensed</a:t>
            </a:r>
          </a:p>
          <a:p>
            <a:endParaRPr lang="en-US" dirty="0" smtClean="0"/>
          </a:p>
          <a:p>
            <a:r>
              <a:rPr lang="en-US" b="1" dirty="0" smtClean="0"/>
              <a:t>People in the room</a:t>
            </a:r>
            <a:endParaRPr lang="en-US" dirty="0" smtClean="0"/>
          </a:p>
          <a:p>
            <a:r>
              <a:rPr lang="en-US" dirty="0" smtClean="0"/>
              <a:t>show score status</a:t>
            </a:r>
          </a:p>
          <a:p>
            <a:r>
              <a:rPr lang="en-US" dirty="0" smtClean="0"/>
              <a:t>support game player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People outside -  reach out social</a:t>
            </a:r>
            <a:endParaRPr lang="en-US" dirty="0" smtClean="0"/>
          </a:p>
          <a:p>
            <a:r>
              <a:rPr lang="en-US" dirty="0" smtClean="0"/>
              <a:t>give credits</a:t>
            </a:r>
          </a:p>
          <a:p>
            <a:r>
              <a:rPr lang="pl-PL" dirty="0" err="1" smtClean="0"/>
              <a:t>reward</a:t>
            </a:r>
            <a:r>
              <a:rPr lang="pl-PL" dirty="0" smtClean="0"/>
              <a:t> </a:t>
            </a:r>
            <a:r>
              <a:rPr lang="pl-PL" dirty="0" err="1" smtClean="0"/>
              <a:t>badges</a:t>
            </a:r>
            <a:r>
              <a:rPr lang="pl-PL" dirty="0" smtClean="0"/>
              <a:t>   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12B9C-C5E0-E44B-B6B4-1B52C8E99C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3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E122-A73A-5848-B9FA-5115FA180992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C46B-AF13-BF4B-A2EE-6C1FF7219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E122-A73A-5848-B9FA-5115FA180992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C46B-AF13-BF4B-A2EE-6C1FF7219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0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E122-A73A-5848-B9FA-5115FA180992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C46B-AF13-BF4B-A2EE-6C1FF7219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0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E122-A73A-5848-B9FA-5115FA180992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C46B-AF13-BF4B-A2EE-6C1FF7219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0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E122-A73A-5848-B9FA-5115FA180992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C46B-AF13-BF4B-A2EE-6C1FF7219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8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E122-A73A-5848-B9FA-5115FA180992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C46B-AF13-BF4B-A2EE-6C1FF7219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E122-A73A-5848-B9FA-5115FA180992}" type="datetimeFigureOut">
              <a:rPr lang="en-US" smtClean="0"/>
              <a:t>3/11/15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C46B-AF13-BF4B-A2EE-6C1FF7219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0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E122-A73A-5848-B9FA-5115FA180992}" type="datetimeFigureOut">
              <a:rPr lang="en-US" smtClean="0"/>
              <a:t>3/11/15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C46B-AF13-BF4B-A2EE-6C1FF7219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2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E122-A73A-5848-B9FA-5115FA180992}" type="datetimeFigureOut">
              <a:rPr lang="en-US" smtClean="0"/>
              <a:t>3/11/15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C46B-AF13-BF4B-A2EE-6C1FF7219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4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E122-A73A-5848-B9FA-5115FA180992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C46B-AF13-BF4B-A2EE-6C1FF7219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4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E122-A73A-5848-B9FA-5115FA180992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C46B-AF13-BF4B-A2EE-6C1FF7219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9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CE122-A73A-5848-B9FA-5115FA180992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AC46B-AF13-BF4B-A2EE-6C1FF7219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3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8164" y="1254125"/>
            <a:ext cx="6400800" cy="1752600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accent3">
                    <a:lumMod val="75000"/>
                  </a:schemeClr>
                </a:solidFill>
              </a:rPr>
              <a:t>AMU$EMINT</a:t>
            </a:r>
            <a:endParaRPr lang="en-US" sz="88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64" y="2891672"/>
            <a:ext cx="5019961" cy="275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8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OVERLOOK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404" b="114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8683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FEATURE: NEWS FEED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26315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708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SCAVENGER HUNT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00105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703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REWARDS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522497"/>
              </p:ext>
            </p:extLst>
          </p:nvPr>
        </p:nvGraphicFramePr>
        <p:xfrm>
          <a:off x="483387" y="187517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795410" y="3234226"/>
            <a:ext cx="2815049" cy="185935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LEADERBOARD WITHIN DAVE AND BUSTERS</a:t>
            </a:r>
            <a:endParaRPr lang="en-US" dirty="0"/>
          </a:p>
        </p:txBody>
      </p:sp>
      <p:sp>
        <p:nvSpPr>
          <p:cNvPr id="6" name="Minus 5"/>
          <p:cNvSpPr/>
          <p:nvPr/>
        </p:nvSpPr>
        <p:spPr>
          <a:xfrm rot="5400000">
            <a:off x="3171760" y="5067417"/>
            <a:ext cx="2009863" cy="1571304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902"/>
            <a:ext cx="9144000" cy="385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73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-based </a:t>
            </a:r>
            <a:r>
              <a:rPr lang="en-US" smtClean="0"/>
              <a:t>Location Sensitivity</a:t>
            </a:r>
            <a:endParaRPr lang="en-US"/>
          </a:p>
        </p:txBody>
      </p:sp>
      <p:pic>
        <p:nvPicPr>
          <p:cNvPr id="6" name="Content Placeholder 5" descr="networkslid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" b="3982"/>
          <a:stretch/>
        </p:blipFill>
        <p:spPr>
          <a:xfrm>
            <a:off x="457200" y="1417638"/>
            <a:ext cx="8131973" cy="5440362"/>
          </a:xfrm>
        </p:spPr>
      </p:pic>
    </p:spTree>
    <p:extLst>
      <p:ext uri="{BB962C8B-B14F-4D97-AF65-F5344CB8AC3E}">
        <p14:creationId xmlns:p14="http://schemas.microsoft.com/office/powerpoint/2010/main" val="205982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132" y="2539905"/>
            <a:ext cx="8229600" cy="1143000"/>
          </a:xfrm>
        </p:spPr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78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59</Words>
  <Application>Microsoft Macintosh PowerPoint</Application>
  <PresentationFormat>On-screen Show (4:3)</PresentationFormat>
  <Paragraphs>38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OVERLOOK</vt:lpstr>
      <vt:lpstr>FEATURE: NEWS FEED</vt:lpstr>
      <vt:lpstr>FEATURES: SCAVENGER HUNT</vt:lpstr>
      <vt:lpstr>FEATURES: REWARDS</vt:lpstr>
      <vt:lpstr>REVENUE MODEL</vt:lpstr>
      <vt:lpstr>WiFi-based Location Sensitivity</vt:lpstr>
      <vt:lpstr>THANK YOU!!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AMUSEMINT</dc:title>
  <dc:creator>NUPUR Mehta</dc:creator>
  <cp:lastModifiedBy>charlie federspiel</cp:lastModifiedBy>
  <cp:revision>12</cp:revision>
  <cp:lastPrinted>2015-03-01T19:39:39Z</cp:lastPrinted>
  <dcterms:created xsi:type="dcterms:W3CDTF">2015-03-01T19:17:37Z</dcterms:created>
  <dcterms:modified xsi:type="dcterms:W3CDTF">2015-03-11T09:27:01Z</dcterms:modified>
</cp:coreProperties>
</file>