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15.xml" ContentType="application/vnd.openxmlformats-officedocument.presentationml.slideLayout+xml"/>
  <Override PartName="/ppt/slideLayouts/slideLayout111.xml" ContentType="application/vnd.openxmlformats-officedocument.presentationml.slideLayout+xml"/>
  <Override PartName="/ppt/slideLayouts/slideLayout105.xml" ContentType="application/vnd.openxmlformats-officedocument.presentationml.slideLayout+xml"/>
  <Override PartName="/ppt/slideLayouts/slideLayout112.xml" ContentType="application/vnd.openxmlformats-officedocument.presentationml.slideLayout+xml"/>
  <Override PartName="/ppt/slideLayouts/slideLayout100.xml" ContentType="application/vnd.openxmlformats-officedocument.presentationml.slideLayout+xml"/>
  <Override PartName="/ppt/slideLayouts/slideLayout97.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0.xml" ContentType="application/vnd.openxmlformats-officedocument.presentationml.slideLayout+xml"/>
  <Override PartName="/ppt/slideLayouts/slideLayout10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95.xml" ContentType="application/vnd.openxmlformats-officedocument.presentationml.slideLayout+xml"/>
  <Override PartName="/ppt/slideLayouts/slideLayout84.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92.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104.xml" ContentType="application/vnd.openxmlformats-officedocument.presentationml.slideLayout+xml"/>
  <Override PartName="/ppt/slideLayouts/slideLayout87.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109.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119.xml" ContentType="application/vnd.openxmlformats-officedocument.presentationml.slideLayout+xml"/>
  <Override PartName="/ppt/slideLayouts/slideLayout41.xml" ContentType="application/vnd.openxmlformats-officedocument.presentationml.slideLayout+xml"/>
  <Override PartName="/ppt/slideLayouts/slideLayout102.xml" ContentType="application/vnd.openxmlformats-officedocument.presentationml.slideLayout+xml"/>
  <Override PartName="/ppt/slideLayouts/slideLayout39.xml" ContentType="application/vnd.openxmlformats-officedocument.presentationml.slideLayout+xml"/>
  <Override PartName="/ppt/slideLayouts/slideLayout82.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96.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108.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117.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110.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101.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98.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116.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1.xml" ContentType="application/vnd.openxmlformats-officedocument.presentationml.slideLayout+xml"/>
  <Override PartName="/ppt/slideLayouts/slideLayout18.xml" ContentType="application/vnd.openxmlformats-officedocument.presentationml.slideLayout+xml"/>
  <Override PartName="/ppt/slideLayouts/slideLayout79.xml" ContentType="application/vnd.openxmlformats-officedocument.presentationml.slideLayout+xml"/>
  <Override PartName="/ppt/slideLayouts/slideLayout32.xml" ContentType="application/vnd.openxmlformats-officedocument.presentationml.slideLayout+xml"/>
  <Override PartName="/ppt/slideLayouts/slideLayout120.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14.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106.xml" ContentType="application/vnd.openxmlformats-officedocument.presentationml.slideLayout+xml"/>
  <Override PartName="/ppt/slideLayouts/slideLayout9.xml" ContentType="application/vnd.openxmlformats-officedocument.presentationml.slideLayout+xml"/>
  <Override PartName="/ppt/slideLayouts/slideLayout73.xml" ContentType="application/vnd.openxmlformats-officedocument.presentationml.slideLayout+xml"/>
  <Override PartName="/ppt/slideLayouts/slideLayout40.xml" ContentType="application/vnd.openxmlformats-officedocument.presentationml.slideLayout+xml"/>
  <Override PartName="/ppt/slideLayouts/slideLayout103.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8.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118.xml.rels" ContentType="application/vnd.openxmlformats-package.relationships+xml"/>
  <Override PartName="/ppt/slideLayouts/_rels/slideLayout116.xml.rels" ContentType="application/vnd.openxmlformats-package.relationships+xml"/>
  <Override PartName="/ppt/slideLayouts/_rels/slideLayout120.xml.rels" ContentType="application/vnd.openxmlformats-package.relationships+xml"/>
  <Override PartName="/ppt/slideLayouts/_rels/slideLayout114.xml.rels" ContentType="application/vnd.openxmlformats-package.relationships+xml"/>
  <Override PartName="/ppt/slideLayouts/_rels/slideLayout112.xml.rels" ContentType="application/vnd.openxmlformats-package.relationships+xml"/>
  <Override PartName="/ppt/slideLayouts/_rels/slideLayout108.xml.rels" ContentType="application/vnd.openxmlformats-package.relationships+xml"/>
  <Override PartName="/ppt/slideLayouts/_rels/slideLayout104.xml.rels" ContentType="application/vnd.openxmlformats-package.relationships+xml"/>
  <Override PartName="/ppt/slideLayouts/_rels/slideLayout102.xml.rels" ContentType="application/vnd.openxmlformats-package.relationships+xml"/>
  <Override PartName="/ppt/slideLayouts/_rels/slideLayout101.xml.rels" ContentType="application/vnd.openxmlformats-package.relationships+xml"/>
  <Override PartName="/ppt/slideLayouts/_rels/slideLayout98.xml.rels" ContentType="application/vnd.openxmlformats-package.relationships+xml"/>
  <Override PartName="/ppt/slideLayouts/_rels/slideLayout97.xml.rels" ContentType="application/vnd.openxmlformats-package.relationships+xml"/>
  <Override PartName="/ppt/slideLayouts/_rels/slideLayout96.xml.rels" ContentType="application/vnd.openxmlformats-package.relationships+xml"/>
  <Override PartName="/ppt/slideLayouts/_rels/slideLayout110.xml.rels" ContentType="application/vnd.openxmlformats-package.relationships+xml"/>
  <Override PartName="/ppt/slideLayouts/_rels/slideLayout106.xml.rels" ContentType="application/vnd.openxmlformats-package.relationships+xml"/>
  <Override PartName="/ppt/slideLayouts/_rels/slideLayout94.xml.rels" ContentType="application/vnd.openxmlformats-package.relationships+xml"/>
  <Override PartName="/ppt/slideLayouts/_rels/slideLayout93.xml.rels" ContentType="application/vnd.openxmlformats-package.relationships+xml"/>
  <Override PartName="/ppt/slideLayouts/_rels/slideLayout87.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115.xml.rels" ContentType="application/vnd.openxmlformats-package.relationships+xml"/>
  <Override PartName="/ppt/slideLayouts/_rels/slideLayout89.xml.rels" ContentType="application/vnd.openxmlformats-package.relationships+xml"/>
  <Override PartName="/ppt/slideLayouts/_rels/slideLayout79.xml.rels" ContentType="application/vnd.openxmlformats-package.relationships+xml"/>
  <Override PartName="/ppt/slideLayouts/_rels/slideLayout119.xml.rels" ContentType="application/vnd.openxmlformats-package.relationships+xml"/>
  <Override PartName="/ppt/slideLayouts/_rels/slideLayout103.xml.rels" ContentType="application/vnd.openxmlformats-package.relationships+xml"/>
  <Override PartName="/ppt/slideLayouts/_rels/slideLayout78.xml.rels" ContentType="application/vnd.openxmlformats-package.relationships+xml"/>
  <Override PartName="/ppt/slideLayouts/_rels/slideLayout75.xml.rels" ContentType="application/vnd.openxmlformats-package.relationships+xml"/>
  <Override PartName="/ppt/slideLayouts/_rels/slideLayout92.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90.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109.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100.xml.rels" ContentType="application/vnd.openxmlformats-package.relationships+xml"/>
  <Override PartName="/ppt/slideLayouts/_rels/slideLayout45.xml.rels" ContentType="application/vnd.openxmlformats-package.relationships+xml"/>
  <Override PartName="/ppt/slideLayouts/_rels/slideLayout91.xml.rels" ContentType="application/vnd.openxmlformats-package.relationships+xml"/>
  <Override PartName="/ppt/slideLayouts/_rels/slideLayout41.xml.rels" ContentType="application/vnd.openxmlformats-package.relationships+xml"/>
  <Override PartName="/ppt/slideLayouts/_rels/slideLayout86.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113.xml.rels" ContentType="application/vnd.openxmlformats-package.relationships+xml"/>
  <Override PartName="/ppt/slideLayouts/_rels/slideLayout34.xml.rels" ContentType="application/vnd.openxmlformats-package.relationships+xml"/>
  <Override PartName="/ppt/slideLayouts/_rels/slideLayout117.xml.rels" ContentType="application/vnd.openxmlformats-package.relationships+xml"/>
  <Override PartName="/ppt/slideLayouts/_rels/slideLayout76.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80.xml.rels" ContentType="application/vnd.openxmlformats-package.relationships+xml"/>
  <Override PartName="/ppt/slideLayouts/_rels/slideLayout20.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8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07.xml.rels" ContentType="application/vnd.openxmlformats-package.relationships+xml"/>
  <Override PartName="/ppt/slideLayouts/_rels/slideLayout95.xml.rels" ContentType="application/vnd.openxmlformats-package.relationships+xml"/>
  <Override PartName="/ppt/slideLayouts/_rels/slideLayout83.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5.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99.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83.xml" ContentType="application/vnd.openxmlformats-officedocument.presentationml.slideLayout+xml"/>
  <Override PartName="/ppt/slideLayouts/slideLayout4.xml" ContentType="application/vnd.openxmlformats-officedocument.presentationml.slideLayout+xml"/>
  <Override PartName="/ppt/slideLayouts/slideLayout99.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13.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11.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2.png" ContentType="image/png"/>
  <Override PartName="/ppt/media/image30.png" ContentType="image/png"/>
  <Override PartName="/ppt/media/image27.png" ContentType="image/png"/>
  <Override PartName="/ppt/media/image26.png" ContentType="image/png"/>
  <Override PartName="/ppt/media/image33.png" ContentType="image/png"/>
  <Override PartName="/ppt/media/image25.png" ContentType="image/png"/>
  <Override PartName="/ppt/media/image28.png" ContentType="image/png"/>
  <Override PartName="/ppt/media/image22.png" ContentType="image/png"/>
  <Override PartName="/ppt/media/image31.png" ContentType="image/png"/>
  <Override PartName="/ppt/media/image24.png" ContentType="image/png"/>
  <Override PartName="/ppt/media/image21.png" ContentType="image/png"/>
  <Override PartName="/ppt/media/image20.png" ContentType="image/png"/>
  <Override PartName="/ppt/media/image19.png" ContentType="image/png"/>
  <Override PartName="/ppt/media/image16.png" ContentType="image/png"/>
  <Override PartName="/ppt/media/image17.png" ContentType="image/png"/>
  <Override PartName="/ppt/media/image14.png" ContentType="image/png"/>
  <Override PartName="/ppt/media/image13.png" ContentType="image/png"/>
  <Override PartName="/ppt/media/image23.png" ContentType="image/png"/>
  <Override PartName="/ppt/media/image12.png" ContentType="image/png"/>
  <Override PartName="/ppt/media/image10.png" ContentType="image/png"/>
  <Override PartName="/ppt/media/image15.png" ContentType="image/png"/>
  <Override PartName="/ppt/media/image9.png" ContentType="image/png"/>
  <Override PartName="/ppt/media/image8.png" ContentType="image/png"/>
  <Override PartName="/ppt/media/image29.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8.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Lst>
  <p:sldSz cx="43891200" cy="329184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8"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379"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380"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381"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382" name="PlaceHolder 5"/>
          <p:cNvSpPr>
            <a:spLocks noGrp="1"/>
          </p:cNvSpPr>
          <p:nvPr>
            <p:ph type="sldNum"/>
          </p:nvPr>
        </p:nvSpPr>
        <p:spPr>
          <a:xfrm>
            <a:off x="4399200" y="9555480"/>
            <a:ext cx="3372840" cy="502560"/>
          </a:xfrm>
          <a:prstGeom prst="rect">
            <a:avLst/>
          </a:prstGeom>
        </p:spPr>
        <p:txBody>
          <a:bodyPr lIns="0" rIns="0" tIns="0" bIns="0" anchor="b"/>
          <a:p>
            <a:pPr algn="r"/>
            <a:fld id="{1A405FB2-5DEA-4B3C-B6EE-702863F911ED}"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2" name="CustomShape 1"/>
          <p:cNvSpPr/>
          <p:nvPr/>
        </p:nvSpPr>
        <p:spPr>
          <a:xfrm>
            <a:off x="4143600" y="9119520"/>
            <a:ext cx="3168360" cy="478440"/>
          </a:xfrm>
          <a:prstGeom prst="rect">
            <a:avLst/>
          </a:prstGeom>
          <a:noFill/>
          <a:ln>
            <a:noFill/>
          </a:ln>
        </p:spPr>
        <p:txBody>
          <a:bodyPr lIns="96840" rIns="96840" tIns="48600" bIns="48600" anchor="b"/>
          <a:p>
            <a:pPr algn="r">
              <a:lnSpc>
                <a:spcPct val="100000"/>
              </a:lnSpc>
            </a:pPr>
            <a:fld id="{ACF8D02E-A170-448C-AA09-09D12C17825F}" type="slidenum">
              <a:rPr lang="en-US" sz="1200">
                <a:solidFill>
                  <a:srgbClr val="000000"/>
                </a:solidFill>
                <a:latin typeface="Arial"/>
                <a:ea typeface="Arial"/>
              </a:rPr>
              <a:t>&lt;number&gt;</a:t>
            </a:fld>
            <a:endParaRPr/>
          </a:p>
        </p:txBody>
      </p:sp>
      <p:sp>
        <p:nvSpPr>
          <p:cNvPr id="453" name="PlaceHolder 2"/>
          <p:cNvSpPr>
            <a:spLocks noGrp="1"/>
          </p:cNvSpPr>
          <p:nvPr>
            <p:ph type="body"/>
          </p:nvPr>
        </p:nvSpPr>
        <p:spPr>
          <a:xfrm>
            <a:off x="731520" y="4561560"/>
            <a:ext cx="5850720" cy="4318920"/>
          </a:xfrm>
          <a:prstGeom prst="rect">
            <a:avLst/>
          </a:prstGeom>
        </p:spPr>
        <p:txBody>
          <a:bodyPr lIns="96840" rIns="96840" tIns="48600" bIns="4860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21.png"/><Relationship Id="rId3" Type="http://schemas.openxmlformats.org/officeDocument/2006/relationships/image" Target="../media/image22.png"/>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27.png"/><Relationship Id="rId3" Type="http://schemas.openxmlformats.org/officeDocument/2006/relationships/image" Target="../media/image28.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4" name="PlaceHolder 2"/>
          <p:cNvSpPr>
            <a:spLocks noGrp="1"/>
          </p:cNvSpPr>
          <p:nvPr>
            <p:ph type="body"/>
          </p:nvPr>
        </p:nvSpPr>
        <p:spPr>
          <a:xfrm>
            <a:off x="2194560" y="7702560"/>
            <a:ext cx="39501360" cy="9106560"/>
          </a:xfrm>
          <a:prstGeom prst="rect">
            <a:avLst/>
          </a:prstGeom>
        </p:spPr>
        <p:txBody>
          <a:bodyPr lIns="0" rIns="0" tIns="0" bIns="0"/>
          <a:p>
            <a:endParaRPr/>
          </a:p>
        </p:txBody>
      </p:sp>
      <p:sp>
        <p:nvSpPr>
          <p:cNvPr id="25" name="PlaceHolder 3"/>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08"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309" name="PlaceHolder 3"/>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10"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11" name="PlaceHolder 1"/>
          <p:cNvSpPr>
            <a:spLocks noGrp="1"/>
          </p:cNvSpPr>
          <p:nvPr>
            <p:ph type="subTitle"/>
          </p:nvPr>
        </p:nvSpPr>
        <p:spPr>
          <a:xfrm>
            <a:off x="2194560" y="1313280"/>
            <a:ext cx="39501360" cy="25481880"/>
          </a:xfrm>
          <a:prstGeom prst="rect">
            <a:avLst/>
          </a:prstGeom>
        </p:spPr>
        <p:txBody>
          <a:bodyPr lIns="0" rIns="0" tIns="0" bIns="0" anchor="ctr"/>
          <a:p>
            <a:pPr algn="ctr"/>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13"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314" name="PlaceHolder 3"/>
          <p:cNvSpPr>
            <a:spLocks noGrp="1"/>
          </p:cNvSpPr>
          <p:nvPr>
            <p:ph type="body"/>
          </p:nvPr>
        </p:nvSpPr>
        <p:spPr>
          <a:xfrm>
            <a:off x="2194560" y="17674560"/>
            <a:ext cx="19276560" cy="9106560"/>
          </a:xfrm>
          <a:prstGeom prst="rect">
            <a:avLst/>
          </a:prstGeom>
        </p:spPr>
        <p:txBody>
          <a:bodyPr lIns="0" rIns="0" tIns="0" bIns="0"/>
          <a:p>
            <a:endParaRPr/>
          </a:p>
        </p:txBody>
      </p:sp>
      <p:sp>
        <p:nvSpPr>
          <p:cNvPr id="315" name="PlaceHolder 4"/>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17"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318"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319" name="PlaceHolder 4"/>
          <p:cNvSpPr>
            <a:spLocks noGrp="1"/>
          </p:cNvSpPr>
          <p:nvPr>
            <p:ph type="body"/>
          </p:nvPr>
        </p:nvSpPr>
        <p:spPr>
          <a:xfrm>
            <a:off x="22435200" y="17674560"/>
            <a:ext cx="19276560" cy="9106560"/>
          </a:xfrm>
          <a:prstGeom prst="rect">
            <a:avLst/>
          </a:prstGeom>
        </p:spPr>
        <p:txBody>
          <a:bodyPr lIns="0" rIns="0" tIns="0" bIns="0"/>
          <a:p>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21"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322"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323" name="PlaceHolder 4"/>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25" name="PlaceHolder 2"/>
          <p:cNvSpPr>
            <a:spLocks noGrp="1"/>
          </p:cNvSpPr>
          <p:nvPr>
            <p:ph type="body"/>
          </p:nvPr>
        </p:nvSpPr>
        <p:spPr>
          <a:xfrm>
            <a:off x="2194560" y="7702560"/>
            <a:ext cx="39501360" cy="9106560"/>
          </a:xfrm>
          <a:prstGeom prst="rect">
            <a:avLst/>
          </a:prstGeom>
        </p:spPr>
        <p:txBody>
          <a:bodyPr lIns="0" rIns="0" tIns="0" bIns="0"/>
          <a:p>
            <a:endParaRPr/>
          </a:p>
        </p:txBody>
      </p:sp>
      <p:sp>
        <p:nvSpPr>
          <p:cNvPr id="326" name="PlaceHolder 3"/>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28"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329"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330" name="PlaceHolder 4"/>
          <p:cNvSpPr>
            <a:spLocks noGrp="1"/>
          </p:cNvSpPr>
          <p:nvPr>
            <p:ph type="body"/>
          </p:nvPr>
        </p:nvSpPr>
        <p:spPr>
          <a:xfrm>
            <a:off x="22435200" y="17674560"/>
            <a:ext cx="19276560" cy="9106560"/>
          </a:xfrm>
          <a:prstGeom prst="rect">
            <a:avLst/>
          </a:prstGeom>
        </p:spPr>
        <p:txBody>
          <a:bodyPr lIns="0" rIns="0" tIns="0" bIns="0"/>
          <a:p>
            <a:endParaRPr/>
          </a:p>
        </p:txBody>
      </p:sp>
      <p:sp>
        <p:nvSpPr>
          <p:cNvPr id="331" name="PlaceHolder 5"/>
          <p:cNvSpPr>
            <a:spLocks noGrp="1"/>
          </p:cNvSpPr>
          <p:nvPr>
            <p:ph type="body"/>
          </p:nvPr>
        </p:nvSpPr>
        <p:spPr>
          <a:xfrm>
            <a:off x="2194560" y="17674560"/>
            <a:ext cx="19276560" cy="9106560"/>
          </a:xfrm>
          <a:prstGeom prst="rect">
            <a:avLst/>
          </a:prstGeom>
        </p:spPr>
        <p:txBody>
          <a:bodyPr lIns="0" rIns="0" tIns="0" bIns="0"/>
          <a:p>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33" name="PlaceHolder 2"/>
          <p:cNvSpPr>
            <a:spLocks noGrp="1"/>
          </p:cNvSpPr>
          <p:nvPr>
            <p:ph type="body"/>
          </p:nvPr>
        </p:nvSpPr>
        <p:spPr>
          <a:xfrm>
            <a:off x="2194560" y="7702560"/>
            <a:ext cx="39501360" cy="19091880"/>
          </a:xfrm>
          <a:prstGeom prst="rect">
            <a:avLst/>
          </a:prstGeom>
        </p:spPr>
        <p:txBody>
          <a:bodyPr lIns="0" rIns="0" tIns="0" bIns="0"/>
          <a:p>
            <a:endParaRPr/>
          </a:p>
        </p:txBody>
      </p:sp>
      <p:sp>
        <p:nvSpPr>
          <p:cNvPr id="334" name="PlaceHolder 3"/>
          <p:cNvSpPr>
            <a:spLocks noGrp="1"/>
          </p:cNvSpPr>
          <p:nvPr>
            <p:ph type="body"/>
          </p:nvPr>
        </p:nvSpPr>
        <p:spPr>
          <a:xfrm>
            <a:off x="2194560" y="7702560"/>
            <a:ext cx="39501360" cy="19091880"/>
          </a:xfrm>
          <a:prstGeom prst="rect">
            <a:avLst/>
          </a:prstGeom>
        </p:spPr>
        <p:txBody>
          <a:bodyPr lIns="0" rIns="0" tIns="0" bIns="0"/>
          <a:p>
            <a:endParaRPr/>
          </a:p>
        </p:txBody>
      </p:sp>
      <p:pic>
        <p:nvPicPr>
          <p:cNvPr id="335" name="" descr=""/>
          <p:cNvPicPr/>
          <p:nvPr/>
        </p:nvPicPr>
        <p:blipFill>
          <a:blip r:embed="rId2"/>
          <a:stretch>
            <a:fillRect/>
          </a:stretch>
        </p:blipFill>
        <p:spPr>
          <a:xfrm>
            <a:off x="9981000" y="7702200"/>
            <a:ext cx="23928120" cy="19091880"/>
          </a:xfrm>
          <a:prstGeom prst="rect">
            <a:avLst/>
          </a:prstGeom>
          <a:ln>
            <a:noFill/>
          </a:ln>
        </p:spPr>
      </p:pic>
      <p:pic>
        <p:nvPicPr>
          <p:cNvPr id="336" name="" descr=""/>
          <p:cNvPicPr/>
          <p:nvPr/>
        </p:nvPicPr>
        <p:blipFill>
          <a:blip r:embed="rId3"/>
          <a:stretch>
            <a:fillRect/>
          </a:stretch>
        </p:blipFill>
        <p:spPr>
          <a:xfrm>
            <a:off x="9981000" y="7702200"/>
            <a:ext cx="23928120" cy="19091880"/>
          </a:xfrm>
          <a:prstGeom prst="rect">
            <a:avLst/>
          </a:prstGeom>
          <a:ln>
            <a:noFill/>
          </a:ln>
        </p:spPr>
      </p:pic>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7"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28"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29" name="PlaceHolder 4"/>
          <p:cNvSpPr>
            <a:spLocks noGrp="1"/>
          </p:cNvSpPr>
          <p:nvPr>
            <p:ph type="body"/>
          </p:nvPr>
        </p:nvSpPr>
        <p:spPr>
          <a:xfrm>
            <a:off x="22435200" y="17674560"/>
            <a:ext cx="19276560" cy="9106560"/>
          </a:xfrm>
          <a:prstGeom prst="rect">
            <a:avLst/>
          </a:prstGeom>
        </p:spPr>
        <p:txBody>
          <a:bodyPr lIns="0" rIns="0" tIns="0" bIns="0"/>
          <a:p>
            <a:endParaRPr/>
          </a:p>
        </p:txBody>
      </p:sp>
      <p:sp>
        <p:nvSpPr>
          <p:cNvPr id="30" name="PlaceHolder 5"/>
          <p:cNvSpPr>
            <a:spLocks noGrp="1"/>
          </p:cNvSpPr>
          <p:nvPr>
            <p:ph type="body"/>
          </p:nvPr>
        </p:nvSpPr>
        <p:spPr>
          <a:xfrm>
            <a:off x="2194560" y="17674560"/>
            <a:ext cx="19276560" cy="9106560"/>
          </a:xfrm>
          <a:prstGeom prst="rect">
            <a:avLst/>
          </a:prstGeom>
        </p:spPr>
        <p:txBody>
          <a:bodyPr lIns="0" rIns="0" tIns="0" bIns="0"/>
          <a:p>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44"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45" name="PlaceHolder 2"/>
          <p:cNvSpPr>
            <a:spLocks noGrp="1"/>
          </p:cNvSpPr>
          <p:nvPr>
            <p:ph type="subTitle"/>
          </p:nvPr>
        </p:nvSpPr>
        <p:spPr>
          <a:xfrm>
            <a:off x="2194560" y="7702560"/>
            <a:ext cx="39501360" cy="19092240"/>
          </a:xfrm>
          <a:prstGeom prst="rect">
            <a:avLst/>
          </a:prstGeom>
        </p:spPr>
        <p:txBody>
          <a:bodyPr lIns="0" rIns="0" tIns="0" bIns="0" anchor="ctr"/>
          <a:p>
            <a:pPr algn="ctr"/>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47" name="PlaceHolder 2"/>
          <p:cNvSpPr>
            <a:spLocks noGrp="1"/>
          </p:cNvSpPr>
          <p:nvPr>
            <p:ph type="body"/>
          </p:nvPr>
        </p:nvSpPr>
        <p:spPr>
          <a:xfrm>
            <a:off x="2194560" y="7702560"/>
            <a:ext cx="39501360" cy="19091880"/>
          </a:xfrm>
          <a:prstGeom prst="rect">
            <a:avLst/>
          </a:prstGeom>
        </p:spPr>
        <p:txBody>
          <a:bodyPr lIns="0" rIns="0" tIns="0" bIns="0"/>
          <a:p>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49"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350" name="PlaceHolder 3"/>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51"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52" name="PlaceHolder 1"/>
          <p:cNvSpPr>
            <a:spLocks noGrp="1"/>
          </p:cNvSpPr>
          <p:nvPr>
            <p:ph type="subTitle"/>
          </p:nvPr>
        </p:nvSpPr>
        <p:spPr>
          <a:xfrm>
            <a:off x="2194560" y="1313280"/>
            <a:ext cx="39501360" cy="25481880"/>
          </a:xfrm>
          <a:prstGeom prst="rect">
            <a:avLst/>
          </a:prstGeom>
        </p:spPr>
        <p:txBody>
          <a:bodyPr lIns="0" rIns="0" tIns="0" bIns="0" anchor="ctr"/>
          <a:p>
            <a:pPr algn="ctr"/>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54"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355" name="PlaceHolder 3"/>
          <p:cNvSpPr>
            <a:spLocks noGrp="1"/>
          </p:cNvSpPr>
          <p:nvPr>
            <p:ph type="body"/>
          </p:nvPr>
        </p:nvSpPr>
        <p:spPr>
          <a:xfrm>
            <a:off x="2194560" y="17674560"/>
            <a:ext cx="19276560" cy="9106560"/>
          </a:xfrm>
          <a:prstGeom prst="rect">
            <a:avLst/>
          </a:prstGeom>
        </p:spPr>
        <p:txBody>
          <a:bodyPr lIns="0" rIns="0" tIns="0" bIns="0"/>
          <a:p>
            <a:endParaRPr/>
          </a:p>
        </p:txBody>
      </p:sp>
      <p:sp>
        <p:nvSpPr>
          <p:cNvPr id="356" name="PlaceHolder 4"/>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58"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359"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360" name="PlaceHolder 4"/>
          <p:cNvSpPr>
            <a:spLocks noGrp="1"/>
          </p:cNvSpPr>
          <p:nvPr>
            <p:ph type="body"/>
          </p:nvPr>
        </p:nvSpPr>
        <p:spPr>
          <a:xfrm>
            <a:off x="22435200" y="17674560"/>
            <a:ext cx="19276560" cy="9106560"/>
          </a:xfrm>
          <a:prstGeom prst="rect">
            <a:avLst/>
          </a:prstGeom>
        </p:spPr>
        <p:txBody>
          <a:bodyPr lIns="0" rIns="0" tIns="0" bIns="0"/>
          <a:p>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62"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363"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364" name="PlaceHolder 4"/>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66" name="PlaceHolder 2"/>
          <p:cNvSpPr>
            <a:spLocks noGrp="1"/>
          </p:cNvSpPr>
          <p:nvPr>
            <p:ph type="body"/>
          </p:nvPr>
        </p:nvSpPr>
        <p:spPr>
          <a:xfrm>
            <a:off x="2194560" y="7702560"/>
            <a:ext cx="39501360" cy="9106560"/>
          </a:xfrm>
          <a:prstGeom prst="rect">
            <a:avLst/>
          </a:prstGeom>
        </p:spPr>
        <p:txBody>
          <a:bodyPr lIns="0" rIns="0" tIns="0" bIns="0"/>
          <a:p>
            <a:endParaRPr/>
          </a:p>
        </p:txBody>
      </p:sp>
      <p:sp>
        <p:nvSpPr>
          <p:cNvPr id="367" name="PlaceHolder 3"/>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69"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370"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371" name="PlaceHolder 4"/>
          <p:cNvSpPr>
            <a:spLocks noGrp="1"/>
          </p:cNvSpPr>
          <p:nvPr>
            <p:ph type="body"/>
          </p:nvPr>
        </p:nvSpPr>
        <p:spPr>
          <a:xfrm>
            <a:off x="22435200" y="17674560"/>
            <a:ext cx="19276560" cy="9106560"/>
          </a:xfrm>
          <a:prstGeom prst="rect">
            <a:avLst/>
          </a:prstGeom>
        </p:spPr>
        <p:txBody>
          <a:bodyPr lIns="0" rIns="0" tIns="0" bIns="0"/>
          <a:p>
            <a:endParaRPr/>
          </a:p>
        </p:txBody>
      </p:sp>
      <p:sp>
        <p:nvSpPr>
          <p:cNvPr id="372" name="PlaceHolder 5"/>
          <p:cNvSpPr>
            <a:spLocks noGrp="1"/>
          </p:cNvSpPr>
          <p:nvPr>
            <p:ph type="body"/>
          </p:nvPr>
        </p:nvSpPr>
        <p:spPr>
          <a:xfrm>
            <a:off x="2194560" y="17674560"/>
            <a:ext cx="19276560" cy="9106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2" name="PlaceHolder 2"/>
          <p:cNvSpPr>
            <a:spLocks noGrp="1"/>
          </p:cNvSpPr>
          <p:nvPr>
            <p:ph type="body"/>
          </p:nvPr>
        </p:nvSpPr>
        <p:spPr>
          <a:xfrm>
            <a:off x="2194560" y="7702560"/>
            <a:ext cx="39501360" cy="19091880"/>
          </a:xfrm>
          <a:prstGeom prst="rect">
            <a:avLst/>
          </a:prstGeom>
        </p:spPr>
        <p:txBody>
          <a:bodyPr lIns="0" rIns="0" tIns="0" bIns="0"/>
          <a:p>
            <a:endParaRPr/>
          </a:p>
        </p:txBody>
      </p:sp>
      <p:sp>
        <p:nvSpPr>
          <p:cNvPr id="33" name="PlaceHolder 3"/>
          <p:cNvSpPr>
            <a:spLocks noGrp="1"/>
          </p:cNvSpPr>
          <p:nvPr>
            <p:ph type="body"/>
          </p:nvPr>
        </p:nvSpPr>
        <p:spPr>
          <a:xfrm>
            <a:off x="2194560" y="7702560"/>
            <a:ext cx="39501360" cy="19091880"/>
          </a:xfrm>
          <a:prstGeom prst="rect">
            <a:avLst/>
          </a:prstGeom>
        </p:spPr>
        <p:txBody>
          <a:bodyPr lIns="0" rIns="0" tIns="0" bIns="0"/>
          <a:p>
            <a:endParaRPr/>
          </a:p>
        </p:txBody>
      </p:sp>
      <p:pic>
        <p:nvPicPr>
          <p:cNvPr id="34" name="" descr=""/>
          <p:cNvPicPr/>
          <p:nvPr/>
        </p:nvPicPr>
        <p:blipFill>
          <a:blip r:embed="rId2"/>
          <a:stretch>
            <a:fillRect/>
          </a:stretch>
        </p:blipFill>
        <p:spPr>
          <a:xfrm>
            <a:off x="9981000" y="7702200"/>
            <a:ext cx="23928120" cy="19091880"/>
          </a:xfrm>
          <a:prstGeom prst="rect">
            <a:avLst/>
          </a:prstGeom>
          <a:ln>
            <a:noFill/>
          </a:ln>
        </p:spPr>
      </p:pic>
      <p:pic>
        <p:nvPicPr>
          <p:cNvPr id="35" name="" descr=""/>
          <p:cNvPicPr/>
          <p:nvPr/>
        </p:nvPicPr>
        <p:blipFill>
          <a:blip r:embed="rId3"/>
          <a:stretch>
            <a:fillRect/>
          </a:stretch>
        </p:blipFill>
        <p:spPr>
          <a:xfrm>
            <a:off x="9981000" y="7702200"/>
            <a:ext cx="23928120" cy="19091880"/>
          </a:xfrm>
          <a:prstGeom prst="rect">
            <a:avLst/>
          </a:prstGeom>
          <a:ln>
            <a:noFill/>
          </a:ln>
        </p:spPr>
      </p:pic>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74" name="PlaceHolder 2"/>
          <p:cNvSpPr>
            <a:spLocks noGrp="1"/>
          </p:cNvSpPr>
          <p:nvPr>
            <p:ph type="body"/>
          </p:nvPr>
        </p:nvSpPr>
        <p:spPr>
          <a:xfrm>
            <a:off x="2194560" y="7702560"/>
            <a:ext cx="39501360" cy="19091880"/>
          </a:xfrm>
          <a:prstGeom prst="rect">
            <a:avLst/>
          </a:prstGeom>
        </p:spPr>
        <p:txBody>
          <a:bodyPr lIns="0" rIns="0" tIns="0" bIns="0"/>
          <a:p>
            <a:endParaRPr/>
          </a:p>
        </p:txBody>
      </p:sp>
      <p:sp>
        <p:nvSpPr>
          <p:cNvPr id="375" name="PlaceHolder 3"/>
          <p:cNvSpPr>
            <a:spLocks noGrp="1"/>
          </p:cNvSpPr>
          <p:nvPr>
            <p:ph type="body"/>
          </p:nvPr>
        </p:nvSpPr>
        <p:spPr>
          <a:xfrm>
            <a:off x="2194560" y="7702560"/>
            <a:ext cx="39501360" cy="19091880"/>
          </a:xfrm>
          <a:prstGeom prst="rect">
            <a:avLst/>
          </a:prstGeom>
        </p:spPr>
        <p:txBody>
          <a:bodyPr lIns="0" rIns="0" tIns="0" bIns="0"/>
          <a:p>
            <a:endParaRPr/>
          </a:p>
        </p:txBody>
      </p:sp>
      <p:pic>
        <p:nvPicPr>
          <p:cNvPr id="376" name="" descr=""/>
          <p:cNvPicPr/>
          <p:nvPr/>
        </p:nvPicPr>
        <p:blipFill>
          <a:blip r:embed="rId2"/>
          <a:stretch>
            <a:fillRect/>
          </a:stretch>
        </p:blipFill>
        <p:spPr>
          <a:xfrm>
            <a:off x="9981000" y="7702200"/>
            <a:ext cx="23928120" cy="19091880"/>
          </a:xfrm>
          <a:prstGeom prst="rect">
            <a:avLst/>
          </a:prstGeom>
          <a:ln>
            <a:noFill/>
          </a:ln>
        </p:spPr>
      </p:pic>
      <p:pic>
        <p:nvPicPr>
          <p:cNvPr id="377" name="" descr=""/>
          <p:cNvPicPr/>
          <p:nvPr/>
        </p:nvPicPr>
        <p:blipFill>
          <a:blip r:embed="rId3"/>
          <a:stretch>
            <a:fillRect/>
          </a:stretch>
        </p:blipFill>
        <p:spPr>
          <a:xfrm>
            <a:off x="9981000" y="7702200"/>
            <a:ext cx="23928120" cy="190918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9" name="PlaceHolder 2"/>
          <p:cNvSpPr>
            <a:spLocks noGrp="1"/>
          </p:cNvSpPr>
          <p:nvPr>
            <p:ph type="subTitle"/>
          </p:nvPr>
        </p:nvSpPr>
        <p:spPr>
          <a:xfrm>
            <a:off x="2194560" y="7702560"/>
            <a:ext cx="39501360" cy="190922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41" name="PlaceHolder 2"/>
          <p:cNvSpPr>
            <a:spLocks noGrp="1"/>
          </p:cNvSpPr>
          <p:nvPr>
            <p:ph type="body"/>
          </p:nvPr>
        </p:nvSpPr>
        <p:spPr>
          <a:xfrm>
            <a:off x="2194560" y="7702560"/>
            <a:ext cx="39501360" cy="190918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43"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44" name="PlaceHolder 3"/>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2194560" y="1313280"/>
            <a:ext cx="39501360" cy="254818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48"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49" name="PlaceHolder 3"/>
          <p:cNvSpPr>
            <a:spLocks noGrp="1"/>
          </p:cNvSpPr>
          <p:nvPr>
            <p:ph type="body"/>
          </p:nvPr>
        </p:nvSpPr>
        <p:spPr>
          <a:xfrm>
            <a:off x="2194560" y="17674560"/>
            <a:ext cx="19276560" cy="9106560"/>
          </a:xfrm>
          <a:prstGeom prst="rect">
            <a:avLst/>
          </a:prstGeom>
        </p:spPr>
        <p:txBody>
          <a:bodyPr lIns="0" rIns="0" tIns="0" bIns="0"/>
          <a:p>
            <a:endParaRPr/>
          </a:p>
        </p:txBody>
      </p:sp>
      <p:sp>
        <p:nvSpPr>
          <p:cNvPr id="50" name="PlaceHolder 4"/>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 name="PlaceHolder 2"/>
          <p:cNvSpPr>
            <a:spLocks noGrp="1"/>
          </p:cNvSpPr>
          <p:nvPr>
            <p:ph type="subTitle"/>
          </p:nvPr>
        </p:nvSpPr>
        <p:spPr>
          <a:xfrm>
            <a:off x="2194560" y="7702560"/>
            <a:ext cx="39501360" cy="190922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52"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53"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54" name="PlaceHolder 4"/>
          <p:cNvSpPr>
            <a:spLocks noGrp="1"/>
          </p:cNvSpPr>
          <p:nvPr>
            <p:ph type="body"/>
          </p:nvPr>
        </p:nvSpPr>
        <p:spPr>
          <a:xfrm>
            <a:off x="22435200" y="17674560"/>
            <a:ext cx="19276560" cy="9106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56"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57"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58" name="PlaceHolder 4"/>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60" name="PlaceHolder 2"/>
          <p:cNvSpPr>
            <a:spLocks noGrp="1"/>
          </p:cNvSpPr>
          <p:nvPr>
            <p:ph type="body"/>
          </p:nvPr>
        </p:nvSpPr>
        <p:spPr>
          <a:xfrm>
            <a:off x="2194560" y="7702560"/>
            <a:ext cx="39501360" cy="9106560"/>
          </a:xfrm>
          <a:prstGeom prst="rect">
            <a:avLst/>
          </a:prstGeom>
        </p:spPr>
        <p:txBody>
          <a:bodyPr lIns="0" rIns="0" tIns="0" bIns="0"/>
          <a:p>
            <a:endParaRPr/>
          </a:p>
        </p:txBody>
      </p:sp>
      <p:sp>
        <p:nvSpPr>
          <p:cNvPr id="61" name="PlaceHolder 3"/>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63"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64"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65" name="PlaceHolder 4"/>
          <p:cNvSpPr>
            <a:spLocks noGrp="1"/>
          </p:cNvSpPr>
          <p:nvPr>
            <p:ph type="body"/>
          </p:nvPr>
        </p:nvSpPr>
        <p:spPr>
          <a:xfrm>
            <a:off x="22435200" y="17674560"/>
            <a:ext cx="19276560" cy="9106560"/>
          </a:xfrm>
          <a:prstGeom prst="rect">
            <a:avLst/>
          </a:prstGeom>
        </p:spPr>
        <p:txBody>
          <a:bodyPr lIns="0" rIns="0" tIns="0" bIns="0"/>
          <a:p>
            <a:endParaRPr/>
          </a:p>
        </p:txBody>
      </p:sp>
      <p:sp>
        <p:nvSpPr>
          <p:cNvPr id="66" name="PlaceHolder 5"/>
          <p:cNvSpPr>
            <a:spLocks noGrp="1"/>
          </p:cNvSpPr>
          <p:nvPr>
            <p:ph type="body"/>
          </p:nvPr>
        </p:nvSpPr>
        <p:spPr>
          <a:xfrm>
            <a:off x="2194560" y="17674560"/>
            <a:ext cx="19276560" cy="9106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68" name="PlaceHolder 2"/>
          <p:cNvSpPr>
            <a:spLocks noGrp="1"/>
          </p:cNvSpPr>
          <p:nvPr>
            <p:ph type="body"/>
          </p:nvPr>
        </p:nvSpPr>
        <p:spPr>
          <a:xfrm>
            <a:off x="2194560" y="7702560"/>
            <a:ext cx="39501360" cy="19091880"/>
          </a:xfrm>
          <a:prstGeom prst="rect">
            <a:avLst/>
          </a:prstGeom>
        </p:spPr>
        <p:txBody>
          <a:bodyPr lIns="0" rIns="0" tIns="0" bIns="0"/>
          <a:p>
            <a:endParaRPr/>
          </a:p>
        </p:txBody>
      </p:sp>
      <p:sp>
        <p:nvSpPr>
          <p:cNvPr id="69" name="PlaceHolder 3"/>
          <p:cNvSpPr>
            <a:spLocks noGrp="1"/>
          </p:cNvSpPr>
          <p:nvPr>
            <p:ph type="body"/>
          </p:nvPr>
        </p:nvSpPr>
        <p:spPr>
          <a:xfrm>
            <a:off x="2194560" y="7702560"/>
            <a:ext cx="39501360" cy="19091880"/>
          </a:xfrm>
          <a:prstGeom prst="rect">
            <a:avLst/>
          </a:prstGeom>
        </p:spPr>
        <p:txBody>
          <a:bodyPr lIns="0" rIns="0" tIns="0" bIns="0"/>
          <a:p>
            <a:endParaRPr/>
          </a:p>
        </p:txBody>
      </p:sp>
      <p:pic>
        <p:nvPicPr>
          <p:cNvPr id="70" name="" descr=""/>
          <p:cNvPicPr/>
          <p:nvPr/>
        </p:nvPicPr>
        <p:blipFill>
          <a:blip r:embed="rId2"/>
          <a:stretch>
            <a:fillRect/>
          </a:stretch>
        </p:blipFill>
        <p:spPr>
          <a:xfrm>
            <a:off x="9981000" y="7702200"/>
            <a:ext cx="23928120" cy="19091880"/>
          </a:xfrm>
          <a:prstGeom prst="rect">
            <a:avLst/>
          </a:prstGeom>
          <a:ln>
            <a:noFill/>
          </a:ln>
        </p:spPr>
      </p:pic>
      <p:pic>
        <p:nvPicPr>
          <p:cNvPr id="71" name="" descr=""/>
          <p:cNvPicPr/>
          <p:nvPr/>
        </p:nvPicPr>
        <p:blipFill>
          <a:blip r:embed="rId3"/>
          <a:stretch>
            <a:fillRect/>
          </a:stretch>
        </p:blipFill>
        <p:spPr>
          <a:xfrm>
            <a:off x="9981000" y="7702200"/>
            <a:ext cx="23928120" cy="190918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75" name="PlaceHolder 2"/>
          <p:cNvSpPr>
            <a:spLocks noGrp="1"/>
          </p:cNvSpPr>
          <p:nvPr>
            <p:ph type="subTitle"/>
          </p:nvPr>
        </p:nvSpPr>
        <p:spPr>
          <a:xfrm>
            <a:off x="2194560" y="7702560"/>
            <a:ext cx="39501360" cy="190922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77" name="PlaceHolder 2"/>
          <p:cNvSpPr>
            <a:spLocks noGrp="1"/>
          </p:cNvSpPr>
          <p:nvPr>
            <p:ph type="body"/>
          </p:nvPr>
        </p:nvSpPr>
        <p:spPr>
          <a:xfrm>
            <a:off x="2194560" y="7702560"/>
            <a:ext cx="39501360" cy="190918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79"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80" name="PlaceHolder 3"/>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5" name="PlaceHolder 2"/>
          <p:cNvSpPr>
            <a:spLocks noGrp="1"/>
          </p:cNvSpPr>
          <p:nvPr>
            <p:ph type="body"/>
          </p:nvPr>
        </p:nvSpPr>
        <p:spPr>
          <a:xfrm>
            <a:off x="2194560" y="7702560"/>
            <a:ext cx="39501360" cy="190918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2194560" y="1313280"/>
            <a:ext cx="39501360" cy="2548188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84"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85" name="PlaceHolder 3"/>
          <p:cNvSpPr>
            <a:spLocks noGrp="1"/>
          </p:cNvSpPr>
          <p:nvPr>
            <p:ph type="body"/>
          </p:nvPr>
        </p:nvSpPr>
        <p:spPr>
          <a:xfrm>
            <a:off x="2194560" y="17674560"/>
            <a:ext cx="19276560" cy="9106560"/>
          </a:xfrm>
          <a:prstGeom prst="rect">
            <a:avLst/>
          </a:prstGeom>
        </p:spPr>
        <p:txBody>
          <a:bodyPr lIns="0" rIns="0" tIns="0" bIns="0"/>
          <a:p>
            <a:endParaRPr/>
          </a:p>
        </p:txBody>
      </p:sp>
      <p:sp>
        <p:nvSpPr>
          <p:cNvPr id="86" name="PlaceHolder 4"/>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88"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89"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90" name="PlaceHolder 4"/>
          <p:cNvSpPr>
            <a:spLocks noGrp="1"/>
          </p:cNvSpPr>
          <p:nvPr>
            <p:ph type="body"/>
          </p:nvPr>
        </p:nvSpPr>
        <p:spPr>
          <a:xfrm>
            <a:off x="22435200" y="17674560"/>
            <a:ext cx="19276560" cy="91065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92"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93"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94" name="PlaceHolder 4"/>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96" name="PlaceHolder 2"/>
          <p:cNvSpPr>
            <a:spLocks noGrp="1"/>
          </p:cNvSpPr>
          <p:nvPr>
            <p:ph type="body"/>
          </p:nvPr>
        </p:nvSpPr>
        <p:spPr>
          <a:xfrm>
            <a:off x="2194560" y="7702560"/>
            <a:ext cx="39501360" cy="9106560"/>
          </a:xfrm>
          <a:prstGeom prst="rect">
            <a:avLst/>
          </a:prstGeom>
        </p:spPr>
        <p:txBody>
          <a:bodyPr lIns="0" rIns="0" tIns="0" bIns="0"/>
          <a:p>
            <a:endParaRPr/>
          </a:p>
        </p:txBody>
      </p:sp>
      <p:sp>
        <p:nvSpPr>
          <p:cNvPr id="97" name="PlaceHolder 3"/>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99"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100"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101" name="PlaceHolder 4"/>
          <p:cNvSpPr>
            <a:spLocks noGrp="1"/>
          </p:cNvSpPr>
          <p:nvPr>
            <p:ph type="body"/>
          </p:nvPr>
        </p:nvSpPr>
        <p:spPr>
          <a:xfrm>
            <a:off x="22435200" y="17674560"/>
            <a:ext cx="19276560" cy="9106560"/>
          </a:xfrm>
          <a:prstGeom prst="rect">
            <a:avLst/>
          </a:prstGeom>
        </p:spPr>
        <p:txBody>
          <a:bodyPr lIns="0" rIns="0" tIns="0" bIns="0"/>
          <a:p>
            <a:endParaRPr/>
          </a:p>
        </p:txBody>
      </p:sp>
      <p:sp>
        <p:nvSpPr>
          <p:cNvPr id="102" name="PlaceHolder 5"/>
          <p:cNvSpPr>
            <a:spLocks noGrp="1"/>
          </p:cNvSpPr>
          <p:nvPr>
            <p:ph type="body"/>
          </p:nvPr>
        </p:nvSpPr>
        <p:spPr>
          <a:xfrm>
            <a:off x="2194560" y="17674560"/>
            <a:ext cx="19276560" cy="91065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04" name="PlaceHolder 2"/>
          <p:cNvSpPr>
            <a:spLocks noGrp="1"/>
          </p:cNvSpPr>
          <p:nvPr>
            <p:ph type="body"/>
          </p:nvPr>
        </p:nvSpPr>
        <p:spPr>
          <a:xfrm>
            <a:off x="2194560" y="7702560"/>
            <a:ext cx="39501360" cy="19091880"/>
          </a:xfrm>
          <a:prstGeom prst="rect">
            <a:avLst/>
          </a:prstGeom>
        </p:spPr>
        <p:txBody>
          <a:bodyPr lIns="0" rIns="0" tIns="0" bIns="0"/>
          <a:p>
            <a:endParaRPr/>
          </a:p>
        </p:txBody>
      </p:sp>
      <p:sp>
        <p:nvSpPr>
          <p:cNvPr id="105" name="PlaceHolder 3"/>
          <p:cNvSpPr>
            <a:spLocks noGrp="1"/>
          </p:cNvSpPr>
          <p:nvPr>
            <p:ph type="body"/>
          </p:nvPr>
        </p:nvSpPr>
        <p:spPr>
          <a:xfrm>
            <a:off x="2194560" y="7702560"/>
            <a:ext cx="39501360" cy="19091880"/>
          </a:xfrm>
          <a:prstGeom prst="rect">
            <a:avLst/>
          </a:prstGeom>
        </p:spPr>
        <p:txBody>
          <a:bodyPr lIns="0" rIns="0" tIns="0" bIns="0"/>
          <a:p>
            <a:endParaRPr/>
          </a:p>
        </p:txBody>
      </p:sp>
      <p:pic>
        <p:nvPicPr>
          <p:cNvPr id="106" name="" descr=""/>
          <p:cNvPicPr/>
          <p:nvPr/>
        </p:nvPicPr>
        <p:blipFill>
          <a:blip r:embed="rId2"/>
          <a:stretch>
            <a:fillRect/>
          </a:stretch>
        </p:blipFill>
        <p:spPr>
          <a:xfrm>
            <a:off x="9981000" y="7702200"/>
            <a:ext cx="23928120" cy="19091880"/>
          </a:xfrm>
          <a:prstGeom prst="rect">
            <a:avLst/>
          </a:prstGeom>
          <a:ln>
            <a:noFill/>
          </a:ln>
        </p:spPr>
      </p:pic>
      <p:pic>
        <p:nvPicPr>
          <p:cNvPr id="107" name="" descr=""/>
          <p:cNvPicPr/>
          <p:nvPr/>
        </p:nvPicPr>
        <p:blipFill>
          <a:blip r:embed="rId3"/>
          <a:stretch>
            <a:fillRect/>
          </a:stretch>
        </p:blipFill>
        <p:spPr>
          <a:xfrm>
            <a:off x="9981000" y="7702200"/>
            <a:ext cx="23928120" cy="190918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11" name="PlaceHolder 2"/>
          <p:cNvSpPr>
            <a:spLocks noGrp="1"/>
          </p:cNvSpPr>
          <p:nvPr>
            <p:ph type="subTitle"/>
          </p:nvPr>
        </p:nvSpPr>
        <p:spPr>
          <a:xfrm>
            <a:off x="2194560" y="7702560"/>
            <a:ext cx="39501360" cy="190922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13" name="PlaceHolder 2"/>
          <p:cNvSpPr>
            <a:spLocks noGrp="1"/>
          </p:cNvSpPr>
          <p:nvPr>
            <p:ph type="body"/>
          </p:nvPr>
        </p:nvSpPr>
        <p:spPr>
          <a:xfrm>
            <a:off x="2194560" y="7702560"/>
            <a:ext cx="39501360" cy="190918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7"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8" name="PlaceHolder 3"/>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15"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116" name="PlaceHolder 3"/>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2194560" y="1313280"/>
            <a:ext cx="39501360" cy="2548188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20"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121" name="PlaceHolder 3"/>
          <p:cNvSpPr>
            <a:spLocks noGrp="1"/>
          </p:cNvSpPr>
          <p:nvPr>
            <p:ph type="body"/>
          </p:nvPr>
        </p:nvSpPr>
        <p:spPr>
          <a:xfrm>
            <a:off x="2194560" y="17674560"/>
            <a:ext cx="19276560" cy="9106560"/>
          </a:xfrm>
          <a:prstGeom prst="rect">
            <a:avLst/>
          </a:prstGeom>
        </p:spPr>
        <p:txBody>
          <a:bodyPr lIns="0" rIns="0" tIns="0" bIns="0"/>
          <a:p>
            <a:endParaRPr/>
          </a:p>
        </p:txBody>
      </p:sp>
      <p:sp>
        <p:nvSpPr>
          <p:cNvPr id="122" name="PlaceHolder 4"/>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24"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125"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126" name="PlaceHolder 4"/>
          <p:cNvSpPr>
            <a:spLocks noGrp="1"/>
          </p:cNvSpPr>
          <p:nvPr>
            <p:ph type="body"/>
          </p:nvPr>
        </p:nvSpPr>
        <p:spPr>
          <a:xfrm>
            <a:off x="22435200" y="17674560"/>
            <a:ext cx="19276560" cy="910656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28"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129"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130" name="PlaceHolder 4"/>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32" name="PlaceHolder 2"/>
          <p:cNvSpPr>
            <a:spLocks noGrp="1"/>
          </p:cNvSpPr>
          <p:nvPr>
            <p:ph type="body"/>
          </p:nvPr>
        </p:nvSpPr>
        <p:spPr>
          <a:xfrm>
            <a:off x="2194560" y="7702560"/>
            <a:ext cx="39501360" cy="9106560"/>
          </a:xfrm>
          <a:prstGeom prst="rect">
            <a:avLst/>
          </a:prstGeom>
        </p:spPr>
        <p:txBody>
          <a:bodyPr lIns="0" rIns="0" tIns="0" bIns="0"/>
          <a:p>
            <a:endParaRPr/>
          </a:p>
        </p:txBody>
      </p:sp>
      <p:sp>
        <p:nvSpPr>
          <p:cNvPr id="133" name="PlaceHolder 3"/>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35"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136"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137" name="PlaceHolder 4"/>
          <p:cNvSpPr>
            <a:spLocks noGrp="1"/>
          </p:cNvSpPr>
          <p:nvPr>
            <p:ph type="body"/>
          </p:nvPr>
        </p:nvSpPr>
        <p:spPr>
          <a:xfrm>
            <a:off x="22435200" y="17674560"/>
            <a:ext cx="19276560" cy="9106560"/>
          </a:xfrm>
          <a:prstGeom prst="rect">
            <a:avLst/>
          </a:prstGeom>
        </p:spPr>
        <p:txBody>
          <a:bodyPr lIns="0" rIns="0" tIns="0" bIns="0"/>
          <a:p>
            <a:endParaRPr/>
          </a:p>
        </p:txBody>
      </p:sp>
      <p:sp>
        <p:nvSpPr>
          <p:cNvPr id="138" name="PlaceHolder 5"/>
          <p:cNvSpPr>
            <a:spLocks noGrp="1"/>
          </p:cNvSpPr>
          <p:nvPr>
            <p:ph type="body"/>
          </p:nvPr>
        </p:nvSpPr>
        <p:spPr>
          <a:xfrm>
            <a:off x="2194560" y="17674560"/>
            <a:ext cx="19276560" cy="910656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40" name="PlaceHolder 2"/>
          <p:cNvSpPr>
            <a:spLocks noGrp="1"/>
          </p:cNvSpPr>
          <p:nvPr>
            <p:ph type="body"/>
          </p:nvPr>
        </p:nvSpPr>
        <p:spPr>
          <a:xfrm>
            <a:off x="2194560" y="7702560"/>
            <a:ext cx="39501360" cy="19091880"/>
          </a:xfrm>
          <a:prstGeom prst="rect">
            <a:avLst/>
          </a:prstGeom>
        </p:spPr>
        <p:txBody>
          <a:bodyPr lIns="0" rIns="0" tIns="0" bIns="0"/>
          <a:p>
            <a:endParaRPr/>
          </a:p>
        </p:txBody>
      </p:sp>
      <p:sp>
        <p:nvSpPr>
          <p:cNvPr id="141" name="PlaceHolder 3"/>
          <p:cNvSpPr>
            <a:spLocks noGrp="1"/>
          </p:cNvSpPr>
          <p:nvPr>
            <p:ph type="body"/>
          </p:nvPr>
        </p:nvSpPr>
        <p:spPr>
          <a:xfrm>
            <a:off x="2194560" y="7702560"/>
            <a:ext cx="39501360" cy="19091880"/>
          </a:xfrm>
          <a:prstGeom prst="rect">
            <a:avLst/>
          </a:prstGeom>
        </p:spPr>
        <p:txBody>
          <a:bodyPr lIns="0" rIns="0" tIns="0" bIns="0"/>
          <a:p>
            <a:endParaRPr/>
          </a:p>
        </p:txBody>
      </p:sp>
      <p:pic>
        <p:nvPicPr>
          <p:cNvPr id="142" name="" descr=""/>
          <p:cNvPicPr/>
          <p:nvPr/>
        </p:nvPicPr>
        <p:blipFill>
          <a:blip r:embed="rId2"/>
          <a:stretch>
            <a:fillRect/>
          </a:stretch>
        </p:blipFill>
        <p:spPr>
          <a:xfrm>
            <a:off x="9981000" y="7702200"/>
            <a:ext cx="23928120" cy="19091880"/>
          </a:xfrm>
          <a:prstGeom prst="rect">
            <a:avLst/>
          </a:prstGeom>
          <a:ln>
            <a:noFill/>
          </a:ln>
        </p:spPr>
      </p:pic>
      <p:pic>
        <p:nvPicPr>
          <p:cNvPr id="143" name="" descr=""/>
          <p:cNvPicPr/>
          <p:nvPr/>
        </p:nvPicPr>
        <p:blipFill>
          <a:blip r:embed="rId3"/>
          <a:stretch>
            <a:fillRect/>
          </a:stretch>
        </p:blipFill>
        <p:spPr>
          <a:xfrm>
            <a:off x="9981000" y="7702200"/>
            <a:ext cx="23928120" cy="190918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49" name="PlaceHolder 2"/>
          <p:cNvSpPr>
            <a:spLocks noGrp="1"/>
          </p:cNvSpPr>
          <p:nvPr>
            <p:ph type="subTitle"/>
          </p:nvPr>
        </p:nvSpPr>
        <p:spPr>
          <a:xfrm>
            <a:off x="2194560" y="7702560"/>
            <a:ext cx="39501360" cy="190922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51" name="PlaceHolder 2"/>
          <p:cNvSpPr>
            <a:spLocks noGrp="1"/>
          </p:cNvSpPr>
          <p:nvPr>
            <p:ph type="body"/>
          </p:nvPr>
        </p:nvSpPr>
        <p:spPr>
          <a:xfrm>
            <a:off x="2194560" y="7702560"/>
            <a:ext cx="39501360" cy="190918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53"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154" name="PlaceHolder 3"/>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2194560" y="1313280"/>
            <a:ext cx="39501360" cy="2548188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58"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159" name="PlaceHolder 3"/>
          <p:cNvSpPr>
            <a:spLocks noGrp="1"/>
          </p:cNvSpPr>
          <p:nvPr>
            <p:ph type="body"/>
          </p:nvPr>
        </p:nvSpPr>
        <p:spPr>
          <a:xfrm>
            <a:off x="2194560" y="17674560"/>
            <a:ext cx="19276560" cy="9106560"/>
          </a:xfrm>
          <a:prstGeom prst="rect">
            <a:avLst/>
          </a:prstGeom>
        </p:spPr>
        <p:txBody>
          <a:bodyPr lIns="0" rIns="0" tIns="0" bIns="0"/>
          <a:p>
            <a:endParaRPr/>
          </a:p>
        </p:txBody>
      </p:sp>
      <p:sp>
        <p:nvSpPr>
          <p:cNvPr id="160" name="PlaceHolder 4"/>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62"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163"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164" name="PlaceHolder 4"/>
          <p:cNvSpPr>
            <a:spLocks noGrp="1"/>
          </p:cNvSpPr>
          <p:nvPr>
            <p:ph type="body"/>
          </p:nvPr>
        </p:nvSpPr>
        <p:spPr>
          <a:xfrm>
            <a:off x="22435200" y="17674560"/>
            <a:ext cx="19276560" cy="910656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66"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167"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168" name="PlaceHolder 4"/>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70" name="PlaceHolder 2"/>
          <p:cNvSpPr>
            <a:spLocks noGrp="1"/>
          </p:cNvSpPr>
          <p:nvPr>
            <p:ph type="body"/>
          </p:nvPr>
        </p:nvSpPr>
        <p:spPr>
          <a:xfrm>
            <a:off x="2194560" y="7702560"/>
            <a:ext cx="39501360" cy="9106560"/>
          </a:xfrm>
          <a:prstGeom prst="rect">
            <a:avLst/>
          </a:prstGeom>
        </p:spPr>
        <p:txBody>
          <a:bodyPr lIns="0" rIns="0" tIns="0" bIns="0"/>
          <a:p>
            <a:endParaRPr/>
          </a:p>
        </p:txBody>
      </p:sp>
      <p:sp>
        <p:nvSpPr>
          <p:cNvPr id="171" name="PlaceHolder 3"/>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73"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174"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175" name="PlaceHolder 4"/>
          <p:cNvSpPr>
            <a:spLocks noGrp="1"/>
          </p:cNvSpPr>
          <p:nvPr>
            <p:ph type="body"/>
          </p:nvPr>
        </p:nvSpPr>
        <p:spPr>
          <a:xfrm>
            <a:off x="22435200" y="17674560"/>
            <a:ext cx="19276560" cy="9106560"/>
          </a:xfrm>
          <a:prstGeom prst="rect">
            <a:avLst/>
          </a:prstGeom>
        </p:spPr>
        <p:txBody>
          <a:bodyPr lIns="0" rIns="0" tIns="0" bIns="0"/>
          <a:p>
            <a:endParaRPr/>
          </a:p>
        </p:txBody>
      </p:sp>
      <p:sp>
        <p:nvSpPr>
          <p:cNvPr id="176" name="PlaceHolder 5"/>
          <p:cNvSpPr>
            <a:spLocks noGrp="1"/>
          </p:cNvSpPr>
          <p:nvPr>
            <p:ph type="body"/>
          </p:nvPr>
        </p:nvSpPr>
        <p:spPr>
          <a:xfrm>
            <a:off x="2194560" y="17674560"/>
            <a:ext cx="19276560" cy="910656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194560" y="1313280"/>
            <a:ext cx="39501360" cy="2548188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78" name="PlaceHolder 2"/>
          <p:cNvSpPr>
            <a:spLocks noGrp="1"/>
          </p:cNvSpPr>
          <p:nvPr>
            <p:ph type="body"/>
          </p:nvPr>
        </p:nvSpPr>
        <p:spPr>
          <a:xfrm>
            <a:off x="2194560" y="7702560"/>
            <a:ext cx="39501360" cy="19091880"/>
          </a:xfrm>
          <a:prstGeom prst="rect">
            <a:avLst/>
          </a:prstGeom>
        </p:spPr>
        <p:txBody>
          <a:bodyPr lIns="0" rIns="0" tIns="0" bIns="0"/>
          <a:p>
            <a:endParaRPr/>
          </a:p>
        </p:txBody>
      </p:sp>
      <p:sp>
        <p:nvSpPr>
          <p:cNvPr id="179" name="PlaceHolder 3"/>
          <p:cNvSpPr>
            <a:spLocks noGrp="1"/>
          </p:cNvSpPr>
          <p:nvPr>
            <p:ph type="body"/>
          </p:nvPr>
        </p:nvSpPr>
        <p:spPr>
          <a:xfrm>
            <a:off x="2194560" y="7702560"/>
            <a:ext cx="39501360" cy="19091880"/>
          </a:xfrm>
          <a:prstGeom prst="rect">
            <a:avLst/>
          </a:prstGeom>
        </p:spPr>
        <p:txBody>
          <a:bodyPr lIns="0" rIns="0" tIns="0" bIns="0"/>
          <a:p>
            <a:endParaRPr/>
          </a:p>
        </p:txBody>
      </p:sp>
      <p:pic>
        <p:nvPicPr>
          <p:cNvPr id="180" name="" descr=""/>
          <p:cNvPicPr/>
          <p:nvPr/>
        </p:nvPicPr>
        <p:blipFill>
          <a:blip r:embed="rId2"/>
          <a:stretch>
            <a:fillRect/>
          </a:stretch>
        </p:blipFill>
        <p:spPr>
          <a:xfrm>
            <a:off x="9981000" y="7702200"/>
            <a:ext cx="23928120" cy="19091880"/>
          </a:xfrm>
          <a:prstGeom prst="rect">
            <a:avLst/>
          </a:prstGeom>
          <a:ln>
            <a:noFill/>
          </a:ln>
        </p:spPr>
      </p:pic>
      <p:pic>
        <p:nvPicPr>
          <p:cNvPr id="181" name="" descr=""/>
          <p:cNvPicPr/>
          <p:nvPr/>
        </p:nvPicPr>
        <p:blipFill>
          <a:blip r:embed="rId3"/>
          <a:stretch>
            <a:fillRect/>
          </a:stretch>
        </p:blipFill>
        <p:spPr>
          <a:xfrm>
            <a:off x="9981000" y="7702200"/>
            <a:ext cx="23928120" cy="190918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86" name="PlaceHolder 2"/>
          <p:cNvSpPr>
            <a:spLocks noGrp="1"/>
          </p:cNvSpPr>
          <p:nvPr>
            <p:ph type="subTitle"/>
          </p:nvPr>
        </p:nvSpPr>
        <p:spPr>
          <a:xfrm>
            <a:off x="2194560" y="7702560"/>
            <a:ext cx="39501360" cy="1909224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88" name="PlaceHolder 2"/>
          <p:cNvSpPr>
            <a:spLocks noGrp="1"/>
          </p:cNvSpPr>
          <p:nvPr>
            <p:ph type="body"/>
          </p:nvPr>
        </p:nvSpPr>
        <p:spPr>
          <a:xfrm>
            <a:off x="2194560" y="7702560"/>
            <a:ext cx="39501360" cy="190918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90"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191" name="PlaceHolder 3"/>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2194560" y="1313280"/>
            <a:ext cx="39501360" cy="2548188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95"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196" name="PlaceHolder 3"/>
          <p:cNvSpPr>
            <a:spLocks noGrp="1"/>
          </p:cNvSpPr>
          <p:nvPr>
            <p:ph type="body"/>
          </p:nvPr>
        </p:nvSpPr>
        <p:spPr>
          <a:xfrm>
            <a:off x="2194560" y="17674560"/>
            <a:ext cx="19276560" cy="9106560"/>
          </a:xfrm>
          <a:prstGeom prst="rect">
            <a:avLst/>
          </a:prstGeom>
        </p:spPr>
        <p:txBody>
          <a:bodyPr lIns="0" rIns="0" tIns="0" bIns="0"/>
          <a:p>
            <a:endParaRPr/>
          </a:p>
        </p:txBody>
      </p:sp>
      <p:sp>
        <p:nvSpPr>
          <p:cNvPr id="197" name="PlaceHolder 4"/>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99"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200"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201" name="PlaceHolder 4"/>
          <p:cNvSpPr>
            <a:spLocks noGrp="1"/>
          </p:cNvSpPr>
          <p:nvPr>
            <p:ph type="body"/>
          </p:nvPr>
        </p:nvSpPr>
        <p:spPr>
          <a:xfrm>
            <a:off x="22435200" y="17674560"/>
            <a:ext cx="19276560" cy="910656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03"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204"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205" name="PlaceHolder 4"/>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2"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13" name="PlaceHolder 3"/>
          <p:cNvSpPr>
            <a:spLocks noGrp="1"/>
          </p:cNvSpPr>
          <p:nvPr>
            <p:ph type="body"/>
          </p:nvPr>
        </p:nvSpPr>
        <p:spPr>
          <a:xfrm>
            <a:off x="2194560" y="17674560"/>
            <a:ext cx="19276560" cy="9106560"/>
          </a:xfrm>
          <a:prstGeom prst="rect">
            <a:avLst/>
          </a:prstGeom>
        </p:spPr>
        <p:txBody>
          <a:bodyPr lIns="0" rIns="0" tIns="0" bIns="0"/>
          <a:p>
            <a:endParaRPr/>
          </a:p>
        </p:txBody>
      </p:sp>
      <p:sp>
        <p:nvSpPr>
          <p:cNvPr id="14" name="PlaceHolder 4"/>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07" name="PlaceHolder 2"/>
          <p:cNvSpPr>
            <a:spLocks noGrp="1"/>
          </p:cNvSpPr>
          <p:nvPr>
            <p:ph type="body"/>
          </p:nvPr>
        </p:nvSpPr>
        <p:spPr>
          <a:xfrm>
            <a:off x="2194560" y="7702560"/>
            <a:ext cx="39501360" cy="9106560"/>
          </a:xfrm>
          <a:prstGeom prst="rect">
            <a:avLst/>
          </a:prstGeom>
        </p:spPr>
        <p:txBody>
          <a:bodyPr lIns="0" rIns="0" tIns="0" bIns="0"/>
          <a:p>
            <a:endParaRPr/>
          </a:p>
        </p:txBody>
      </p:sp>
      <p:sp>
        <p:nvSpPr>
          <p:cNvPr id="208" name="PlaceHolder 3"/>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10"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211"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212" name="PlaceHolder 4"/>
          <p:cNvSpPr>
            <a:spLocks noGrp="1"/>
          </p:cNvSpPr>
          <p:nvPr>
            <p:ph type="body"/>
          </p:nvPr>
        </p:nvSpPr>
        <p:spPr>
          <a:xfrm>
            <a:off x="22435200" y="17674560"/>
            <a:ext cx="19276560" cy="9106560"/>
          </a:xfrm>
          <a:prstGeom prst="rect">
            <a:avLst/>
          </a:prstGeom>
        </p:spPr>
        <p:txBody>
          <a:bodyPr lIns="0" rIns="0" tIns="0" bIns="0"/>
          <a:p>
            <a:endParaRPr/>
          </a:p>
        </p:txBody>
      </p:sp>
      <p:sp>
        <p:nvSpPr>
          <p:cNvPr id="213" name="PlaceHolder 5"/>
          <p:cNvSpPr>
            <a:spLocks noGrp="1"/>
          </p:cNvSpPr>
          <p:nvPr>
            <p:ph type="body"/>
          </p:nvPr>
        </p:nvSpPr>
        <p:spPr>
          <a:xfrm>
            <a:off x="2194560" y="17674560"/>
            <a:ext cx="19276560" cy="910656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15" name="PlaceHolder 2"/>
          <p:cNvSpPr>
            <a:spLocks noGrp="1"/>
          </p:cNvSpPr>
          <p:nvPr>
            <p:ph type="body"/>
          </p:nvPr>
        </p:nvSpPr>
        <p:spPr>
          <a:xfrm>
            <a:off x="2194560" y="7702560"/>
            <a:ext cx="39501360" cy="19091880"/>
          </a:xfrm>
          <a:prstGeom prst="rect">
            <a:avLst/>
          </a:prstGeom>
        </p:spPr>
        <p:txBody>
          <a:bodyPr lIns="0" rIns="0" tIns="0" bIns="0"/>
          <a:p>
            <a:endParaRPr/>
          </a:p>
        </p:txBody>
      </p:sp>
      <p:sp>
        <p:nvSpPr>
          <p:cNvPr id="216" name="PlaceHolder 3"/>
          <p:cNvSpPr>
            <a:spLocks noGrp="1"/>
          </p:cNvSpPr>
          <p:nvPr>
            <p:ph type="body"/>
          </p:nvPr>
        </p:nvSpPr>
        <p:spPr>
          <a:xfrm>
            <a:off x="2194560" y="7702560"/>
            <a:ext cx="39501360" cy="19091880"/>
          </a:xfrm>
          <a:prstGeom prst="rect">
            <a:avLst/>
          </a:prstGeom>
        </p:spPr>
        <p:txBody>
          <a:bodyPr lIns="0" rIns="0" tIns="0" bIns="0"/>
          <a:p>
            <a:endParaRPr/>
          </a:p>
        </p:txBody>
      </p:sp>
      <p:pic>
        <p:nvPicPr>
          <p:cNvPr id="217" name="" descr=""/>
          <p:cNvPicPr/>
          <p:nvPr/>
        </p:nvPicPr>
        <p:blipFill>
          <a:blip r:embed="rId2"/>
          <a:stretch>
            <a:fillRect/>
          </a:stretch>
        </p:blipFill>
        <p:spPr>
          <a:xfrm>
            <a:off x="9981000" y="7702200"/>
            <a:ext cx="23928120" cy="19091880"/>
          </a:xfrm>
          <a:prstGeom prst="rect">
            <a:avLst/>
          </a:prstGeom>
          <a:ln>
            <a:noFill/>
          </a:ln>
        </p:spPr>
      </p:pic>
      <p:pic>
        <p:nvPicPr>
          <p:cNvPr id="218" name="" descr=""/>
          <p:cNvPicPr/>
          <p:nvPr/>
        </p:nvPicPr>
        <p:blipFill>
          <a:blip r:embed="rId3"/>
          <a:stretch>
            <a:fillRect/>
          </a:stretch>
        </p:blipFill>
        <p:spPr>
          <a:xfrm>
            <a:off x="9981000" y="7702200"/>
            <a:ext cx="23928120" cy="190918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25" name="PlaceHolder 2"/>
          <p:cNvSpPr>
            <a:spLocks noGrp="1"/>
          </p:cNvSpPr>
          <p:nvPr>
            <p:ph type="subTitle"/>
          </p:nvPr>
        </p:nvSpPr>
        <p:spPr>
          <a:xfrm>
            <a:off x="2194560" y="7702560"/>
            <a:ext cx="39501360" cy="1909224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27" name="PlaceHolder 2"/>
          <p:cNvSpPr>
            <a:spLocks noGrp="1"/>
          </p:cNvSpPr>
          <p:nvPr>
            <p:ph type="body"/>
          </p:nvPr>
        </p:nvSpPr>
        <p:spPr>
          <a:xfrm>
            <a:off x="2194560" y="7702560"/>
            <a:ext cx="39501360" cy="1909188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29"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230" name="PlaceHolder 3"/>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2194560" y="1313280"/>
            <a:ext cx="39501360" cy="2548188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34"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235" name="PlaceHolder 3"/>
          <p:cNvSpPr>
            <a:spLocks noGrp="1"/>
          </p:cNvSpPr>
          <p:nvPr>
            <p:ph type="body"/>
          </p:nvPr>
        </p:nvSpPr>
        <p:spPr>
          <a:xfrm>
            <a:off x="2194560" y="17674560"/>
            <a:ext cx="19276560" cy="9106560"/>
          </a:xfrm>
          <a:prstGeom prst="rect">
            <a:avLst/>
          </a:prstGeom>
        </p:spPr>
        <p:txBody>
          <a:bodyPr lIns="0" rIns="0" tIns="0" bIns="0"/>
          <a:p>
            <a:endParaRPr/>
          </a:p>
        </p:txBody>
      </p:sp>
      <p:sp>
        <p:nvSpPr>
          <p:cNvPr id="236" name="PlaceHolder 4"/>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16"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17"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18" name="PlaceHolder 4"/>
          <p:cNvSpPr>
            <a:spLocks noGrp="1"/>
          </p:cNvSpPr>
          <p:nvPr>
            <p:ph type="body"/>
          </p:nvPr>
        </p:nvSpPr>
        <p:spPr>
          <a:xfrm>
            <a:off x="22435200" y="17674560"/>
            <a:ext cx="19276560" cy="910656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38"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239"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240" name="PlaceHolder 4"/>
          <p:cNvSpPr>
            <a:spLocks noGrp="1"/>
          </p:cNvSpPr>
          <p:nvPr>
            <p:ph type="body"/>
          </p:nvPr>
        </p:nvSpPr>
        <p:spPr>
          <a:xfrm>
            <a:off x="22435200" y="17674560"/>
            <a:ext cx="19276560" cy="910656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42"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243"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244" name="PlaceHolder 4"/>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46" name="PlaceHolder 2"/>
          <p:cNvSpPr>
            <a:spLocks noGrp="1"/>
          </p:cNvSpPr>
          <p:nvPr>
            <p:ph type="body"/>
          </p:nvPr>
        </p:nvSpPr>
        <p:spPr>
          <a:xfrm>
            <a:off x="2194560" y="7702560"/>
            <a:ext cx="39501360" cy="9106560"/>
          </a:xfrm>
          <a:prstGeom prst="rect">
            <a:avLst/>
          </a:prstGeom>
        </p:spPr>
        <p:txBody>
          <a:bodyPr lIns="0" rIns="0" tIns="0" bIns="0"/>
          <a:p>
            <a:endParaRPr/>
          </a:p>
        </p:txBody>
      </p:sp>
      <p:sp>
        <p:nvSpPr>
          <p:cNvPr id="247" name="PlaceHolder 3"/>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49"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250"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251" name="PlaceHolder 4"/>
          <p:cNvSpPr>
            <a:spLocks noGrp="1"/>
          </p:cNvSpPr>
          <p:nvPr>
            <p:ph type="body"/>
          </p:nvPr>
        </p:nvSpPr>
        <p:spPr>
          <a:xfrm>
            <a:off x="22435200" y="17674560"/>
            <a:ext cx="19276560" cy="9106560"/>
          </a:xfrm>
          <a:prstGeom prst="rect">
            <a:avLst/>
          </a:prstGeom>
        </p:spPr>
        <p:txBody>
          <a:bodyPr lIns="0" rIns="0" tIns="0" bIns="0"/>
          <a:p>
            <a:endParaRPr/>
          </a:p>
        </p:txBody>
      </p:sp>
      <p:sp>
        <p:nvSpPr>
          <p:cNvPr id="252" name="PlaceHolder 5"/>
          <p:cNvSpPr>
            <a:spLocks noGrp="1"/>
          </p:cNvSpPr>
          <p:nvPr>
            <p:ph type="body"/>
          </p:nvPr>
        </p:nvSpPr>
        <p:spPr>
          <a:xfrm>
            <a:off x="2194560" y="17674560"/>
            <a:ext cx="19276560" cy="910656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54" name="PlaceHolder 2"/>
          <p:cNvSpPr>
            <a:spLocks noGrp="1"/>
          </p:cNvSpPr>
          <p:nvPr>
            <p:ph type="body"/>
          </p:nvPr>
        </p:nvSpPr>
        <p:spPr>
          <a:xfrm>
            <a:off x="2194560" y="7702560"/>
            <a:ext cx="39501360" cy="19091880"/>
          </a:xfrm>
          <a:prstGeom prst="rect">
            <a:avLst/>
          </a:prstGeom>
        </p:spPr>
        <p:txBody>
          <a:bodyPr lIns="0" rIns="0" tIns="0" bIns="0"/>
          <a:p>
            <a:endParaRPr/>
          </a:p>
        </p:txBody>
      </p:sp>
      <p:sp>
        <p:nvSpPr>
          <p:cNvPr id="255" name="PlaceHolder 3"/>
          <p:cNvSpPr>
            <a:spLocks noGrp="1"/>
          </p:cNvSpPr>
          <p:nvPr>
            <p:ph type="body"/>
          </p:nvPr>
        </p:nvSpPr>
        <p:spPr>
          <a:xfrm>
            <a:off x="2194560" y="7702560"/>
            <a:ext cx="39501360" cy="19091880"/>
          </a:xfrm>
          <a:prstGeom prst="rect">
            <a:avLst/>
          </a:prstGeom>
        </p:spPr>
        <p:txBody>
          <a:bodyPr lIns="0" rIns="0" tIns="0" bIns="0"/>
          <a:p>
            <a:endParaRPr/>
          </a:p>
        </p:txBody>
      </p:sp>
      <p:pic>
        <p:nvPicPr>
          <p:cNvPr id="256" name="" descr=""/>
          <p:cNvPicPr/>
          <p:nvPr/>
        </p:nvPicPr>
        <p:blipFill>
          <a:blip r:embed="rId2"/>
          <a:stretch>
            <a:fillRect/>
          </a:stretch>
        </p:blipFill>
        <p:spPr>
          <a:xfrm>
            <a:off x="9981000" y="7702200"/>
            <a:ext cx="23928120" cy="19091880"/>
          </a:xfrm>
          <a:prstGeom prst="rect">
            <a:avLst/>
          </a:prstGeom>
          <a:ln>
            <a:noFill/>
          </a:ln>
        </p:spPr>
      </p:pic>
      <p:pic>
        <p:nvPicPr>
          <p:cNvPr id="257" name="" descr=""/>
          <p:cNvPicPr/>
          <p:nvPr/>
        </p:nvPicPr>
        <p:blipFill>
          <a:blip r:embed="rId3"/>
          <a:stretch>
            <a:fillRect/>
          </a:stretch>
        </p:blipFill>
        <p:spPr>
          <a:xfrm>
            <a:off x="9981000" y="7702200"/>
            <a:ext cx="23928120" cy="1909188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63" name="PlaceHolder 2"/>
          <p:cNvSpPr>
            <a:spLocks noGrp="1"/>
          </p:cNvSpPr>
          <p:nvPr>
            <p:ph type="subTitle"/>
          </p:nvPr>
        </p:nvSpPr>
        <p:spPr>
          <a:xfrm>
            <a:off x="2194560" y="7702560"/>
            <a:ext cx="39501360" cy="19092240"/>
          </a:xfrm>
          <a:prstGeom prst="rect">
            <a:avLst/>
          </a:prstGeom>
        </p:spPr>
        <p:txBody>
          <a:bodyPr lIns="0" rIns="0" tIns="0" bIns="0" anchor="ctr"/>
          <a:p>
            <a:pPr algn="ctr"/>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65" name="PlaceHolder 2"/>
          <p:cNvSpPr>
            <a:spLocks noGrp="1"/>
          </p:cNvSpPr>
          <p:nvPr>
            <p:ph type="body"/>
          </p:nvPr>
        </p:nvSpPr>
        <p:spPr>
          <a:xfrm>
            <a:off x="2194560" y="7702560"/>
            <a:ext cx="39501360" cy="19091880"/>
          </a:xfrm>
          <a:prstGeom prst="rect">
            <a:avLst/>
          </a:prstGeom>
        </p:spPr>
        <p:txBody>
          <a:bodyPr lIns="0" rIns="0" tIns="0" bIns="0"/>
          <a:p>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67"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268" name="PlaceHolder 3"/>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0"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21"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22" name="PlaceHolder 4"/>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2194560" y="1313280"/>
            <a:ext cx="39501360" cy="25481880"/>
          </a:xfrm>
          <a:prstGeom prst="rect">
            <a:avLst/>
          </a:prstGeom>
        </p:spPr>
        <p:txBody>
          <a:bodyPr lIns="0" rIns="0" tIns="0" bIns="0" anchor="ctr"/>
          <a:p>
            <a:pPr algn="ctr"/>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72"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273" name="PlaceHolder 3"/>
          <p:cNvSpPr>
            <a:spLocks noGrp="1"/>
          </p:cNvSpPr>
          <p:nvPr>
            <p:ph type="body"/>
          </p:nvPr>
        </p:nvSpPr>
        <p:spPr>
          <a:xfrm>
            <a:off x="2194560" y="17674560"/>
            <a:ext cx="19276560" cy="9106560"/>
          </a:xfrm>
          <a:prstGeom prst="rect">
            <a:avLst/>
          </a:prstGeom>
        </p:spPr>
        <p:txBody>
          <a:bodyPr lIns="0" rIns="0" tIns="0" bIns="0"/>
          <a:p>
            <a:endParaRPr/>
          </a:p>
        </p:txBody>
      </p:sp>
      <p:sp>
        <p:nvSpPr>
          <p:cNvPr id="274" name="PlaceHolder 4"/>
          <p:cNvSpPr>
            <a:spLocks noGrp="1"/>
          </p:cNvSpPr>
          <p:nvPr>
            <p:ph type="body"/>
          </p:nvPr>
        </p:nvSpPr>
        <p:spPr>
          <a:xfrm>
            <a:off x="22435200" y="7702560"/>
            <a:ext cx="19276560" cy="19091880"/>
          </a:xfrm>
          <a:prstGeom prst="rect">
            <a:avLst/>
          </a:prstGeom>
        </p:spPr>
        <p:txBody>
          <a:bodyPr lIns="0" rIns="0" tIns="0" bIns="0"/>
          <a:p>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76" name="PlaceHolder 2"/>
          <p:cNvSpPr>
            <a:spLocks noGrp="1"/>
          </p:cNvSpPr>
          <p:nvPr>
            <p:ph type="body"/>
          </p:nvPr>
        </p:nvSpPr>
        <p:spPr>
          <a:xfrm>
            <a:off x="2194560" y="7702560"/>
            <a:ext cx="19276560" cy="19091880"/>
          </a:xfrm>
          <a:prstGeom prst="rect">
            <a:avLst/>
          </a:prstGeom>
        </p:spPr>
        <p:txBody>
          <a:bodyPr lIns="0" rIns="0" tIns="0" bIns="0"/>
          <a:p>
            <a:endParaRPr/>
          </a:p>
        </p:txBody>
      </p:sp>
      <p:sp>
        <p:nvSpPr>
          <p:cNvPr id="277"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278" name="PlaceHolder 4"/>
          <p:cNvSpPr>
            <a:spLocks noGrp="1"/>
          </p:cNvSpPr>
          <p:nvPr>
            <p:ph type="body"/>
          </p:nvPr>
        </p:nvSpPr>
        <p:spPr>
          <a:xfrm>
            <a:off x="22435200" y="17674560"/>
            <a:ext cx="19276560" cy="9106560"/>
          </a:xfrm>
          <a:prstGeom prst="rect">
            <a:avLst/>
          </a:prstGeom>
        </p:spPr>
        <p:txBody>
          <a:bodyPr lIns="0" rIns="0" tIns="0" bIns="0"/>
          <a:p>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80"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281"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282" name="PlaceHolder 4"/>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84" name="PlaceHolder 2"/>
          <p:cNvSpPr>
            <a:spLocks noGrp="1"/>
          </p:cNvSpPr>
          <p:nvPr>
            <p:ph type="body"/>
          </p:nvPr>
        </p:nvSpPr>
        <p:spPr>
          <a:xfrm>
            <a:off x="2194560" y="7702560"/>
            <a:ext cx="39501360" cy="9106560"/>
          </a:xfrm>
          <a:prstGeom prst="rect">
            <a:avLst/>
          </a:prstGeom>
        </p:spPr>
        <p:txBody>
          <a:bodyPr lIns="0" rIns="0" tIns="0" bIns="0"/>
          <a:p>
            <a:endParaRPr/>
          </a:p>
        </p:txBody>
      </p:sp>
      <p:sp>
        <p:nvSpPr>
          <p:cNvPr id="285" name="PlaceHolder 3"/>
          <p:cNvSpPr>
            <a:spLocks noGrp="1"/>
          </p:cNvSpPr>
          <p:nvPr>
            <p:ph type="body"/>
          </p:nvPr>
        </p:nvSpPr>
        <p:spPr>
          <a:xfrm>
            <a:off x="2194560" y="17674560"/>
            <a:ext cx="39501360" cy="9106560"/>
          </a:xfrm>
          <a:prstGeom prst="rect">
            <a:avLst/>
          </a:prstGeom>
        </p:spPr>
        <p:txBody>
          <a:bodyPr lIns="0" rIns="0" tIns="0" bIns="0"/>
          <a:p>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87" name="PlaceHolder 2"/>
          <p:cNvSpPr>
            <a:spLocks noGrp="1"/>
          </p:cNvSpPr>
          <p:nvPr>
            <p:ph type="body"/>
          </p:nvPr>
        </p:nvSpPr>
        <p:spPr>
          <a:xfrm>
            <a:off x="2194560" y="7702560"/>
            <a:ext cx="19276560" cy="9106560"/>
          </a:xfrm>
          <a:prstGeom prst="rect">
            <a:avLst/>
          </a:prstGeom>
        </p:spPr>
        <p:txBody>
          <a:bodyPr lIns="0" rIns="0" tIns="0" bIns="0"/>
          <a:p>
            <a:endParaRPr/>
          </a:p>
        </p:txBody>
      </p:sp>
      <p:sp>
        <p:nvSpPr>
          <p:cNvPr id="288" name="PlaceHolder 3"/>
          <p:cNvSpPr>
            <a:spLocks noGrp="1"/>
          </p:cNvSpPr>
          <p:nvPr>
            <p:ph type="body"/>
          </p:nvPr>
        </p:nvSpPr>
        <p:spPr>
          <a:xfrm>
            <a:off x="22435200" y="7702560"/>
            <a:ext cx="19276560" cy="9106560"/>
          </a:xfrm>
          <a:prstGeom prst="rect">
            <a:avLst/>
          </a:prstGeom>
        </p:spPr>
        <p:txBody>
          <a:bodyPr lIns="0" rIns="0" tIns="0" bIns="0"/>
          <a:p>
            <a:endParaRPr/>
          </a:p>
        </p:txBody>
      </p:sp>
      <p:sp>
        <p:nvSpPr>
          <p:cNvPr id="289" name="PlaceHolder 4"/>
          <p:cNvSpPr>
            <a:spLocks noGrp="1"/>
          </p:cNvSpPr>
          <p:nvPr>
            <p:ph type="body"/>
          </p:nvPr>
        </p:nvSpPr>
        <p:spPr>
          <a:xfrm>
            <a:off x="22435200" y="17674560"/>
            <a:ext cx="19276560" cy="9106560"/>
          </a:xfrm>
          <a:prstGeom prst="rect">
            <a:avLst/>
          </a:prstGeom>
        </p:spPr>
        <p:txBody>
          <a:bodyPr lIns="0" rIns="0" tIns="0" bIns="0"/>
          <a:p>
            <a:endParaRPr/>
          </a:p>
        </p:txBody>
      </p:sp>
      <p:sp>
        <p:nvSpPr>
          <p:cNvPr id="290" name="PlaceHolder 5"/>
          <p:cNvSpPr>
            <a:spLocks noGrp="1"/>
          </p:cNvSpPr>
          <p:nvPr>
            <p:ph type="body"/>
          </p:nvPr>
        </p:nvSpPr>
        <p:spPr>
          <a:xfrm>
            <a:off x="2194560" y="17674560"/>
            <a:ext cx="19276560" cy="9106560"/>
          </a:xfrm>
          <a:prstGeom prst="rect">
            <a:avLst/>
          </a:prstGeom>
        </p:spPr>
        <p:txBody>
          <a:bodyPr lIns="0" rIns="0" tIns="0" bIns="0"/>
          <a:p>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292" name="PlaceHolder 2"/>
          <p:cNvSpPr>
            <a:spLocks noGrp="1"/>
          </p:cNvSpPr>
          <p:nvPr>
            <p:ph type="body"/>
          </p:nvPr>
        </p:nvSpPr>
        <p:spPr>
          <a:xfrm>
            <a:off x="2194560" y="7702560"/>
            <a:ext cx="39501360" cy="19091880"/>
          </a:xfrm>
          <a:prstGeom prst="rect">
            <a:avLst/>
          </a:prstGeom>
        </p:spPr>
        <p:txBody>
          <a:bodyPr lIns="0" rIns="0" tIns="0" bIns="0"/>
          <a:p>
            <a:endParaRPr/>
          </a:p>
        </p:txBody>
      </p:sp>
      <p:sp>
        <p:nvSpPr>
          <p:cNvPr id="293" name="PlaceHolder 3"/>
          <p:cNvSpPr>
            <a:spLocks noGrp="1"/>
          </p:cNvSpPr>
          <p:nvPr>
            <p:ph type="body"/>
          </p:nvPr>
        </p:nvSpPr>
        <p:spPr>
          <a:xfrm>
            <a:off x="2194560" y="7702560"/>
            <a:ext cx="39501360" cy="19091880"/>
          </a:xfrm>
          <a:prstGeom prst="rect">
            <a:avLst/>
          </a:prstGeom>
        </p:spPr>
        <p:txBody>
          <a:bodyPr lIns="0" rIns="0" tIns="0" bIns="0"/>
          <a:p>
            <a:endParaRPr/>
          </a:p>
        </p:txBody>
      </p:sp>
      <p:pic>
        <p:nvPicPr>
          <p:cNvPr id="294" name="" descr=""/>
          <p:cNvPicPr/>
          <p:nvPr/>
        </p:nvPicPr>
        <p:blipFill>
          <a:blip r:embed="rId2"/>
          <a:stretch>
            <a:fillRect/>
          </a:stretch>
        </p:blipFill>
        <p:spPr>
          <a:xfrm>
            <a:off x="9981000" y="7702200"/>
            <a:ext cx="23928120" cy="19091880"/>
          </a:xfrm>
          <a:prstGeom prst="rect">
            <a:avLst/>
          </a:prstGeom>
          <a:ln>
            <a:noFill/>
          </a:ln>
        </p:spPr>
      </p:pic>
      <p:pic>
        <p:nvPicPr>
          <p:cNvPr id="295" name="" descr=""/>
          <p:cNvPicPr/>
          <p:nvPr/>
        </p:nvPicPr>
        <p:blipFill>
          <a:blip r:embed="rId3"/>
          <a:stretch>
            <a:fillRect/>
          </a:stretch>
        </p:blipFill>
        <p:spPr>
          <a:xfrm>
            <a:off x="9981000" y="7702200"/>
            <a:ext cx="23928120" cy="19091880"/>
          </a:xfrm>
          <a:prstGeom prst="rect">
            <a:avLst/>
          </a:prstGeom>
          <a:ln>
            <a:noFill/>
          </a:ln>
        </p:spPr>
      </p:pic>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03"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04" name="PlaceHolder 2"/>
          <p:cNvSpPr>
            <a:spLocks noGrp="1"/>
          </p:cNvSpPr>
          <p:nvPr>
            <p:ph type="subTitle"/>
          </p:nvPr>
        </p:nvSpPr>
        <p:spPr>
          <a:xfrm>
            <a:off x="2194560" y="7702560"/>
            <a:ext cx="39501360" cy="19092240"/>
          </a:xfrm>
          <a:prstGeom prst="rect">
            <a:avLst/>
          </a:prstGeom>
        </p:spPr>
        <p:txBody>
          <a:bodyPr lIns="0" rIns="0" tIns="0" bIns="0" anchor="ctr"/>
          <a:p>
            <a:pPr algn="ctr"/>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2194560" y="1313280"/>
            <a:ext cx="39501360" cy="5497200"/>
          </a:xfrm>
          <a:prstGeom prst="rect">
            <a:avLst/>
          </a:prstGeom>
        </p:spPr>
        <p:txBody>
          <a:bodyPr lIns="0" rIns="0" tIns="0" bIns="0" anchor="ctr"/>
          <a:p>
            <a:pPr algn="ctr"/>
            <a:endParaRPr/>
          </a:p>
        </p:txBody>
      </p:sp>
      <p:sp>
        <p:nvSpPr>
          <p:cNvPr id="306" name="PlaceHolder 2"/>
          <p:cNvSpPr>
            <a:spLocks noGrp="1"/>
          </p:cNvSpPr>
          <p:nvPr>
            <p:ph type="body"/>
          </p:nvPr>
        </p:nvSpPr>
        <p:spPr>
          <a:xfrm>
            <a:off x="2194560" y="7702560"/>
            <a:ext cx="39501360" cy="19091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slideLayout" Target="../slideLayouts/slideLayout109.xml"/><Relationship Id="rId7" Type="http://schemas.openxmlformats.org/officeDocument/2006/relationships/slideLayout" Target="../slideLayouts/slideLayout110.xml"/><Relationship Id="rId8" Type="http://schemas.openxmlformats.org/officeDocument/2006/relationships/slideLayout" Target="../slideLayouts/slideLayout111.xml"/><Relationship Id="rId9" Type="http://schemas.openxmlformats.org/officeDocument/2006/relationships/slideLayout" Target="../slideLayouts/slideLayout112.xml"/><Relationship Id="rId10" Type="http://schemas.openxmlformats.org/officeDocument/2006/relationships/slideLayout" Target="../slideLayouts/slideLayout113.xml"/><Relationship Id="rId11" Type="http://schemas.openxmlformats.org/officeDocument/2006/relationships/slideLayout" Target="../slideLayouts/slideLayout114.xml"/><Relationship Id="rId12" Type="http://schemas.openxmlformats.org/officeDocument/2006/relationships/slideLayout" Target="../slideLayouts/slideLayout115.xml"/><Relationship Id="rId13" Type="http://schemas.openxmlformats.org/officeDocument/2006/relationships/slideLayout" Target="../slideLayouts/slideLayout116.xml"/><Relationship Id="rId14" Type="http://schemas.openxmlformats.org/officeDocument/2006/relationships/slideLayout" Target="../slideLayouts/slideLayout117.xml"/><Relationship Id="rId15" Type="http://schemas.openxmlformats.org/officeDocument/2006/relationships/slideLayout" Target="../slideLayouts/slideLayout118.xml"/><Relationship Id="rId16" Type="http://schemas.openxmlformats.org/officeDocument/2006/relationships/slideLayout" Target="../slideLayouts/slideLayout119.xml"/><Relationship Id="rId17"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 Id="rId11" Type="http://schemas.openxmlformats.org/officeDocument/2006/relationships/slideLayout" Target="../slideLayouts/slideLayout104.xml"/><Relationship Id="rId12" Type="http://schemas.openxmlformats.org/officeDocument/2006/relationships/slideLayout" Target="../slideLayouts/slideLayout105.xml"/><Relationship Id="rId13" Type="http://schemas.openxmlformats.org/officeDocument/2006/relationships/slideLayout" Target="../slideLayouts/slideLayout106.xml"/><Relationship Id="rId14" Type="http://schemas.openxmlformats.org/officeDocument/2006/relationships/slideLayout" Target="../slideLayouts/slideLayout107.xml"/><Relationship Id="rId15"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194560" y="1313280"/>
            <a:ext cx="39501720" cy="549684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2194560" y="7702560"/>
            <a:ext cx="39501720" cy="190922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pic>
        <p:nvPicPr>
          <p:cNvPr id="337" name="" descr=""/>
          <p:cNvPicPr/>
          <p:nvPr/>
        </p:nvPicPr>
        <p:blipFill>
          <a:blip r:embed="rId2"/>
          <a:stretch>
            <a:fillRect/>
          </a:stretch>
        </p:blipFill>
        <p:spPr>
          <a:xfrm>
            <a:off x="9980640" y="7702560"/>
            <a:ext cx="23927760" cy="19091160"/>
          </a:xfrm>
          <a:prstGeom prst="rect">
            <a:avLst/>
          </a:prstGeom>
          <a:ln>
            <a:noFill/>
          </a:ln>
        </p:spPr>
      </p:pic>
      <p:pic>
        <p:nvPicPr>
          <p:cNvPr id="338" name="" descr=""/>
          <p:cNvPicPr/>
          <p:nvPr/>
        </p:nvPicPr>
        <p:blipFill>
          <a:blip r:embed="rId3"/>
          <a:stretch>
            <a:fillRect/>
          </a:stretch>
        </p:blipFill>
        <p:spPr>
          <a:xfrm>
            <a:off x="9980640" y="7702560"/>
            <a:ext cx="23927760" cy="19091160"/>
          </a:xfrm>
          <a:prstGeom prst="rect">
            <a:avLst/>
          </a:prstGeom>
          <a:ln>
            <a:noFill/>
          </a:ln>
        </p:spPr>
      </p:pic>
      <p:sp>
        <p:nvSpPr>
          <p:cNvPr id="339" name="PlaceHolder 1"/>
          <p:cNvSpPr>
            <a:spLocks noGrp="1"/>
          </p:cNvSpPr>
          <p:nvPr>
            <p:ph type="title"/>
          </p:nvPr>
        </p:nvSpPr>
        <p:spPr>
          <a:xfrm>
            <a:off x="2194560" y="1313280"/>
            <a:ext cx="39501360" cy="5496840"/>
          </a:xfrm>
          <a:prstGeom prst="rect">
            <a:avLst/>
          </a:prstGeom>
        </p:spPr>
        <p:txBody>
          <a:bodyPr lIns="0" rIns="0" tIns="0" bIns="0" anchor="ctr"/>
          <a:p>
            <a:r>
              <a:rPr lang="en-US">
                <a:latin typeface="Arial"/>
              </a:rPr>
              <a:t>Click to edit the title text format</a:t>
            </a:r>
            <a:endParaRPr/>
          </a:p>
        </p:txBody>
      </p:sp>
      <p:sp>
        <p:nvSpPr>
          <p:cNvPr id="340" name="PlaceHolder 2"/>
          <p:cNvSpPr>
            <a:spLocks noGrp="1"/>
          </p:cNvSpPr>
          <p:nvPr>
            <p:ph type="body"/>
          </p:nvPr>
        </p:nvSpPr>
        <p:spPr>
          <a:xfrm>
            <a:off x="2194560" y="7702560"/>
            <a:ext cx="39501360" cy="190918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341" name="PlaceHolder 3"/>
          <p:cNvSpPr>
            <a:spLocks noGrp="1"/>
          </p:cNvSpPr>
          <p:nvPr>
            <p:ph type="body"/>
          </p:nvPr>
        </p:nvSpPr>
        <p:spPr>
          <a:xfrm>
            <a:off x="2194560" y="7702560"/>
            <a:ext cx="39501360" cy="190918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pic>
        <p:nvPicPr>
          <p:cNvPr id="342" name="" descr=""/>
          <p:cNvPicPr/>
          <p:nvPr/>
        </p:nvPicPr>
        <p:blipFill>
          <a:blip r:embed="rId4"/>
          <a:stretch>
            <a:fillRect/>
          </a:stretch>
        </p:blipFill>
        <p:spPr>
          <a:xfrm>
            <a:off x="9980640" y="7702560"/>
            <a:ext cx="23928480" cy="19091880"/>
          </a:xfrm>
          <a:prstGeom prst="rect">
            <a:avLst/>
          </a:prstGeom>
          <a:ln>
            <a:noFill/>
          </a:ln>
        </p:spPr>
      </p:pic>
      <p:pic>
        <p:nvPicPr>
          <p:cNvPr id="343" name="" descr=""/>
          <p:cNvPicPr/>
          <p:nvPr/>
        </p:nvPicPr>
        <p:blipFill>
          <a:blip r:embed="rId5"/>
          <a:stretch>
            <a:fillRect/>
          </a:stretch>
        </p:blipFill>
        <p:spPr>
          <a:xfrm>
            <a:off x="9980640" y="7702560"/>
            <a:ext cx="23928480" cy="19091880"/>
          </a:xfrm>
          <a:prstGeom prst="rect">
            <a:avLst/>
          </a:prstGeom>
          <a:ln>
            <a:noFill/>
          </a:ln>
        </p:spPr>
      </p:pic>
    </p:spTree>
  </p:cSld>
  <p:clrMap bg1="lt1" bg2="lt2" tx1="dk1" tx2="dk2" accent1="accent1" accent2="accent2" accent3="accent3" accent4="accent4" accent5="accent5" accent6="accent6" hlink="hlink" folHlink="folHlink"/>
  <p:sldLayoutIdLst>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2194560" y="1313280"/>
            <a:ext cx="39501720" cy="549684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2194560" y="7702560"/>
            <a:ext cx="39501720" cy="190922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2194560" y="1313280"/>
            <a:ext cx="39501720" cy="549684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2194560" y="7702560"/>
            <a:ext cx="39501720" cy="190922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2194560" y="1313280"/>
            <a:ext cx="39501720" cy="5496840"/>
          </a:xfrm>
          <a:prstGeom prst="rect">
            <a:avLst/>
          </a:prstGeom>
        </p:spPr>
        <p:txBody>
          <a:bodyPr lIns="0" rIns="0" tIns="0" bIns="0" anchor="ctr"/>
          <a:p>
            <a:pPr algn="ctr"/>
            <a:r>
              <a:rPr lang="en-US" sz="4400">
                <a:latin typeface="Arial"/>
              </a:rPr>
              <a:t>Click to edit the title text format</a:t>
            </a:r>
            <a:endParaRPr/>
          </a:p>
        </p:txBody>
      </p:sp>
      <p:sp>
        <p:nvSpPr>
          <p:cNvPr id="109" name="PlaceHolder 2"/>
          <p:cNvSpPr>
            <a:spLocks noGrp="1"/>
          </p:cNvSpPr>
          <p:nvPr>
            <p:ph type="body"/>
          </p:nvPr>
        </p:nvSpPr>
        <p:spPr>
          <a:xfrm>
            <a:off x="2194560" y="7702560"/>
            <a:ext cx="39501720" cy="190922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2194560" y="1313280"/>
            <a:ext cx="39501360" cy="5496840"/>
          </a:xfrm>
          <a:prstGeom prst="rect">
            <a:avLst/>
          </a:prstGeom>
        </p:spPr>
        <p:txBody>
          <a:bodyPr lIns="0" rIns="0" tIns="0" bIns="0" anchor="ctr"/>
          <a:p>
            <a:r>
              <a:rPr lang="en-US">
                <a:latin typeface="Arial"/>
              </a:rPr>
              <a:t>Click to edit the title text format</a:t>
            </a:r>
            <a:endParaRPr/>
          </a:p>
        </p:txBody>
      </p:sp>
      <p:sp>
        <p:nvSpPr>
          <p:cNvPr id="145" name="PlaceHolder 2"/>
          <p:cNvSpPr>
            <a:spLocks noGrp="1"/>
          </p:cNvSpPr>
          <p:nvPr>
            <p:ph type="body"/>
          </p:nvPr>
        </p:nvSpPr>
        <p:spPr>
          <a:xfrm>
            <a:off x="2194560" y="7702560"/>
            <a:ext cx="19276200" cy="910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46" name="PlaceHolder 3"/>
          <p:cNvSpPr>
            <a:spLocks noGrp="1"/>
          </p:cNvSpPr>
          <p:nvPr>
            <p:ph type="body"/>
          </p:nvPr>
        </p:nvSpPr>
        <p:spPr>
          <a:xfrm>
            <a:off x="22435200" y="7702560"/>
            <a:ext cx="19276200" cy="910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47" name="PlaceHolder 4"/>
          <p:cNvSpPr>
            <a:spLocks noGrp="1"/>
          </p:cNvSpPr>
          <p:nvPr>
            <p:ph type="body"/>
          </p:nvPr>
        </p:nvSpPr>
        <p:spPr>
          <a:xfrm>
            <a:off x="2194560" y="17674920"/>
            <a:ext cx="39501360" cy="910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sp>
        <p:nvSpPr>
          <p:cNvPr id="182" name="PlaceHolder 1"/>
          <p:cNvSpPr>
            <a:spLocks noGrp="1"/>
          </p:cNvSpPr>
          <p:nvPr>
            <p:ph type="title"/>
          </p:nvPr>
        </p:nvSpPr>
        <p:spPr>
          <a:xfrm>
            <a:off x="2194560" y="1313280"/>
            <a:ext cx="39501360" cy="5496840"/>
          </a:xfrm>
          <a:prstGeom prst="rect">
            <a:avLst/>
          </a:prstGeom>
        </p:spPr>
        <p:txBody>
          <a:bodyPr lIns="0" rIns="0" tIns="0" bIns="0" anchor="ctr"/>
          <a:p>
            <a:r>
              <a:rPr lang="en-US">
                <a:latin typeface="Arial"/>
              </a:rPr>
              <a:t>Click to edit the title text format</a:t>
            </a:r>
            <a:endParaRPr/>
          </a:p>
        </p:txBody>
      </p:sp>
      <p:sp>
        <p:nvSpPr>
          <p:cNvPr id="183" name="PlaceHolder 2"/>
          <p:cNvSpPr>
            <a:spLocks noGrp="1"/>
          </p:cNvSpPr>
          <p:nvPr>
            <p:ph type="body"/>
          </p:nvPr>
        </p:nvSpPr>
        <p:spPr>
          <a:xfrm>
            <a:off x="2194560" y="7702560"/>
            <a:ext cx="39501360" cy="910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84" name="PlaceHolder 3"/>
          <p:cNvSpPr>
            <a:spLocks noGrp="1"/>
          </p:cNvSpPr>
          <p:nvPr>
            <p:ph type="body"/>
          </p:nvPr>
        </p:nvSpPr>
        <p:spPr>
          <a:xfrm>
            <a:off x="2194560" y="17674920"/>
            <a:ext cx="39501360" cy="910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sp>
        <p:nvSpPr>
          <p:cNvPr id="219" name="PlaceHolder 1"/>
          <p:cNvSpPr>
            <a:spLocks noGrp="1"/>
          </p:cNvSpPr>
          <p:nvPr>
            <p:ph type="title"/>
          </p:nvPr>
        </p:nvSpPr>
        <p:spPr>
          <a:xfrm>
            <a:off x="2194560" y="1313280"/>
            <a:ext cx="39501360" cy="5496840"/>
          </a:xfrm>
          <a:prstGeom prst="rect">
            <a:avLst/>
          </a:prstGeom>
        </p:spPr>
        <p:txBody>
          <a:bodyPr lIns="0" rIns="0" tIns="0" bIns="0" anchor="ctr"/>
          <a:p>
            <a:r>
              <a:rPr lang="en-US">
                <a:latin typeface="Arial"/>
              </a:rPr>
              <a:t>Click to edit the title text format</a:t>
            </a:r>
            <a:endParaRPr/>
          </a:p>
        </p:txBody>
      </p:sp>
      <p:sp>
        <p:nvSpPr>
          <p:cNvPr id="220" name="PlaceHolder 2"/>
          <p:cNvSpPr>
            <a:spLocks noGrp="1"/>
          </p:cNvSpPr>
          <p:nvPr>
            <p:ph type="body"/>
          </p:nvPr>
        </p:nvSpPr>
        <p:spPr>
          <a:xfrm>
            <a:off x="2194560" y="7702560"/>
            <a:ext cx="19276200" cy="910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21" name="PlaceHolder 3"/>
          <p:cNvSpPr>
            <a:spLocks noGrp="1"/>
          </p:cNvSpPr>
          <p:nvPr>
            <p:ph type="body"/>
          </p:nvPr>
        </p:nvSpPr>
        <p:spPr>
          <a:xfrm>
            <a:off x="22435200" y="7702560"/>
            <a:ext cx="19276200" cy="910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22" name="PlaceHolder 4"/>
          <p:cNvSpPr>
            <a:spLocks noGrp="1"/>
          </p:cNvSpPr>
          <p:nvPr>
            <p:ph type="body"/>
          </p:nvPr>
        </p:nvSpPr>
        <p:spPr>
          <a:xfrm>
            <a:off x="22435200" y="17674920"/>
            <a:ext cx="19276200" cy="910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23" name="PlaceHolder 5"/>
          <p:cNvSpPr>
            <a:spLocks noGrp="1"/>
          </p:cNvSpPr>
          <p:nvPr>
            <p:ph type="body"/>
          </p:nvPr>
        </p:nvSpPr>
        <p:spPr>
          <a:xfrm>
            <a:off x="2194560" y="17674920"/>
            <a:ext cx="19276200" cy="910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pic>
        <p:nvPicPr>
          <p:cNvPr id="258" name="" descr=""/>
          <p:cNvPicPr/>
          <p:nvPr/>
        </p:nvPicPr>
        <p:blipFill>
          <a:blip r:embed="rId2"/>
          <a:stretch>
            <a:fillRect/>
          </a:stretch>
        </p:blipFill>
        <p:spPr>
          <a:xfrm>
            <a:off x="9980640" y="7702560"/>
            <a:ext cx="23927760" cy="19091160"/>
          </a:xfrm>
          <a:prstGeom prst="rect">
            <a:avLst/>
          </a:prstGeom>
          <a:ln>
            <a:noFill/>
          </a:ln>
        </p:spPr>
      </p:pic>
      <p:pic>
        <p:nvPicPr>
          <p:cNvPr id="259" name="" descr=""/>
          <p:cNvPicPr/>
          <p:nvPr/>
        </p:nvPicPr>
        <p:blipFill>
          <a:blip r:embed="rId3"/>
          <a:stretch>
            <a:fillRect/>
          </a:stretch>
        </p:blipFill>
        <p:spPr>
          <a:xfrm>
            <a:off x="9980640" y="7702560"/>
            <a:ext cx="23927760" cy="19091160"/>
          </a:xfrm>
          <a:prstGeom prst="rect">
            <a:avLst/>
          </a:prstGeom>
          <a:ln>
            <a:noFill/>
          </a:ln>
        </p:spPr>
      </p:pic>
      <p:sp>
        <p:nvSpPr>
          <p:cNvPr id="260" name="PlaceHolder 1"/>
          <p:cNvSpPr>
            <a:spLocks noGrp="1"/>
          </p:cNvSpPr>
          <p:nvPr>
            <p:ph type="title"/>
          </p:nvPr>
        </p:nvSpPr>
        <p:spPr>
          <a:xfrm>
            <a:off x="2194560" y="1313280"/>
            <a:ext cx="39501720" cy="5496840"/>
          </a:xfrm>
          <a:prstGeom prst="rect">
            <a:avLst/>
          </a:prstGeom>
        </p:spPr>
        <p:txBody>
          <a:bodyPr lIns="0" rIns="0" tIns="0" bIns="0" anchor="ctr"/>
          <a:p>
            <a:pPr algn="ctr"/>
            <a:r>
              <a:rPr lang="en-US" sz="4400">
                <a:latin typeface="Arial"/>
              </a:rPr>
              <a:t>Click to edit the title text format</a:t>
            </a:r>
            <a:endParaRPr/>
          </a:p>
        </p:txBody>
      </p:sp>
      <p:sp>
        <p:nvSpPr>
          <p:cNvPr id="261" name="PlaceHolder 2"/>
          <p:cNvSpPr>
            <a:spLocks noGrp="1"/>
          </p:cNvSpPr>
          <p:nvPr>
            <p:ph type="body"/>
          </p:nvPr>
        </p:nvSpPr>
        <p:spPr>
          <a:xfrm>
            <a:off x="2194560" y="7702560"/>
            <a:ext cx="39501720" cy="190922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p:cSld>
    <p:bg>
      <p:bgPr>
        <a:solidFill>
          <a:srgbClr val="558ed5"/>
        </a:solidFill>
      </p:bgPr>
    </p:bg>
    <p:spTree>
      <p:nvGrpSpPr>
        <p:cNvPr id="1" name=""/>
        <p:cNvGrpSpPr/>
        <p:nvPr/>
      </p:nvGrpSpPr>
      <p:grpSpPr>
        <a:xfrm>
          <a:off x="0" y="0"/>
          <a:ext cx="0" cy="0"/>
          <a:chOff x="0" y="0"/>
          <a:chExt cx="0" cy="0"/>
        </a:xfrm>
      </p:grpSpPr>
      <p:pic>
        <p:nvPicPr>
          <p:cNvPr id="296" name="" descr=""/>
          <p:cNvPicPr/>
          <p:nvPr/>
        </p:nvPicPr>
        <p:blipFill>
          <a:blip r:embed="rId2"/>
          <a:stretch>
            <a:fillRect/>
          </a:stretch>
        </p:blipFill>
        <p:spPr>
          <a:xfrm>
            <a:off x="9980640" y="7702560"/>
            <a:ext cx="23927760" cy="19091160"/>
          </a:xfrm>
          <a:prstGeom prst="rect">
            <a:avLst/>
          </a:prstGeom>
          <a:ln>
            <a:noFill/>
          </a:ln>
        </p:spPr>
      </p:pic>
      <p:pic>
        <p:nvPicPr>
          <p:cNvPr id="297" name="" descr=""/>
          <p:cNvPicPr/>
          <p:nvPr/>
        </p:nvPicPr>
        <p:blipFill>
          <a:blip r:embed="rId3"/>
          <a:stretch>
            <a:fillRect/>
          </a:stretch>
        </p:blipFill>
        <p:spPr>
          <a:xfrm>
            <a:off x="9980640" y="7702560"/>
            <a:ext cx="23927760" cy="19091160"/>
          </a:xfrm>
          <a:prstGeom prst="rect">
            <a:avLst/>
          </a:prstGeom>
          <a:ln>
            <a:noFill/>
          </a:ln>
        </p:spPr>
      </p:pic>
      <p:sp>
        <p:nvSpPr>
          <p:cNvPr id="298" name="PlaceHolder 1"/>
          <p:cNvSpPr>
            <a:spLocks noGrp="1"/>
          </p:cNvSpPr>
          <p:nvPr>
            <p:ph type="title"/>
          </p:nvPr>
        </p:nvSpPr>
        <p:spPr>
          <a:xfrm>
            <a:off x="2194560" y="1313280"/>
            <a:ext cx="39501360" cy="5496840"/>
          </a:xfrm>
          <a:prstGeom prst="rect">
            <a:avLst/>
          </a:prstGeom>
        </p:spPr>
        <p:txBody>
          <a:bodyPr lIns="0" rIns="0" tIns="0" bIns="0" anchor="ctr"/>
          <a:p>
            <a:r>
              <a:rPr lang="en-US">
                <a:latin typeface="Arial"/>
              </a:rPr>
              <a:t>Click to edit the title text format</a:t>
            </a:r>
            <a:endParaRPr/>
          </a:p>
        </p:txBody>
      </p:sp>
      <p:sp>
        <p:nvSpPr>
          <p:cNvPr id="299" name="PlaceHolder 2"/>
          <p:cNvSpPr>
            <a:spLocks noGrp="1"/>
          </p:cNvSpPr>
          <p:nvPr>
            <p:ph type="body"/>
          </p:nvPr>
        </p:nvSpPr>
        <p:spPr>
          <a:xfrm>
            <a:off x="2194560" y="7702560"/>
            <a:ext cx="19276200" cy="910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300" name="PlaceHolder 3"/>
          <p:cNvSpPr>
            <a:spLocks noGrp="1"/>
          </p:cNvSpPr>
          <p:nvPr>
            <p:ph type="body"/>
          </p:nvPr>
        </p:nvSpPr>
        <p:spPr>
          <a:xfrm>
            <a:off x="22435200" y="7702560"/>
            <a:ext cx="19276200" cy="910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301" name="PlaceHolder 4"/>
          <p:cNvSpPr>
            <a:spLocks noGrp="1"/>
          </p:cNvSpPr>
          <p:nvPr>
            <p:ph type="body"/>
          </p:nvPr>
        </p:nvSpPr>
        <p:spPr>
          <a:xfrm>
            <a:off x="22435200" y="17674920"/>
            <a:ext cx="19276200" cy="910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302" name="PlaceHolder 5"/>
          <p:cNvSpPr>
            <a:spLocks noGrp="1"/>
          </p:cNvSpPr>
          <p:nvPr>
            <p:ph type="body"/>
          </p:nvPr>
        </p:nvSpPr>
        <p:spPr>
          <a:xfrm>
            <a:off x="2194560" y="17674920"/>
            <a:ext cx="19276200" cy="910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0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3.xml"/>
</Relationships>
</file>

<file path=ppt/slides/_rels/slide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0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3" name="CustomShape 1"/>
          <p:cNvSpPr/>
          <p:nvPr/>
        </p:nvSpPr>
        <p:spPr>
          <a:xfrm>
            <a:off x="32058720" y="20970360"/>
            <a:ext cx="11831040" cy="11946600"/>
          </a:xfrm>
          <a:prstGeom prst="rect">
            <a:avLst/>
          </a:prstGeom>
          <a:solidFill>
            <a:srgbClr val="ffffff"/>
          </a:solidFill>
          <a:ln>
            <a:noFill/>
          </a:ln>
        </p:spPr>
      </p:sp>
      <p:sp>
        <p:nvSpPr>
          <p:cNvPr id="384" name="CustomShape 2"/>
          <p:cNvSpPr/>
          <p:nvPr/>
        </p:nvSpPr>
        <p:spPr>
          <a:xfrm>
            <a:off x="32058720" y="5105520"/>
            <a:ext cx="11831040" cy="16000560"/>
          </a:xfrm>
          <a:prstGeom prst="rect">
            <a:avLst/>
          </a:prstGeom>
          <a:solidFill>
            <a:srgbClr val="ffffff"/>
          </a:solidFill>
          <a:ln>
            <a:noFill/>
          </a:ln>
        </p:spPr>
      </p:sp>
      <p:sp>
        <p:nvSpPr>
          <p:cNvPr id="385" name="CustomShape 3"/>
          <p:cNvSpPr/>
          <p:nvPr/>
        </p:nvSpPr>
        <p:spPr>
          <a:xfrm>
            <a:off x="12268080" y="5105520"/>
            <a:ext cx="19585080" cy="27811440"/>
          </a:xfrm>
          <a:prstGeom prst="rect">
            <a:avLst/>
          </a:prstGeom>
          <a:noFill/>
          <a:ln>
            <a:noFill/>
          </a:ln>
        </p:spPr>
      </p:sp>
      <p:sp>
        <p:nvSpPr>
          <p:cNvPr id="386" name="CustomShape 4"/>
          <p:cNvSpPr/>
          <p:nvPr/>
        </p:nvSpPr>
        <p:spPr>
          <a:xfrm>
            <a:off x="0" y="5105520"/>
            <a:ext cx="12077280" cy="27811440"/>
          </a:xfrm>
          <a:prstGeom prst="rect">
            <a:avLst/>
          </a:prstGeom>
          <a:solidFill>
            <a:srgbClr val="ffffff"/>
          </a:solidFill>
          <a:ln>
            <a:noFill/>
          </a:ln>
        </p:spPr>
      </p:sp>
      <p:sp>
        <p:nvSpPr>
          <p:cNvPr id="387" name="CustomShape 5"/>
          <p:cNvSpPr/>
          <p:nvPr/>
        </p:nvSpPr>
        <p:spPr>
          <a:xfrm>
            <a:off x="0" y="0"/>
            <a:ext cx="43878600" cy="3157560"/>
          </a:xfrm>
          <a:prstGeom prst="rect">
            <a:avLst/>
          </a:prstGeom>
          <a:noFill/>
          <a:ln w="9360">
            <a:noFill/>
          </a:ln>
        </p:spPr>
        <p:txBody>
          <a:bodyPr lIns="90000" rIns="90000" tIns="91440" bIns="91440" anchor="ctr"/>
          <a:p>
            <a:pPr algn="ctr">
              <a:lnSpc>
                <a:spcPct val="100000"/>
              </a:lnSpc>
            </a:pPr>
            <a:r>
              <a:rPr b="1" lang="en-US" sz="8800">
                <a:solidFill>
                  <a:srgbClr val="ffffff"/>
                </a:solidFill>
                <a:latin typeface="Century Gothic"/>
                <a:ea typeface="Arial"/>
              </a:rPr>
              <a:t>SSD-Aware Virtual Memory Management</a:t>
            </a:r>
            <a:endParaRPr/>
          </a:p>
        </p:txBody>
      </p:sp>
      <p:sp>
        <p:nvSpPr>
          <p:cNvPr id="388" name="CustomShape 6"/>
          <p:cNvSpPr/>
          <p:nvPr/>
        </p:nvSpPr>
        <p:spPr>
          <a:xfrm>
            <a:off x="0" y="5105520"/>
            <a:ext cx="12077280" cy="100440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Why is Virtual Memory Management needed?</a:t>
            </a:r>
            <a:endParaRPr/>
          </a:p>
        </p:txBody>
      </p:sp>
      <p:sp>
        <p:nvSpPr>
          <p:cNvPr id="389" name="CustomShape 7"/>
          <p:cNvSpPr/>
          <p:nvPr/>
        </p:nvSpPr>
        <p:spPr>
          <a:xfrm>
            <a:off x="32058720" y="21793320"/>
            <a:ext cx="11831040" cy="100440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Conclusion and Future Work</a:t>
            </a:r>
            <a:endParaRPr/>
          </a:p>
        </p:txBody>
      </p:sp>
      <p:sp>
        <p:nvSpPr>
          <p:cNvPr id="390" name="CustomShape 8"/>
          <p:cNvSpPr/>
          <p:nvPr/>
        </p:nvSpPr>
        <p:spPr>
          <a:xfrm>
            <a:off x="11160" y="3124080"/>
            <a:ext cx="43878600" cy="1792440"/>
          </a:xfrm>
          <a:prstGeom prst="rect">
            <a:avLst/>
          </a:prstGeom>
          <a:solidFill>
            <a:srgbClr val="ffffff"/>
          </a:solidFill>
          <a:ln w="9360">
            <a:noFill/>
          </a:ln>
        </p:spPr>
        <p:txBody>
          <a:bodyPr lIns="90000" rIns="90000" tIns="91440" bIns="91440"/>
          <a:p>
            <a:pPr algn="ctr">
              <a:lnSpc>
                <a:spcPct val="100000"/>
              </a:lnSpc>
            </a:pPr>
            <a:r>
              <a:rPr b="1" lang="en-US" sz="4400">
                <a:solidFill>
                  <a:srgbClr val="000000"/>
                </a:solidFill>
                <a:latin typeface="Century Gothic"/>
                <a:ea typeface="Arial"/>
              </a:rPr>
              <a:t>         </a:t>
            </a:r>
            <a:r>
              <a:rPr b="1" lang="en-US" sz="4400">
                <a:solidFill>
                  <a:srgbClr val="000000"/>
                </a:solidFill>
                <a:latin typeface="Century Gothic"/>
                <a:ea typeface="Arial"/>
              </a:rPr>
              <a:t>Christopher Feener</a:t>
            </a: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Xuechen Zhang</a:t>
            </a:r>
            <a:endParaRPr/>
          </a:p>
          <a:p>
            <a:pPr algn="ctr">
              <a:lnSpc>
                <a:spcPct val="100000"/>
              </a:lnSpc>
            </a:pP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	</a:t>
            </a:r>
            <a:r>
              <a:rPr b="1" lang="en-US" sz="4400">
                <a:solidFill>
                  <a:srgbClr val="000000"/>
                </a:solidFill>
                <a:latin typeface="Century Gothic"/>
                <a:ea typeface="Arial"/>
              </a:rPr>
              <a:t>Washington State University Vancouver</a:t>
            </a:r>
            <a:endParaRPr/>
          </a:p>
          <a:p>
            <a:pPr algn="just">
              <a:lnSpc>
                <a:spcPct val="100000"/>
              </a:lnSpc>
            </a:pPr>
            <a:endParaRPr/>
          </a:p>
        </p:txBody>
      </p:sp>
      <p:sp>
        <p:nvSpPr>
          <p:cNvPr id="391" name="CustomShape 9"/>
          <p:cNvSpPr/>
          <p:nvPr/>
        </p:nvSpPr>
        <p:spPr>
          <a:xfrm>
            <a:off x="-43200" y="10013040"/>
            <a:ext cx="12077280" cy="100440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Challenges of VMM using SSDs</a:t>
            </a:r>
            <a:endParaRPr/>
          </a:p>
        </p:txBody>
      </p:sp>
      <p:sp>
        <p:nvSpPr>
          <p:cNvPr id="392" name="CustomShape 10"/>
          <p:cNvSpPr/>
          <p:nvPr/>
        </p:nvSpPr>
        <p:spPr>
          <a:xfrm>
            <a:off x="5092200" y="10103040"/>
            <a:ext cx="183600" cy="312480"/>
          </a:xfrm>
          <a:prstGeom prst="rect">
            <a:avLst/>
          </a:prstGeom>
          <a:noFill/>
          <a:ln>
            <a:noFill/>
          </a:ln>
        </p:spPr>
      </p:sp>
      <p:sp>
        <p:nvSpPr>
          <p:cNvPr id="393" name="CustomShape 11"/>
          <p:cNvSpPr/>
          <p:nvPr/>
        </p:nvSpPr>
        <p:spPr>
          <a:xfrm>
            <a:off x="5290200" y="10023120"/>
            <a:ext cx="181440" cy="312480"/>
          </a:xfrm>
          <a:prstGeom prst="rect">
            <a:avLst/>
          </a:prstGeom>
          <a:noFill/>
          <a:ln>
            <a:noFill/>
          </a:ln>
        </p:spPr>
      </p:sp>
      <p:sp>
        <p:nvSpPr>
          <p:cNvPr id="394" name="CustomShape 12"/>
          <p:cNvSpPr/>
          <p:nvPr/>
        </p:nvSpPr>
        <p:spPr>
          <a:xfrm>
            <a:off x="77040" y="13716000"/>
            <a:ext cx="11143080" cy="2071440"/>
          </a:xfrm>
          <a:prstGeom prst="rect">
            <a:avLst/>
          </a:prstGeom>
          <a:noFill/>
          <a:ln>
            <a:noFill/>
          </a:ln>
        </p:spPr>
      </p:sp>
      <p:sp>
        <p:nvSpPr>
          <p:cNvPr id="395" name="CustomShape 13"/>
          <p:cNvSpPr/>
          <p:nvPr/>
        </p:nvSpPr>
        <p:spPr>
          <a:xfrm>
            <a:off x="0" y="23743800"/>
            <a:ext cx="12077640" cy="100440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Our Solution: HybridSwap</a:t>
            </a:r>
            <a:endParaRPr/>
          </a:p>
        </p:txBody>
      </p:sp>
      <p:sp>
        <p:nvSpPr>
          <p:cNvPr id="396" name="CustomShape 14"/>
          <p:cNvSpPr/>
          <p:nvPr/>
        </p:nvSpPr>
        <p:spPr>
          <a:xfrm>
            <a:off x="12192120" y="6190560"/>
            <a:ext cx="19650240" cy="14382000"/>
          </a:xfrm>
          <a:prstGeom prst="rect">
            <a:avLst/>
          </a:prstGeom>
          <a:noFill/>
          <a:ln>
            <a:noFill/>
          </a:ln>
        </p:spPr>
      </p:sp>
      <p:sp>
        <p:nvSpPr>
          <p:cNvPr id="397" name="CustomShape 15"/>
          <p:cNvSpPr/>
          <p:nvPr/>
        </p:nvSpPr>
        <p:spPr>
          <a:xfrm>
            <a:off x="12482280" y="27419400"/>
            <a:ext cx="19658160" cy="1004400"/>
          </a:xfrm>
          <a:prstGeom prst="rect">
            <a:avLst/>
          </a:prstGeom>
          <a:noFill/>
          <a:ln>
            <a:noFill/>
          </a:ln>
        </p:spPr>
        <p:txBody>
          <a:bodyPr lIns="90000" rIns="90000" tIns="45000" bIns="45000" anchor="ctr"/>
          <a:p>
            <a:pPr>
              <a:lnSpc>
                <a:spcPct val="100000"/>
              </a:lnSpc>
            </a:pPr>
            <a:r>
              <a:rPr i="1" lang="en-US" sz="2800">
                <a:solidFill>
                  <a:srgbClr val="000000"/>
                </a:solidFill>
                <a:latin typeface="Century Gothic"/>
                <a:ea typeface="Times New Roman"/>
              </a:rPr>
              <a:t>	</a:t>
            </a:r>
            <a:r>
              <a:rPr i="1" lang="en-US" sz="2800">
                <a:solidFill>
                  <a:srgbClr val="000000"/>
                </a:solidFill>
                <a:latin typeface="Century Gothic"/>
                <a:ea typeface="Times New Roman"/>
              </a:rPr>
              <a:t>	</a:t>
            </a:r>
            <a:endParaRPr/>
          </a:p>
        </p:txBody>
      </p:sp>
      <p:sp>
        <p:nvSpPr>
          <p:cNvPr id="398" name="CustomShape 16"/>
          <p:cNvSpPr/>
          <p:nvPr/>
        </p:nvSpPr>
        <p:spPr>
          <a:xfrm>
            <a:off x="32004000" y="6019920"/>
            <a:ext cx="11880360" cy="2217600"/>
          </a:xfrm>
          <a:prstGeom prst="rect">
            <a:avLst/>
          </a:prstGeom>
          <a:noFill/>
          <a:ln>
            <a:noFill/>
          </a:ln>
        </p:spPr>
        <p:txBody>
          <a:bodyPr lIns="90000" rIns="90000" tIns="45000" bIns="45000" anchor="ctr"/>
          <a:p>
            <a:pPr lvl="4">
              <a:lnSpc>
                <a:spcPct val="100000"/>
              </a:lnSpc>
              <a:buSzPct val="120000"/>
              <a:buFont typeface="Arial"/>
              <a:buChar char="•"/>
            </a:pPr>
            <a:r>
              <a:rPr lang="en-US" sz="3200">
                <a:solidFill>
                  <a:srgbClr val="000000"/>
                </a:solidFill>
                <a:latin typeface="Century Gothic"/>
                <a:ea typeface="Times New Roman"/>
              </a:rPr>
              <a:t>tttt</a:t>
            </a:r>
            <a:endParaRPr/>
          </a:p>
        </p:txBody>
      </p:sp>
      <p:sp>
        <p:nvSpPr>
          <p:cNvPr id="399" name="CustomShape 17"/>
          <p:cNvSpPr/>
          <p:nvPr/>
        </p:nvSpPr>
        <p:spPr>
          <a:xfrm>
            <a:off x="32058720" y="8229600"/>
            <a:ext cx="11831040" cy="100440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Memory Pages </a:t>
            </a:r>
            <a:endParaRPr/>
          </a:p>
        </p:txBody>
      </p:sp>
      <p:sp>
        <p:nvSpPr>
          <p:cNvPr id="400" name="CustomShape 18"/>
          <p:cNvSpPr/>
          <p:nvPr/>
        </p:nvSpPr>
        <p:spPr>
          <a:xfrm>
            <a:off x="0" y="17891640"/>
            <a:ext cx="12077280" cy="100440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Existing Solution</a:t>
            </a:r>
            <a:endParaRPr/>
          </a:p>
        </p:txBody>
      </p:sp>
      <p:sp>
        <p:nvSpPr>
          <p:cNvPr id="401" name="CustomShape 19"/>
          <p:cNvSpPr/>
          <p:nvPr/>
        </p:nvSpPr>
        <p:spPr>
          <a:xfrm>
            <a:off x="32058720" y="5105520"/>
            <a:ext cx="11831040" cy="100440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Experimental Results </a:t>
            </a:r>
            <a:endParaRPr/>
          </a:p>
        </p:txBody>
      </p:sp>
      <p:pic>
        <p:nvPicPr>
          <p:cNvPr id="402" name="Picture 726" descr=""/>
          <p:cNvPicPr/>
          <p:nvPr/>
        </p:nvPicPr>
        <p:blipFill>
          <a:blip r:embed="rId1"/>
          <a:stretch>
            <a:fillRect/>
          </a:stretch>
        </p:blipFill>
        <p:spPr>
          <a:xfrm>
            <a:off x="36717120" y="3218040"/>
            <a:ext cx="6410520" cy="1657440"/>
          </a:xfrm>
          <a:prstGeom prst="rect">
            <a:avLst/>
          </a:prstGeom>
          <a:ln>
            <a:noFill/>
          </a:ln>
        </p:spPr>
      </p:pic>
      <p:sp>
        <p:nvSpPr>
          <p:cNvPr id="403" name="CustomShape 20"/>
          <p:cNvSpPr/>
          <p:nvPr/>
        </p:nvSpPr>
        <p:spPr>
          <a:xfrm>
            <a:off x="548640" y="11163240"/>
            <a:ext cx="11154960" cy="3100680"/>
          </a:xfrm>
          <a:prstGeom prst="rect">
            <a:avLst/>
          </a:prstGeom>
          <a:noFill/>
          <a:ln>
            <a:noFill/>
          </a:ln>
        </p:spPr>
        <p:txBody>
          <a:bodyPr lIns="90000" rIns="90000" tIns="45000" bIns="45000"/>
          <a:p>
            <a:pPr>
              <a:lnSpc>
                <a:spcPct val="100000"/>
              </a:lnSpc>
              <a:buSzPct val="45000"/>
              <a:buFont typeface="StarSymbol"/>
              <a:buChar char="l"/>
            </a:pPr>
            <a:r>
              <a:rPr lang="en-US" sz="3200">
                <a:solidFill>
                  <a:srgbClr val="000000"/>
                </a:solidFill>
                <a:latin typeface="Century Gothic"/>
                <a:ea typeface="Arial"/>
              </a:rPr>
              <a:t> </a:t>
            </a:r>
            <a:r>
              <a:rPr lang="en-US" sz="3200">
                <a:solidFill>
                  <a:srgbClr val="000000"/>
                </a:solidFill>
                <a:latin typeface="Century Gothic"/>
                <a:ea typeface="Arial"/>
              </a:rPr>
              <a:t>Why we are using SSDs for VMM:</a:t>
            </a:r>
            <a:endParaRPr/>
          </a:p>
          <a:p>
            <a:pPr>
              <a:lnSpc>
                <a:spcPct val="100000"/>
              </a:lnSpc>
              <a:buSzPct val="45000"/>
              <a:buFont typeface="StarSymbol"/>
              <a:buChar char="l"/>
            </a:pPr>
            <a:r>
              <a:rPr lang="en-US" sz="3200">
                <a:solidFill>
                  <a:srgbClr val="000000"/>
                </a:solidFill>
                <a:latin typeface="Century Gothic"/>
                <a:ea typeface="Arial"/>
              </a:rPr>
              <a:t>Incorporating SSD into VMM can  increase the bandwidth of the swapping system.</a:t>
            </a:r>
            <a:endParaRPr/>
          </a:p>
          <a:p>
            <a:pPr>
              <a:lnSpc>
                <a:spcPct val="100000"/>
              </a:lnSpc>
              <a:buSzPct val="45000"/>
              <a:buFont typeface="StarSymbol"/>
              <a:buChar char="l"/>
            </a:pPr>
            <a:r>
              <a:rPr lang="en-US" sz="3200">
                <a:solidFill>
                  <a:srgbClr val="000000"/>
                </a:solidFill>
                <a:latin typeface="Century Gothic"/>
                <a:ea typeface="Arial"/>
              </a:rPr>
              <a:t> </a:t>
            </a:r>
            <a:r>
              <a:rPr lang="en-US" sz="3200">
                <a:solidFill>
                  <a:srgbClr val="000000"/>
                </a:solidFill>
                <a:latin typeface="Century Gothic"/>
                <a:ea typeface="Arial"/>
              </a:rPr>
              <a:t>Challenges:</a:t>
            </a:r>
            <a:endParaRPr/>
          </a:p>
          <a:p>
            <a:pPr>
              <a:lnSpc>
                <a:spcPct val="100000"/>
              </a:lnSpc>
              <a:buSzPct val="45000"/>
              <a:buFont typeface="StarSymbol"/>
              <a:buChar char="l"/>
            </a:pPr>
            <a:r>
              <a:rPr lang="en-US" sz="3200">
                <a:solidFill>
                  <a:srgbClr val="000000"/>
                </a:solidFill>
                <a:latin typeface="Century Gothic"/>
                <a:ea typeface="Arial"/>
              </a:rPr>
              <a:t>Frequent writes to SSD could shorten the lifetime of SSD to a thousandth of normal.</a:t>
            </a:r>
            <a:endParaRPr/>
          </a:p>
        </p:txBody>
      </p:sp>
      <p:sp>
        <p:nvSpPr>
          <p:cNvPr id="404" name="CustomShape 21"/>
          <p:cNvSpPr/>
          <p:nvPr/>
        </p:nvSpPr>
        <p:spPr>
          <a:xfrm>
            <a:off x="33026040" y="11860560"/>
            <a:ext cx="9896400" cy="6490080"/>
          </a:xfrm>
          <a:prstGeom prst="rect">
            <a:avLst/>
          </a:prstGeom>
          <a:noFill/>
          <a:ln>
            <a:noFill/>
          </a:ln>
        </p:spPr>
        <p:txBody>
          <a:bodyPr lIns="90000" rIns="90000" tIns="45000" bIns="45000"/>
          <a:p>
            <a:pPr>
              <a:lnSpc>
                <a:spcPct val="100000"/>
              </a:lnSpc>
            </a:pPr>
            <a:r>
              <a:rPr lang="en-US" sz="3200">
                <a:solidFill>
                  <a:srgbClr val="000000"/>
                </a:solidFill>
                <a:latin typeface="Century Gothic"/>
                <a:ea typeface="Arial"/>
              </a:rPr>
              <a:t>Data:</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3200">
                <a:solidFill>
                  <a:srgbClr val="000000"/>
                </a:solidFill>
                <a:latin typeface="Century Gothic"/>
                <a:ea typeface="Arial"/>
              </a:rPr>
              <a:t>Observations:</a:t>
            </a:r>
            <a:endParaRPr/>
          </a:p>
        </p:txBody>
      </p:sp>
      <p:sp>
        <p:nvSpPr>
          <p:cNvPr id="405" name="CustomShape 22"/>
          <p:cNvSpPr/>
          <p:nvPr/>
        </p:nvSpPr>
        <p:spPr>
          <a:xfrm>
            <a:off x="457200" y="6111000"/>
            <a:ext cx="11246400" cy="3251880"/>
          </a:xfrm>
          <a:prstGeom prst="rect">
            <a:avLst/>
          </a:prstGeom>
          <a:noFill/>
          <a:ln w="19080">
            <a:noFill/>
          </a:ln>
        </p:spPr>
        <p:txBody>
          <a:bodyPr lIns="90000" rIns="90000" tIns="45000" bIns="45000"/>
          <a:p>
            <a:pPr>
              <a:lnSpc>
                <a:spcPct val="100000"/>
              </a:lnSpc>
              <a:buFont typeface="Wingdings" charset="2"/>
              <a:buChar char=""/>
            </a:pPr>
            <a:r>
              <a:rPr lang="en-US" sz="3200">
                <a:solidFill>
                  <a:srgbClr val="000000"/>
                </a:solidFill>
                <a:latin typeface="Century Gothic"/>
                <a:ea typeface="Arial"/>
              </a:rPr>
              <a:t>SSD has significant advantages over DRAM, including greater capacity, more power efficient, and lower price per bit</a:t>
            </a:r>
            <a:endParaRPr/>
          </a:p>
          <a:p>
            <a:pPr>
              <a:lnSpc>
                <a:spcPct val="100000"/>
              </a:lnSpc>
              <a:buFont typeface="Wingdings" charset="2"/>
              <a:buChar char=""/>
            </a:pPr>
            <a:r>
              <a:rPr lang="en-US" sz="3200">
                <a:solidFill>
                  <a:srgbClr val="000000"/>
                </a:solidFill>
                <a:latin typeface="Century Gothic"/>
                <a:ea typeface="Arial"/>
              </a:rPr>
              <a:t>It could potentially be used as an extension of memory</a:t>
            </a:r>
            <a:endParaRPr/>
          </a:p>
          <a:p>
            <a:pPr>
              <a:lnSpc>
                <a:spcPct val="100000"/>
              </a:lnSpc>
              <a:buFont typeface="Wingdings" charset="2"/>
              <a:buChar char=""/>
            </a:pPr>
            <a:r>
              <a:rPr lang="en-US" sz="3200">
                <a:solidFill>
                  <a:srgbClr val="000000"/>
                </a:solidFill>
                <a:latin typeface="Century Gothic"/>
                <a:ea typeface="Arial"/>
              </a:rPr>
              <a:t>Applications with large working sets could run efficiently on a modestly configured system using both SSDs and disks.</a:t>
            </a:r>
            <a:endParaRPr/>
          </a:p>
          <a:p>
            <a:pPr>
              <a:lnSpc>
                <a:spcPct val="100000"/>
              </a:lnSpc>
            </a:pPr>
            <a:endParaRPr/>
          </a:p>
        </p:txBody>
      </p:sp>
      <p:sp>
        <p:nvSpPr>
          <p:cNvPr id="406" name="CustomShape 23"/>
          <p:cNvSpPr/>
          <p:nvPr/>
        </p:nvSpPr>
        <p:spPr>
          <a:xfrm>
            <a:off x="518400" y="19058400"/>
            <a:ext cx="11185200" cy="3251880"/>
          </a:xfrm>
          <a:prstGeom prst="rect">
            <a:avLst/>
          </a:prstGeom>
          <a:noFill/>
          <a:ln w="19080">
            <a:noFill/>
          </a:ln>
        </p:spPr>
        <p:txBody>
          <a:bodyPr lIns="90000" rIns="90000" tIns="45000" bIns="45000"/>
          <a:p>
            <a:pPr>
              <a:lnSpc>
                <a:spcPct val="100000"/>
              </a:lnSpc>
              <a:buFont typeface="Wingdings" charset="2"/>
              <a:buChar char=""/>
            </a:pPr>
            <a:r>
              <a:rPr lang="en-US" sz="3200" u="sng">
                <a:solidFill>
                  <a:srgbClr val="000000"/>
                </a:solidFill>
                <a:latin typeface="Century Gothic"/>
                <a:ea typeface="Arial"/>
              </a:rPr>
              <a:t>SSD is used for speeding up disk access.</a:t>
            </a:r>
            <a:endParaRPr/>
          </a:p>
          <a:p>
            <a:pPr>
              <a:lnSpc>
                <a:spcPct val="100000"/>
              </a:lnSpc>
              <a:buFont typeface="Wingdings" charset="2"/>
              <a:buChar char=""/>
            </a:pPr>
            <a:r>
              <a:rPr lang="en-US" sz="3200" u="sng">
                <a:solidFill>
                  <a:srgbClr val="000000"/>
                </a:solidFill>
                <a:latin typeface="Century Gothic"/>
                <a:ea typeface="Arial"/>
              </a:rPr>
              <a:t>When used alone, SSD provides extremely “fast storage systems.”</a:t>
            </a:r>
            <a:endParaRPr/>
          </a:p>
          <a:p>
            <a:pPr>
              <a:lnSpc>
                <a:spcPct val="100000"/>
              </a:lnSpc>
            </a:pPr>
            <a:endParaRPr/>
          </a:p>
        </p:txBody>
      </p:sp>
      <p:sp>
        <p:nvSpPr>
          <p:cNvPr id="407" name="CustomShape 24"/>
          <p:cNvSpPr/>
          <p:nvPr/>
        </p:nvSpPr>
        <p:spPr>
          <a:xfrm>
            <a:off x="792720" y="25146000"/>
            <a:ext cx="10910880" cy="3251880"/>
          </a:xfrm>
          <a:prstGeom prst="rect">
            <a:avLst/>
          </a:prstGeom>
          <a:noFill/>
          <a:ln w="19080">
            <a:noFill/>
          </a:ln>
        </p:spPr>
        <p:txBody>
          <a:bodyPr lIns="90000" rIns="90000" tIns="45000" bIns="45000"/>
          <a:p>
            <a:pPr>
              <a:lnSpc>
                <a:spcPct val="100000"/>
              </a:lnSpc>
              <a:buFont typeface="Wingdings" charset="2"/>
              <a:buChar char=""/>
            </a:pPr>
            <a:r>
              <a:rPr lang="en-US" sz="3200" u="sng">
                <a:solidFill>
                  <a:srgbClr val="000000"/>
                </a:solidFill>
                <a:latin typeface="Century Gothic"/>
                <a:ea typeface="Arial"/>
              </a:rPr>
              <a:t>Disk manages sequential reads and SSD manages random reads.</a:t>
            </a:r>
            <a:endParaRPr/>
          </a:p>
          <a:p>
            <a:pPr>
              <a:lnSpc>
                <a:spcPct val="100000"/>
              </a:lnSpc>
              <a:buFont typeface="Wingdings" charset="2"/>
              <a:buChar char=""/>
            </a:pPr>
            <a:r>
              <a:rPr lang="en-US" sz="3200" u="sng">
                <a:solidFill>
                  <a:srgbClr val="000000"/>
                </a:solidFill>
                <a:latin typeface="Century Gothic"/>
                <a:ea typeface="Arial"/>
              </a:rPr>
              <a:t>SSD provides enhanced performance, while disk allows a longer lifetime for SSD, thus combining the advantages of both.</a:t>
            </a:r>
            <a:endParaRPr/>
          </a:p>
          <a:p>
            <a:pPr>
              <a:lnSpc>
                <a:spcPct val="100000"/>
              </a:lnSpc>
              <a:buFont typeface="Wingdings" charset="2"/>
              <a:buChar char=""/>
            </a:pPr>
            <a:r>
              <a:rPr lang="en-US" sz="3200" u="sng">
                <a:solidFill>
                  <a:srgbClr val="000000"/>
                </a:solidFill>
                <a:latin typeface="Century Gothic"/>
                <a:ea typeface="Arial"/>
              </a:rPr>
              <a:t>The three steps of swapping out pages according to HybridSwap are “selecting a candidate sequence, evaluating its spatial locality, and determining swapping destinations.”</a:t>
            </a:r>
            <a:endParaRPr/>
          </a:p>
          <a:p>
            <a:pPr>
              <a:lnSpc>
                <a:spcPct val="100000"/>
              </a:lnSpc>
            </a:pPr>
            <a:endParaRPr/>
          </a:p>
        </p:txBody>
      </p:sp>
      <p:sp>
        <p:nvSpPr>
          <p:cNvPr id="408" name="CustomShape 25"/>
          <p:cNvSpPr/>
          <p:nvPr/>
        </p:nvSpPr>
        <p:spPr>
          <a:xfrm>
            <a:off x="32552640" y="23225760"/>
            <a:ext cx="5789880" cy="3251880"/>
          </a:xfrm>
          <a:prstGeom prst="rect">
            <a:avLst/>
          </a:prstGeom>
          <a:noFill/>
          <a:ln w="19080">
            <a:noFill/>
          </a:ln>
        </p:spPr>
        <p:txBody>
          <a:bodyPr lIns="90000" rIns="90000" tIns="45000" bIns="45000"/>
          <a:p>
            <a:pPr>
              <a:lnSpc>
                <a:spcPct val="100000"/>
              </a:lnSpc>
              <a:buFont typeface="Wingdings" charset="2"/>
              <a:buChar char=""/>
            </a:pPr>
            <a:r>
              <a:rPr lang="en-US" sz="3200">
                <a:solidFill>
                  <a:srgbClr val="000000"/>
                </a:solidFill>
                <a:latin typeface="Century Gothic"/>
                <a:ea typeface="Arial"/>
              </a:rPr>
              <a:t>ttttttt</a:t>
            </a:r>
            <a:endParaRPr/>
          </a:p>
        </p:txBody>
      </p:sp>
      <p:sp>
        <p:nvSpPr>
          <p:cNvPr id="409" name="CustomShape 26"/>
          <p:cNvSpPr/>
          <p:nvPr/>
        </p:nvSpPr>
        <p:spPr>
          <a:xfrm>
            <a:off x="12265200" y="5106600"/>
            <a:ext cx="19476360" cy="27811440"/>
          </a:xfrm>
          <a:prstGeom prst="rect">
            <a:avLst/>
          </a:prstGeom>
          <a:solidFill>
            <a:srgbClr val="ffffff"/>
          </a:solidFill>
          <a:ln>
            <a:noFill/>
          </a:ln>
        </p:spPr>
      </p:sp>
      <p:sp>
        <p:nvSpPr>
          <p:cNvPr id="410" name="CustomShape 27"/>
          <p:cNvSpPr/>
          <p:nvPr/>
        </p:nvSpPr>
        <p:spPr>
          <a:xfrm>
            <a:off x="12893040" y="6583680"/>
            <a:ext cx="18104760" cy="3251880"/>
          </a:xfrm>
          <a:prstGeom prst="rect">
            <a:avLst/>
          </a:prstGeom>
          <a:noFill/>
          <a:ln w="19080">
            <a:noFill/>
          </a:ln>
        </p:spPr>
        <p:txBody>
          <a:bodyPr lIns="90000" rIns="90000" tIns="45000" bIns="45000"/>
          <a:p>
            <a:pPr>
              <a:lnSpc>
                <a:spcPct val="100000"/>
              </a:lnSpc>
              <a:buFont typeface="Wingdings" charset="2"/>
              <a:buChar char=""/>
            </a:pPr>
            <a:r>
              <a:rPr lang="en-US" sz="3200" u="sng">
                <a:solidFill>
                  <a:srgbClr val="000000"/>
                </a:solidFill>
                <a:latin typeface="Century Gothic"/>
                <a:ea typeface="Arial"/>
              </a:rPr>
              <a:t>Pages with the least temporal locality are the most likely to be swapped out.</a:t>
            </a:r>
            <a:endParaRPr/>
          </a:p>
          <a:p>
            <a:pPr>
              <a:lnSpc>
                <a:spcPct val="100000"/>
              </a:lnSpc>
              <a:buFont typeface="Wingdings" charset="2"/>
              <a:buChar char=""/>
            </a:pPr>
            <a:r>
              <a:rPr lang="en-US" sz="3200" u="sng">
                <a:solidFill>
                  <a:srgbClr val="000000"/>
                </a:solidFill>
                <a:latin typeface="Century Gothic"/>
                <a:ea typeface="Arial"/>
              </a:rPr>
              <a:t>Spatial locality must also be acknowledged to make certain that swap-in latency and page-fault latency are not increased. </a:t>
            </a:r>
            <a:endParaRPr/>
          </a:p>
          <a:p>
            <a:pPr>
              <a:lnSpc>
                <a:spcPct val="100000"/>
              </a:lnSpc>
              <a:buFont typeface="Wingdings" charset="2"/>
              <a:buChar char=""/>
            </a:pPr>
            <a:r>
              <a:rPr lang="en-US" sz="3200" u="sng">
                <a:solidFill>
                  <a:srgbClr val="000000"/>
                </a:solidFill>
                <a:latin typeface="Century Gothic"/>
                <a:ea typeface="Arial"/>
              </a:rPr>
              <a:t>Hard disk and SSD divide swapped page sequences between them. Disk swap manage sequences with strong spatial locality and weak temporal locality, while SSD swap manages page sequences with weak spatial locality.</a:t>
            </a:r>
            <a:endParaRPr/>
          </a:p>
          <a:p>
            <a:pPr>
              <a:lnSpc>
                <a:spcPct val="100000"/>
              </a:lnSpc>
              <a:buFont typeface="Wingdings" charset="2"/>
              <a:buChar char=""/>
            </a:pPr>
            <a:r>
              <a:rPr lang="en-US" sz="3200" u="sng">
                <a:solidFill>
                  <a:srgbClr val="000000"/>
                </a:solidFill>
                <a:latin typeface="Century Gothic"/>
                <a:ea typeface="Arial"/>
              </a:rPr>
              <a:t>A variant of the LRU replacement algorithm is used, similar to 2Q</a:t>
            </a:r>
            <a:r>
              <a:rPr lang="en-US" sz="3200">
                <a:solidFill>
                  <a:srgbClr val="000000"/>
                </a:solidFill>
                <a:latin typeface="Century Gothic"/>
                <a:ea typeface="Arial"/>
              </a:rPr>
              <a:t>.</a:t>
            </a:r>
            <a:endParaRPr/>
          </a:p>
        </p:txBody>
      </p:sp>
      <p:sp>
        <p:nvSpPr>
          <p:cNvPr id="411" name="CustomShape 28"/>
          <p:cNvSpPr/>
          <p:nvPr/>
        </p:nvSpPr>
        <p:spPr>
          <a:xfrm>
            <a:off x="12265200" y="5105520"/>
            <a:ext cx="19585080" cy="100440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Integration of Temporal Locality and Spatial Locality</a:t>
            </a:r>
            <a:endParaRPr/>
          </a:p>
        </p:txBody>
      </p:sp>
      <p:sp>
        <p:nvSpPr>
          <p:cNvPr id="412" name="CustomShape 29"/>
          <p:cNvSpPr/>
          <p:nvPr/>
        </p:nvSpPr>
        <p:spPr>
          <a:xfrm>
            <a:off x="12268440" y="20954880"/>
            <a:ext cx="19585080" cy="100440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Evaluation of Spatial Locality of Page Sequences</a:t>
            </a:r>
            <a:endParaRPr/>
          </a:p>
        </p:txBody>
      </p:sp>
      <p:sp>
        <p:nvSpPr>
          <p:cNvPr id="413" name="CustomShape 30"/>
          <p:cNvSpPr/>
          <p:nvPr/>
        </p:nvSpPr>
        <p:spPr>
          <a:xfrm>
            <a:off x="12264840" y="28483560"/>
            <a:ext cx="19588320" cy="1004400"/>
          </a:xfrm>
          <a:prstGeom prst="rect">
            <a:avLst/>
          </a:prstGeom>
          <a:solidFill>
            <a:srgbClr val="c6d9f1"/>
          </a:solidFill>
          <a:ln>
            <a:noFill/>
          </a:ln>
        </p:spPr>
        <p:txBody>
          <a:bodyPr lIns="90000" rIns="90000" tIns="45000" bIns="45000" anchor="ctr"/>
          <a:p>
            <a:pPr algn="ctr">
              <a:lnSpc>
                <a:spcPct val="100000"/>
              </a:lnSpc>
            </a:pPr>
            <a:r>
              <a:rPr b="1" lang="en-US" sz="4000">
                <a:solidFill>
                  <a:srgbClr val="000000"/>
                </a:solidFill>
                <a:latin typeface="Century Gothic"/>
                <a:ea typeface="Arial"/>
              </a:rPr>
              <a:t>Scheduling Page Swapping</a:t>
            </a:r>
            <a:endParaRPr/>
          </a:p>
        </p:txBody>
      </p:sp>
      <p:sp>
        <p:nvSpPr>
          <p:cNvPr id="414" name="CustomShape 31"/>
          <p:cNvSpPr/>
          <p:nvPr/>
        </p:nvSpPr>
        <p:spPr>
          <a:xfrm>
            <a:off x="12863520" y="22168080"/>
            <a:ext cx="18500400" cy="3251880"/>
          </a:xfrm>
          <a:prstGeom prst="rect">
            <a:avLst/>
          </a:prstGeom>
          <a:noFill/>
          <a:ln w="19080">
            <a:noFill/>
          </a:ln>
        </p:spPr>
        <p:txBody>
          <a:bodyPr lIns="90000" rIns="90000" tIns="45000" bIns="45000"/>
          <a:p>
            <a:pPr>
              <a:lnSpc>
                <a:spcPct val="100000"/>
              </a:lnSpc>
              <a:buFont typeface="Wingdings" charset="2"/>
              <a:buChar char=""/>
            </a:pPr>
            <a:r>
              <a:rPr lang="en-US" sz="3200">
                <a:solidFill>
                  <a:srgbClr val="000000"/>
                </a:solidFill>
                <a:latin typeface="Century Gothic"/>
                <a:ea typeface="Arial"/>
              </a:rPr>
              <a:t>In order to reduce overhead and minimize time to detect page accesses, HybridSwap only records page accesses when there is a page fault.</a:t>
            </a:r>
            <a:endParaRPr/>
          </a:p>
          <a:p>
            <a:pPr>
              <a:lnSpc>
                <a:spcPct val="100000"/>
              </a:lnSpc>
              <a:buFont typeface="Wingdings" charset="2"/>
              <a:buChar char=""/>
            </a:pPr>
            <a:r>
              <a:rPr lang="en-US" sz="3200">
                <a:solidFill>
                  <a:srgbClr val="000000"/>
                </a:solidFill>
                <a:latin typeface="Century Gothic"/>
                <a:ea typeface="Arial"/>
              </a:rPr>
              <a:t>The lifetime of a page at swap-out is considered to be the most recent time between page accesses (swap-in and current time).</a:t>
            </a:r>
            <a:endParaRPr/>
          </a:p>
          <a:p>
            <a:pPr>
              <a:lnSpc>
                <a:spcPct val="100000"/>
              </a:lnSpc>
              <a:buFont typeface="Wingdings" charset="2"/>
              <a:buChar char=""/>
            </a:pPr>
            <a:r>
              <a:rPr lang="en-US" sz="3200" u="sng">
                <a:solidFill>
                  <a:srgbClr val="000000"/>
                </a:solidFill>
                <a:latin typeface="Century Gothic"/>
                <a:ea typeface="Arial"/>
              </a:rPr>
              <a:t>A sequence of pages is swapped to disk only “If the difference between any two pages' access times is” less “than the system's current average lifetime, or if some anonymous pages in the sequence ... have access times.”</a:t>
            </a:r>
            <a:endParaRPr/>
          </a:p>
        </p:txBody>
      </p:sp>
      <p:sp>
        <p:nvSpPr>
          <p:cNvPr id="415" name="CustomShape 32"/>
          <p:cNvSpPr/>
          <p:nvPr/>
        </p:nvSpPr>
        <p:spPr>
          <a:xfrm>
            <a:off x="12618720" y="29666160"/>
            <a:ext cx="18500400" cy="3251880"/>
          </a:xfrm>
          <a:prstGeom prst="rect">
            <a:avLst/>
          </a:prstGeom>
          <a:noFill/>
          <a:ln w="19080">
            <a:noFill/>
          </a:ln>
        </p:spPr>
        <p:txBody>
          <a:bodyPr lIns="90000" rIns="90000" tIns="45000" bIns="45000"/>
          <a:p>
            <a:pPr>
              <a:lnSpc>
                <a:spcPct val="100000"/>
              </a:lnSpc>
              <a:buFont typeface="Wingdings" charset="2"/>
              <a:buChar char=""/>
            </a:pPr>
            <a:r>
              <a:rPr lang="en-US" sz="3200">
                <a:solidFill>
                  <a:srgbClr val="000000"/>
                </a:solidFill>
                <a:latin typeface="Century Gothic"/>
                <a:ea typeface="Arial"/>
              </a:rPr>
              <a:t>ttttttt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7" name="CustomShape 1"/>
          <p:cNvSpPr/>
          <p:nvPr/>
        </p:nvSpPr>
        <p:spPr>
          <a:xfrm>
            <a:off x="2194560" y="1313280"/>
            <a:ext cx="39501360" cy="5496840"/>
          </a:xfrm>
          <a:prstGeom prst="rect">
            <a:avLst/>
          </a:prstGeom>
          <a:noFill/>
          <a:ln>
            <a:noFill/>
          </a:ln>
        </p:spPr>
      </p:sp>
      <p:sp>
        <p:nvSpPr>
          <p:cNvPr id="448" name="CustomShape 2"/>
          <p:cNvSpPr/>
          <p:nvPr/>
        </p:nvSpPr>
        <p:spPr>
          <a:xfrm>
            <a:off x="2194560" y="7702560"/>
            <a:ext cx="39501360" cy="19091880"/>
          </a:xfrm>
          <a:prstGeom prst="rect">
            <a:avLst/>
          </a:prstGeom>
          <a:noFill/>
          <a:ln>
            <a:noFill/>
          </a:ln>
        </p:spPr>
      </p:sp>
      <p:sp>
        <p:nvSpPr>
          <p:cNvPr id="449" name="CustomShape 3"/>
          <p:cNvSpPr/>
          <p:nvPr/>
        </p:nvSpPr>
        <p:spPr>
          <a:xfrm>
            <a:off x="2194560" y="7702560"/>
            <a:ext cx="39501360" cy="19091880"/>
          </a:xfrm>
          <a:prstGeom prst="rect">
            <a:avLst/>
          </a:prstGeom>
          <a:noFill/>
          <a:ln>
            <a:noFill/>
          </a:ln>
        </p:spPr>
      </p:sp>
      <p:pic>
        <p:nvPicPr>
          <p:cNvPr id="450" name="" descr=""/>
          <p:cNvPicPr/>
          <p:nvPr/>
        </p:nvPicPr>
        <p:blipFill>
          <a:blip r:embed="rId1"/>
          <a:stretch>
            <a:fillRect/>
          </a:stretch>
        </p:blipFill>
        <p:spPr>
          <a:xfrm>
            <a:off x="9980640" y="7702560"/>
            <a:ext cx="23928480" cy="19091880"/>
          </a:xfrm>
          <a:prstGeom prst="rect">
            <a:avLst/>
          </a:prstGeom>
          <a:ln>
            <a:noFill/>
          </a:ln>
        </p:spPr>
      </p:pic>
      <p:pic>
        <p:nvPicPr>
          <p:cNvPr id="451" name="" descr=""/>
          <p:cNvPicPr/>
          <p:nvPr/>
        </p:nvPicPr>
        <p:blipFill>
          <a:blip r:embed="rId2"/>
          <a:stretch>
            <a:fillRect/>
          </a:stretch>
        </p:blipFill>
        <p:spPr>
          <a:xfrm>
            <a:off x="9980640" y="7702560"/>
            <a:ext cx="23928480" cy="1909188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6" name="CustomShape 1"/>
          <p:cNvSpPr/>
          <p:nvPr/>
        </p:nvSpPr>
        <p:spPr>
          <a:xfrm>
            <a:off x="2194560" y="1313280"/>
            <a:ext cx="39500640" cy="25480800"/>
          </a:xfrm>
          <a:prstGeom prst="rect">
            <a:avLst/>
          </a:prstGeom>
          <a:noFill/>
          <a:ln>
            <a:noFill/>
          </a:ln>
        </p:spPr>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7" name="CustomShape 1"/>
          <p:cNvSpPr/>
          <p:nvPr/>
        </p:nvSpPr>
        <p:spPr>
          <a:xfrm>
            <a:off x="2194560" y="1313280"/>
            <a:ext cx="39500640" cy="5496120"/>
          </a:xfrm>
          <a:prstGeom prst="rect">
            <a:avLst/>
          </a:prstGeom>
          <a:noFill/>
          <a:ln>
            <a:noFill/>
          </a:ln>
        </p:spPr>
      </p:sp>
      <p:sp>
        <p:nvSpPr>
          <p:cNvPr id="418" name="CustomShape 2"/>
          <p:cNvSpPr/>
          <p:nvPr/>
        </p:nvSpPr>
        <p:spPr>
          <a:xfrm>
            <a:off x="2194560" y="7702560"/>
            <a:ext cx="19275480" cy="9105840"/>
          </a:xfrm>
          <a:prstGeom prst="rect">
            <a:avLst/>
          </a:prstGeom>
          <a:noFill/>
          <a:ln>
            <a:noFill/>
          </a:ln>
        </p:spPr>
      </p:sp>
      <p:sp>
        <p:nvSpPr>
          <p:cNvPr id="419" name="CustomShape 3"/>
          <p:cNvSpPr/>
          <p:nvPr/>
        </p:nvSpPr>
        <p:spPr>
          <a:xfrm>
            <a:off x="2194560" y="17674920"/>
            <a:ext cx="19275480" cy="9105840"/>
          </a:xfrm>
          <a:prstGeom prst="rect">
            <a:avLst/>
          </a:prstGeom>
          <a:noFill/>
          <a:ln>
            <a:noFill/>
          </a:ln>
        </p:spPr>
      </p:sp>
      <p:sp>
        <p:nvSpPr>
          <p:cNvPr id="420" name="CustomShape 4"/>
          <p:cNvSpPr/>
          <p:nvPr/>
        </p:nvSpPr>
        <p:spPr>
          <a:xfrm>
            <a:off x="22435200" y="7702560"/>
            <a:ext cx="19275480" cy="19091160"/>
          </a:xfrm>
          <a:prstGeom prst="rect">
            <a:avLst/>
          </a:prstGeom>
          <a:noFill/>
          <a:ln>
            <a:noFill/>
          </a:ln>
        </p:spPr>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1" name="CustomShape 1"/>
          <p:cNvSpPr/>
          <p:nvPr/>
        </p:nvSpPr>
        <p:spPr>
          <a:xfrm>
            <a:off x="2194560" y="1313280"/>
            <a:ext cx="39500640" cy="5496120"/>
          </a:xfrm>
          <a:prstGeom prst="rect">
            <a:avLst/>
          </a:prstGeom>
          <a:noFill/>
          <a:ln>
            <a:noFill/>
          </a:ln>
        </p:spPr>
      </p:sp>
      <p:sp>
        <p:nvSpPr>
          <p:cNvPr id="422" name="CustomShape 2"/>
          <p:cNvSpPr/>
          <p:nvPr/>
        </p:nvSpPr>
        <p:spPr>
          <a:xfrm>
            <a:off x="2194560" y="7702560"/>
            <a:ext cx="19275480" cy="19091160"/>
          </a:xfrm>
          <a:prstGeom prst="rect">
            <a:avLst/>
          </a:prstGeom>
          <a:noFill/>
          <a:ln>
            <a:noFill/>
          </a:ln>
        </p:spPr>
      </p:sp>
      <p:sp>
        <p:nvSpPr>
          <p:cNvPr id="423" name="CustomShape 3"/>
          <p:cNvSpPr/>
          <p:nvPr/>
        </p:nvSpPr>
        <p:spPr>
          <a:xfrm>
            <a:off x="22435200" y="7702560"/>
            <a:ext cx="19275480" cy="9105840"/>
          </a:xfrm>
          <a:prstGeom prst="rect">
            <a:avLst/>
          </a:prstGeom>
          <a:noFill/>
          <a:ln>
            <a:noFill/>
          </a:ln>
        </p:spPr>
      </p:sp>
      <p:sp>
        <p:nvSpPr>
          <p:cNvPr id="424" name="CustomShape 4"/>
          <p:cNvSpPr/>
          <p:nvPr/>
        </p:nvSpPr>
        <p:spPr>
          <a:xfrm>
            <a:off x="22435200" y="17674920"/>
            <a:ext cx="19275480" cy="9105840"/>
          </a:xfrm>
          <a:prstGeom prst="rect">
            <a:avLst/>
          </a:prstGeom>
          <a:noFill/>
          <a:ln>
            <a:noFill/>
          </a:ln>
        </p:spPr>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5" name="CustomShape 1"/>
          <p:cNvSpPr/>
          <p:nvPr/>
        </p:nvSpPr>
        <p:spPr>
          <a:xfrm>
            <a:off x="2194560" y="1313280"/>
            <a:ext cx="39500640" cy="5496120"/>
          </a:xfrm>
          <a:prstGeom prst="rect">
            <a:avLst/>
          </a:prstGeom>
          <a:noFill/>
          <a:ln>
            <a:noFill/>
          </a:ln>
        </p:spPr>
      </p:sp>
      <p:sp>
        <p:nvSpPr>
          <p:cNvPr id="426" name="CustomShape 2"/>
          <p:cNvSpPr/>
          <p:nvPr/>
        </p:nvSpPr>
        <p:spPr>
          <a:xfrm>
            <a:off x="2194560" y="7702560"/>
            <a:ext cx="19275480" cy="9105840"/>
          </a:xfrm>
          <a:prstGeom prst="rect">
            <a:avLst/>
          </a:prstGeom>
          <a:noFill/>
          <a:ln>
            <a:noFill/>
          </a:ln>
        </p:spPr>
      </p:sp>
      <p:sp>
        <p:nvSpPr>
          <p:cNvPr id="427" name="CustomShape 3"/>
          <p:cNvSpPr/>
          <p:nvPr/>
        </p:nvSpPr>
        <p:spPr>
          <a:xfrm>
            <a:off x="22435200" y="7702560"/>
            <a:ext cx="19275480" cy="9105840"/>
          </a:xfrm>
          <a:prstGeom prst="rect">
            <a:avLst/>
          </a:prstGeom>
          <a:noFill/>
          <a:ln>
            <a:noFill/>
          </a:ln>
        </p:spPr>
      </p:sp>
      <p:sp>
        <p:nvSpPr>
          <p:cNvPr id="428" name="CustomShape 4"/>
          <p:cNvSpPr/>
          <p:nvPr/>
        </p:nvSpPr>
        <p:spPr>
          <a:xfrm>
            <a:off x="2194560" y="17674920"/>
            <a:ext cx="39500640" cy="9105840"/>
          </a:xfrm>
          <a:prstGeom prst="rect">
            <a:avLst/>
          </a:prstGeom>
          <a:noFill/>
          <a:ln>
            <a:noFill/>
          </a:ln>
        </p:spPr>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9" name="CustomShape 1"/>
          <p:cNvSpPr/>
          <p:nvPr/>
        </p:nvSpPr>
        <p:spPr>
          <a:xfrm>
            <a:off x="2194560" y="1313280"/>
            <a:ext cx="39500640" cy="5496120"/>
          </a:xfrm>
          <a:prstGeom prst="rect">
            <a:avLst/>
          </a:prstGeom>
          <a:noFill/>
          <a:ln>
            <a:noFill/>
          </a:ln>
        </p:spPr>
      </p:sp>
      <p:sp>
        <p:nvSpPr>
          <p:cNvPr id="430" name="CustomShape 2"/>
          <p:cNvSpPr/>
          <p:nvPr/>
        </p:nvSpPr>
        <p:spPr>
          <a:xfrm>
            <a:off x="2194560" y="7702560"/>
            <a:ext cx="39500640" cy="9105840"/>
          </a:xfrm>
          <a:prstGeom prst="rect">
            <a:avLst/>
          </a:prstGeom>
          <a:noFill/>
          <a:ln>
            <a:noFill/>
          </a:ln>
        </p:spPr>
      </p:sp>
      <p:sp>
        <p:nvSpPr>
          <p:cNvPr id="431" name="CustomShape 3"/>
          <p:cNvSpPr/>
          <p:nvPr/>
        </p:nvSpPr>
        <p:spPr>
          <a:xfrm>
            <a:off x="2194560" y="17674920"/>
            <a:ext cx="39500640" cy="9105840"/>
          </a:xfrm>
          <a:prstGeom prst="rect">
            <a:avLst/>
          </a:prstGeom>
          <a:noFill/>
          <a:ln>
            <a:noFill/>
          </a:ln>
        </p:spPr>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2" name="CustomShape 1"/>
          <p:cNvSpPr/>
          <p:nvPr/>
        </p:nvSpPr>
        <p:spPr>
          <a:xfrm>
            <a:off x="2194560" y="1313280"/>
            <a:ext cx="39500640" cy="5496120"/>
          </a:xfrm>
          <a:prstGeom prst="rect">
            <a:avLst/>
          </a:prstGeom>
          <a:noFill/>
          <a:ln>
            <a:noFill/>
          </a:ln>
        </p:spPr>
      </p:sp>
      <p:sp>
        <p:nvSpPr>
          <p:cNvPr id="433" name="CustomShape 2"/>
          <p:cNvSpPr/>
          <p:nvPr/>
        </p:nvSpPr>
        <p:spPr>
          <a:xfrm>
            <a:off x="2194560" y="7702560"/>
            <a:ext cx="19275480" cy="9105840"/>
          </a:xfrm>
          <a:prstGeom prst="rect">
            <a:avLst/>
          </a:prstGeom>
          <a:noFill/>
          <a:ln>
            <a:noFill/>
          </a:ln>
        </p:spPr>
      </p:sp>
      <p:sp>
        <p:nvSpPr>
          <p:cNvPr id="434" name="CustomShape 3"/>
          <p:cNvSpPr/>
          <p:nvPr/>
        </p:nvSpPr>
        <p:spPr>
          <a:xfrm>
            <a:off x="22435200" y="7702560"/>
            <a:ext cx="19275480" cy="9105840"/>
          </a:xfrm>
          <a:prstGeom prst="rect">
            <a:avLst/>
          </a:prstGeom>
          <a:noFill/>
          <a:ln>
            <a:noFill/>
          </a:ln>
        </p:spPr>
      </p:sp>
      <p:sp>
        <p:nvSpPr>
          <p:cNvPr id="435" name="CustomShape 4"/>
          <p:cNvSpPr/>
          <p:nvPr/>
        </p:nvSpPr>
        <p:spPr>
          <a:xfrm>
            <a:off x="22435200" y="17674920"/>
            <a:ext cx="19275480" cy="9105840"/>
          </a:xfrm>
          <a:prstGeom prst="rect">
            <a:avLst/>
          </a:prstGeom>
          <a:noFill/>
          <a:ln>
            <a:noFill/>
          </a:ln>
        </p:spPr>
      </p:sp>
      <p:sp>
        <p:nvSpPr>
          <p:cNvPr id="436" name="CustomShape 5"/>
          <p:cNvSpPr/>
          <p:nvPr/>
        </p:nvSpPr>
        <p:spPr>
          <a:xfrm>
            <a:off x="2194560" y="17674920"/>
            <a:ext cx="19275480" cy="9105840"/>
          </a:xfrm>
          <a:prstGeom prst="rect">
            <a:avLst/>
          </a:prstGeom>
          <a:noFill/>
          <a:ln>
            <a:noFill/>
          </a:ln>
        </p:spPr>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7" name="CustomShape 1"/>
          <p:cNvSpPr/>
          <p:nvPr/>
        </p:nvSpPr>
        <p:spPr>
          <a:xfrm>
            <a:off x="2194560" y="1313280"/>
            <a:ext cx="39500640" cy="5496120"/>
          </a:xfrm>
          <a:prstGeom prst="rect">
            <a:avLst/>
          </a:prstGeom>
          <a:noFill/>
          <a:ln>
            <a:noFill/>
          </a:ln>
        </p:spPr>
      </p:sp>
      <p:sp>
        <p:nvSpPr>
          <p:cNvPr id="438" name="CustomShape 2"/>
          <p:cNvSpPr/>
          <p:nvPr/>
        </p:nvSpPr>
        <p:spPr>
          <a:xfrm>
            <a:off x="2194560" y="7702560"/>
            <a:ext cx="39500640" cy="19091160"/>
          </a:xfrm>
          <a:prstGeom prst="rect">
            <a:avLst/>
          </a:prstGeom>
          <a:noFill/>
          <a:ln>
            <a:noFill/>
          </a:ln>
        </p:spPr>
      </p:sp>
      <p:sp>
        <p:nvSpPr>
          <p:cNvPr id="439" name="CustomShape 3"/>
          <p:cNvSpPr/>
          <p:nvPr/>
        </p:nvSpPr>
        <p:spPr>
          <a:xfrm>
            <a:off x="2194560" y="7702560"/>
            <a:ext cx="39500640" cy="19091160"/>
          </a:xfrm>
          <a:prstGeom prst="rect">
            <a:avLst/>
          </a:prstGeom>
          <a:noFill/>
          <a:ln>
            <a:noFill/>
          </a:ln>
        </p:spPr>
      </p:sp>
      <p:pic>
        <p:nvPicPr>
          <p:cNvPr id="440" name="" descr=""/>
          <p:cNvPicPr/>
          <p:nvPr/>
        </p:nvPicPr>
        <p:blipFill>
          <a:blip r:embed="rId1"/>
          <a:stretch>
            <a:fillRect/>
          </a:stretch>
        </p:blipFill>
        <p:spPr>
          <a:xfrm>
            <a:off x="9980640" y="7702560"/>
            <a:ext cx="23927760" cy="19091160"/>
          </a:xfrm>
          <a:prstGeom prst="rect">
            <a:avLst/>
          </a:prstGeom>
          <a:ln>
            <a:noFill/>
          </a:ln>
        </p:spPr>
      </p:pic>
      <p:pic>
        <p:nvPicPr>
          <p:cNvPr id="441" name="" descr=""/>
          <p:cNvPicPr/>
          <p:nvPr/>
        </p:nvPicPr>
        <p:blipFill>
          <a:blip r:embed="rId2"/>
          <a:stretch>
            <a:fillRect/>
          </a:stretch>
        </p:blipFill>
        <p:spPr>
          <a:xfrm>
            <a:off x="9980640" y="7702560"/>
            <a:ext cx="23927760" cy="1909116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2" name="CustomShape 1"/>
          <p:cNvSpPr/>
          <p:nvPr/>
        </p:nvSpPr>
        <p:spPr>
          <a:xfrm>
            <a:off x="2194560" y="1313280"/>
            <a:ext cx="39501360" cy="5496840"/>
          </a:xfrm>
          <a:prstGeom prst="rect">
            <a:avLst/>
          </a:prstGeom>
          <a:noFill/>
          <a:ln>
            <a:noFill/>
          </a:ln>
        </p:spPr>
      </p:sp>
      <p:sp>
        <p:nvSpPr>
          <p:cNvPr id="443" name="CustomShape 2"/>
          <p:cNvSpPr/>
          <p:nvPr/>
        </p:nvSpPr>
        <p:spPr>
          <a:xfrm>
            <a:off x="2194560" y="7702560"/>
            <a:ext cx="19276200" cy="9106560"/>
          </a:xfrm>
          <a:prstGeom prst="rect">
            <a:avLst/>
          </a:prstGeom>
          <a:noFill/>
          <a:ln>
            <a:noFill/>
          </a:ln>
        </p:spPr>
      </p:sp>
      <p:sp>
        <p:nvSpPr>
          <p:cNvPr id="444" name="CustomShape 3"/>
          <p:cNvSpPr/>
          <p:nvPr/>
        </p:nvSpPr>
        <p:spPr>
          <a:xfrm>
            <a:off x="22435200" y="7702560"/>
            <a:ext cx="19276200" cy="9106560"/>
          </a:xfrm>
          <a:prstGeom prst="rect">
            <a:avLst/>
          </a:prstGeom>
          <a:noFill/>
          <a:ln>
            <a:noFill/>
          </a:ln>
        </p:spPr>
      </p:sp>
      <p:sp>
        <p:nvSpPr>
          <p:cNvPr id="445" name="CustomShape 4"/>
          <p:cNvSpPr/>
          <p:nvPr/>
        </p:nvSpPr>
        <p:spPr>
          <a:xfrm>
            <a:off x="22435200" y="17674920"/>
            <a:ext cx="19276200" cy="9106560"/>
          </a:xfrm>
          <a:prstGeom prst="rect">
            <a:avLst/>
          </a:prstGeom>
          <a:noFill/>
          <a:ln>
            <a:noFill/>
          </a:ln>
        </p:spPr>
      </p:sp>
      <p:sp>
        <p:nvSpPr>
          <p:cNvPr id="446" name="CustomShape 5"/>
          <p:cNvSpPr/>
          <p:nvPr/>
        </p:nvSpPr>
        <p:spPr>
          <a:xfrm>
            <a:off x="2194560" y="17674920"/>
            <a:ext cx="19276200" cy="9106560"/>
          </a:xfrm>
          <a:prstGeom prst="rect">
            <a:avLst/>
          </a:prstGeom>
          <a:noFill/>
          <a:ln>
            <a:noFill/>
          </a:ln>
        </p:spPr>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