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15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11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43891200" cy="329184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7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8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38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1286936-9CB5-4407-AAC2-E07092AB93D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4143600" y="9119520"/>
            <a:ext cx="3166920" cy="477000"/>
          </a:xfrm>
          <a:prstGeom prst="rect">
            <a:avLst/>
          </a:prstGeom>
          <a:noFill/>
          <a:ln>
            <a:noFill/>
          </a:ln>
        </p:spPr>
        <p:txBody>
          <a:bodyPr lIns="96840" rIns="96840" tIns="48600" bIns="48600" anchor="b"/>
          <a:p>
            <a:pPr algn="r">
              <a:lnSpc>
                <a:spcPct val="100000"/>
              </a:lnSpc>
            </a:pPr>
            <a:fld id="{8B1AAFA1-8911-44A6-B755-DCD1095FF337}" type="slidenum">
              <a:rPr lang="en-US" sz="12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731520" y="4561560"/>
            <a:ext cx="5849280" cy="4317480"/>
          </a:xfrm>
          <a:prstGeom prst="rect">
            <a:avLst/>
          </a:prstGeom>
        </p:spPr>
        <p:txBody>
          <a:bodyPr lIns="96840" rIns="96840" tIns="48600" bIns="4860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7.png"/><Relationship Id="rId3" Type="http://schemas.openxmlformats.org/officeDocument/2006/relationships/image" Target="../media/image28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4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1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7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25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9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29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4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pic>
        <p:nvPicPr>
          <p:cNvPr id="3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pic>
        <p:nvPicPr>
          <p:cNvPr id="33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980640" y="7702560"/>
            <a:ext cx="23927040" cy="19090440"/>
          </a:xfrm>
          <a:prstGeom prst="rect">
            <a:avLst/>
          </a:prstGeom>
          <a:ln>
            <a:noFill/>
          </a:ln>
        </p:spPr>
      </p:pic>
      <p:pic>
        <p:nvPicPr>
          <p:cNvPr id="340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980640" y="7702560"/>
            <a:ext cx="23927040" cy="19090440"/>
          </a:xfrm>
          <a:prstGeom prst="rect">
            <a:avLst/>
          </a:prstGeom>
          <a:ln>
            <a:noFill/>
          </a:ln>
        </p:spPr>
      </p:pic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pic>
        <p:nvPicPr>
          <p:cNvPr id="2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pic>
        <p:nvPicPr>
          <p:cNvPr id="29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0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32058720" y="20970360"/>
            <a:ext cx="11829600" cy="119451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83" name="CustomShape 2"/>
          <p:cNvSpPr/>
          <p:nvPr/>
        </p:nvSpPr>
        <p:spPr>
          <a:xfrm>
            <a:off x="32058720" y="5105520"/>
            <a:ext cx="11829600" cy="1599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84" name="CustomShape 3"/>
          <p:cNvSpPr/>
          <p:nvPr/>
        </p:nvSpPr>
        <p:spPr>
          <a:xfrm>
            <a:off x="12268080" y="5105520"/>
            <a:ext cx="19583640" cy="27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CustomShape 4"/>
          <p:cNvSpPr/>
          <p:nvPr/>
        </p:nvSpPr>
        <p:spPr>
          <a:xfrm>
            <a:off x="0" y="5108400"/>
            <a:ext cx="12075840" cy="2781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86" name="CustomShape 5"/>
          <p:cNvSpPr/>
          <p:nvPr/>
        </p:nvSpPr>
        <p:spPr>
          <a:xfrm>
            <a:off x="0" y="0"/>
            <a:ext cx="43877160" cy="31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8800">
                <a:solidFill>
                  <a:srgbClr val="ffffff"/>
                </a:solidFill>
                <a:latin typeface="Century Gothic"/>
                <a:ea typeface="Arial"/>
              </a:rPr>
              <a:t>SSD-Aware Virtual Memory Management</a:t>
            </a:r>
            <a:endParaRPr/>
          </a:p>
        </p:txBody>
      </p:sp>
      <p:sp>
        <p:nvSpPr>
          <p:cNvPr id="387" name="CustomShape 6"/>
          <p:cNvSpPr/>
          <p:nvPr/>
        </p:nvSpPr>
        <p:spPr>
          <a:xfrm>
            <a:off x="0" y="5105520"/>
            <a:ext cx="12075840" cy="100296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Why is Virtual Memory Management needed?</a:t>
            </a:r>
            <a:endParaRPr/>
          </a:p>
        </p:txBody>
      </p:sp>
      <p:sp>
        <p:nvSpPr>
          <p:cNvPr id="388" name="CustomShape 7"/>
          <p:cNvSpPr/>
          <p:nvPr/>
        </p:nvSpPr>
        <p:spPr>
          <a:xfrm>
            <a:off x="32058720" y="21793320"/>
            <a:ext cx="11829600" cy="100296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Conclusion and Future Work</a:t>
            </a:r>
            <a:endParaRPr/>
          </a:p>
        </p:txBody>
      </p:sp>
      <p:sp>
        <p:nvSpPr>
          <p:cNvPr id="389" name="CustomShape 8"/>
          <p:cNvSpPr/>
          <p:nvPr/>
        </p:nvSpPr>
        <p:spPr>
          <a:xfrm>
            <a:off x="11160" y="3124080"/>
            <a:ext cx="43877160" cy="1791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         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Christopher Feener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Xuechen Zhang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Washington State University Vancouver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390" name="CustomShape 9"/>
          <p:cNvSpPr/>
          <p:nvPr/>
        </p:nvSpPr>
        <p:spPr>
          <a:xfrm>
            <a:off x="0" y="11250000"/>
            <a:ext cx="12075840" cy="100296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Challenges of VMM using SSDs</a:t>
            </a:r>
            <a:endParaRPr/>
          </a:p>
        </p:txBody>
      </p:sp>
      <p:sp>
        <p:nvSpPr>
          <p:cNvPr id="391" name="CustomShape 10"/>
          <p:cNvSpPr/>
          <p:nvPr/>
        </p:nvSpPr>
        <p:spPr>
          <a:xfrm>
            <a:off x="5092200" y="10103040"/>
            <a:ext cx="182160" cy="31104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CustomShape 11"/>
          <p:cNvSpPr/>
          <p:nvPr/>
        </p:nvSpPr>
        <p:spPr>
          <a:xfrm>
            <a:off x="5290200" y="10023120"/>
            <a:ext cx="180000" cy="31104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CustomShape 12"/>
          <p:cNvSpPr/>
          <p:nvPr/>
        </p:nvSpPr>
        <p:spPr>
          <a:xfrm>
            <a:off x="77040" y="13716000"/>
            <a:ext cx="11141640" cy="207000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CustomShape 13"/>
          <p:cNvSpPr/>
          <p:nvPr/>
        </p:nvSpPr>
        <p:spPr>
          <a:xfrm>
            <a:off x="12192120" y="6190560"/>
            <a:ext cx="19648800" cy="1438056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CustomShape 14"/>
          <p:cNvSpPr/>
          <p:nvPr/>
        </p:nvSpPr>
        <p:spPr>
          <a:xfrm>
            <a:off x="12482280" y="27419400"/>
            <a:ext cx="19656720" cy="100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	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	</a:t>
            </a:r>
            <a:endParaRPr/>
          </a:p>
        </p:txBody>
      </p:sp>
      <p:sp>
        <p:nvSpPr>
          <p:cNvPr id="396" name="CustomShape 15"/>
          <p:cNvSpPr/>
          <p:nvPr/>
        </p:nvSpPr>
        <p:spPr>
          <a:xfrm>
            <a:off x="32004000" y="6019920"/>
            <a:ext cx="11878920" cy="221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lvl="4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entury Gothic"/>
                <a:ea typeface="Times New Roman"/>
              </a:rPr>
              <a:t>Pages were from a single call of shrink_page_list.</a:t>
            </a:r>
            <a:endParaRPr/>
          </a:p>
          <a:p>
            <a:pPr lvl="4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entury Gothic"/>
                <a:ea typeface="Times New Roman"/>
              </a:rPr>
              <a:t>Number of pages found in each VMA:</a:t>
            </a:r>
            <a:endParaRPr/>
          </a:p>
        </p:txBody>
      </p:sp>
      <p:sp>
        <p:nvSpPr>
          <p:cNvPr id="397" name="CustomShape 16"/>
          <p:cNvSpPr/>
          <p:nvPr/>
        </p:nvSpPr>
        <p:spPr>
          <a:xfrm>
            <a:off x="32060880" y="13898880"/>
            <a:ext cx="11829600" cy="100296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Memory Pages </a:t>
            </a:r>
            <a:endParaRPr/>
          </a:p>
        </p:txBody>
      </p:sp>
      <p:sp>
        <p:nvSpPr>
          <p:cNvPr id="398" name="CustomShape 17"/>
          <p:cNvSpPr/>
          <p:nvPr/>
        </p:nvSpPr>
        <p:spPr>
          <a:xfrm>
            <a:off x="0" y="17891640"/>
            <a:ext cx="12075840" cy="100296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Existing Solutions</a:t>
            </a:r>
            <a:endParaRPr/>
          </a:p>
        </p:txBody>
      </p:sp>
      <p:sp>
        <p:nvSpPr>
          <p:cNvPr id="399" name="CustomShape 18"/>
          <p:cNvSpPr/>
          <p:nvPr/>
        </p:nvSpPr>
        <p:spPr>
          <a:xfrm>
            <a:off x="32058720" y="5105520"/>
            <a:ext cx="11829600" cy="100296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Experimental Results </a:t>
            </a:r>
            <a:endParaRPr/>
          </a:p>
        </p:txBody>
      </p:sp>
      <p:pic>
        <p:nvPicPr>
          <p:cNvPr id="400" name="Picture 72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717120" y="3218040"/>
            <a:ext cx="6409080" cy="1656000"/>
          </a:xfrm>
          <a:prstGeom prst="rect">
            <a:avLst/>
          </a:prstGeom>
          <a:ln>
            <a:noFill/>
          </a:ln>
        </p:spPr>
      </p:pic>
      <p:sp>
        <p:nvSpPr>
          <p:cNvPr id="401" name="CustomShape 19"/>
          <p:cNvSpPr/>
          <p:nvPr/>
        </p:nvSpPr>
        <p:spPr>
          <a:xfrm>
            <a:off x="548640" y="12618720"/>
            <a:ext cx="11153520" cy="309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b="1" lang="en-US" sz="3200">
                <a:solidFill>
                  <a:srgbClr val="000000"/>
                </a:solidFill>
                <a:latin typeface="Century Gothic"/>
                <a:ea typeface="Arial"/>
              </a:rPr>
              <a:t>Why we are using SSDs for VMM: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Incorporating SSD into Virtual Memory Management can  increase the bandwidth of the swapping system.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b="1" lang="en-US" sz="3200">
                <a:solidFill>
                  <a:srgbClr val="000000"/>
                </a:solidFill>
                <a:latin typeface="Century Gothic"/>
                <a:ea typeface="Arial"/>
              </a:rPr>
              <a:t>Challenges: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Frequent writes to SSD could shorten the lifetime of SSD to a thousandth of normal.</a:t>
            </a:r>
            <a:endParaRPr/>
          </a:p>
        </p:txBody>
      </p:sp>
      <p:sp>
        <p:nvSpPr>
          <p:cNvPr id="402" name="CustomShape 20"/>
          <p:cNvSpPr/>
          <p:nvPr/>
        </p:nvSpPr>
        <p:spPr>
          <a:xfrm>
            <a:off x="32532480" y="15303960"/>
            <a:ext cx="9894960" cy="648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Data: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Observations:</a:t>
            </a:r>
            <a:endParaRPr/>
          </a:p>
        </p:txBody>
      </p:sp>
      <p:sp>
        <p:nvSpPr>
          <p:cNvPr id="403" name="CustomShape 21"/>
          <p:cNvSpPr/>
          <p:nvPr/>
        </p:nvSpPr>
        <p:spPr>
          <a:xfrm>
            <a:off x="457200" y="6111000"/>
            <a:ext cx="11244960" cy="486180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SSD has significant advantages over DRAM, including greater capacity, more power efficient, and lower price per bit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It could potentially be used as an extension of memory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Applications with large working sets could run efficiently on a modestly configured system using both SSDs and disks.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dd4814"/>
                </a:solidFill>
                <a:latin typeface="Century Gothic"/>
                <a:ea typeface="Arial"/>
              </a:rPr>
              <a:t>TODO: Find example </a:t>
            </a:r>
            <a:r>
              <a:rPr b="1" lang="en-US" sz="3200">
                <a:solidFill>
                  <a:srgbClr val="dd4814"/>
                </a:solidFill>
                <a:latin typeface="Century Gothic"/>
                <a:ea typeface="Arial"/>
              </a:rPr>
              <a:t>picture</a:t>
            </a:r>
            <a:r>
              <a:rPr lang="en-US" sz="3200">
                <a:solidFill>
                  <a:srgbClr val="dd4814"/>
                </a:solidFill>
                <a:latin typeface="Century Gothic"/>
                <a:ea typeface="Arial"/>
              </a:rPr>
              <a:t> of SSD vs. HDD.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4" name="CustomShape 22"/>
          <p:cNvSpPr/>
          <p:nvPr/>
        </p:nvSpPr>
        <p:spPr>
          <a:xfrm>
            <a:off x="548640" y="19152360"/>
            <a:ext cx="11183760" cy="325044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SSD has been used for enhancing the speed of hard disk either by being a buffer cache between DRAM and hard disk </a:t>
            </a:r>
            <a:r>
              <a:rPr lang="en-US" sz="3200">
                <a:solidFill>
                  <a:srgbClr val="dd4814"/>
                </a:solidFill>
                <a:latin typeface="Century Gothic"/>
                <a:ea typeface="Arial"/>
              </a:rPr>
              <a:t>[26], [22]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, or by being used in parallel with hard disk </a:t>
            </a:r>
            <a:r>
              <a:rPr lang="en-US" sz="3200">
                <a:solidFill>
                  <a:srgbClr val="dd4814"/>
                </a:solidFill>
                <a:latin typeface="Century Gothic"/>
                <a:ea typeface="Arial"/>
              </a:rPr>
              <a:t>[6], [21],[29]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Hard disk has also been used intentionally for reducing SSD writes </a:t>
            </a:r>
            <a:r>
              <a:rPr lang="en-US" sz="3200">
                <a:solidFill>
                  <a:srgbClr val="dd4814"/>
                </a:solidFill>
                <a:latin typeface="Century Gothic"/>
                <a:ea typeface="Arial"/>
              </a:rPr>
              <a:t>[9], [23]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.</a:t>
            </a:r>
            <a:endParaRPr/>
          </a:p>
        </p:txBody>
      </p:sp>
      <p:sp>
        <p:nvSpPr>
          <p:cNvPr id="405" name="CustomShape 23"/>
          <p:cNvSpPr/>
          <p:nvPr/>
        </p:nvSpPr>
        <p:spPr>
          <a:xfrm>
            <a:off x="32552640" y="23225760"/>
            <a:ext cx="10880280" cy="325044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Spatial locality can be used in conjunction with temporal locality to determine the optimal means of swapping pages between SSD and disk.</a:t>
            </a:r>
            <a:endParaRPr/>
          </a:p>
        </p:txBody>
      </p:sp>
      <p:sp>
        <p:nvSpPr>
          <p:cNvPr id="406" name="CustomShape 24"/>
          <p:cNvSpPr/>
          <p:nvPr/>
        </p:nvSpPr>
        <p:spPr>
          <a:xfrm>
            <a:off x="12265200" y="5106600"/>
            <a:ext cx="19474920" cy="2781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07" name="CustomShape 25"/>
          <p:cNvSpPr/>
          <p:nvPr/>
        </p:nvSpPr>
        <p:spPr>
          <a:xfrm>
            <a:off x="12894840" y="18329400"/>
            <a:ext cx="18103320" cy="325044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Pages with the least temporal locality are the most likely to be swapped out.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Spatial locality must also be used to make certain that swap-in latency and page-fault latency are not increased.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Disk swap manages sequences with strong spatial locality and weak temporal locality, while SSD swap manages page sequences with weak spatial locality.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A variant of the LRU replacement algorithm is used, </a:t>
            </a:r>
            <a:r>
              <a:rPr lang="en-US" sz="3200" u="sng">
                <a:solidFill>
                  <a:srgbClr val="000000"/>
                </a:solidFill>
                <a:latin typeface="Century Gothic"/>
                <a:ea typeface="Arial"/>
              </a:rPr>
              <a:t>“similar to the 2Q replacement”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.</a:t>
            </a:r>
            <a:endParaRPr/>
          </a:p>
        </p:txBody>
      </p:sp>
      <p:sp>
        <p:nvSpPr>
          <p:cNvPr id="408" name="CustomShape 26"/>
          <p:cNvSpPr/>
          <p:nvPr/>
        </p:nvSpPr>
        <p:spPr>
          <a:xfrm>
            <a:off x="12265200" y="16827840"/>
            <a:ext cx="19474920" cy="100296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Integration of Temporal Locality and Spatial Locality</a:t>
            </a:r>
            <a:endParaRPr/>
          </a:p>
        </p:txBody>
      </p:sp>
      <p:sp>
        <p:nvSpPr>
          <p:cNvPr id="409" name="CustomShape 27"/>
          <p:cNvSpPr/>
          <p:nvPr/>
        </p:nvSpPr>
        <p:spPr>
          <a:xfrm>
            <a:off x="12265200" y="22513680"/>
            <a:ext cx="19471680" cy="100296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Evaluation of Spatial Locality of Page Sequences</a:t>
            </a:r>
            <a:endParaRPr/>
          </a:p>
        </p:txBody>
      </p:sp>
      <p:sp>
        <p:nvSpPr>
          <p:cNvPr id="410" name="CustomShape 28"/>
          <p:cNvSpPr/>
          <p:nvPr/>
        </p:nvSpPr>
        <p:spPr>
          <a:xfrm>
            <a:off x="12264840" y="28483560"/>
            <a:ext cx="19475280" cy="100296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Scheduling Page Swapping</a:t>
            </a:r>
            <a:endParaRPr/>
          </a:p>
        </p:txBody>
      </p:sp>
      <p:sp>
        <p:nvSpPr>
          <p:cNvPr id="411" name="CustomShape 29"/>
          <p:cNvSpPr/>
          <p:nvPr/>
        </p:nvSpPr>
        <p:spPr>
          <a:xfrm>
            <a:off x="12864960" y="23907240"/>
            <a:ext cx="18498960" cy="325044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In order to reduce overhead and minimize time to detect page accesses, HybridSwap only records page accesses when there is a page fault.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The lifetime of a page at swap-out is considered to be the most recent time between page accesses (swap-in and current time).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A sequence of pages is swapped to disk only</a:t>
            </a:r>
            <a:r>
              <a:rPr lang="en-US" sz="3200" u="sng">
                <a:solidFill>
                  <a:srgbClr val="000000"/>
                </a:solidFill>
                <a:latin typeface="Century Gothic"/>
                <a:ea typeface="Arial"/>
              </a:rPr>
              <a:t> “If the difference between any two pages' access times is” less “than the system's current average lifetime,” and “ if some anonymous pages in the sequence ... have access times.”</a:t>
            </a:r>
            <a:endParaRPr/>
          </a:p>
        </p:txBody>
      </p:sp>
      <p:sp>
        <p:nvSpPr>
          <p:cNvPr id="412" name="CustomShape 30"/>
          <p:cNvSpPr/>
          <p:nvPr/>
        </p:nvSpPr>
        <p:spPr>
          <a:xfrm>
            <a:off x="12618720" y="29666160"/>
            <a:ext cx="18498960" cy="325044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In the range of the last N pages in the inactive list of pages, a process's pages are replaced in each swap.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N must be small enough to avoid swapping too many recently used pages, but large enough to add disk efficiency.</a:t>
            </a:r>
            <a:endParaRPr/>
          </a:p>
        </p:txBody>
      </p:sp>
      <p:pic>
        <p:nvPicPr>
          <p:cNvPr id="4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194800" y="7680960"/>
            <a:ext cx="11693520" cy="6217560"/>
          </a:xfrm>
          <a:prstGeom prst="rect">
            <a:avLst/>
          </a:prstGeom>
          <a:ln>
            <a:noFill/>
          </a:ln>
        </p:spPr>
      </p:pic>
      <p:sp>
        <p:nvSpPr>
          <p:cNvPr id="414" name="CustomShape 31"/>
          <p:cNvSpPr/>
          <p:nvPr/>
        </p:nvSpPr>
        <p:spPr>
          <a:xfrm>
            <a:off x="12265200" y="5106600"/>
            <a:ext cx="19474920" cy="100296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Our Solution: HybridSwap</a:t>
            </a:r>
            <a:endParaRPr/>
          </a:p>
        </p:txBody>
      </p:sp>
      <p:sp>
        <p:nvSpPr>
          <p:cNvPr id="415" name="CustomShape 32"/>
          <p:cNvSpPr/>
          <p:nvPr/>
        </p:nvSpPr>
        <p:spPr>
          <a:xfrm>
            <a:off x="12682080" y="6309360"/>
            <a:ext cx="10909440" cy="576072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Disk manages sequential reads and SSD manages random reads.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SSD provides enhanced performance, while disk allows a longer lifetime for SSD, thus combining the advantages of both.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dd4814"/>
                </a:solidFill>
                <a:latin typeface="Century Gothic"/>
                <a:ea typeface="Arial"/>
              </a:rPr>
              <a:t>TODO: Make this a </a:t>
            </a:r>
            <a:r>
              <a:rPr b="1" lang="en-US" sz="3200">
                <a:solidFill>
                  <a:srgbClr val="dd4814"/>
                </a:solidFill>
                <a:latin typeface="Century Gothic"/>
                <a:ea typeface="Arial"/>
              </a:rPr>
              <a:t>diagram/picture</a:t>
            </a:r>
            <a:r>
              <a:rPr lang="en-US" sz="3200">
                <a:solidFill>
                  <a:srgbClr val="dd4814"/>
                </a:solidFill>
                <a:latin typeface="Century Gothic"/>
                <a:ea typeface="Arial"/>
              </a:rPr>
              <a:t>! HybridSwap first chooses a sequence of pages, then determines whether the sequence's spatial locality is below a threshold, and finally gives destinations for swapping.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2194560" y="1313280"/>
            <a:ext cx="39499920" cy="54954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CustomShape 2"/>
          <p:cNvSpPr/>
          <p:nvPr/>
        </p:nvSpPr>
        <p:spPr>
          <a:xfrm>
            <a:off x="2194560" y="7702560"/>
            <a:ext cx="39499920" cy="19090440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CustomShape 3"/>
          <p:cNvSpPr/>
          <p:nvPr/>
        </p:nvSpPr>
        <p:spPr>
          <a:xfrm>
            <a:off x="2194560" y="7702560"/>
            <a:ext cx="39499920" cy="19090440"/>
          </a:xfrm>
          <a:prstGeom prst="rect">
            <a:avLst/>
          </a:prstGeom>
          <a:noFill/>
          <a:ln>
            <a:noFill/>
          </a:ln>
        </p:spPr>
      </p:sp>
      <p:pic>
        <p:nvPicPr>
          <p:cNvPr id="4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80640" y="7702560"/>
            <a:ext cx="23927040" cy="19090440"/>
          </a:xfrm>
          <a:prstGeom prst="rect">
            <a:avLst/>
          </a:prstGeom>
          <a:ln>
            <a:noFill/>
          </a:ln>
        </p:spPr>
      </p:pic>
      <p:pic>
        <p:nvPicPr>
          <p:cNvPr id="45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7040" cy="190904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4" name="TextShape 3"/>
          <p:cNvSpPr txBox="1"/>
          <p:nvPr/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8" name="TextShape 2"/>
          <p:cNvSpPr txBox="1"/>
          <p:nvPr/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9" name="TextShape 3"/>
          <p:cNvSpPr txBox="1"/>
          <p:nvPr/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0" name="TextShape 4"/>
          <p:cNvSpPr txBox="1"/>
          <p:nvPr/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2" name="TextShape 2"/>
          <p:cNvSpPr txBox="1"/>
          <p:nvPr/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3" name="TextShape 3"/>
          <p:cNvSpPr txBox="1"/>
          <p:nvPr/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4" name="TextShape 4"/>
          <p:cNvSpPr txBox="1"/>
          <p:nvPr/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6" name="TextShape 2"/>
          <p:cNvSpPr txBox="1"/>
          <p:nvPr/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7" name="TextShape 3"/>
          <p:cNvSpPr txBox="1"/>
          <p:nvPr/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8" name="TextShape 4"/>
          <p:cNvSpPr txBox="1"/>
          <p:nvPr/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0" name="TextShape 2"/>
          <p:cNvSpPr txBox="1"/>
          <p:nvPr/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1" name="TextShape 3"/>
          <p:cNvSpPr txBox="1"/>
          <p:nvPr/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2194560" y="1313280"/>
            <a:ext cx="39499200" cy="2547936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2194560" y="1313280"/>
            <a:ext cx="39499200" cy="549468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CustomShape 2"/>
          <p:cNvSpPr/>
          <p:nvPr/>
        </p:nvSpPr>
        <p:spPr>
          <a:xfrm>
            <a:off x="2194560" y="7702560"/>
            <a:ext cx="19274040" cy="91044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CustomShape 3"/>
          <p:cNvSpPr/>
          <p:nvPr/>
        </p:nvSpPr>
        <p:spPr>
          <a:xfrm>
            <a:off x="2194560" y="17674920"/>
            <a:ext cx="19274040" cy="910440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CustomShape 4"/>
          <p:cNvSpPr/>
          <p:nvPr/>
        </p:nvSpPr>
        <p:spPr>
          <a:xfrm>
            <a:off x="22435200" y="7702560"/>
            <a:ext cx="19274040" cy="190897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2194560" y="1313280"/>
            <a:ext cx="39499200" cy="549468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CustomShape 2"/>
          <p:cNvSpPr/>
          <p:nvPr/>
        </p:nvSpPr>
        <p:spPr>
          <a:xfrm>
            <a:off x="2194560" y="7702560"/>
            <a:ext cx="19274040" cy="19089720"/>
          </a:xfrm>
          <a:prstGeom prst="rect">
            <a:avLst/>
          </a:prstGeom>
          <a:noFill/>
          <a:ln>
            <a:noFill/>
          </a:ln>
        </p:spPr>
      </p:sp>
      <p:sp>
        <p:nvSpPr>
          <p:cNvPr id="423" name="CustomShape 3"/>
          <p:cNvSpPr/>
          <p:nvPr/>
        </p:nvSpPr>
        <p:spPr>
          <a:xfrm>
            <a:off x="22435200" y="7702560"/>
            <a:ext cx="19274040" cy="910440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CustomShape 4"/>
          <p:cNvSpPr/>
          <p:nvPr/>
        </p:nvSpPr>
        <p:spPr>
          <a:xfrm>
            <a:off x="22435200" y="17674920"/>
            <a:ext cx="19274040" cy="910440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2194560" y="1313280"/>
            <a:ext cx="39499200" cy="549468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CustomShape 2"/>
          <p:cNvSpPr/>
          <p:nvPr/>
        </p:nvSpPr>
        <p:spPr>
          <a:xfrm>
            <a:off x="2194560" y="7702560"/>
            <a:ext cx="19274040" cy="91044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CustomShape 3"/>
          <p:cNvSpPr/>
          <p:nvPr/>
        </p:nvSpPr>
        <p:spPr>
          <a:xfrm>
            <a:off x="22435200" y="7702560"/>
            <a:ext cx="19274040" cy="91044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CustomShape 4"/>
          <p:cNvSpPr/>
          <p:nvPr/>
        </p:nvSpPr>
        <p:spPr>
          <a:xfrm>
            <a:off x="2194560" y="17674920"/>
            <a:ext cx="39499200" cy="910440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2194560" y="1313280"/>
            <a:ext cx="39499200" cy="549468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CustomShape 2"/>
          <p:cNvSpPr/>
          <p:nvPr/>
        </p:nvSpPr>
        <p:spPr>
          <a:xfrm>
            <a:off x="2194560" y="7702560"/>
            <a:ext cx="39499200" cy="91044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CustomShape 3"/>
          <p:cNvSpPr/>
          <p:nvPr/>
        </p:nvSpPr>
        <p:spPr>
          <a:xfrm>
            <a:off x="2194560" y="17674920"/>
            <a:ext cx="39499200" cy="910440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2194560" y="1313280"/>
            <a:ext cx="39499200" cy="549468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CustomShape 2"/>
          <p:cNvSpPr/>
          <p:nvPr/>
        </p:nvSpPr>
        <p:spPr>
          <a:xfrm>
            <a:off x="2194560" y="7702560"/>
            <a:ext cx="19274040" cy="910440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CustomShape 3"/>
          <p:cNvSpPr/>
          <p:nvPr/>
        </p:nvSpPr>
        <p:spPr>
          <a:xfrm>
            <a:off x="22435200" y="7702560"/>
            <a:ext cx="19274040" cy="91044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CustomShape 4"/>
          <p:cNvSpPr/>
          <p:nvPr/>
        </p:nvSpPr>
        <p:spPr>
          <a:xfrm>
            <a:off x="22435200" y="17674920"/>
            <a:ext cx="19274040" cy="910440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CustomShape 5"/>
          <p:cNvSpPr/>
          <p:nvPr/>
        </p:nvSpPr>
        <p:spPr>
          <a:xfrm>
            <a:off x="2194560" y="17674920"/>
            <a:ext cx="19274040" cy="910440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2194560" y="1313280"/>
            <a:ext cx="39499200" cy="549468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CustomShape 2"/>
          <p:cNvSpPr/>
          <p:nvPr/>
        </p:nvSpPr>
        <p:spPr>
          <a:xfrm>
            <a:off x="2194560" y="7702560"/>
            <a:ext cx="39499200" cy="1908972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CustomShape 3"/>
          <p:cNvSpPr/>
          <p:nvPr/>
        </p:nvSpPr>
        <p:spPr>
          <a:xfrm>
            <a:off x="2194560" y="7702560"/>
            <a:ext cx="39499200" cy="1908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4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pic>
        <p:nvPicPr>
          <p:cNvPr id="4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2194560" y="1313280"/>
            <a:ext cx="39499920" cy="54954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CustomShape 2"/>
          <p:cNvSpPr/>
          <p:nvPr/>
        </p:nvSpPr>
        <p:spPr>
          <a:xfrm>
            <a:off x="2194560" y="7702560"/>
            <a:ext cx="19274760" cy="910512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CustomShape 3"/>
          <p:cNvSpPr/>
          <p:nvPr/>
        </p:nvSpPr>
        <p:spPr>
          <a:xfrm>
            <a:off x="22435200" y="7702560"/>
            <a:ext cx="19274760" cy="910512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CustomShape 4"/>
          <p:cNvSpPr/>
          <p:nvPr/>
        </p:nvSpPr>
        <p:spPr>
          <a:xfrm>
            <a:off x="22435200" y="17674920"/>
            <a:ext cx="19274760" cy="910512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CustomShape 5"/>
          <p:cNvSpPr/>
          <p:nvPr/>
        </p:nvSpPr>
        <p:spPr>
          <a:xfrm>
            <a:off x="2194560" y="17674920"/>
            <a:ext cx="19274760" cy="91051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