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95.xml" ContentType="application/vnd.openxmlformats-officedocument.presentationml.slideLayout+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92.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87.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96.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1.xml" ContentType="application/vnd.openxmlformats-officedocument.presentationml.slideLayout+xml"/>
  <Override PartName="/ppt/slideLayouts/slideLayout18.xml" ContentType="application/vnd.openxmlformats-officedocument.presentationml.slideLayout+xml"/>
  <Override PartName="/ppt/slideLayouts/slideLayout79.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73.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96.xml.rels" ContentType="application/vnd.openxmlformats-package.relationships+xml"/>
  <Override PartName="/ppt/slideLayouts/_rels/slideLayout94.xml.rels" ContentType="application/vnd.openxmlformats-package.relationships+xml"/>
  <Override PartName="/ppt/slideLayouts/_rels/slideLayout93.xml.rels" ContentType="application/vnd.openxmlformats-package.relationships+xml"/>
  <Override PartName="/ppt/slideLayouts/_rels/slideLayout87.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89.xml.rels" ContentType="application/vnd.openxmlformats-package.relationships+xml"/>
  <Override PartName="/ppt/slideLayouts/_rels/slideLayout79.xml.rels" ContentType="application/vnd.openxmlformats-package.relationships+xml"/>
  <Override PartName="/ppt/slideLayouts/_rels/slideLayout78.xml.rels" ContentType="application/vnd.openxmlformats-package.relationships+xml"/>
  <Override PartName="/ppt/slideLayouts/_rels/slideLayout75.xml.rels" ContentType="application/vnd.openxmlformats-package.relationships+xml"/>
  <Override PartName="/ppt/slideLayouts/_rels/slideLayout92.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90.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91.xml.rels" ContentType="application/vnd.openxmlformats-package.relationships+xml"/>
  <Override PartName="/ppt/slideLayouts/_rels/slideLayout41.xml.rels" ContentType="application/vnd.openxmlformats-package.relationships+xml"/>
  <Override PartName="/ppt/slideLayouts/_rels/slideLayout86.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76.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20.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8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95.xml.rels" ContentType="application/vnd.openxmlformats-package.relationships+xml"/>
  <Override PartName="/ppt/slideLayouts/_rels/slideLayout83.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9.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8.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Lst>
  <p:sldSz cx="43891200" cy="329184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297"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298"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299"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300" name="PlaceHolder 5"/>
          <p:cNvSpPr>
            <a:spLocks noGrp="1"/>
          </p:cNvSpPr>
          <p:nvPr>
            <p:ph type="sldNum"/>
          </p:nvPr>
        </p:nvSpPr>
        <p:spPr>
          <a:xfrm>
            <a:off x="4399200" y="9555480"/>
            <a:ext cx="3372840" cy="502560"/>
          </a:xfrm>
          <a:prstGeom prst="rect">
            <a:avLst/>
          </a:prstGeom>
        </p:spPr>
        <p:txBody>
          <a:bodyPr lIns="0" rIns="0" tIns="0" bIns="0" anchor="b"/>
          <a:p>
            <a:pPr algn="r"/>
            <a:fld id="{09EB8569-78DA-445D-A1A1-8E5BA0029D84}"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CustomShape 1"/>
          <p:cNvSpPr/>
          <p:nvPr/>
        </p:nvSpPr>
        <p:spPr>
          <a:xfrm>
            <a:off x="4143600" y="9119520"/>
            <a:ext cx="3168720" cy="478800"/>
          </a:xfrm>
          <a:prstGeom prst="rect">
            <a:avLst/>
          </a:prstGeom>
          <a:noFill/>
          <a:ln>
            <a:noFill/>
          </a:ln>
        </p:spPr>
        <p:txBody>
          <a:bodyPr lIns="96840" rIns="96840" tIns="48600" bIns="48600" anchor="b"/>
          <a:p>
            <a:pPr algn="r">
              <a:lnSpc>
                <a:spcPct val="100000"/>
              </a:lnSpc>
            </a:pPr>
            <a:fld id="{6DD68C0F-39B4-4752-ABC2-61F9AABA8452}" type="slidenum">
              <a:rPr lang="en-US" sz="1200">
                <a:solidFill>
                  <a:srgbClr val="000000"/>
                </a:solidFill>
                <a:latin typeface="Arial"/>
                <a:ea typeface="Arial"/>
              </a:rPr>
              <a:t>&lt;number&gt;</a:t>
            </a:fld>
            <a:endParaRPr/>
          </a:p>
        </p:txBody>
      </p:sp>
      <p:sp>
        <p:nvSpPr>
          <p:cNvPr id="370" name="PlaceHolder 2"/>
          <p:cNvSpPr>
            <a:spLocks noGrp="1"/>
          </p:cNvSpPr>
          <p:nvPr>
            <p:ph type="body"/>
          </p:nvPr>
        </p:nvSpPr>
        <p:spPr>
          <a:xfrm>
            <a:off x="731520" y="4561560"/>
            <a:ext cx="5851080" cy="4319280"/>
          </a:xfrm>
          <a:prstGeom prst="rect">
            <a:avLst/>
          </a:prstGeom>
        </p:spPr>
        <p:txBody>
          <a:bodyPr lIns="96840" rIns="96840" tIns="48600" bIns="4860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7.png"/><Relationship Id="rId3" Type="http://schemas.openxmlformats.org/officeDocument/2006/relationships/image" Target="../media/image18.png"/>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4" name="PlaceHolder 2"/>
          <p:cNvSpPr>
            <a:spLocks noGrp="1"/>
          </p:cNvSpPr>
          <p:nvPr>
            <p:ph type="body"/>
          </p:nvPr>
        </p:nvSpPr>
        <p:spPr>
          <a:xfrm>
            <a:off x="2194560" y="7702560"/>
            <a:ext cx="39501720" cy="9106920"/>
          </a:xfrm>
          <a:prstGeom prst="rect">
            <a:avLst/>
          </a:prstGeom>
        </p:spPr>
        <p:txBody>
          <a:bodyPr lIns="0" rIns="0" tIns="0" bIns="0"/>
          <a:p>
            <a:endParaRPr/>
          </a:p>
        </p:txBody>
      </p:sp>
      <p:sp>
        <p:nvSpPr>
          <p:cNvPr id="25" name="PlaceHolder 3"/>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7"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8"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9" name="PlaceHolder 4"/>
          <p:cNvSpPr>
            <a:spLocks noGrp="1"/>
          </p:cNvSpPr>
          <p:nvPr>
            <p:ph type="body"/>
          </p:nvPr>
        </p:nvSpPr>
        <p:spPr>
          <a:xfrm>
            <a:off x="22435200" y="17674920"/>
            <a:ext cx="19276560" cy="9106920"/>
          </a:xfrm>
          <a:prstGeom prst="rect">
            <a:avLst/>
          </a:prstGeom>
        </p:spPr>
        <p:txBody>
          <a:bodyPr lIns="0" rIns="0" tIns="0" bIns="0"/>
          <a:p>
            <a:endParaRPr/>
          </a:p>
        </p:txBody>
      </p:sp>
      <p:sp>
        <p:nvSpPr>
          <p:cNvPr id="30" name="PlaceHolder 5"/>
          <p:cNvSpPr>
            <a:spLocks noGrp="1"/>
          </p:cNvSpPr>
          <p:nvPr>
            <p:ph type="body"/>
          </p:nvPr>
        </p:nvSpPr>
        <p:spPr>
          <a:xfrm>
            <a:off x="2194560" y="17674920"/>
            <a:ext cx="19276560" cy="91069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32" name="PlaceHolder 2"/>
          <p:cNvSpPr>
            <a:spLocks noGrp="1"/>
          </p:cNvSpPr>
          <p:nvPr>
            <p:ph type="body"/>
          </p:nvPr>
        </p:nvSpPr>
        <p:spPr>
          <a:xfrm>
            <a:off x="2194560" y="7702560"/>
            <a:ext cx="39501720" cy="19092240"/>
          </a:xfrm>
          <a:prstGeom prst="rect">
            <a:avLst/>
          </a:prstGeom>
        </p:spPr>
        <p:txBody>
          <a:bodyPr lIns="0" rIns="0" tIns="0" bIns="0"/>
          <a:p>
            <a:endParaRPr/>
          </a:p>
        </p:txBody>
      </p:sp>
      <p:sp>
        <p:nvSpPr>
          <p:cNvPr id="33" name="PlaceHolder 3"/>
          <p:cNvSpPr>
            <a:spLocks noGrp="1"/>
          </p:cNvSpPr>
          <p:nvPr>
            <p:ph type="body"/>
          </p:nvPr>
        </p:nvSpPr>
        <p:spPr>
          <a:xfrm>
            <a:off x="2194560" y="7702560"/>
            <a:ext cx="39501720" cy="19092240"/>
          </a:xfrm>
          <a:prstGeom prst="rect">
            <a:avLst/>
          </a:prstGeom>
        </p:spPr>
        <p:txBody>
          <a:bodyPr lIns="0" rIns="0" tIns="0" bIns="0"/>
          <a:p>
            <a:endParaRPr/>
          </a:p>
        </p:txBody>
      </p:sp>
      <p:pic>
        <p:nvPicPr>
          <p:cNvPr id="34" name="" descr=""/>
          <p:cNvPicPr/>
          <p:nvPr/>
        </p:nvPicPr>
        <p:blipFill>
          <a:blip r:embed="rId2"/>
          <a:stretch>
            <a:fillRect/>
          </a:stretch>
        </p:blipFill>
        <p:spPr>
          <a:xfrm>
            <a:off x="9980640" y="7702560"/>
            <a:ext cx="23928840" cy="19092240"/>
          </a:xfrm>
          <a:prstGeom prst="rect">
            <a:avLst/>
          </a:prstGeom>
          <a:ln>
            <a:noFill/>
          </a:ln>
        </p:spPr>
      </p:pic>
      <p:pic>
        <p:nvPicPr>
          <p:cNvPr id="35" name="" descr=""/>
          <p:cNvPicPr/>
          <p:nvPr/>
        </p:nvPicPr>
        <p:blipFill>
          <a:blip r:embed="rId3"/>
          <a:stretch>
            <a:fillRect/>
          </a:stretch>
        </p:blipFill>
        <p:spPr>
          <a:xfrm>
            <a:off x="9980640" y="7702560"/>
            <a:ext cx="23928840" cy="190922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39" name="PlaceHolder 2"/>
          <p:cNvSpPr>
            <a:spLocks noGrp="1"/>
          </p:cNvSpPr>
          <p:nvPr>
            <p:ph type="subTitle"/>
          </p:nvPr>
        </p:nvSpPr>
        <p:spPr>
          <a:xfrm>
            <a:off x="2194560" y="7702560"/>
            <a:ext cx="39501720" cy="190926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41" name="PlaceHolder 2"/>
          <p:cNvSpPr>
            <a:spLocks noGrp="1"/>
          </p:cNvSpPr>
          <p:nvPr>
            <p:ph type="body"/>
          </p:nvPr>
        </p:nvSpPr>
        <p:spPr>
          <a:xfrm>
            <a:off x="2194560" y="7702560"/>
            <a:ext cx="39501720" cy="190922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43"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44" name="PlaceHolder 3"/>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48"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49" name="PlaceHolder 3"/>
          <p:cNvSpPr>
            <a:spLocks noGrp="1"/>
          </p:cNvSpPr>
          <p:nvPr>
            <p:ph type="body"/>
          </p:nvPr>
        </p:nvSpPr>
        <p:spPr>
          <a:xfrm>
            <a:off x="2194560" y="17674920"/>
            <a:ext cx="19276560" cy="9106920"/>
          </a:xfrm>
          <a:prstGeom prst="rect">
            <a:avLst/>
          </a:prstGeom>
        </p:spPr>
        <p:txBody>
          <a:bodyPr lIns="0" rIns="0" tIns="0" bIns="0"/>
          <a:p>
            <a:endParaRPr/>
          </a:p>
        </p:txBody>
      </p:sp>
      <p:sp>
        <p:nvSpPr>
          <p:cNvPr id="50" name="PlaceHolder 4"/>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3" name="PlaceHolder 2"/>
          <p:cNvSpPr>
            <a:spLocks noGrp="1"/>
          </p:cNvSpPr>
          <p:nvPr>
            <p:ph type="subTitle"/>
          </p:nvPr>
        </p:nvSpPr>
        <p:spPr>
          <a:xfrm>
            <a:off x="2194560" y="7702560"/>
            <a:ext cx="39501720" cy="190926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52"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53"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54" name="PlaceHolder 4"/>
          <p:cNvSpPr>
            <a:spLocks noGrp="1"/>
          </p:cNvSpPr>
          <p:nvPr>
            <p:ph type="body"/>
          </p:nvPr>
        </p:nvSpPr>
        <p:spPr>
          <a:xfrm>
            <a:off x="22435200" y="17674920"/>
            <a:ext cx="19276560" cy="91069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56"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57"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58" name="PlaceHolder 4"/>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60" name="PlaceHolder 2"/>
          <p:cNvSpPr>
            <a:spLocks noGrp="1"/>
          </p:cNvSpPr>
          <p:nvPr>
            <p:ph type="body"/>
          </p:nvPr>
        </p:nvSpPr>
        <p:spPr>
          <a:xfrm>
            <a:off x="2194560" y="7702560"/>
            <a:ext cx="39501720" cy="9106920"/>
          </a:xfrm>
          <a:prstGeom prst="rect">
            <a:avLst/>
          </a:prstGeom>
        </p:spPr>
        <p:txBody>
          <a:bodyPr lIns="0" rIns="0" tIns="0" bIns="0"/>
          <a:p>
            <a:endParaRPr/>
          </a:p>
        </p:txBody>
      </p:sp>
      <p:sp>
        <p:nvSpPr>
          <p:cNvPr id="61" name="PlaceHolder 3"/>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63"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64"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65" name="PlaceHolder 4"/>
          <p:cNvSpPr>
            <a:spLocks noGrp="1"/>
          </p:cNvSpPr>
          <p:nvPr>
            <p:ph type="body"/>
          </p:nvPr>
        </p:nvSpPr>
        <p:spPr>
          <a:xfrm>
            <a:off x="22435200" y="17674920"/>
            <a:ext cx="19276560" cy="9106920"/>
          </a:xfrm>
          <a:prstGeom prst="rect">
            <a:avLst/>
          </a:prstGeom>
        </p:spPr>
        <p:txBody>
          <a:bodyPr lIns="0" rIns="0" tIns="0" bIns="0"/>
          <a:p>
            <a:endParaRPr/>
          </a:p>
        </p:txBody>
      </p:sp>
      <p:sp>
        <p:nvSpPr>
          <p:cNvPr id="66" name="PlaceHolder 5"/>
          <p:cNvSpPr>
            <a:spLocks noGrp="1"/>
          </p:cNvSpPr>
          <p:nvPr>
            <p:ph type="body"/>
          </p:nvPr>
        </p:nvSpPr>
        <p:spPr>
          <a:xfrm>
            <a:off x="2194560" y="17674920"/>
            <a:ext cx="19276560" cy="91069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68" name="PlaceHolder 2"/>
          <p:cNvSpPr>
            <a:spLocks noGrp="1"/>
          </p:cNvSpPr>
          <p:nvPr>
            <p:ph type="body"/>
          </p:nvPr>
        </p:nvSpPr>
        <p:spPr>
          <a:xfrm>
            <a:off x="2194560" y="7702560"/>
            <a:ext cx="39501720" cy="19092240"/>
          </a:xfrm>
          <a:prstGeom prst="rect">
            <a:avLst/>
          </a:prstGeom>
        </p:spPr>
        <p:txBody>
          <a:bodyPr lIns="0" rIns="0" tIns="0" bIns="0"/>
          <a:p>
            <a:endParaRPr/>
          </a:p>
        </p:txBody>
      </p:sp>
      <p:sp>
        <p:nvSpPr>
          <p:cNvPr id="69" name="PlaceHolder 3"/>
          <p:cNvSpPr>
            <a:spLocks noGrp="1"/>
          </p:cNvSpPr>
          <p:nvPr>
            <p:ph type="body"/>
          </p:nvPr>
        </p:nvSpPr>
        <p:spPr>
          <a:xfrm>
            <a:off x="2194560" y="7702560"/>
            <a:ext cx="39501720" cy="19092240"/>
          </a:xfrm>
          <a:prstGeom prst="rect">
            <a:avLst/>
          </a:prstGeom>
        </p:spPr>
        <p:txBody>
          <a:bodyPr lIns="0" rIns="0" tIns="0" bIns="0"/>
          <a:p>
            <a:endParaRPr/>
          </a:p>
        </p:txBody>
      </p:sp>
      <p:pic>
        <p:nvPicPr>
          <p:cNvPr id="70" name="" descr=""/>
          <p:cNvPicPr/>
          <p:nvPr/>
        </p:nvPicPr>
        <p:blipFill>
          <a:blip r:embed="rId2"/>
          <a:stretch>
            <a:fillRect/>
          </a:stretch>
        </p:blipFill>
        <p:spPr>
          <a:xfrm>
            <a:off x="9980640" y="7702560"/>
            <a:ext cx="23928840" cy="19092240"/>
          </a:xfrm>
          <a:prstGeom prst="rect">
            <a:avLst/>
          </a:prstGeom>
          <a:ln>
            <a:noFill/>
          </a:ln>
        </p:spPr>
      </p:pic>
      <p:pic>
        <p:nvPicPr>
          <p:cNvPr id="71" name="" descr=""/>
          <p:cNvPicPr/>
          <p:nvPr/>
        </p:nvPicPr>
        <p:blipFill>
          <a:blip r:embed="rId3"/>
          <a:stretch>
            <a:fillRect/>
          </a:stretch>
        </p:blipFill>
        <p:spPr>
          <a:xfrm>
            <a:off x="9980640" y="7702560"/>
            <a:ext cx="23928840" cy="190922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75" name="PlaceHolder 2"/>
          <p:cNvSpPr>
            <a:spLocks noGrp="1"/>
          </p:cNvSpPr>
          <p:nvPr>
            <p:ph type="subTitle"/>
          </p:nvPr>
        </p:nvSpPr>
        <p:spPr>
          <a:xfrm>
            <a:off x="2194560" y="7702560"/>
            <a:ext cx="39501720" cy="1909260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77" name="PlaceHolder 2"/>
          <p:cNvSpPr>
            <a:spLocks noGrp="1"/>
          </p:cNvSpPr>
          <p:nvPr>
            <p:ph type="body"/>
          </p:nvPr>
        </p:nvSpPr>
        <p:spPr>
          <a:xfrm>
            <a:off x="2194560" y="7702560"/>
            <a:ext cx="39501720" cy="1909224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79"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80" name="PlaceHolder 3"/>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5" name="PlaceHolder 2"/>
          <p:cNvSpPr>
            <a:spLocks noGrp="1"/>
          </p:cNvSpPr>
          <p:nvPr>
            <p:ph type="body"/>
          </p:nvPr>
        </p:nvSpPr>
        <p:spPr>
          <a:xfrm>
            <a:off x="2194560" y="7702560"/>
            <a:ext cx="39501720" cy="1909224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84"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85" name="PlaceHolder 3"/>
          <p:cNvSpPr>
            <a:spLocks noGrp="1"/>
          </p:cNvSpPr>
          <p:nvPr>
            <p:ph type="body"/>
          </p:nvPr>
        </p:nvSpPr>
        <p:spPr>
          <a:xfrm>
            <a:off x="2194560" y="17674920"/>
            <a:ext cx="19276560" cy="9106920"/>
          </a:xfrm>
          <a:prstGeom prst="rect">
            <a:avLst/>
          </a:prstGeom>
        </p:spPr>
        <p:txBody>
          <a:bodyPr lIns="0" rIns="0" tIns="0" bIns="0"/>
          <a:p>
            <a:endParaRPr/>
          </a:p>
        </p:txBody>
      </p:sp>
      <p:sp>
        <p:nvSpPr>
          <p:cNvPr id="86" name="PlaceHolder 4"/>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88"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89"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90" name="PlaceHolder 4"/>
          <p:cNvSpPr>
            <a:spLocks noGrp="1"/>
          </p:cNvSpPr>
          <p:nvPr>
            <p:ph type="body"/>
          </p:nvPr>
        </p:nvSpPr>
        <p:spPr>
          <a:xfrm>
            <a:off x="22435200" y="17674920"/>
            <a:ext cx="19276560" cy="910692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92"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93"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94" name="PlaceHolder 4"/>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96" name="PlaceHolder 2"/>
          <p:cNvSpPr>
            <a:spLocks noGrp="1"/>
          </p:cNvSpPr>
          <p:nvPr>
            <p:ph type="body"/>
          </p:nvPr>
        </p:nvSpPr>
        <p:spPr>
          <a:xfrm>
            <a:off x="2194560" y="7702560"/>
            <a:ext cx="39501720" cy="9106920"/>
          </a:xfrm>
          <a:prstGeom prst="rect">
            <a:avLst/>
          </a:prstGeom>
        </p:spPr>
        <p:txBody>
          <a:bodyPr lIns="0" rIns="0" tIns="0" bIns="0"/>
          <a:p>
            <a:endParaRPr/>
          </a:p>
        </p:txBody>
      </p:sp>
      <p:sp>
        <p:nvSpPr>
          <p:cNvPr id="97" name="PlaceHolder 3"/>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99"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100"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101" name="PlaceHolder 4"/>
          <p:cNvSpPr>
            <a:spLocks noGrp="1"/>
          </p:cNvSpPr>
          <p:nvPr>
            <p:ph type="body"/>
          </p:nvPr>
        </p:nvSpPr>
        <p:spPr>
          <a:xfrm>
            <a:off x="22435200" y="17674920"/>
            <a:ext cx="19276560" cy="9106920"/>
          </a:xfrm>
          <a:prstGeom prst="rect">
            <a:avLst/>
          </a:prstGeom>
        </p:spPr>
        <p:txBody>
          <a:bodyPr lIns="0" rIns="0" tIns="0" bIns="0"/>
          <a:p>
            <a:endParaRPr/>
          </a:p>
        </p:txBody>
      </p:sp>
      <p:sp>
        <p:nvSpPr>
          <p:cNvPr id="102" name="PlaceHolder 5"/>
          <p:cNvSpPr>
            <a:spLocks noGrp="1"/>
          </p:cNvSpPr>
          <p:nvPr>
            <p:ph type="body"/>
          </p:nvPr>
        </p:nvSpPr>
        <p:spPr>
          <a:xfrm>
            <a:off x="2194560" y="17674920"/>
            <a:ext cx="19276560" cy="910692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04" name="PlaceHolder 2"/>
          <p:cNvSpPr>
            <a:spLocks noGrp="1"/>
          </p:cNvSpPr>
          <p:nvPr>
            <p:ph type="body"/>
          </p:nvPr>
        </p:nvSpPr>
        <p:spPr>
          <a:xfrm>
            <a:off x="2194560" y="7702560"/>
            <a:ext cx="39501720" cy="19092240"/>
          </a:xfrm>
          <a:prstGeom prst="rect">
            <a:avLst/>
          </a:prstGeom>
        </p:spPr>
        <p:txBody>
          <a:bodyPr lIns="0" rIns="0" tIns="0" bIns="0"/>
          <a:p>
            <a:endParaRPr/>
          </a:p>
        </p:txBody>
      </p:sp>
      <p:sp>
        <p:nvSpPr>
          <p:cNvPr id="105" name="PlaceHolder 3"/>
          <p:cNvSpPr>
            <a:spLocks noGrp="1"/>
          </p:cNvSpPr>
          <p:nvPr>
            <p:ph type="body"/>
          </p:nvPr>
        </p:nvSpPr>
        <p:spPr>
          <a:xfrm>
            <a:off x="2194560" y="7702560"/>
            <a:ext cx="39501720" cy="19092240"/>
          </a:xfrm>
          <a:prstGeom prst="rect">
            <a:avLst/>
          </a:prstGeom>
        </p:spPr>
        <p:txBody>
          <a:bodyPr lIns="0" rIns="0" tIns="0" bIns="0"/>
          <a:p>
            <a:endParaRPr/>
          </a:p>
        </p:txBody>
      </p:sp>
      <p:pic>
        <p:nvPicPr>
          <p:cNvPr id="106" name="" descr=""/>
          <p:cNvPicPr/>
          <p:nvPr/>
        </p:nvPicPr>
        <p:blipFill>
          <a:blip r:embed="rId2"/>
          <a:stretch>
            <a:fillRect/>
          </a:stretch>
        </p:blipFill>
        <p:spPr>
          <a:xfrm>
            <a:off x="9980640" y="7702560"/>
            <a:ext cx="23928840" cy="19092240"/>
          </a:xfrm>
          <a:prstGeom prst="rect">
            <a:avLst/>
          </a:prstGeom>
          <a:ln>
            <a:noFill/>
          </a:ln>
        </p:spPr>
      </p:pic>
      <p:pic>
        <p:nvPicPr>
          <p:cNvPr id="107" name="" descr=""/>
          <p:cNvPicPr/>
          <p:nvPr/>
        </p:nvPicPr>
        <p:blipFill>
          <a:blip r:embed="rId3"/>
          <a:stretch>
            <a:fillRect/>
          </a:stretch>
        </p:blipFill>
        <p:spPr>
          <a:xfrm>
            <a:off x="9980640" y="7702560"/>
            <a:ext cx="23928840" cy="190922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11" name="PlaceHolder 2"/>
          <p:cNvSpPr>
            <a:spLocks noGrp="1"/>
          </p:cNvSpPr>
          <p:nvPr>
            <p:ph type="subTitle"/>
          </p:nvPr>
        </p:nvSpPr>
        <p:spPr>
          <a:xfrm>
            <a:off x="2194560" y="7702560"/>
            <a:ext cx="39501720" cy="1909260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13" name="PlaceHolder 2"/>
          <p:cNvSpPr>
            <a:spLocks noGrp="1"/>
          </p:cNvSpPr>
          <p:nvPr>
            <p:ph type="body"/>
          </p:nvPr>
        </p:nvSpPr>
        <p:spPr>
          <a:xfrm>
            <a:off x="2194560" y="7702560"/>
            <a:ext cx="39501720" cy="190922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7"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8" name="PlaceHolder 3"/>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15"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116" name="PlaceHolder 3"/>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20"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121" name="PlaceHolder 3"/>
          <p:cNvSpPr>
            <a:spLocks noGrp="1"/>
          </p:cNvSpPr>
          <p:nvPr>
            <p:ph type="body"/>
          </p:nvPr>
        </p:nvSpPr>
        <p:spPr>
          <a:xfrm>
            <a:off x="2194560" y="17674920"/>
            <a:ext cx="19276560" cy="9106920"/>
          </a:xfrm>
          <a:prstGeom prst="rect">
            <a:avLst/>
          </a:prstGeom>
        </p:spPr>
        <p:txBody>
          <a:bodyPr lIns="0" rIns="0" tIns="0" bIns="0"/>
          <a:p>
            <a:endParaRPr/>
          </a:p>
        </p:txBody>
      </p:sp>
      <p:sp>
        <p:nvSpPr>
          <p:cNvPr id="122" name="PlaceHolder 4"/>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24"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125"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126" name="PlaceHolder 4"/>
          <p:cNvSpPr>
            <a:spLocks noGrp="1"/>
          </p:cNvSpPr>
          <p:nvPr>
            <p:ph type="body"/>
          </p:nvPr>
        </p:nvSpPr>
        <p:spPr>
          <a:xfrm>
            <a:off x="22435200" y="17674920"/>
            <a:ext cx="19276560" cy="910692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28"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129"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130" name="PlaceHolder 4"/>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32" name="PlaceHolder 2"/>
          <p:cNvSpPr>
            <a:spLocks noGrp="1"/>
          </p:cNvSpPr>
          <p:nvPr>
            <p:ph type="body"/>
          </p:nvPr>
        </p:nvSpPr>
        <p:spPr>
          <a:xfrm>
            <a:off x="2194560" y="7702560"/>
            <a:ext cx="39501720" cy="9106920"/>
          </a:xfrm>
          <a:prstGeom prst="rect">
            <a:avLst/>
          </a:prstGeom>
        </p:spPr>
        <p:txBody>
          <a:bodyPr lIns="0" rIns="0" tIns="0" bIns="0"/>
          <a:p>
            <a:endParaRPr/>
          </a:p>
        </p:txBody>
      </p:sp>
      <p:sp>
        <p:nvSpPr>
          <p:cNvPr id="133" name="PlaceHolder 3"/>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35"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136"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137" name="PlaceHolder 4"/>
          <p:cNvSpPr>
            <a:spLocks noGrp="1"/>
          </p:cNvSpPr>
          <p:nvPr>
            <p:ph type="body"/>
          </p:nvPr>
        </p:nvSpPr>
        <p:spPr>
          <a:xfrm>
            <a:off x="22435200" y="17674920"/>
            <a:ext cx="19276560" cy="9106920"/>
          </a:xfrm>
          <a:prstGeom prst="rect">
            <a:avLst/>
          </a:prstGeom>
        </p:spPr>
        <p:txBody>
          <a:bodyPr lIns="0" rIns="0" tIns="0" bIns="0"/>
          <a:p>
            <a:endParaRPr/>
          </a:p>
        </p:txBody>
      </p:sp>
      <p:sp>
        <p:nvSpPr>
          <p:cNvPr id="138" name="PlaceHolder 5"/>
          <p:cNvSpPr>
            <a:spLocks noGrp="1"/>
          </p:cNvSpPr>
          <p:nvPr>
            <p:ph type="body"/>
          </p:nvPr>
        </p:nvSpPr>
        <p:spPr>
          <a:xfrm>
            <a:off x="2194560" y="17674920"/>
            <a:ext cx="19276560" cy="910692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40" name="PlaceHolder 2"/>
          <p:cNvSpPr>
            <a:spLocks noGrp="1"/>
          </p:cNvSpPr>
          <p:nvPr>
            <p:ph type="body"/>
          </p:nvPr>
        </p:nvSpPr>
        <p:spPr>
          <a:xfrm>
            <a:off x="2194560" y="7702560"/>
            <a:ext cx="39501720" cy="19092240"/>
          </a:xfrm>
          <a:prstGeom prst="rect">
            <a:avLst/>
          </a:prstGeom>
        </p:spPr>
        <p:txBody>
          <a:bodyPr lIns="0" rIns="0" tIns="0" bIns="0"/>
          <a:p>
            <a:endParaRPr/>
          </a:p>
        </p:txBody>
      </p:sp>
      <p:sp>
        <p:nvSpPr>
          <p:cNvPr id="141" name="PlaceHolder 3"/>
          <p:cNvSpPr>
            <a:spLocks noGrp="1"/>
          </p:cNvSpPr>
          <p:nvPr>
            <p:ph type="body"/>
          </p:nvPr>
        </p:nvSpPr>
        <p:spPr>
          <a:xfrm>
            <a:off x="2194560" y="7702560"/>
            <a:ext cx="39501720" cy="19092240"/>
          </a:xfrm>
          <a:prstGeom prst="rect">
            <a:avLst/>
          </a:prstGeom>
        </p:spPr>
        <p:txBody>
          <a:bodyPr lIns="0" rIns="0" tIns="0" bIns="0"/>
          <a:p>
            <a:endParaRPr/>
          </a:p>
        </p:txBody>
      </p:sp>
      <p:pic>
        <p:nvPicPr>
          <p:cNvPr id="142" name="" descr=""/>
          <p:cNvPicPr/>
          <p:nvPr/>
        </p:nvPicPr>
        <p:blipFill>
          <a:blip r:embed="rId2"/>
          <a:stretch>
            <a:fillRect/>
          </a:stretch>
        </p:blipFill>
        <p:spPr>
          <a:xfrm>
            <a:off x="9980640" y="7702560"/>
            <a:ext cx="23928840" cy="19092240"/>
          </a:xfrm>
          <a:prstGeom prst="rect">
            <a:avLst/>
          </a:prstGeom>
          <a:ln>
            <a:noFill/>
          </a:ln>
        </p:spPr>
      </p:pic>
      <p:pic>
        <p:nvPicPr>
          <p:cNvPr id="143" name="" descr=""/>
          <p:cNvPicPr/>
          <p:nvPr/>
        </p:nvPicPr>
        <p:blipFill>
          <a:blip r:embed="rId3"/>
          <a:stretch>
            <a:fillRect/>
          </a:stretch>
        </p:blipFill>
        <p:spPr>
          <a:xfrm>
            <a:off x="9980640" y="7702560"/>
            <a:ext cx="23928840" cy="190922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49" name="PlaceHolder 2"/>
          <p:cNvSpPr>
            <a:spLocks noGrp="1"/>
          </p:cNvSpPr>
          <p:nvPr>
            <p:ph type="subTitle"/>
          </p:nvPr>
        </p:nvSpPr>
        <p:spPr>
          <a:xfrm>
            <a:off x="2194560" y="7702560"/>
            <a:ext cx="39501720" cy="1909260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51" name="PlaceHolder 2"/>
          <p:cNvSpPr>
            <a:spLocks noGrp="1"/>
          </p:cNvSpPr>
          <p:nvPr>
            <p:ph type="body"/>
          </p:nvPr>
        </p:nvSpPr>
        <p:spPr>
          <a:xfrm>
            <a:off x="2194560" y="7702560"/>
            <a:ext cx="39501720" cy="1909224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53"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154" name="PlaceHolder 3"/>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58"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159" name="PlaceHolder 3"/>
          <p:cNvSpPr>
            <a:spLocks noGrp="1"/>
          </p:cNvSpPr>
          <p:nvPr>
            <p:ph type="body"/>
          </p:nvPr>
        </p:nvSpPr>
        <p:spPr>
          <a:xfrm>
            <a:off x="2194560" y="17674920"/>
            <a:ext cx="19276560" cy="9106920"/>
          </a:xfrm>
          <a:prstGeom prst="rect">
            <a:avLst/>
          </a:prstGeom>
        </p:spPr>
        <p:txBody>
          <a:bodyPr lIns="0" rIns="0" tIns="0" bIns="0"/>
          <a:p>
            <a:endParaRPr/>
          </a:p>
        </p:txBody>
      </p:sp>
      <p:sp>
        <p:nvSpPr>
          <p:cNvPr id="160" name="PlaceHolder 4"/>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62"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163"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164" name="PlaceHolder 4"/>
          <p:cNvSpPr>
            <a:spLocks noGrp="1"/>
          </p:cNvSpPr>
          <p:nvPr>
            <p:ph type="body"/>
          </p:nvPr>
        </p:nvSpPr>
        <p:spPr>
          <a:xfrm>
            <a:off x="22435200" y="17674920"/>
            <a:ext cx="19276560" cy="910692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66"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167"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168" name="PlaceHolder 4"/>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70" name="PlaceHolder 2"/>
          <p:cNvSpPr>
            <a:spLocks noGrp="1"/>
          </p:cNvSpPr>
          <p:nvPr>
            <p:ph type="body"/>
          </p:nvPr>
        </p:nvSpPr>
        <p:spPr>
          <a:xfrm>
            <a:off x="2194560" y="7702560"/>
            <a:ext cx="39501720" cy="9106920"/>
          </a:xfrm>
          <a:prstGeom prst="rect">
            <a:avLst/>
          </a:prstGeom>
        </p:spPr>
        <p:txBody>
          <a:bodyPr lIns="0" rIns="0" tIns="0" bIns="0"/>
          <a:p>
            <a:endParaRPr/>
          </a:p>
        </p:txBody>
      </p:sp>
      <p:sp>
        <p:nvSpPr>
          <p:cNvPr id="171" name="PlaceHolder 3"/>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73"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174"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175" name="PlaceHolder 4"/>
          <p:cNvSpPr>
            <a:spLocks noGrp="1"/>
          </p:cNvSpPr>
          <p:nvPr>
            <p:ph type="body"/>
          </p:nvPr>
        </p:nvSpPr>
        <p:spPr>
          <a:xfrm>
            <a:off x="22435200" y="17674920"/>
            <a:ext cx="19276560" cy="9106920"/>
          </a:xfrm>
          <a:prstGeom prst="rect">
            <a:avLst/>
          </a:prstGeom>
        </p:spPr>
        <p:txBody>
          <a:bodyPr lIns="0" rIns="0" tIns="0" bIns="0"/>
          <a:p>
            <a:endParaRPr/>
          </a:p>
        </p:txBody>
      </p:sp>
      <p:sp>
        <p:nvSpPr>
          <p:cNvPr id="176" name="PlaceHolder 5"/>
          <p:cNvSpPr>
            <a:spLocks noGrp="1"/>
          </p:cNvSpPr>
          <p:nvPr>
            <p:ph type="body"/>
          </p:nvPr>
        </p:nvSpPr>
        <p:spPr>
          <a:xfrm>
            <a:off x="2194560" y="17674920"/>
            <a:ext cx="19276560" cy="910692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78" name="PlaceHolder 2"/>
          <p:cNvSpPr>
            <a:spLocks noGrp="1"/>
          </p:cNvSpPr>
          <p:nvPr>
            <p:ph type="body"/>
          </p:nvPr>
        </p:nvSpPr>
        <p:spPr>
          <a:xfrm>
            <a:off x="2194560" y="7702560"/>
            <a:ext cx="39501720" cy="19092240"/>
          </a:xfrm>
          <a:prstGeom prst="rect">
            <a:avLst/>
          </a:prstGeom>
        </p:spPr>
        <p:txBody>
          <a:bodyPr lIns="0" rIns="0" tIns="0" bIns="0"/>
          <a:p>
            <a:endParaRPr/>
          </a:p>
        </p:txBody>
      </p:sp>
      <p:sp>
        <p:nvSpPr>
          <p:cNvPr id="179" name="PlaceHolder 3"/>
          <p:cNvSpPr>
            <a:spLocks noGrp="1"/>
          </p:cNvSpPr>
          <p:nvPr>
            <p:ph type="body"/>
          </p:nvPr>
        </p:nvSpPr>
        <p:spPr>
          <a:xfrm>
            <a:off x="2194560" y="7702560"/>
            <a:ext cx="39501720" cy="19092240"/>
          </a:xfrm>
          <a:prstGeom prst="rect">
            <a:avLst/>
          </a:prstGeom>
        </p:spPr>
        <p:txBody>
          <a:bodyPr lIns="0" rIns="0" tIns="0" bIns="0"/>
          <a:p>
            <a:endParaRPr/>
          </a:p>
        </p:txBody>
      </p:sp>
      <p:pic>
        <p:nvPicPr>
          <p:cNvPr id="180" name="" descr=""/>
          <p:cNvPicPr/>
          <p:nvPr/>
        </p:nvPicPr>
        <p:blipFill>
          <a:blip r:embed="rId2"/>
          <a:stretch>
            <a:fillRect/>
          </a:stretch>
        </p:blipFill>
        <p:spPr>
          <a:xfrm>
            <a:off x="9980640" y="7702560"/>
            <a:ext cx="23928840" cy="19092240"/>
          </a:xfrm>
          <a:prstGeom prst="rect">
            <a:avLst/>
          </a:prstGeom>
          <a:ln>
            <a:noFill/>
          </a:ln>
        </p:spPr>
      </p:pic>
      <p:pic>
        <p:nvPicPr>
          <p:cNvPr id="181" name="" descr=""/>
          <p:cNvPicPr/>
          <p:nvPr/>
        </p:nvPicPr>
        <p:blipFill>
          <a:blip r:embed="rId3"/>
          <a:stretch>
            <a:fillRect/>
          </a:stretch>
        </p:blipFill>
        <p:spPr>
          <a:xfrm>
            <a:off x="9980640" y="7702560"/>
            <a:ext cx="23928840" cy="1909224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86" name="PlaceHolder 2"/>
          <p:cNvSpPr>
            <a:spLocks noGrp="1"/>
          </p:cNvSpPr>
          <p:nvPr>
            <p:ph type="subTitle"/>
          </p:nvPr>
        </p:nvSpPr>
        <p:spPr>
          <a:xfrm>
            <a:off x="2194560" y="7702560"/>
            <a:ext cx="39501720" cy="1909260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88" name="PlaceHolder 2"/>
          <p:cNvSpPr>
            <a:spLocks noGrp="1"/>
          </p:cNvSpPr>
          <p:nvPr>
            <p:ph type="body"/>
          </p:nvPr>
        </p:nvSpPr>
        <p:spPr>
          <a:xfrm>
            <a:off x="2194560" y="7702560"/>
            <a:ext cx="39501720" cy="1909224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90"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191" name="PlaceHolder 3"/>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95"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196" name="PlaceHolder 3"/>
          <p:cNvSpPr>
            <a:spLocks noGrp="1"/>
          </p:cNvSpPr>
          <p:nvPr>
            <p:ph type="body"/>
          </p:nvPr>
        </p:nvSpPr>
        <p:spPr>
          <a:xfrm>
            <a:off x="2194560" y="17674920"/>
            <a:ext cx="19276560" cy="9106920"/>
          </a:xfrm>
          <a:prstGeom prst="rect">
            <a:avLst/>
          </a:prstGeom>
        </p:spPr>
        <p:txBody>
          <a:bodyPr lIns="0" rIns="0" tIns="0" bIns="0"/>
          <a:p>
            <a:endParaRPr/>
          </a:p>
        </p:txBody>
      </p:sp>
      <p:sp>
        <p:nvSpPr>
          <p:cNvPr id="197" name="PlaceHolder 4"/>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99"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200"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01" name="PlaceHolder 4"/>
          <p:cNvSpPr>
            <a:spLocks noGrp="1"/>
          </p:cNvSpPr>
          <p:nvPr>
            <p:ph type="body"/>
          </p:nvPr>
        </p:nvSpPr>
        <p:spPr>
          <a:xfrm>
            <a:off x="22435200" y="17674920"/>
            <a:ext cx="19276560" cy="910692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03"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04"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05" name="PlaceHolder 4"/>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2"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13" name="PlaceHolder 3"/>
          <p:cNvSpPr>
            <a:spLocks noGrp="1"/>
          </p:cNvSpPr>
          <p:nvPr>
            <p:ph type="body"/>
          </p:nvPr>
        </p:nvSpPr>
        <p:spPr>
          <a:xfrm>
            <a:off x="2194560" y="17674920"/>
            <a:ext cx="19276560" cy="9106920"/>
          </a:xfrm>
          <a:prstGeom prst="rect">
            <a:avLst/>
          </a:prstGeom>
        </p:spPr>
        <p:txBody>
          <a:bodyPr lIns="0" rIns="0" tIns="0" bIns="0"/>
          <a:p>
            <a:endParaRPr/>
          </a:p>
        </p:txBody>
      </p:sp>
      <p:sp>
        <p:nvSpPr>
          <p:cNvPr id="14" name="PlaceHolder 4"/>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07" name="PlaceHolder 2"/>
          <p:cNvSpPr>
            <a:spLocks noGrp="1"/>
          </p:cNvSpPr>
          <p:nvPr>
            <p:ph type="body"/>
          </p:nvPr>
        </p:nvSpPr>
        <p:spPr>
          <a:xfrm>
            <a:off x="2194560" y="7702560"/>
            <a:ext cx="39501720" cy="9106920"/>
          </a:xfrm>
          <a:prstGeom prst="rect">
            <a:avLst/>
          </a:prstGeom>
        </p:spPr>
        <p:txBody>
          <a:bodyPr lIns="0" rIns="0" tIns="0" bIns="0"/>
          <a:p>
            <a:endParaRPr/>
          </a:p>
        </p:txBody>
      </p:sp>
      <p:sp>
        <p:nvSpPr>
          <p:cNvPr id="208" name="PlaceHolder 3"/>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10"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11"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12" name="PlaceHolder 4"/>
          <p:cNvSpPr>
            <a:spLocks noGrp="1"/>
          </p:cNvSpPr>
          <p:nvPr>
            <p:ph type="body"/>
          </p:nvPr>
        </p:nvSpPr>
        <p:spPr>
          <a:xfrm>
            <a:off x="22435200" y="17674920"/>
            <a:ext cx="19276560" cy="9106920"/>
          </a:xfrm>
          <a:prstGeom prst="rect">
            <a:avLst/>
          </a:prstGeom>
        </p:spPr>
        <p:txBody>
          <a:bodyPr lIns="0" rIns="0" tIns="0" bIns="0"/>
          <a:p>
            <a:endParaRPr/>
          </a:p>
        </p:txBody>
      </p:sp>
      <p:sp>
        <p:nvSpPr>
          <p:cNvPr id="213" name="PlaceHolder 5"/>
          <p:cNvSpPr>
            <a:spLocks noGrp="1"/>
          </p:cNvSpPr>
          <p:nvPr>
            <p:ph type="body"/>
          </p:nvPr>
        </p:nvSpPr>
        <p:spPr>
          <a:xfrm>
            <a:off x="2194560" y="17674920"/>
            <a:ext cx="19276560" cy="910692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15" name="PlaceHolder 2"/>
          <p:cNvSpPr>
            <a:spLocks noGrp="1"/>
          </p:cNvSpPr>
          <p:nvPr>
            <p:ph type="body"/>
          </p:nvPr>
        </p:nvSpPr>
        <p:spPr>
          <a:xfrm>
            <a:off x="2194560" y="7702560"/>
            <a:ext cx="39501720" cy="19092240"/>
          </a:xfrm>
          <a:prstGeom prst="rect">
            <a:avLst/>
          </a:prstGeom>
        </p:spPr>
        <p:txBody>
          <a:bodyPr lIns="0" rIns="0" tIns="0" bIns="0"/>
          <a:p>
            <a:endParaRPr/>
          </a:p>
        </p:txBody>
      </p:sp>
      <p:sp>
        <p:nvSpPr>
          <p:cNvPr id="216" name="PlaceHolder 3"/>
          <p:cNvSpPr>
            <a:spLocks noGrp="1"/>
          </p:cNvSpPr>
          <p:nvPr>
            <p:ph type="body"/>
          </p:nvPr>
        </p:nvSpPr>
        <p:spPr>
          <a:xfrm>
            <a:off x="2194560" y="7702560"/>
            <a:ext cx="39501720" cy="19092240"/>
          </a:xfrm>
          <a:prstGeom prst="rect">
            <a:avLst/>
          </a:prstGeom>
        </p:spPr>
        <p:txBody>
          <a:bodyPr lIns="0" rIns="0" tIns="0" bIns="0"/>
          <a:p>
            <a:endParaRPr/>
          </a:p>
        </p:txBody>
      </p:sp>
      <p:pic>
        <p:nvPicPr>
          <p:cNvPr id="217" name="" descr=""/>
          <p:cNvPicPr/>
          <p:nvPr/>
        </p:nvPicPr>
        <p:blipFill>
          <a:blip r:embed="rId2"/>
          <a:stretch>
            <a:fillRect/>
          </a:stretch>
        </p:blipFill>
        <p:spPr>
          <a:xfrm>
            <a:off x="9980640" y="7702560"/>
            <a:ext cx="23928840" cy="19092240"/>
          </a:xfrm>
          <a:prstGeom prst="rect">
            <a:avLst/>
          </a:prstGeom>
          <a:ln>
            <a:noFill/>
          </a:ln>
        </p:spPr>
      </p:pic>
      <p:pic>
        <p:nvPicPr>
          <p:cNvPr id="218" name="" descr=""/>
          <p:cNvPicPr/>
          <p:nvPr/>
        </p:nvPicPr>
        <p:blipFill>
          <a:blip r:embed="rId3"/>
          <a:stretch>
            <a:fillRect/>
          </a:stretch>
        </p:blipFill>
        <p:spPr>
          <a:xfrm>
            <a:off x="9980640" y="7702560"/>
            <a:ext cx="23928840" cy="1909224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25" name="PlaceHolder 2"/>
          <p:cNvSpPr>
            <a:spLocks noGrp="1"/>
          </p:cNvSpPr>
          <p:nvPr>
            <p:ph type="subTitle"/>
          </p:nvPr>
        </p:nvSpPr>
        <p:spPr>
          <a:xfrm>
            <a:off x="2194560" y="7702560"/>
            <a:ext cx="39501720" cy="1909260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27" name="PlaceHolder 2"/>
          <p:cNvSpPr>
            <a:spLocks noGrp="1"/>
          </p:cNvSpPr>
          <p:nvPr>
            <p:ph type="body"/>
          </p:nvPr>
        </p:nvSpPr>
        <p:spPr>
          <a:xfrm>
            <a:off x="2194560" y="7702560"/>
            <a:ext cx="39501720" cy="1909224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29"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230" name="PlaceHolder 3"/>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34"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35" name="PlaceHolder 3"/>
          <p:cNvSpPr>
            <a:spLocks noGrp="1"/>
          </p:cNvSpPr>
          <p:nvPr>
            <p:ph type="body"/>
          </p:nvPr>
        </p:nvSpPr>
        <p:spPr>
          <a:xfrm>
            <a:off x="2194560" y="17674920"/>
            <a:ext cx="19276560" cy="9106920"/>
          </a:xfrm>
          <a:prstGeom prst="rect">
            <a:avLst/>
          </a:prstGeom>
        </p:spPr>
        <p:txBody>
          <a:bodyPr lIns="0" rIns="0" tIns="0" bIns="0"/>
          <a:p>
            <a:endParaRPr/>
          </a:p>
        </p:txBody>
      </p:sp>
      <p:sp>
        <p:nvSpPr>
          <p:cNvPr id="236" name="PlaceHolder 4"/>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16"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17"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18" name="PlaceHolder 4"/>
          <p:cNvSpPr>
            <a:spLocks noGrp="1"/>
          </p:cNvSpPr>
          <p:nvPr>
            <p:ph type="body"/>
          </p:nvPr>
        </p:nvSpPr>
        <p:spPr>
          <a:xfrm>
            <a:off x="22435200" y="17674920"/>
            <a:ext cx="19276560" cy="910692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38"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239"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40" name="PlaceHolder 4"/>
          <p:cNvSpPr>
            <a:spLocks noGrp="1"/>
          </p:cNvSpPr>
          <p:nvPr>
            <p:ph type="body"/>
          </p:nvPr>
        </p:nvSpPr>
        <p:spPr>
          <a:xfrm>
            <a:off x="22435200" y="17674920"/>
            <a:ext cx="19276560" cy="910692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42"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43"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44" name="PlaceHolder 4"/>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46" name="PlaceHolder 2"/>
          <p:cNvSpPr>
            <a:spLocks noGrp="1"/>
          </p:cNvSpPr>
          <p:nvPr>
            <p:ph type="body"/>
          </p:nvPr>
        </p:nvSpPr>
        <p:spPr>
          <a:xfrm>
            <a:off x="2194560" y="7702560"/>
            <a:ext cx="39501720" cy="9106920"/>
          </a:xfrm>
          <a:prstGeom prst="rect">
            <a:avLst/>
          </a:prstGeom>
        </p:spPr>
        <p:txBody>
          <a:bodyPr lIns="0" rIns="0" tIns="0" bIns="0"/>
          <a:p>
            <a:endParaRPr/>
          </a:p>
        </p:txBody>
      </p:sp>
      <p:sp>
        <p:nvSpPr>
          <p:cNvPr id="247" name="PlaceHolder 3"/>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49"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50"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51" name="PlaceHolder 4"/>
          <p:cNvSpPr>
            <a:spLocks noGrp="1"/>
          </p:cNvSpPr>
          <p:nvPr>
            <p:ph type="body"/>
          </p:nvPr>
        </p:nvSpPr>
        <p:spPr>
          <a:xfrm>
            <a:off x="22435200" y="17674920"/>
            <a:ext cx="19276560" cy="9106920"/>
          </a:xfrm>
          <a:prstGeom prst="rect">
            <a:avLst/>
          </a:prstGeom>
        </p:spPr>
        <p:txBody>
          <a:bodyPr lIns="0" rIns="0" tIns="0" bIns="0"/>
          <a:p>
            <a:endParaRPr/>
          </a:p>
        </p:txBody>
      </p:sp>
      <p:sp>
        <p:nvSpPr>
          <p:cNvPr id="252" name="PlaceHolder 5"/>
          <p:cNvSpPr>
            <a:spLocks noGrp="1"/>
          </p:cNvSpPr>
          <p:nvPr>
            <p:ph type="body"/>
          </p:nvPr>
        </p:nvSpPr>
        <p:spPr>
          <a:xfrm>
            <a:off x="2194560" y="17674920"/>
            <a:ext cx="19276560" cy="910692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54" name="PlaceHolder 2"/>
          <p:cNvSpPr>
            <a:spLocks noGrp="1"/>
          </p:cNvSpPr>
          <p:nvPr>
            <p:ph type="body"/>
          </p:nvPr>
        </p:nvSpPr>
        <p:spPr>
          <a:xfrm>
            <a:off x="2194560" y="7702560"/>
            <a:ext cx="39501720" cy="19092240"/>
          </a:xfrm>
          <a:prstGeom prst="rect">
            <a:avLst/>
          </a:prstGeom>
        </p:spPr>
        <p:txBody>
          <a:bodyPr lIns="0" rIns="0" tIns="0" bIns="0"/>
          <a:p>
            <a:endParaRPr/>
          </a:p>
        </p:txBody>
      </p:sp>
      <p:sp>
        <p:nvSpPr>
          <p:cNvPr id="255" name="PlaceHolder 3"/>
          <p:cNvSpPr>
            <a:spLocks noGrp="1"/>
          </p:cNvSpPr>
          <p:nvPr>
            <p:ph type="body"/>
          </p:nvPr>
        </p:nvSpPr>
        <p:spPr>
          <a:xfrm>
            <a:off x="2194560" y="7702560"/>
            <a:ext cx="39501720" cy="19092240"/>
          </a:xfrm>
          <a:prstGeom prst="rect">
            <a:avLst/>
          </a:prstGeom>
        </p:spPr>
        <p:txBody>
          <a:bodyPr lIns="0" rIns="0" tIns="0" bIns="0"/>
          <a:p>
            <a:endParaRPr/>
          </a:p>
        </p:txBody>
      </p:sp>
      <p:pic>
        <p:nvPicPr>
          <p:cNvPr id="256" name="" descr=""/>
          <p:cNvPicPr/>
          <p:nvPr/>
        </p:nvPicPr>
        <p:blipFill>
          <a:blip r:embed="rId2"/>
          <a:stretch>
            <a:fillRect/>
          </a:stretch>
        </p:blipFill>
        <p:spPr>
          <a:xfrm>
            <a:off x="9980640" y="7702560"/>
            <a:ext cx="23928840" cy="19092240"/>
          </a:xfrm>
          <a:prstGeom prst="rect">
            <a:avLst/>
          </a:prstGeom>
          <a:ln>
            <a:noFill/>
          </a:ln>
        </p:spPr>
      </p:pic>
      <p:pic>
        <p:nvPicPr>
          <p:cNvPr id="257" name="" descr=""/>
          <p:cNvPicPr/>
          <p:nvPr/>
        </p:nvPicPr>
        <p:blipFill>
          <a:blip r:embed="rId3"/>
          <a:stretch>
            <a:fillRect/>
          </a:stretch>
        </p:blipFill>
        <p:spPr>
          <a:xfrm>
            <a:off x="9980640" y="7702560"/>
            <a:ext cx="23928840" cy="1909224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63" name="PlaceHolder 2"/>
          <p:cNvSpPr>
            <a:spLocks noGrp="1"/>
          </p:cNvSpPr>
          <p:nvPr>
            <p:ph type="subTitle"/>
          </p:nvPr>
        </p:nvSpPr>
        <p:spPr>
          <a:xfrm>
            <a:off x="2194560" y="7702560"/>
            <a:ext cx="39501720" cy="1909260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65" name="PlaceHolder 2"/>
          <p:cNvSpPr>
            <a:spLocks noGrp="1"/>
          </p:cNvSpPr>
          <p:nvPr>
            <p:ph type="body"/>
          </p:nvPr>
        </p:nvSpPr>
        <p:spPr>
          <a:xfrm>
            <a:off x="2194560" y="7702560"/>
            <a:ext cx="39501720" cy="1909224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67"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268" name="PlaceHolder 3"/>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0"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1"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2" name="PlaceHolder 4"/>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72"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73" name="PlaceHolder 3"/>
          <p:cNvSpPr>
            <a:spLocks noGrp="1"/>
          </p:cNvSpPr>
          <p:nvPr>
            <p:ph type="body"/>
          </p:nvPr>
        </p:nvSpPr>
        <p:spPr>
          <a:xfrm>
            <a:off x="2194560" y="17674920"/>
            <a:ext cx="19276560" cy="9106920"/>
          </a:xfrm>
          <a:prstGeom prst="rect">
            <a:avLst/>
          </a:prstGeom>
        </p:spPr>
        <p:txBody>
          <a:bodyPr lIns="0" rIns="0" tIns="0" bIns="0"/>
          <a:p>
            <a:endParaRPr/>
          </a:p>
        </p:txBody>
      </p:sp>
      <p:sp>
        <p:nvSpPr>
          <p:cNvPr id="274" name="PlaceHolder 4"/>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76"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277"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78" name="PlaceHolder 4"/>
          <p:cNvSpPr>
            <a:spLocks noGrp="1"/>
          </p:cNvSpPr>
          <p:nvPr>
            <p:ph type="body"/>
          </p:nvPr>
        </p:nvSpPr>
        <p:spPr>
          <a:xfrm>
            <a:off x="22435200" y="17674920"/>
            <a:ext cx="19276560" cy="910692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80"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81"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82" name="PlaceHolder 4"/>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84" name="PlaceHolder 2"/>
          <p:cNvSpPr>
            <a:spLocks noGrp="1"/>
          </p:cNvSpPr>
          <p:nvPr>
            <p:ph type="body"/>
          </p:nvPr>
        </p:nvSpPr>
        <p:spPr>
          <a:xfrm>
            <a:off x="2194560" y="7702560"/>
            <a:ext cx="39501720" cy="9106920"/>
          </a:xfrm>
          <a:prstGeom prst="rect">
            <a:avLst/>
          </a:prstGeom>
        </p:spPr>
        <p:txBody>
          <a:bodyPr lIns="0" rIns="0" tIns="0" bIns="0"/>
          <a:p>
            <a:endParaRPr/>
          </a:p>
        </p:txBody>
      </p:sp>
      <p:sp>
        <p:nvSpPr>
          <p:cNvPr id="285" name="PlaceHolder 3"/>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87"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88"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289" name="PlaceHolder 4"/>
          <p:cNvSpPr>
            <a:spLocks noGrp="1"/>
          </p:cNvSpPr>
          <p:nvPr>
            <p:ph type="body"/>
          </p:nvPr>
        </p:nvSpPr>
        <p:spPr>
          <a:xfrm>
            <a:off x="22435200" y="17674920"/>
            <a:ext cx="19276560" cy="9106920"/>
          </a:xfrm>
          <a:prstGeom prst="rect">
            <a:avLst/>
          </a:prstGeom>
        </p:spPr>
        <p:txBody>
          <a:bodyPr lIns="0" rIns="0" tIns="0" bIns="0"/>
          <a:p>
            <a:endParaRPr/>
          </a:p>
        </p:txBody>
      </p:sp>
      <p:sp>
        <p:nvSpPr>
          <p:cNvPr id="290" name="PlaceHolder 5"/>
          <p:cNvSpPr>
            <a:spLocks noGrp="1"/>
          </p:cNvSpPr>
          <p:nvPr>
            <p:ph type="body"/>
          </p:nvPr>
        </p:nvSpPr>
        <p:spPr>
          <a:xfrm>
            <a:off x="2194560" y="17674920"/>
            <a:ext cx="19276560" cy="910692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2194560" y="1313280"/>
            <a:ext cx="39501720" cy="5497200"/>
          </a:xfrm>
          <a:prstGeom prst="rect">
            <a:avLst/>
          </a:prstGeom>
        </p:spPr>
        <p:txBody>
          <a:bodyPr lIns="0" rIns="0" tIns="0" bIns="0" anchor="ctr"/>
          <a:p>
            <a:pPr algn="ctr"/>
            <a:endParaRPr/>
          </a:p>
        </p:txBody>
      </p:sp>
      <p:sp>
        <p:nvSpPr>
          <p:cNvPr id="292" name="PlaceHolder 2"/>
          <p:cNvSpPr>
            <a:spLocks noGrp="1"/>
          </p:cNvSpPr>
          <p:nvPr>
            <p:ph type="body"/>
          </p:nvPr>
        </p:nvSpPr>
        <p:spPr>
          <a:xfrm>
            <a:off x="2194560" y="7702560"/>
            <a:ext cx="39501720" cy="19092240"/>
          </a:xfrm>
          <a:prstGeom prst="rect">
            <a:avLst/>
          </a:prstGeom>
        </p:spPr>
        <p:txBody>
          <a:bodyPr lIns="0" rIns="0" tIns="0" bIns="0"/>
          <a:p>
            <a:endParaRPr/>
          </a:p>
        </p:txBody>
      </p:sp>
      <p:sp>
        <p:nvSpPr>
          <p:cNvPr id="293" name="PlaceHolder 3"/>
          <p:cNvSpPr>
            <a:spLocks noGrp="1"/>
          </p:cNvSpPr>
          <p:nvPr>
            <p:ph type="body"/>
          </p:nvPr>
        </p:nvSpPr>
        <p:spPr>
          <a:xfrm>
            <a:off x="2194560" y="7702560"/>
            <a:ext cx="39501720" cy="19092240"/>
          </a:xfrm>
          <a:prstGeom prst="rect">
            <a:avLst/>
          </a:prstGeom>
        </p:spPr>
        <p:txBody>
          <a:bodyPr lIns="0" rIns="0" tIns="0" bIns="0"/>
          <a:p>
            <a:endParaRPr/>
          </a:p>
        </p:txBody>
      </p:sp>
      <p:pic>
        <p:nvPicPr>
          <p:cNvPr id="294" name="" descr=""/>
          <p:cNvPicPr/>
          <p:nvPr/>
        </p:nvPicPr>
        <p:blipFill>
          <a:blip r:embed="rId2"/>
          <a:stretch>
            <a:fillRect/>
          </a:stretch>
        </p:blipFill>
        <p:spPr>
          <a:xfrm>
            <a:off x="9980640" y="7702560"/>
            <a:ext cx="23928840" cy="19092240"/>
          </a:xfrm>
          <a:prstGeom prst="rect">
            <a:avLst/>
          </a:prstGeom>
          <a:ln>
            <a:noFill/>
          </a:ln>
        </p:spPr>
      </p:pic>
      <p:pic>
        <p:nvPicPr>
          <p:cNvPr id="295" name="" descr=""/>
          <p:cNvPicPr/>
          <p:nvPr/>
        </p:nvPicPr>
        <p:blipFill>
          <a:blip r:embed="rId3"/>
          <a:stretch>
            <a:fillRect/>
          </a:stretch>
        </p:blipFill>
        <p:spPr>
          <a:xfrm>
            <a:off x="9980640" y="7702560"/>
            <a:ext cx="23928840" cy="19092240"/>
          </a:xfrm>
          <a:prstGeom prst="rect">
            <a:avLst/>
          </a:prstGeom>
          <a:ln>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1313280"/>
            <a:ext cx="39501720" cy="549684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2194560" y="1313280"/>
            <a:ext cx="39501720" cy="549684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2194560" y="1313280"/>
            <a:ext cx="39501720" cy="549684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2194560" y="1313280"/>
            <a:ext cx="39501720" cy="5496840"/>
          </a:xfrm>
          <a:prstGeom prst="rect">
            <a:avLst/>
          </a:prstGeom>
        </p:spPr>
        <p:txBody>
          <a:bodyPr lIns="0" rIns="0" tIns="0" bIns="0" anchor="ctr"/>
          <a:p>
            <a:pPr algn="ctr"/>
            <a:r>
              <a:rPr lang="en-US" sz="4400">
                <a:latin typeface="Arial"/>
              </a:rPr>
              <a:t>Click to edit the title text format</a:t>
            </a:r>
            <a:endParaRPr/>
          </a:p>
        </p:txBody>
      </p:sp>
      <p:sp>
        <p:nvSpPr>
          <p:cNvPr id="109" name="PlaceHolder 2"/>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2194560" y="1313280"/>
            <a:ext cx="39501000" cy="5496840"/>
          </a:xfrm>
          <a:prstGeom prst="rect">
            <a:avLst/>
          </a:prstGeom>
        </p:spPr>
        <p:txBody>
          <a:bodyPr lIns="0" rIns="0" tIns="0" bIns="0" anchor="ctr"/>
          <a:p>
            <a:r>
              <a:rPr lang="en-US">
                <a:latin typeface="Arial"/>
              </a:rPr>
              <a:t>Click to edit the title text format</a:t>
            </a:r>
            <a:endParaRPr/>
          </a:p>
        </p:txBody>
      </p:sp>
      <p:sp>
        <p:nvSpPr>
          <p:cNvPr id="145" name="PlaceHolder 2"/>
          <p:cNvSpPr>
            <a:spLocks noGrp="1"/>
          </p:cNvSpPr>
          <p:nvPr>
            <p:ph type="body"/>
          </p:nvPr>
        </p:nvSpPr>
        <p:spPr>
          <a:xfrm>
            <a:off x="2194560" y="7702560"/>
            <a:ext cx="19276200" cy="91062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46" name="PlaceHolder 3"/>
          <p:cNvSpPr>
            <a:spLocks noGrp="1"/>
          </p:cNvSpPr>
          <p:nvPr>
            <p:ph type="body"/>
          </p:nvPr>
        </p:nvSpPr>
        <p:spPr>
          <a:xfrm>
            <a:off x="22435200" y="7702560"/>
            <a:ext cx="19276200" cy="91062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47" name="PlaceHolder 4"/>
          <p:cNvSpPr>
            <a:spLocks noGrp="1"/>
          </p:cNvSpPr>
          <p:nvPr>
            <p:ph type="body"/>
          </p:nvPr>
        </p:nvSpPr>
        <p:spPr>
          <a:xfrm>
            <a:off x="2194560" y="17674560"/>
            <a:ext cx="39501000" cy="91062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182" name="PlaceHolder 1"/>
          <p:cNvSpPr>
            <a:spLocks noGrp="1"/>
          </p:cNvSpPr>
          <p:nvPr>
            <p:ph type="title"/>
          </p:nvPr>
        </p:nvSpPr>
        <p:spPr>
          <a:xfrm>
            <a:off x="2194560" y="1313280"/>
            <a:ext cx="39501000" cy="5496840"/>
          </a:xfrm>
          <a:prstGeom prst="rect">
            <a:avLst/>
          </a:prstGeom>
        </p:spPr>
        <p:txBody>
          <a:bodyPr lIns="0" rIns="0" tIns="0" bIns="0" anchor="ctr"/>
          <a:p>
            <a:r>
              <a:rPr lang="en-US">
                <a:latin typeface="Arial"/>
              </a:rPr>
              <a:t>Click to edit the title text format</a:t>
            </a:r>
            <a:endParaRPr/>
          </a:p>
        </p:txBody>
      </p:sp>
      <p:sp>
        <p:nvSpPr>
          <p:cNvPr id="183" name="PlaceHolder 2"/>
          <p:cNvSpPr>
            <a:spLocks noGrp="1"/>
          </p:cNvSpPr>
          <p:nvPr>
            <p:ph type="body"/>
          </p:nvPr>
        </p:nvSpPr>
        <p:spPr>
          <a:xfrm>
            <a:off x="2194560" y="7702560"/>
            <a:ext cx="39501000" cy="91062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84" name="PlaceHolder 3"/>
          <p:cNvSpPr>
            <a:spLocks noGrp="1"/>
          </p:cNvSpPr>
          <p:nvPr>
            <p:ph type="body"/>
          </p:nvPr>
        </p:nvSpPr>
        <p:spPr>
          <a:xfrm>
            <a:off x="2194560" y="17674560"/>
            <a:ext cx="39501000" cy="91062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219" name="PlaceHolder 1"/>
          <p:cNvSpPr>
            <a:spLocks noGrp="1"/>
          </p:cNvSpPr>
          <p:nvPr>
            <p:ph type="title"/>
          </p:nvPr>
        </p:nvSpPr>
        <p:spPr>
          <a:xfrm>
            <a:off x="2194560" y="1313280"/>
            <a:ext cx="39501000" cy="5496840"/>
          </a:xfrm>
          <a:prstGeom prst="rect">
            <a:avLst/>
          </a:prstGeom>
        </p:spPr>
        <p:txBody>
          <a:bodyPr lIns="0" rIns="0" tIns="0" bIns="0" anchor="ctr"/>
          <a:p>
            <a:r>
              <a:rPr lang="en-US">
                <a:latin typeface="Arial"/>
              </a:rPr>
              <a:t>Click to edit the title text format</a:t>
            </a:r>
            <a:endParaRPr/>
          </a:p>
        </p:txBody>
      </p:sp>
      <p:sp>
        <p:nvSpPr>
          <p:cNvPr id="220" name="PlaceHolder 2"/>
          <p:cNvSpPr>
            <a:spLocks noGrp="1"/>
          </p:cNvSpPr>
          <p:nvPr>
            <p:ph type="body"/>
          </p:nvPr>
        </p:nvSpPr>
        <p:spPr>
          <a:xfrm>
            <a:off x="2194560" y="7702560"/>
            <a:ext cx="19276200" cy="91062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21" name="PlaceHolder 3"/>
          <p:cNvSpPr>
            <a:spLocks noGrp="1"/>
          </p:cNvSpPr>
          <p:nvPr>
            <p:ph type="body"/>
          </p:nvPr>
        </p:nvSpPr>
        <p:spPr>
          <a:xfrm>
            <a:off x="22435200" y="7702560"/>
            <a:ext cx="19276200" cy="91062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22" name="PlaceHolder 4"/>
          <p:cNvSpPr>
            <a:spLocks noGrp="1"/>
          </p:cNvSpPr>
          <p:nvPr>
            <p:ph type="body"/>
          </p:nvPr>
        </p:nvSpPr>
        <p:spPr>
          <a:xfrm>
            <a:off x="22435200" y="17674560"/>
            <a:ext cx="19276200" cy="91062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23" name="PlaceHolder 5"/>
          <p:cNvSpPr>
            <a:spLocks noGrp="1"/>
          </p:cNvSpPr>
          <p:nvPr>
            <p:ph type="body"/>
          </p:nvPr>
        </p:nvSpPr>
        <p:spPr>
          <a:xfrm>
            <a:off x="2194560" y="17674560"/>
            <a:ext cx="19276200" cy="910620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pic>
        <p:nvPicPr>
          <p:cNvPr id="258" name="" descr=""/>
          <p:cNvPicPr/>
          <p:nvPr/>
        </p:nvPicPr>
        <p:blipFill>
          <a:blip r:embed="rId2"/>
          <a:stretch>
            <a:fillRect/>
          </a:stretch>
        </p:blipFill>
        <p:spPr>
          <a:xfrm>
            <a:off x="9980640" y="7702560"/>
            <a:ext cx="23928120" cy="19091520"/>
          </a:xfrm>
          <a:prstGeom prst="rect">
            <a:avLst/>
          </a:prstGeom>
          <a:ln>
            <a:noFill/>
          </a:ln>
        </p:spPr>
      </p:pic>
      <p:pic>
        <p:nvPicPr>
          <p:cNvPr id="259" name="" descr=""/>
          <p:cNvPicPr/>
          <p:nvPr/>
        </p:nvPicPr>
        <p:blipFill>
          <a:blip r:embed="rId3"/>
          <a:stretch>
            <a:fillRect/>
          </a:stretch>
        </p:blipFill>
        <p:spPr>
          <a:xfrm>
            <a:off x="9980640" y="7702560"/>
            <a:ext cx="23928120" cy="19091520"/>
          </a:xfrm>
          <a:prstGeom prst="rect">
            <a:avLst/>
          </a:prstGeom>
          <a:ln>
            <a:noFill/>
          </a:ln>
        </p:spPr>
      </p:pic>
      <p:sp>
        <p:nvSpPr>
          <p:cNvPr id="260" name="PlaceHolder 1"/>
          <p:cNvSpPr>
            <a:spLocks noGrp="1"/>
          </p:cNvSpPr>
          <p:nvPr>
            <p:ph type="title"/>
          </p:nvPr>
        </p:nvSpPr>
        <p:spPr>
          <a:xfrm>
            <a:off x="2194560" y="1313280"/>
            <a:ext cx="39501720" cy="5496840"/>
          </a:xfrm>
          <a:prstGeom prst="rect">
            <a:avLst/>
          </a:prstGeom>
        </p:spPr>
        <p:txBody>
          <a:bodyPr lIns="0" rIns="0" tIns="0" bIns="0" anchor="ctr"/>
          <a:p>
            <a:pPr algn="ctr"/>
            <a:r>
              <a:rPr lang="en-US" sz="4400">
                <a:latin typeface="Arial"/>
              </a:rPr>
              <a:t>Click to edit the title text format</a:t>
            </a:r>
            <a:endParaRPr/>
          </a:p>
        </p:txBody>
      </p:sp>
      <p:sp>
        <p:nvSpPr>
          <p:cNvPr id="261" name="PlaceHolder 2"/>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9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3.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CustomShape 1"/>
          <p:cNvSpPr/>
          <p:nvPr/>
        </p:nvSpPr>
        <p:spPr>
          <a:xfrm>
            <a:off x="32058720" y="20970360"/>
            <a:ext cx="11831400" cy="11946960"/>
          </a:xfrm>
          <a:prstGeom prst="rect">
            <a:avLst/>
          </a:prstGeom>
          <a:solidFill>
            <a:srgbClr val="ffffff"/>
          </a:solidFill>
          <a:ln>
            <a:noFill/>
          </a:ln>
        </p:spPr>
      </p:sp>
      <p:sp>
        <p:nvSpPr>
          <p:cNvPr id="302" name="CustomShape 2"/>
          <p:cNvSpPr/>
          <p:nvPr/>
        </p:nvSpPr>
        <p:spPr>
          <a:xfrm>
            <a:off x="32058720" y="5105520"/>
            <a:ext cx="11831400" cy="16000920"/>
          </a:xfrm>
          <a:prstGeom prst="rect">
            <a:avLst/>
          </a:prstGeom>
          <a:solidFill>
            <a:srgbClr val="ffffff"/>
          </a:solidFill>
          <a:ln>
            <a:noFill/>
          </a:ln>
        </p:spPr>
      </p:sp>
      <p:sp>
        <p:nvSpPr>
          <p:cNvPr id="303" name="CustomShape 3"/>
          <p:cNvSpPr/>
          <p:nvPr/>
        </p:nvSpPr>
        <p:spPr>
          <a:xfrm>
            <a:off x="12268080" y="5105520"/>
            <a:ext cx="19585440" cy="27811800"/>
          </a:xfrm>
          <a:prstGeom prst="rect">
            <a:avLst/>
          </a:prstGeom>
          <a:noFill/>
          <a:ln>
            <a:noFill/>
          </a:ln>
        </p:spPr>
      </p:sp>
      <p:sp>
        <p:nvSpPr>
          <p:cNvPr id="304" name="CustomShape 4"/>
          <p:cNvSpPr/>
          <p:nvPr/>
        </p:nvSpPr>
        <p:spPr>
          <a:xfrm>
            <a:off x="0" y="5105520"/>
            <a:ext cx="12077640" cy="27811800"/>
          </a:xfrm>
          <a:prstGeom prst="rect">
            <a:avLst/>
          </a:prstGeom>
          <a:solidFill>
            <a:srgbClr val="ffffff"/>
          </a:solidFill>
          <a:ln>
            <a:noFill/>
          </a:ln>
        </p:spPr>
      </p:sp>
      <p:sp>
        <p:nvSpPr>
          <p:cNvPr id="305" name="CustomShape 5"/>
          <p:cNvSpPr/>
          <p:nvPr/>
        </p:nvSpPr>
        <p:spPr>
          <a:xfrm>
            <a:off x="0" y="0"/>
            <a:ext cx="43878960" cy="3157920"/>
          </a:xfrm>
          <a:prstGeom prst="rect">
            <a:avLst/>
          </a:prstGeom>
          <a:noFill/>
          <a:ln w="9360">
            <a:noFill/>
          </a:ln>
        </p:spPr>
        <p:txBody>
          <a:bodyPr lIns="90000" rIns="90000" tIns="91440" bIns="91440" anchor="ctr"/>
          <a:p>
            <a:pPr algn="ctr">
              <a:lnSpc>
                <a:spcPct val="100000"/>
              </a:lnSpc>
            </a:pPr>
            <a:r>
              <a:rPr b="1" lang="en-US" sz="8800">
                <a:solidFill>
                  <a:srgbClr val="ffffff"/>
                </a:solidFill>
                <a:latin typeface="Century Gothic"/>
                <a:ea typeface="Arial"/>
              </a:rPr>
              <a:t>SSD-Aware Virtual Memory Management</a:t>
            </a:r>
            <a:endParaRPr/>
          </a:p>
        </p:txBody>
      </p:sp>
      <p:sp>
        <p:nvSpPr>
          <p:cNvPr id="306" name="CustomShape 6"/>
          <p:cNvSpPr/>
          <p:nvPr/>
        </p:nvSpPr>
        <p:spPr>
          <a:xfrm>
            <a:off x="0" y="5105520"/>
            <a:ext cx="12077640" cy="100476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Why is Virtual Memory Management needed?</a:t>
            </a:r>
            <a:endParaRPr/>
          </a:p>
        </p:txBody>
      </p:sp>
      <p:sp>
        <p:nvSpPr>
          <p:cNvPr id="307" name="CustomShape 7"/>
          <p:cNvSpPr/>
          <p:nvPr/>
        </p:nvSpPr>
        <p:spPr>
          <a:xfrm>
            <a:off x="32058720" y="21793320"/>
            <a:ext cx="11831400" cy="100476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Conclusion and Future Work</a:t>
            </a:r>
            <a:endParaRPr/>
          </a:p>
        </p:txBody>
      </p:sp>
      <p:sp>
        <p:nvSpPr>
          <p:cNvPr id="308" name="CustomShape 8"/>
          <p:cNvSpPr/>
          <p:nvPr/>
        </p:nvSpPr>
        <p:spPr>
          <a:xfrm>
            <a:off x="11160" y="3124080"/>
            <a:ext cx="43878960" cy="1792800"/>
          </a:xfrm>
          <a:prstGeom prst="rect">
            <a:avLst/>
          </a:prstGeom>
          <a:solidFill>
            <a:srgbClr val="ffffff"/>
          </a:solidFill>
          <a:ln w="9360">
            <a:noFill/>
          </a:ln>
        </p:spPr>
        <p:txBody>
          <a:bodyPr lIns="90000" rIns="90000" tIns="91440" bIns="91440"/>
          <a:p>
            <a:pPr algn="ctr">
              <a:lnSpc>
                <a:spcPct val="100000"/>
              </a:lnSpc>
            </a:pPr>
            <a:r>
              <a:rPr b="1" lang="en-US" sz="4400">
                <a:solidFill>
                  <a:srgbClr val="000000"/>
                </a:solidFill>
                <a:latin typeface="Century Gothic"/>
                <a:ea typeface="Arial"/>
              </a:rPr>
              <a:t>         </a:t>
            </a:r>
            <a:r>
              <a:rPr b="1" lang="en-US" sz="4400">
                <a:solidFill>
                  <a:srgbClr val="000000"/>
                </a:solidFill>
                <a:latin typeface="Century Gothic"/>
                <a:ea typeface="Arial"/>
              </a:rPr>
              <a:t>Christopher Feener</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Xuechen Zhang</a:t>
            </a:r>
            <a:endParaRPr/>
          </a:p>
          <a:p>
            <a:pPr algn="ctr">
              <a:lnSpc>
                <a:spcPct val="100000"/>
              </a:lnSpc>
            </a:pP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Washington State University Vancouver</a:t>
            </a:r>
            <a:endParaRPr/>
          </a:p>
          <a:p>
            <a:pPr algn="just">
              <a:lnSpc>
                <a:spcPct val="100000"/>
              </a:lnSpc>
            </a:pPr>
            <a:endParaRPr/>
          </a:p>
        </p:txBody>
      </p:sp>
      <p:sp>
        <p:nvSpPr>
          <p:cNvPr id="309" name="CustomShape 9"/>
          <p:cNvSpPr/>
          <p:nvPr/>
        </p:nvSpPr>
        <p:spPr>
          <a:xfrm>
            <a:off x="-43200" y="10013040"/>
            <a:ext cx="12077640" cy="100476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Challenges of VMM using SSDs</a:t>
            </a:r>
            <a:endParaRPr/>
          </a:p>
        </p:txBody>
      </p:sp>
      <p:sp>
        <p:nvSpPr>
          <p:cNvPr id="310" name="CustomShape 10"/>
          <p:cNvSpPr/>
          <p:nvPr/>
        </p:nvSpPr>
        <p:spPr>
          <a:xfrm>
            <a:off x="5092200" y="10103040"/>
            <a:ext cx="183960" cy="312840"/>
          </a:xfrm>
          <a:prstGeom prst="rect">
            <a:avLst/>
          </a:prstGeom>
          <a:noFill/>
          <a:ln>
            <a:noFill/>
          </a:ln>
        </p:spPr>
      </p:sp>
      <p:sp>
        <p:nvSpPr>
          <p:cNvPr id="311" name="CustomShape 11"/>
          <p:cNvSpPr/>
          <p:nvPr/>
        </p:nvSpPr>
        <p:spPr>
          <a:xfrm>
            <a:off x="5290200" y="10023120"/>
            <a:ext cx="181800" cy="312840"/>
          </a:xfrm>
          <a:prstGeom prst="rect">
            <a:avLst/>
          </a:prstGeom>
          <a:noFill/>
          <a:ln>
            <a:noFill/>
          </a:ln>
        </p:spPr>
      </p:sp>
      <p:sp>
        <p:nvSpPr>
          <p:cNvPr id="312" name="CustomShape 12"/>
          <p:cNvSpPr/>
          <p:nvPr/>
        </p:nvSpPr>
        <p:spPr>
          <a:xfrm>
            <a:off x="77040" y="13716000"/>
            <a:ext cx="11143440" cy="2071800"/>
          </a:xfrm>
          <a:prstGeom prst="rect">
            <a:avLst/>
          </a:prstGeom>
          <a:noFill/>
          <a:ln>
            <a:noFill/>
          </a:ln>
        </p:spPr>
      </p:sp>
      <p:sp>
        <p:nvSpPr>
          <p:cNvPr id="313" name="CustomShape 13"/>
          <p:cNvSpPr/>
          <p:nvPr/>
        </p:nvSpPr>
        <p:spPr>
          <a:xfrm>
            <a:off x="0" y="23743800"/>
            <a:ext cx="12078000" cy="100476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Our Solution: HybridSwap</a:t>
            </a:r>
            <a:endParaRPr/>
          </a:p>
        </p:txBody>
      </p:sp>
      <p:sp>
        <p:nvSpPr>
          <p:cNvPr id="314" name="CustomShape 14"/>
          <p:cNvSpPr/>
          <p:nvPr/>
        </p:nvSpPr>
        <p:spPr>
          <a:xfrm>
            <a:off x="12192120" y="6190560"/>
            <a:ext cx="19650600" cy="14382360"/>
          </a:xfrm>
          <a:prstGeom prst="rect">
            <a:avLst/>
          </a:prstGeom>
          <a:noFill/>
          <a:ln>
            <a:noFill/>
          </a:ln>
        </p:spPr>
      </p:sp>
      <p:sp>
        <p:nvSpPr>
          <p:cNvPr id="315" name="CustomShape 15"/>
          <p:cNvSpPr/>
          <p:nvPr/>
        </p:nvSpPr>
        <p:spPr>
          <a:xfrm>
            <a:off x="12482280" y="27419400"/>
            <a:ext cx="19658520" cy="1004760"/>
          </a:xfrm>
          <a:prstGeom prst="rect">
            <a:avLst/>
          </a:prstGeom>
          <a:noFill/>
          <a:ln>
            <a:noFill/>
          </a:ln>
        </p:spPr>
        <p:txBody>
          <a:bodyPr lIns="90000" rIns="90000" tIns="45000" bIns="45000" anchor="ctr"/>
          <a:p>
            <a:pPr>
              <a:lnSpc>
                <a:spcPct val="100000"/>
              </a:lnSpc>
            </a:pPr>
            <a:r>
              <a:rPr i="1" lang="en-US" sz="2800">
                <a:solidFill>
                  <a:srgbClr val="000000"/>
                </a:solidFill>
                <a:latin typeface="Century Gothic"/>
                <a:ea typeface="Times New Roman"/>
              </a:rPr>
              <a:t>	</a:t>
            </a:r>
            <a:r>
              <a:rPr i="1" lang="en-US" sz="2800">
                <a:solidFill>
                  <a:srgbClr val="000000"/>
                </a:solidFill>
                <a:latin typeface="Century Gothic"/>
                <a:ea typeface="Times New Roman"/>
              </a:rPr>
              <a:t>	</a:t>
            </a:r>
            <a:endParaRPr/>
          </a:p>
        </p:txBody>
      </p:sp>
      <p:sp>
        <p:nvSpPr>
          <p:cNvPr id="316" name="CustomShape 16"/>
          <p:cNvSpPr/>
          <p:nvPr/>
        </p:nvSpPr>
        <p:spPr>
          <a:xfrm>
            <a:off x="32004000" y="6019920"/>
            <a:ext cx="11880720" cy="2217960"/>
          </a:xfrm>
          <a:prstGeom prst="rect">
            <a:avLst/>
          </a:prstGeom>
          <a:noFill/>
          <a:ln>
            <a:noFill/>
          </a:ln>
        </p:spPr>
        <p:txBody>
          <a:bodyPr lIns="90000" rIns="90000" tIns="45000" bIns="45000" anchor="ctr"/>
          <a:p>
            <a:pPr lvl="4">
              <a:lnSpc>
                <a:spcPct val="100000"/>
              </a:lnSpc>
              <a:buSzPct val="120000"/>
              <a:buFont typeface="Arial"/>
              <a:buChar char="•"/>
            </a:pPr>
            <a:r>
              <a:rPr lang="en-US" sz="3200">
                <a:solidFill>
                  <a:srgbClr val="000000"/>
                </a:solidFill>
                <a:latin typeface="Century Gothic"/>
                <a:ea typeface="Times New Roman"/>
              </a:rPr>
              <a:t>tttt</a:t>
            </a:r>
            <a:endParaRPr/>
          </a:p>
        </p:txBody>
      </p:sp>
      <p:sp>
        <p:nvSpPr>
          <p:cNvPr id="317" name="CustomShape 17"/>
          <p:cNvSpPr/>
          <p:nvPr/>
        </p:nvSpPr>
        <p:spPr>
          <a:xfrm>
            <a:off x="32058720" y="8229600"/>
            <a:ext cx="11831400" cy="100476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Memory Pages </a:t>
            </a:r>
            <a:endParaRPr/>
          </a:p>
        </p:txBody>
      </p:sp>
      <p:sp>
        <p:nvSpPr>
          <p:cNvPr id="318" name="CustomShape 18"/>
          <p:cNvSpPr/>
          <p:nvPr/>
        </p:nvSpPr>
        <p:spPr>
          <a:xfrm>
            <a:off x="0" y="17891640"/>
            <a:ext cx="12077640" cy="100476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Existing Solution</a:t>
            </a:r>
            <a:endParaRPr/>
          </a:p>
        </p:txBody>
      </p:sp>
      <p:sp>
        <p:nvSpPr>
          <p:cNvPr id="319" name="CustomShape 19"/>
          <p:cNvSpPr/>
          <p:nvPr/>
        </p:nvSpPr>
        <p:spPr>
          <a:xfrm>
            <a:off x="32058720" y="5105520"/>
            <a:ext cx="11831400" cy="100476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Experimental Results </a:t>
            </a:r>
            <a:endParaRPr/>
          </a:p>
        </p:txBody>
      </p:sp>
      <p:pic>
        <p:nvPicPr>
          <p:cNvPr id="320" name="Picture 726" descr=""/>
          <p:cNvPicPr/>
          <p:nvPr/>
        </p:nvPicPr>
        <p:blipFill>
          <a:blip r:embed="rId1"/>
          <a:stretch>
            <a:fillRect/>
          </a:stretch>
        </p:blipFill>
        <p:spPr>
          <a:xfrm>
            <a:off x="36717120" y="3218040"/>
            <a:ext cx="6410880" cy="1657800"/>
          </a:xfrm>
          <a:prstGeom prst="rect">
            <a:avLst/>
          </a:prstGeom>
          <a:ln>
            <a:noFill/>
          </a:ln>
        </p:spPr>
      </p:pic>
      <p:sp>
        <p:nvSpPr>
          <p:cNvPr id="321" name="CustomShape 20"/>
          <p:cNvSpPr/>
          <p:nvPr/>
        </p:nvSpPr>
        <p:spPr>
          <a:xfrm>
            <a:off x="548640" y="11163240"/>
            <a:ext cx="11155320" cy="3101040"/>
          </a:xfrm>
          <a:prstGeom prst="rect">
            <a:avLst/>
          </a:prstGeom>
          <a:noFill/>
          <a:ln>
            <a:noFill/>
          </a:ln>
        </p:spPr>
        <p:txBody>
          <a:bodyPr lIns="90000" rIns="90000" tIns="45000" bIns="45000"/>
          <a:p>
            <a:pPr>
              <a:lnSpc>
                <a:spcPct val="100000"/>
              </a:lnSpc>
              <a:buSzPct val="45000"/>
              <a:buFont typeface="StarSymbol"/>
              <a:buChar char="l"/>
            </a:pPr>
            <a:r>
              <a:rPr lang="en-US" sz="3200">
                <a:solidFill>
                  <a:srgbClr val="000000"/>
                </a:solidFill>
                <a:latin typeface="Century Gothic"/>
                <a:ea typeface="Arial"/>
              </a:rPr>
              <a:t> </a:t>
            </a:r>
            <a:r>
              <a:rPr lang="en-US" sz="3200">
                <a:solidFill>
                  <a:srgbClr val="000000"/>
                </a:solidFill>
                <a:latin typeface="Century Gothic"/>
                <a:ea typeface="Arial"/>
              </a:rPr>
              <a:t>Why we are using SSDs for VMM:</a:t>
            </a:r>
            <a:endParaRPr/>
          </a:p>
          <a:p>
            <a:pPr>
              <a:lnSpc>
                <a:spcPct val="100000"/>
              </a:lnSpc>
              <a:buSzPct val="45000"/>
              <a:buFont typeface="StarSymbol"/>
              <a:buChar char="l"/>
            </a:pPr>
            <a:r>
              <a:rPr lang="en-US" sz="3200">
                <a:solidFill>
                  <a:srgbClr val="000000"/>
                </a:solidFill>
                <a:latin typeface="Century Gothic"/>
                <a:ea typeface="Arial"/>
              </a:rPr>
              <a:t>Incorporating SSD into VMM can  increase the bandwidth of the swapping system.</a:t>
            </a:r>
            <a:endParaRPr/>
          </a:p>
          <a:p>
            <a:pPr>
              <a:lnSpc>
                <a:spcPct val="100000"/>
              </a:lnSpc>
              <a:buSzPct val="45000"/>
              <a:buFont typeface="StarSymbol"/>
              <a:buChar char="l"/>
            </a:pPr>
            <a:r>
              <a:rPr lang="en-US" sz="3200">
                <a:solidFill>
                  <a:srgbClr val="000000"/>
                </a:solidFill>
                <a:latin typeface="Century Gothic"/>
                <a:ea typeface="Arial"/>
              </a:rPr>
              <a:t> </a:t>
            </a:r>
            <a:r>
              <a:rPr lang="en-US" sz="3200">
                <a:solidFill>
                  <a:srgbClr val="000000"/>
                </a:solidFill>
                <a:latin typeface="Century Gothic"/>
                <a:ea typeface="Arial"/>
              </a:rPr>
              <a:t>Challenges:</a:t>
            </a:r>
            <a:endParaRPr/>
          </a:p>
          <a:p>
            <a:pPr>
              <a:lnSpc>
                <a:spcPct val="100000"/>
              </a:lnSpc>
              <a:buSzPct val="45000"/>
              <a:buFont typeface="StarSymbol"/>
              <a:buChar char="l"/>
            </a:pPr>
            <a:r>
              <a:rPr lang="en-US" sz="3200">
                <a:solidFill>
                  <a:srgbClr val="000000"/>
                </a:solidFill>
                <a:latin typeface="Century Gothic"/>
                <a:ea typeface="Arial"/>
              </a:rPr>
              <a:t>Frequent writes could shorten the lifetime of SSD to a thousandth of normal.</a:t>
            </a:r>
            <a:endParaRPr/>
          </a:p>
        </p:txBody>
      </p:sp>
      <p:sp>
        <p:nvSpPr>
          <p:cNvPr id="322" name="CustomShape 21"/>
          <p:cNvSpPr/>
          <p:nvPr/>
        </p:nvSpPr>
        <p:spPr>
          <a:xfrm>
            <a:off x="33026040" y="11860560"/>
            <a:ext cx="9896760" cy="6490440"/>
          </a:xfrm>
          <a:prstGeom prst="rect">
            <a:avLst/>
          </a:prstGeom>
          <a:noFill/>
          <a:ln>
            <a:noFill/>
          </a:ln>
        </p:spPr>
        <p:txBody>
          <a:bodyPr lIns="90000" rIns="90000" tIns="45000" bIns="45000"/>
          <a:p>
            <a:pPr>
              <a:lnSpc>
                <a:spcPct val="100000"/>
              </a:lnSpc>
            </a:pPr>
            <a:r>
              <a:rPr lang="en-US" sz="3200">
                <a:solidFill>
                  <a:srgbClr val="000000"/>
                </a:solidFill>
                <a:latin typeface="Century Gothic"/>
                <a:ea typeface="Arial"/>
              </a:rPr>
              <a:t>Data:</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3200">
                <a:solidFill>
                  <a:srgbClr val="000000"/>
                </a:solidFill>
                <a:latin typeface="Century Gothic"/>
                <a:ea typeface="Arial"/>
              </a:rPr>
              <a:t>Observations:</a:t>
            </a:r>
            <a:endParaRPr/>
          </a:p>
        </p:txBody>
      </p:sp>
      <p:sp>
        <p:nvSpPr>
          <p:cNvPr id="323" name="CustomShape 22"/>
          <p:cNvSpPr/>
          <p:nvPr/>
        </p:nvSpPr>
        <p:spPr>
          <a:xfrm>
            <a:off x="457200" y="6111000"/>
            <a:ext cx="11246760" cy="3252240"/>
          </a:xfrm>
          <a:prstGeom prst="rect">
            <a:avLst/>
          </a:prstGeom>
          <a:noFill/>
          <a:ln w="19080">
            <a:noFill/>
          </a:ln>
        </p:spPr>
        <p:txBody>
          <a:bodyPr lIns="90000" rIns="90000" tIns="45000" bIns="45000"/>
          <a:p>
            <a:pPr>
              <a:lnSpc>
                <a:spcPct val="100000"/>
              </a:lnSpc>
              <a:buFont typeface="Wingdings" charset="2"/>
              <a:buChar char=""/>
            </a:pPr>
            <a:r>
              <a:rPr lang="en-US" sz="3200">
                <a:solidFill>
                  <a:srgbClr val="000000"/>
                </a:solidFill>
                <a:latin typeface="Century Gothic"/>
                <a:ea typeface="Arial"/>
              </a:rPr>
              <a:t>SSD has significant advantages over DRAM, including greater capacity, more power efficient, and lower price per bit</a:t>
            </a:r>
            <a:endParaRPr/>
          </a:p>
          <a:p>
            <a:pPr>
              <a:lnSpc>
                <a:spcPct val="100000"/>
              </a:lnSpc>
              <a:buFont typeface="Wingdings" charset="2"/>
              <a:buChar char=""/>
            </a:pPr>
            <a:r>
              <a:rPr lang="en-US" sz="3200">
                <a:solidFill>
                  <a:srgbClr val="000000"/>
                </a:solidFill>
                <a:latin typeface="Century Gothic"/>
                <a:ea typeface="Arial"/>
              </a:rPr>
              <a:t>It could potentially be used as an extension of memory</a:t>
            </a:r>
            <a:endParaRPr/>
          </a:p>
          <a:p>
            <a:pPr>
              <a:lnSpc>
                <a:spcPct val="100000"/>
              </a:lnSpc>
              <a:buFont typeface="Wingdings" charset="2"/>
              <a:buChar char=""/>
            </a:pPr>
            <a:r>
              <a:rPr lang="en-US" sz="3200">
                <a:solidFill>
                  <a:srgbClr val="000000"/>
                </a:solidFill>
                <a:latin typeface="Century Gothic"/>
                <a:ea typeface="Arial"/>
              </a:rPr>
              <a:t>Applications with large working sets could run efficiently on a modestly configured system using both SSDs and disks.</a:t>
            </a:r>
            <a:endParaRPr/>
          </a:p>
          <a:p>
            <a:pPr>
              <a:lnSpc>
                <a:spcPct val="100000"/>
              </a:lnSpc>
            </a:pPr>
            <a:endParaRPr/>
          </a:p>
        </p:txBody>
      </p:sp>
      <p:sp>
        <p:nvSpPr>
          <p:cNvPr id="324" name="CustomShape 23"/>
          <p:cNvSpPr/>
          <p:nvPr/>
        </p:nvSpPr>
        <p:spPr>
          <a:xfrm>
            <a:off x="518400" y="19058400"/>
            <a:ext cx="11185560" cy="3252240"/>
          </a:xfrm>
          <a:prstGeom prst="rect">
            <a:avLst/>
          </a:prstGeom>
          <a:noFill/>
          <a:ln w="19080">
            <a:noFill/>
          </a:ln>
        </p:spPr>
        <p:txBody>
          <a:bodyPr lIns="90000" rIns="90000" tIns="45000" bIns="45000"/>
          <a:p>
            <a:pPr>
              <a:lnSpc>
                <a:spcPct val="100000"/>
              </a:lnSpc>
              <a:buFont typeface="Wingdings" charset="2"/>
              <a:buChar char=""/>
            </a:pPr>
            <a:r>
              <a:rPr lang="en-US" sz="3200">
                <a:solidFill>
                  <a:srgbClr val="000000"/>
                </a:solidFill>
                <a:latin typeface="Century Gothic"/>
                <a:ea typeface="Arial"/>
              </a:rPr>
              <a:t>SSD is used for speeding up disk access.</a:t>
            </a:r>
            <a:endParaRPr/>
          </a:p>
          <a:p>
            <a:pPr>
              <a:lnSpc>
                <a:spcPct val="100000"/>
              </a:lnSpc>
              <a:buFont typeface="Wingdings" charset="2"/>
              <a:buChar char=""/>
            </a:pPr>
            <a:r>
              <a:rPr lang="en-US" sz="3200">
                <a:solidFill>
                  <a:srgbClr val="000000"/>
                </a:solidFill>
                <a:latin typeface="Century Gothic"/>
                <a:ea typeface="Arial"/>
              </a:rPr>
              <a:t>Alone, SSD provides extremely fast systems.</a:t>
            </a:r>
            <a:endParaRPr/>
          </a:p>
          <a:p>
            <a:pPr>
              <a:lnSpc>
                <a:spcPct val="100000"/>
              </a:lnSpc>
            </a:pPr>
            <a:endParaRPr/>
          </a:p>
        </p:txBody>
      </p:sp>
      <p:sp>
        <p:nvSpPr>
          <p:cNvPr id="325" name="CustomShape 24"/>
          <p:cNvSpPr/>
          <p:nvPr/>
        </p:nvSpPr>
        <p:spPr>
          <a:xfrm>
            <a:off x="792720" y="25146000"/>
            <a:ext cx="10911240" cy="3252240"/>
          </a:xfrm>
          <a:prstGeom prst="rect">
            <a:avLst/>
          </a:prstGeom>
          <a:noFill/>
          <a:ln w="19080">
            <a:noFill/>
          </a:ln>
        </p:spPr>
        <p:txBody>
          <a:bodyPr lIns="90000" rIns="90000" tIns="45000" bIns="45000"/>
          <a:p>
            <a:pPr>
              <a:lnSpc>
                <a:spcPct val="100000"/>
              </a:lnSpc>
              <a:buFont typeface="Wingdings" charset="2"/>
              <a:buChar char=""/>
            </a:pPr>
            <a:r>
              <a:rPr lang="en-US" sz="3200">
                <a:solidFill>
                  <a:srgbClr val="000000"/>
                </a:solidFill>
                <a:latin typeface="Century Gothic"/>
                <a:ea typeface="Arial"/>
              </a:rPr>
              <a:t>Disk and SSD are both used.</a:t>
            </a:r>
            <a:endParaRPr/>
          </a:p>
          <a:p>
            <a:pPr>
              <a:lnSpc>
                <a:spcPct val="100000"/>
              </a:lnSpc>
              <a:buFont typeface="Wingdings" charset="2"/>
              <a:buChar char=""/>
            </a:pPr>
            <a:r>
              <a:rPr lang="en-US" sz="3200">
                <a:solidFill>
                  <a:srgbClr val="000000"/>
                </a:solidFill>
                <a:latin typeface="Century Gothic"/>
                <a:ea typeface="Arial"/>
              </a:rPr>
              <a:t>SSD provides performance, while disk allows a longer lifetime for SSD, thus combining the advantages of both.</a:t>
            </a:r>
            <a:endParaRPr/>
          </a:p>
          <a:p>
            <a:pPr>
              <a:lnSpc>
                <a:spcPct val="100000"/>
              </a:lnSpc>
            </a:pPr>
            <a:endParaRPr/>
          </a:p>
        </p:txBody>
      </p:sp>
      <p:sp>
        <p:nvSpPr>
          <p:cNvPr id="326" name="CustomShape 25"/>
          <p:cNvSpPr/>
          <p:nvPr/>
        </p:nvSpPr>
        <p:spPr>
          <a:xfrm>
            <a:off x="32552640" y="23225760"/>
            <a:ext cx="5790240" cy="3252240"/>
          </a:xfrm>
          <a:prstGeom prst="rect">
            <a:avLst/>
          </a:prstGeom>
          <a:noFill/>
          <a:ln w="19080">
            <a:noFill/>
          </a:ln>
        </p:spPr>
        <p:txBody>
          <a:bodyPr lIns="90000" rIns="90000" tIns="45000" bIns="45000"/>
          <a:p>
            <a:pPr>
              <a:lnSpc>
                <a:spcPct val="100000"/>
              </a:lnSpc>
              <a:buFont typeface="Wingdings" charset="2"/>
              <a:buChar char=""/>
            </a:pPr>
            <a:r>
              <a:rPr lang="en-US" sz="3200">
                <a:solidFill>
                  <a:srgbClr val="000000"/>
                </a:solidFill>
                <a:latin typeface="Century Gothic"/>
                <a:ea typeface="Arial"/>
              </a:rPr>
              <a:t>Subtree of C</a:t>
            </a:r>
            <a:r>
              <a:rPr lang="en-US" sz="3200" baseline="-25000">
                <a:solidFill>
                  <a:srgbClr val="000000"/>
                </a:solidFill>
                <a:latin typeface="Century Gothic"/>
                <a:ea typeface="Arial"/>
              </a:rPr>
              <a:t>0</a:t>
            </a:r>
            <a:r>
              <a:rPr lang="en-US" sz="3200">
                <a:solidFill>
                  <a:srgbClr val="000000"/>
                </a:solidFill>
                <a:latin typeface="Century Gothic"/>
                <a:ea typeface="Arial"/>
              </a:rPr>
              <a:t> in DRAM</a:t>
            </a:r>
            <a:r>
              <a:rPr lang="en-US" sz="3200" baseline="-25000">
                <a:solidFill>
                  <a:srgbClr val="000000"/>
                </a:solidFill>
                <a:latin typeface="Century Gothic"/>
                <a:ea typeface="Arial"/>
              </a:rPr>
              <a:t> </a:t>
            </a:r>
            <a:r>
              <a:rPr lang="en-US" sz="3200">
                <a:solidFill>
                  <a:srgbClr val="000000"/>
                </a:solidFill>
                <a:latin typeface="Century Gothic"/>
                <a:ea typeface="Arial"/>
              </a:rPr>
              <a:t>is trimmed and merged to tree C</a:t>
            </a:r>
            <a:r>
              <a:rPr lang="en-US" sz="3200" baseline="-25000">
                <a:solidFill>
                  <a:srgbClr val="000000"/>
                </a:solidFill>
                <a:latin typeface="Century Gothic"/>
                <a:ea typeface="Arial"/>
              </a:rPr>
              <a:t>1</a:t>
            </a:r>
            <a:r>
              <a:rPr lang="en-US" sz="3200">
                <a:solidFill>
                  <a:srgbClr val="000000"/>
                </a:solidFill>
                <a:latin typeface="Century Gothic"/>
                <a:ea typeface="Arial"/>
              </a:rPr>
              <a:t> NVBM when Threshold</a:t>
            </a:r>
            <a:r>
              <a:rPr lang="en-US" sz="3200" baseline="-25000">
                <a:solidFill>
                  <a:srgbClr val="000000"/>
                </a:solidFill>
                <a:latin typeface="Century Gothic"/>
                <a:ea typeface="Arial"/>
              </a:rPr>
              <a:t>DRAM</a:t>
            </a:r>
            <a:r>
              <a:rPr lang="en-US" sz="3200">
                <a:solidFill>
                  <a:srgbClr val="000000"/>
                </a:solidFill>
                <a:latin typeface="Century Gothic"/>
                <a:ea typeface="Arial"/>
              </a:rPr>
              <a:t> is reached or simulation of time step </a:t>
            </a:r>
            <a:r>
              <a:rPr i="1" lang="en-US" sz="3200">
                <a:solidFill>
                  <a:srgbClr val="000000"/>
                </a:solidFill>
                <a:latin typeface="Century Gothic"/>
                <a:ea typeface="Arial"/>
              </a:rPr>
              <a:t>i </a:t>
            </a:r>
            <a:r>
              <a:rPr lang="en-US" sz="3200">
                <a:solidFill>
                  <a:srgbClr val="000000"/>
                </a:solidFill>
                <a:latin typeface="Century Gothic"/>
                <a:ea typeface="Arial"/>
              </a:rPr>
              <a:t>is</a:t>
            </a:r>
            <a:r>
              <a:rPr i="1" lang="en-US" sz="3200">
                <a:solidFill>
                  <a:srgbClr val="000000"/>
                </a:solidFill>
                <a:latin typeface="Century Gothic"/>
                <a:ea typeface="Arial"/>
              </a:rPr>
              <a:t> </a:t>
            </a:r>
            <a:r>
              <a:rPr lang="en-US" sz="3200">
                <a:solidFill>
                  <a:srgbClr val="000000"/>
                </a:solidFill>
                <a:latin typeface="Century Gothic"/>
                <a:ea typeface="Arial"/>
              </a:rPr>
              <a:t>completed.</a:t>
            </a:r>
            <a:endParaRPr/>
          </a:p>
          <a:p>
            <a:pPr>
              <a:lnSpc>
                <a:spcPct val="100000"/>
              </a:lnSpc>
            </a:pPr>
            <a:endParaRPr/>
          </a:p>
        </p:txBody>
      </p:sp>
      <p:sp>
        <p:nvSpPr>
          <p:cNvPr id="327" name="CustomShape 26"/>
          <p:cNvSpPr/>
          <p:nvPr/>
        </p:nvSpPr>
        <p:spPr>
          <a:xfrm>
            <a:off x="12265200" y="5106600"/>
            <a:ext cx="19476720" cy="27811800"/>
          </a:xfrm>
          <a:prstGeom prst="rect">
            <a:avLst/>
          </a:prstGeom>
          <a:solidFill>
            <a:srgbClr val="ffffff"/>
          </a:solidFill>
          <a:ln>
            <a:noFill/>
          </a:ln>
        </p:spPr>
      </p:sp>
      <p:sp>
        <p:nvSpPr>
          <p:cNvPr id="328" name="CustomShape 27"/>
          <p:cNvSpPr/>
          <p:nvPr/>
        </p:nvSpPr>
        <p:spPr>
          <a:xfrm>
            <a:off x="12893040" y="6583680"/>
            <a:ext cx="18105120" cy="3252240"/>
          </a:xfrm>
          <a:prstGeom prst="rect">
            <a:avLst/>
          </a:prstGeom>
          <a:noFill/>
          <a:ln w="19080">
            <a:noFill/>
          </a:ln>
        </p:spPr>
        <p:txBody>
          <a:bodyPr lIns="90000" rIns="90000" tIns="45000" bIns="45000"/>
          <a:p>
            <a:pPr>
              <a:lnSpc>
                <a:spcPct val="100000"/>
              </a:lnSpc>
              <a:buFont typeface="Wingdings" charset="2"/>
              <a:buChar char=""/>
            </a:pPr>
            <a:r>
              <a:rPr lang="en-US" sz="3200">
                <a:solidFill>
                  <a:srgbClr val="000000"/>
                </a:solidFill>
                <a:latin typeface="Century Gothic"/>
                <a:ea typeface="Arial"/>
              </a:rPr>
              <a:t>Pages with the least temporal locality are the most likely to be swapped out.</a:t>
            </a:r>
            <a:endParaRPr/>
          </a:p>
          <a:p>
            <a:pPr>
              <a:lnSpc>
                <a:spcPct val="100000"/>
              </a:lnSpc>
              <a:buFont typeface="Wingdings" charset="2"/>
              <a:buChar char=""/>
            </a:pPr>
            <a:r>
              <a:rPr lang="en-US" sz="3200">
                <a:solidFill>
                  <a:srgbClr val="000000"/>
                </a:solidFill>
                <a:latin typeface="Century Gothic"/>
                <a:ea typeface="Arial"/>
              </a:rPr>
              <a:t>Spatial locality must also be acknowledged to make certain that swap-in latency and page-fault latency are not increased. </a:t>
            </a:r>
            <a:endParaRPr/>
          </a:p>
          <a:p>
            <a:pPr>
              <a:lnSpc>
                <a:spcPct val="100000"/>
              </a:lnSpc>
              <a:buFont typeface="Wingdings" charset="2"/>
              <a:buChar char=""/>
            </a:pPr>
            <a:r>
              <a:rPr lang="en-US" sz="3200">
                <a:solidFill>
                  <a:srgbClr val="000000"/>
                </a:solidFill>
                <a:latin typeface="Century Gothic"/>
                <a:ea typeface="Arial"/>
              </a:rPr>
              <a:t>Hard disk and SSD divide swapped page sequences between them. Disk swap manage sequences with strong spatial locality and weak temporal locality, while SSD swap manages page sequences with weak spatial locality.</a:t>
            </a:r>
            <a:endParaRPr/>
          </a:p>
          <a:p>
            <a:pPr>
              <a:lnSpc>
                <a:spcPct val="100000"/>
              </a:lnSpc>
              <a:buFont typeface="Wingdings" charset="2"/>
              <a:buChar char=""/>
            </a:pPr>
            <a:r>
              <a:rPr lang="en-US" sz="3200">
                <a:solidFill>
                  <a:srgbClr val="000000"/>
                </a:solidFill>
                <a:latin typeface="Century Gothic"/>
                <a:ea typeface="Arial"/>
              </a:rPr>
              <a:t>A variant of the LRU replacement algorithm is used, similar to 2Q.</a:t>
            </a:r>
            <a:endParaRPr/>
          </a:p>
        </p:txBody>
      </p:sp>
      <p:sp>
        <p:nvSpPr>
          <p:cNvPr id="329" name="CustomShape 28"/>
          <p:cNvSpPr/>
          <p:nvPr/>
        </p:nvSpPr>
        <p:spPr>
          <a:xfrm>
            <a:off x="12265200" y="5105520"/>
            <a:ext cx="19585440" cy="100476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Integration of Temporal Locality and Spatial Locality</a:t>
            </a:r>
            <a:endParaRPr/>
          </a:p>
        </p:txBody>
      </p:sp>
      <p:sp>
        <p:nvSpPr>
          <p:cNvPr id="330" name="CustomShape 29"/>
          <p:cNvSpPr/>
          <p:nvPr/>
        </p:nvSpPr>
        <p:spPr>
          <a:xfrm>
            <a:off x="12268440" y="20954880"/>
            <a:ext cx="19585440" cy="100476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Evaluation of Spatial Locality of Page Sequences</a:t>
            </a:r>
            <a:endParaRPr/>
          </a:p>
        </p:txBody>
      </p:sp>
      <p:sp>
        <p:nvSpPr>
          <p:cNvPr id="331" name="CustomShape 30"/>
          <p:cNvSpPr/>
          <p:nvPr/>
        </p:nvSpPr>
        <p:spPr>
          <a:xfrm>
            <a:off x="12264840" y="28483560"/>
            <a:ext cx="19588680" cy="100476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Scheduling Page Swapping</a:t>
            </a:r>
            <a:endParaRPr/>
          </a:p>
        </p:txBody>
      </p:sp>
      <p:sp>
        <p:nvSpPr>
          <p:cNvPr id="332" name="CustomShape 31"/>
          <p:cNvSpPr/>
          <p:nvPr/>
        </p:nvSpPr>
        <p:spPr>
          <a:xfrm>
            <a:off x="12863520" y="22168080"/>
            <a:ext cx="5790240" cy="3252240"/>
          </a:xfrm>
          <a:prstGeom prst="rect">
            <a:avLst/>
          </a:prstGeom>
          <a:noFill/>
          <a:ln w="19080">
            <a:noFill/>
          </a:ln>
        </p:spPr>
        <p:txBody>
          <a:bodyPr lIns="90000" rIns="90000" tIns="45000" bIns="45000"/>
          <a:p>
            <a:pPr>
              <a:lnSpc>
                <a:spcPct val="100000"/>
              </a:lnSpc>
              <a:buFont typeface="Wingdings" charset="2"/>
              <a:buChar char=""/>
            </a:pPr>
            <a:r>
              <a:rPr lang="en-US" sz="3200">
                <a:solidFill>
                  <a:srgbClr val="000000"/>
                </a:solidFill>
                <a:latin typeface="Century Gothic"/>
                <a:ea typeface="Arial"/>
              </a:rPr>
              <a:t>Subtree of C</a:t>
            </a:r>
            <a:r>
              <a:rPr lang="en-US" sz="3200" baseline="-25000">
                <a:solidFill>
                  <a:srgbClr val="000000"/>
                </a:solidFill>
                <a:latin typeface="Century Gothic"/>
                <a:ea typeface="Arial"/>
              </a:rPr>
              <a:t>0</a:t>
            </a:r>
            <a:r>
              <a:rPr lang="en-US" sz="3200">
                <a:solidFill>
                  <a:srgbClr val="000000"/>
                </a:solidFill>
                <a:latin typeface="Century Gothic"/>
                <a:ea typeface="Arial"/>
              </a:rPr>
              <a:t> in DRAM</a:t>
            </a:r>
            <a:r>
              <a:rPr lang="en-US" sz="3200" baseline="-25000">
                <a:solidFill>
                  <a:srgbClr val="000000"/>
                </a:solidFill>
                <a:latin typeface="Century Gothic"/>
                <a:ea typeface="Arial"/>
              </a:rPr>
              <a:t> </a:t>
            </a:r>
            <a:r>
              <a:rPr lang="en-US" sz="3200">
                <a:solidFill>
                  <a:srgbClr val="000000"/>
                </a:solidFill>
                <a:latin typeface="Century Gothic"/>
                <a:ea typeface="Arial"/>
              </a:rPr>
              <a:t>is trimmed and merged to tree C</a:t>
            </a:r>
            <a:r>
              <a:rPr lang="en-US" sz="3200" baseline="-25000">
                <a:solidFill>
                  <a:srgbClr val="000000"/>
                </a:solidFill>
                <a:latin typeface="Century Gothic"/>
                <a:ea typeface="Arial"/>
              </a:rPr>
              <a:t>1</a:t>
            </a:r>
            <a:r>
              <a:rPr lang="en-US" sz="3200">
                <a:solidFill>
                  <a:srgbClr val="000000"/>
                </a:solidFill>
                <a:latin typeface="Century Gothic"/>
                <a:ea typeface="Arial"/>
              </a:rPr>
              <a:t> NVBM when Threshold</a:t>
            </a:r>
            <a:r>
              <a:rPr lang="en-US" sz="3200" baseline="-25000">
                <a:solidFill>
                  <a:srgbClr val="000000"/>
                </a:solidFill>
                <a:latin typeface="Century Gothic"/>
                <a:ea typeface="Arial"/>
              </a:rPr>
              <a:t>DRAM</a:t>
            </a:r>
            <a:r>
              <a:rPr lang="en-US" sz="3200">
                <a:solidFill>
                  <a:srgbClr val="000000"/>
                </a:solidFill>
                <a:latin typeface="Century Gothic"/>
                <a:ea typeface="Arial"/>
              </a:rPr>
              <a:t> is reached or simulation of time step </a:t>
            </a:r>
            <a:r>
              <a:rPr i="1" lang="en-US" sz="3200">
                <a:solidFill>
                  <a:srgbClr val="000000"/>
                </a:solidFill>
                <a:latin typeface="Century Gothic"/>
                <a:ea typeface="Arial"/>
              </a:rPr>
              <a:t>i </a:t>
            </a:r>
            <a:r>
              <a:rPr lang="en-US" sz="3200">
                <a:solidFill>
                  <a:srgbClr val="000000"/>
                </a:solidFill>
                <a:latin typeface="Century Gothic"/>
                <a:ea typeface="Arial"/>
              </a:rPr>
              <a:t>is</a:t>
            </a:r>
            <a:r>
              <a:rPr i="1" lang="en-US" sz="3200">
                <a:solidFill>
                  <a:srgbClr val="000000"/>
                </a:solidFill>
                <a:latin typeface="Century Gothic"/>
                <a:ea typeface="Arial"/>
              </a:rPr>
              <a:t> </a:t>
            </a:r>
            <a:r>
              <a:rPr lang="en-US" sz="3200">
                <a:solidFill>
                  <a:srgbClr val="000000"/>
                </a:solidFill>
                <a:latin typeface="Century Gothic"/>
                <a:ea typeface="Arial"/>
              </a:rPr>
              <a:t>completed.</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4" name="TextShape 1"/>
          <p:cNvSpPr txBox="1"/>
          <p:nvPr/>
        </p:nvSpPr>
        <p:spPr>
          <a:xfrm>
            <a:off x="2194560" y="1313280"/>
            <a:ext cx="39501720" cy="5497200"/>
          </a:xfrm>
          <a:prstGeom prst="rect">
            <a:avLst/>
          </a:prstGeom>
        </p:spPr>
        <p:txBody>
          <a:bodyPr lIns="0" rIns="0" tIns="0" bIns="0" anchor="ctr"/>
          <a:p>
            <a:pPr algn="ctr"/>
            <a:endParaRPr/>
          </a:p>
        </p:txBody>
      </p:sp>
      <p:sp>
        <p:nvSpPr>
          <p:cNvPr id="365" name="TextShape 2"/>
          <p:cNvSpPr txBox="1"/>
          <p:nvPr/>
        </p:nvSpPr>
        <p:spPr>
          <a:xfrm>
            <a:off x="2194560" y="7702560"/>
            <a:ext cx="39501720" cy="19092240"/>
          </a:xfrm>
          <a:prstGeom prst="rect">
            <a:avLst/>
          </a:prstGeom>
        </p:spPr>
        <p:txBody>
          <a:bodyPr lIns="0" rIns="0" tIns="0" bIns="0"/>
          <a:p>
            <a:endParaRPr/>
          </a:p>
        </p:txBody>
      </p:sp>
      <p:sp>
        <p:nvSpPr>
          <p:cNvPr id="366" name="TextShape 3"/>
          <p:cNvSpPr txBox="1"/>
          <p:nvPr/>
        </p:nvSpPr>
        <p:spPr>
          <a:xfrm>
            <a:off x="2194560" y="7702560"/>
            <a:ext cx="39501720" cy="19092240"/>
          </a:xfrm>
          <a:prstGeom prst="rect">
            <a:avLst/>
          </a:prstGeom>
        </p:spPr>
        <p:txBody>
          <a:bodyPr lIns="0" rIns="0" tIns="0" bIns="0"/>
          <a:p>
            <a:endParaRPr/>
          </a:p>
        </p:txBody>
      </p:sp>
      <p:pic>
        <p:nvPicPr>
          <p:cNvPr id="367" name="" descr=""/>
          <p:cNvPicPr/>
          <p:nvPr/>
        </p:nvPicPr>
        <p:blipFill>
          <a:blip r:embed="rId1"/>
          <a:stretch>
            <a:fillRect/>
          </a:stretch>
        </p:blipFill>
        <p:spPr>
          <a:xfrm>
            <a:off x="9980640" y="7702560"/>
            <a:ext cx="23928840" cy="19092240"/>
          </a:xfrm>
          <a:prstGeom prst="rect">
            <a:avLst/>
          </a:prstGeom>
          <a:ln>
            <a:noFill/>
          </a:ln>
        </p:spPr>
      </p:pic>
      <p:pic>
        <p:nvPicPr>
          <p:cNvPr id="368" name="" descr=""/>
          <p:cNvPicPr/>
          <p:nvPr/>
        </p:nvPicPr>
        <p:blipFill>
          <a:blip r:embed="rId2"/>
          <a:stretch>
            <a:fillRect/>
          </a:stretch>
        </p:blipFill>
        <p:spPr>
          <a:xfrm>
            <a:off x="9980640" y="7702560"/>
            <a:ext cx="23928840" cy="190922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3" name="CustomShape 1"/>
          <p:cNvSpPr/>
          <p:nvPr/>
        </p:nvSpPr>
        <p:spPr>
          <a:xfrm>
            <a:off x="2194560" y="1313280"/>
            <a:ext cx="39501000" cy="25481160"/>
          </a:xfrm>
          <a:prstGeom prst="rect">
            <a:avLst/>
          </a:prstGeom>
          <a:noFill/>
          <a:ln>
            <a:noFill/>
          </a:ln>
        </p:spPr>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CustomShape 1"/>
          <p:cNvSpPr/>
          <p:nvPr/>
        </p:nvSpPr>
        <p:spPr>
          <a:xfrm>
            <a:off x="2194560" y="1313280"/>
            <a:ext cx="39501000" cy="5496480"/>
          </a:xfrm>
          <a:prstGeom prst="rect">
            <a:avLst/>
          </a:prstGeom>
          <a:noFill/>
          <a:ln>
            <a:noFill/>
          </a:ln>
        </p:spPr>
      </p:sp>
      <p:sp>
        <p:nvSpPr>
          <p:cNvPr id="335" name="CustomShape 2"/>
          <p:cNvSpPr/>
          <p:nvPr/>
        </p:nvSpPr>
        <p:spPr>
          <a:xfrm>
            <a:off x="2194560" y="7702560"/>
            <a:ext cx="19275840" cy="9106200"/>
          </a:xfrm>
          <a:prstGeom prst="rect">
            <a:avLst/>
          </a:prstGeom>
          <a:noFill/>
          <a:ln>
            <a:noFill/>
          </a:ln>
        </p:spPr>
      </p:sp>
      <p:sp>
        <p:nvSpPr>
          <p:cNvPr id="336" name="CustomShape 3"/>
          <p:cNvSpPr/>
          <p:nvPr/>
        </p:nvSpPr>
        <p:spPr>
          <a:xfrm>
            <a:off x="2194560" y="17674920"/>
            <a:ext cx="19275840" cy="9106200"/>
          </a:xfrm>
          <a:prstGeom prst="rect">
            <a:avLst/>
          </a:prstGeom>
          <a:noFill/>
          <a:ln>
            <a:noFill/>
          </a:ln>
        </p:spPr>
      </p:sp>
      <p:sp>
        <p:nvSpPr>
          <p:cNvPr id="337" name="CustomShape 4"/>
          <p:cNvSpPr/>
          <p:nvPr/>
        </p:nvSpPr>
        <p:spPr>
          <a:xfrm>
            <a:off x="22435200" y="7702560"/>
            <a:ext cx="19275840" cy="19091520"/>
          </a:xfrm>
          <a:prstGeom prst="rect">
            <a:avLst/>
          </a:prstGeom>
          <a:noFill/>
          <a:ln>
            <a:noFill/>
          </a:ln>
        </p:spPr>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CustomShape 1"/>
          <p:cNvSpPr/>
          <p:nvPr/>
        </p:nvSpPr>
        <p:spPr>
          <a:xfrm>
            <a:off x="2194560" y="1313280"/>
            <a:ext cx="39501000" cy="5496480"/>
          </a:xfrm>
          <a:prstGeom prst="rect">
            <a:avLst/>
          </a:prstGeom>
          <a:noFill/>
          <a:ln>
            <a:noFill/>
          </a:ln>
        </p:spPr>
      </p:sp>
      <p:sp>
        <p:nvSpPr>
          <p:cNvPr id="339" name="CustomShape 2"/>
          <p:cNvSpPr/>
          <p:nvPr/>
        </p:nvSpPr>
        <p:spPr>
          <a:xfrm>
            <a:off x="2194560" y="7702560"/>
            <a:ext cx="19275840" cy="19091520"/>
          </a:xfrm>
          <a:prstGeom prst="rect">
            <a:avLst/>
          </a:prstGeom>
          <a:noFill/>
          <a:ln>
            <a:noFill/>
          </a:ln>
        </p:spPr>
      </p:sp>
      <p:sp>
        <p:nvSpPr>
          <p:cNvPr id="340" name="CustomShape 3"/>
          <p:cNvSpPr/>
          <p:nvPr/>
        </p:nvSpPr>
        <p:spPr>
          <a:xfrm>
            <a:off x="22435200" y="7702560"/>
            <a:ext cx="19275840" cy="9106200"/>
          </a:xfrm>
          <a:prstGeom prst="rect">
            <a:avLst/>
          </a:prstGeom>
          <a:noFill/>
          <a:ln>
            <a:noFill/>
          </a:ln>
        </p:spPr>
      </p:sp>
      <p:sp>
        <p:nvSpPr>
          <p:cNvPr id="341" name="CustomShape 4"/>
          <p:cNvSpPr/>
          <p:nvPr/>
        </p:nvSpPr>
        <p:spPr>
          <a:xfrm>
            <a:off x="22435200" y="17674920"/>
            <a:ext cx="19275840" cy="9106200"/>
          </a:xfrm>
          <a:prstGeom prst="rect">
            <a:avLst/>
          </a:prstGeom>
          <a:noFill/>
          <a:ln>
            <a:noFill/>
          </a:ln>
        </p:spPr>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CustomShape 1"/>
          <p:cNvSpPr/>
          <p:nvPr/>
        </p:nvSpPr>
        <p:spPr>
          <a:xfrm>
            <a:off x="2194560" y="1313280"/>
            <a:ext cx="39501000" cy="5496480"/>
          </a:xfrm>
          <a:prstGeom prst="rect">
            <a:avLst/>
          </a:prstGeom>
          <a:noFill/>
          <a:ln>
            <a:noFill/>
          </a:ln>
        </p:spPr>
      </p:sp>
      <p:sp>
        <p:nvSpPr>
          <p:cNvPr id="343" name="CustomShape 2"/>
          <p:cNvSpPr/>
          <p:nvPr/>
        </p:nvSpPr>
        <p:spPr>
          <a:xfrm>
            <a:off x="2194560" y="7702560"/>
            <a:ext cx="19275840" cy="9106200"/>
          </a:xfrm>
          <a:prstGeom prst="rect">
            <a:avLst/>
          </a:prstGeom>
          <a:noFill/>
          <a:ln>
            <a:noFill/>
          </a:ln>
        </p:spPr>
      </p:sp>
      <p:sp>
        <p:nvSpPr>
          <p:cNvPr id="344" name="CustomShape 3"/>
          <p:cNvSpPr/>
          <p:nvPr/>
        </p:nvSpPr>
        <p:spPr>
          <a:xfrm>
            <a:off x="22435200" y="7702560"/>
            <a:ext cx="19275840" cy="9106200"/>
          </a:xfrm>
          <a:prstGeom prst="rect">
            <a:avLst/>
          </a:prstGeom>
          <a:noFill/>
          <a:ln>
            <a:noFill/>
          </a:ln>
        </p:spPr>
      </p:sp>
      <p:sp>
        <p:nvSpPr>
          <p:cNvPr id="345" name="CustomShape 4"/>
          <p:cNvSpPr/>
          <p:nvPr/>
        </p:nvSpPr>
        <p:spPr>
          <a:xfrm>
            <a:off x="2194560" y="17674920"/>
            <a:ext cx="39501000" cy="9106200"/>
          </a:xfrm>
          <a:prstGeom prst="rect">
            <a:avLst/>
          </a:prstGeom>
          <a:noFill/>
          <a:ln>
            <a:noFill/>
          </a:ln>
        </p:spPr>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6" name="CustomShape 1"/>
          <p:cNvSpPr/>
          <p:nvPr/>
        </p:nvSpPr>
        <p:spPr>
          <a:xfrm>
            <a:off x="2194560" y="1313280"/>
            <a:ext cx="39501000" cy="5496480"/>
          </a:xfrm>
          <a:prstGeom prst="rect">
            <a:avLst/>
          </a:prstGeom>
          <a:noFill/>
          <a:ln>
            <a:noFill/>
          </a:ln>
        </p:spPr>
      </p:sp>
      <p:sp>
        <p:nvSpPr>
          <p:cNvPr id="347" name="CustomShape 2"/>
          <p:cNvSpPr/>
          <p:nvPr/>
        </p:nvSpPr>
        <p:spPr>
          <a:xfrm>
            <a:off x="2194560" y="7702560"/>
            <a:ext cx="39501000" cy="9106200"/>
          </a:xfrm>
          <a:prstGeom prst="rect">
            <a:avLst/>
          </a:prstGeom>
          <a:noFill/>
          <a:ln>
            <a:noFill/>
          </a:ln>
        </p:spPr>
      </p:sp>
      <p:sp>
        <p:nvSpPr>
          <p:cNvPr id="348" name="CustomShape 3"/>
          <p:cNvSpPr/>
          <p:nvPr/>
        </p:nvSpPr>
        <p:spPr>
          <a:xfrm>
            <a:off x="2194560" y="17674920"/>
            <a:ext cx="39501000" cy="9106200"/>
          </a:xfrm>
          <a:prstGeom prst="rect">
            <a:avLst/>
          </a:prstGeom>
          <a:noFill/>
          <a:ln>
            <a:noFill/>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9" name="CustomShape 1"/>
          <p:cNvSpPr/>
          <p:nvPr/>
        </p:nvSpPr>
        <p:spPr>
          <a:xfrm>
            <a:off x="2194560" y="1313280"/>
            <a:ext cx="39501000" cy="5496480"/>
          </a:xfrm>
          <a:prstGeom prst="rect">
            <a:avLst/>
          </a:prstGeom>
          <a:noFill/>
          <a:ln>
            <a:noFill/>
          </a:ln>
        </p:spPr>
      </p:sp>
      <p:sp>
        <p:nvSpPr>
          <p:cNvPr id="350" name="CustomShape 2"/>
          <p:cNvSpPr/>
          <p:nvPr/>
        </p:nvSpPr>
        <p:spPr>
          <a:xfrm>
            <a:off x="2194560" y="7702560"/>
            <a:ext cx="19275840" cy="9106200"/>
          </a:xfrm>
          <a:prstGeom prst="rect">
            <a:avLst/>
          </a:prstGeom>
          <a:noFill/>
          <a:ln>
            <a:noFill/>
          </a:ln>
        </p:spPr>
      </p:sp>
      <p:sp>
        <p:nvSpPr>
          <p:cNvPr id="351" name="CustomShape 3"/>
          <p:cNvSpPr/>
          <p:nvPr/>
        </p:nvSpPr>
        <p:spPr>
          <a:xfrm>
            <a:off x="22435200" y="7702560"/>
            <a:ext cx="19275840" cy="9106200"/>
          </a:xfrm>
          <a:prstGeom prst="rect">
            <a:avLst/>
          </a:prstGeom>
          <a:noFill/>
          <a:ln>
            <a:noFill/>
          </a:ln>
        </p:spPr>
      </p:sp>
      <p:sp>
        <p:nvSpPr>
          <p:cNvPr id="352" name="CustomShape 4"/>
          <p:cNvSpPr/>
          <p:nvPr/>
        </p:nvSpPr>
        <p:spPr>
          <a:xfrm>
            <a:off x="22435200" y="17674920"/>
            <a:ext cx="19275840" cy="9106200"/>
          </a:xfrm>
          <a:prstGeom prst="rect">
            <a:avLst/>
          </a:prstGeom>
          <a:noFill/>
          <a:ln>
            <a:noFill/>
          </a:ln>
        </p:spPr>
      </p:sp>
      <p:sp>
        <p:nvSpPr>
          <p:cNvPr id="353" name="CustomShape 5"/>
          <p:cNvSpPr/>
          <p:nvPr/>
        </p:nvSpPr>
        <p:spPr>
          <a:xfrm>
            <a:off x="2194560" y="17674920"/>
            <a:ext cx="19275840" cy="9106200"/>
          </a:xfrm>
          <a:prstGeom prst="rect">
            <a:avLst/>
          </a:prstGeom>
          <a:noFill/>
          <a:ln>
            <a:noFill/>
          </a:ln>
        </p:spPr>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4" name="CustomShape 1"/>
          <p:cNvSpPr/>
          <p:nvPr/>
        </p:nvSpPr>
        <p:spPr>
          <a:xfrm>
            <a:off x="2194560" y="1313280"/>
            <a:ext cx="39501000" cy="5496480"/>
          </a:xfrm>
          <a:prstGeom prst="rect">
            <a:avLst/>
          </a:prstGeom>
          <a:noFill/>
          <a:ln>
            <a:noFill/>
          </a:ln>
        </p:spPr>
      </p:sp>
      <p:sp>
        <p:nvSpPr>
          <p:cNvPr id="355" name="CustomShape 2"/>
          <p:cNvSpPr/>
          <p:nvPr/>
        </p:nvSpPr>
        <p:spPr>
          <a:xfrm>
            <a:off x="2194560" y="7702560"/>
            <a:ext cx="39501000" cy="19091520"/>
          </a:xfrm>
          <a:prstGeom prst="rect">
            <a:avLst/>
          </a:prstGeom>
          <a:noFill/>
          <a:ln>
            <a:noFill/>
          </a:ln>
        </p:spPr>
      </p:sp>
      <p:sp>
        <p:nvSpPr>
          <p:cNvPr id="356" name="CustomShape 3"/>
          <p:cNvSpPr/>
          <p:nvPr/>
        </p:nvSpPr>
        <p:spPr>
          <a:xfrm>
            <a:off x="2194560" y="7702560"/>
            <a:ext cx="39501000" cy="19091520"/>
          </a:xfrm>
          <a:prstGeom prst="rect">
            <a:avLst/>
          </a:prstGeom>
          <a:noFill/>
          <a:ln>
            <a:noFill/>
          </a:ln>
        </p:spPr>
      </p:sp>
      <p:pic>
        <p:nvPicPr>
          <p:cNvPr id="357" name="" descr=""/>
          <p:cNvPicPr/>
          <p:nvPr/>
        </p:nvPicPr>
        <p:blipFill>
          <a:blip r:embed="rId1"/>
          <a:stretch>
            <a:fillRect/>
          </a:stretch>
        </p:blipFill>
        <p:spPr>
          <a:xfrm>
            <a:off x="9980640" y="7702560"/>
            <a:ext cx="23928120" cy="19091520"/>
          </a:xfrm>
          <a:prstGeom prst="rect">
            <a:avLst/>
          </a:prstGeom>
          <a:ln>
            <a:noFill/>
          </a:ln>
        </p:spPr>
      </p:pic>
      <p:pic>
        <p:nvPicPr>
          <p:cNvPr id="358" name="" descr=""/>
          <p:cNvPicPr/>
          <p:nvPr/>
        </p:nvPicPr>
        <p:blipFill>
          <a:blip r:embed="rId2"/>
          <a:stretch>
            <a:fillRect/>
          </a:stretch>
        </p:blipFill>
        <p:spPr>
          <a:xfrm>
            <a:off x="9980640" y="7702560"/>
            <a:ext cx="23928120" cy="1909152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9" name="TextShape 1"/>
          <p:cNvSpPr txBox="1"/>
          <p:nvPr/>
        </p:nvSpPr>
        <p:spPr>
          <a:xfrm>
            <a:off x="2194560" y="1313280"/>
            <a:ext cx="39501720" cy="5497200"/>
          </a:xfrm>
          <a:prstGeom prst="rect">
            <a:avLst/>
          </a:prstGeom>
        </p:spPr>
        <p:txBody>
          <a:bodyPr lIns="0" rIns="0" tIns="0" bIns="0" anchor="ctr"/>
          <a:p>
            <a:pPr algn="ctr"/>
            <a:endParaRPr/>
          </a:p>
        </p:txBody>
      </p:sp>
      <p:sp>
        <p:nvSpPr>
          <p:cNvPr id="360" name="TextShape 2"/>
          <p:cNvSpPr txBox="1"/>
          <p:nvPr/>
        </p:nvSpPr>
        <p:spPr>
          <a:xfrm>
            <a:off x="2194560" y="7702560"/>
            <a:ext cx="19276560" cy="9106920"/>
          </a:xfrm>
          <a:prstGeom prst="rect">
            <a:avLst/>
          </a:prstGeom>
        </p:spPr>
        <p:txBody>
          <a:bodyPr lIns="0" rIns="0" tIns="0" bIns="0"/>
          <a:p>
            <a:endParaRPr/>
          </a:p>
        </p:txBody>
      </p:sp>
      <p:sp>
        <p:nvSpPr>
          <p:cNvPr id="361" name="TextShape 3"/>
          <p:cNvSpPr txBox="1"/>
          <p:nvPr/>
        </p:nvSpPr>
        <p:spPr>
          <a:xfrm>
            <a:off x="22435200" y="7702560"/>
            <a:ext cx="19276560" cy="9106920"/>
          </a:xfrm>
          <a:prstGeom prst="rect">
            <a:avLst/>
          </a:prstGeom>
        </p:spPr>
        <p:txBody>
          <a:bodyPr lIns="0" rIns="0" tIns="0" bIns="0"/>
          <a:p>
            <a:endParaRPr/>
          </a:p>
        </p:txBody>
      </p:sp>
      <p:sp>
        <p:nvSpPr>
          <p:cNvPr id="362" name="TextShape 4"/>
          <p:cNvSpPr txBox="1"/>
          <p:nvPr/>
        </p:nvSpPr>
        <p:spPr>
          <a:xfrm>
            <a:off x="22435200" y="17674920"/>
            <a:ext cx="19276560" cy="9106920"/>
          </a:xfrm>
          <a:prstGeom prst="rect">
            <a:avLst/>
          </a:prstGeom>
        </p:spPr>
        <p:txBody>
          <a:bodyPr lIns="0" rIns="0" tIns="0" bIns="0"/>
          <a:p>
            <a:endParaRPr/>
          </a:p>
        </p:txBody>
      </p:sp>
      <p:sp>
        <p:nvSpPr>
          <p:cNvPr id="363" name="TextShape 5"/>
          <p:cNvSpPr txBox="1"/>
          <p:nvPr/>
        </p:nvSpPr>
        <p:spPr>
          <a:xfrm>
            <a:off x="2194560" y="17674920"/>
            <a:ext cx="19276560" cy="9106920"/>
          </a:xfrm>
          <a:prstGeom prst="rect">
            <a:avLst/>
          </a:prstGeom>
        </p:spPr>
        <p:txBody>
          <a:bodyPr lIns="0" rIns="0" tIns="0" bIns="0"/>
          <a:p>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