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35"/>
  </p:notesMasterIdLst>
  <p:handoutMasterIdLst>
    <p:handoutMasterId r:id="rId36"/>
  </p:handoutMasterIdLst>
  <p:sldIdLst>
    <p:sldId id="500" r:id="rId2"/>
    <p:sldId id="501" r:id="rId3"/>
    <p:sldId id="502" r:id="rId4"/>
    <p:sldId id="503" r:id="rId5"/>
    <p:sldId id="504" r:id="rId6"/>
    <p:sldId id="505" r:id="rId7"/>
    <p:sldId id="506" r:id="rId8"/>
    <p:sldId id="507" r:id="rId9"/>
    <p:sldId id="508" r:id="rId10"/>
    <p:sldId id="509" r:id="rId11"/>
    <p:sldId id="510" r:id="rId12"/>
    <p:sldId id="511" r:id="rId13"/>
    <p:sldId id="512" r:id="rId14"/>
    <p:sldId id="513" r:id="rId15"/>
    <p:sldId id="514" r:id="rId16"/>
    <p:sldId id="515" r:id="rId17"/>
    <p:sldId id="516" r:id="rId18"/>
    <p:sldId id="517" r:id="rId19"/>
    <p:sldId id="518" r:id="rId20"/>
    <p:sldId id="519" r:id="rId21"/>
    <p:sldId id="520" r:id="rId22"/>
    <p:sldId id="521" r:id="rId23"/>
    <p:sldId id="550" r:id="rId24"/>
    <p:sldId id="551" r:id="rId25"/>
    <p:sldId id="552" r:id="rId26"/>
    <p:sldId id="553" r:id="rId27"/>
    <p:sldId id="554" r:id="rId28"/>
    <p:sldId id="555" r:id="rId29"/>
    <p:sldId id="556" r:id="rId30"/>
    <p:sldId id="557" r:id="rId31"/>
    <p:sldId id="558" r:id="rId32"/>
    <p:sldId id="559" r:id="rId33"/>
    <p:sldId id="560" r:id="rId34"/>
  </p:sldIdLst>
  <p:sldSz cx="9144000" cy="6858000" type="screen4x3"/>
  <p:notesSz cx="10234613" cy="7099300"/>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9" d="100"/>
          <a:sy n="59" d="100"/>
        </p:scale>
        <p:origin x="142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7" d="100"/>
          <a:sy n="57" d="100"/>
        </p:scale>
        <p:origin x="-2604" y="-96"/>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E25E792-22D9-4A26-8DF4-5F9274EC720D}"/>
              </a:ext>
            </a:extLst>
          </p:cNvPr>
          <p:cNvSpPr>
            <a:spLocks noGrp="1"/>
          </p:cNvSpPr>
          <p:nvPr>
            <p:ph type="hdr" sz="quarter"/>
          </p:nvPr>
        </p:nvSpPr>
        <p:spPr>
          <a:xfrm>
            <a:off x="0" y="0"/>
            <a:ext cx="4435475" cy="354013"/>
          </a:xfrm>
          <a:prstGeom prst="rect">
            <a:avLst/>
          </a:prstGeom>
        </p:spPr>
        <p:txBody>
          <a:bodyPr vert="horz" lIns="96661" tIns="48331" rIns="96661" bIns="48331" rtlCol="0"/>
          <a:lstStyle>
            <a:lvl1pPr algn="l" eaLnBrk="1" fontAlgn="auto" hangingPunct="1">
              <a:spcBef>
                <a:spcPts val="0"/>
              </a:spcBef>
              <a:spcAft>
                <a:spcPts val="0"/>
              </a:spcAft>
              <a:defRPr sz="1300">
                <a:latin typeface="+mn-lt"/>
                <a:ea typeface="+mn-ea"/>
                <a:cs typeface="+mn-cs"/>
              </a:defRPr>
            </a:lvl1pPr>
          </a:lstStyle>
          <a:p>
            <a:pPr>
              <a:defRPr/>
            </a:pPr>
            <a:endParaRPr lang="en-US"/>
          </a:p>
        </p:txBody>
      </p:sp>
      <p:sp>
        <p:nvSpPr>
          <p:cNvPr id="3" name="Espace réservé de la date 2">
            <a:extLst>
              <a:ext uri="{FF2B5EF4-FFF2-40B4-BE49-F238E27FC236}">
                <a16:creationId xmlns:a16="http://schemas.microsoft.com/office/drawing/2014/main" id="{B376FF93-7193-4DF3-BF97-A24E32E862A6}"/>
              </a:ext>
            </a:extLst>
          </p:cNvPr>
          <p:cNvSpPr>
            <a:spLocks noGrp="1"/>
          </p:cNvSpPr>
          <p:nvPr>
            <p:ph type="dt" sz="quarter" idx="1"/>
          </p:nvPr>
        </p:nvSpPr>
        <p:spPr>
          <a:xfrm>
            <a:off x="5797550" y="0"/>
            <a:ext cx="4435475" cy="354013"/>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atin typeface="Calibri" panose="020F0502020204030204" pitchFamily="34" charset="0"/>
                <a:cs typeface="Arial" panose="020B0604020202020204" pitchFamily="34" charset="0"/>
              </a:defRPr>
            </a:lvl1pPr>
          </a:lstStyle>
          <a:p>
            <a:pPr>
              <a:defRPr/>
            </a:pPr>
            <a:fld id="{2D2A9381-F17B-45A7-88AB-E0C1DEB7F1DB}" type="datetime1">
              <a:rPr lang="en-US" altLang="fr-FR"/>
              <a:pPr>
                <a:defRPr/>
              </a:pPr>
              <a:t>10/7/2021</a:t>
            </a:fld>
            <a:endParaRPr lang="en-US" altLang="fr-FR"/>
          </a:p>
        </p:txBody>
      </p:sp>
      <p:sp>
        <p:nvSpPr>
          <p:cNvPr id="4" name="Espace réservé du pied de page 3">
            <a:extLst>
              <a:ext uri="{FF2B5EF4-FFF2-40B4-BE49-F238E27FC236}">
                <a16:creationId xmlns:a16="http://schemas.microsoft.com/office/drawing/2014/main" id="{D269094B-8685-40F7-8BE3-A9511D5015B3}"/>
              </a:ext>
            </a:extLst>
          </p:cNvPr>
          <p:cNvSpPr>
            <a:spLocks noGrp="1"/>
          </p:cNvSpPr>
          <p:nvPr>
            <p:ph type="ftr" sz="quarter" idx="2"/>
          </p:nvPr>
        </p:nvSpPr>
        <p:spPr>
          <a:xfrm>
            <a:off x="0" y="6743700"/>
            <a:ext cx="4435475" cy="354013"/>
          </a:xfrm>
          <a:prstGeom prst="rect">
            <a:avLst/>
          </a:prstGeom>
        </p:spPr>
        <p:txBody>
          <a:bodyPr vert="horz" lIns="96661" tIns="48331" rIns="96661" bIns="48331" rtlCol="0" anchor="b"/>
          <a:lstStyle>
            <a:lvl1pPr algn="l" eaLnBrk="1" fontAlgn="auto" hangingPunct="1">
              <a:spcBef>
                <a:spcPts val="0"/>
              </a:spcBef>
              <a:spcAft>
                <a:spcPts val="0"/>
              </a:spcAft>
              <a:defRPr sz="1300">
                <a:latin typeface="+mn-lt"/>
                <a:ea typeface="+mn-ea"/>
                <a:cs typeface="+mn-cs"/>
              </a:defRPr>
            </a:lvl1pPr>
          </a:lstStyle>
          <a:p>
            <a:pPr>
              <a:defRPr/>
            </a:pPr>
            <a:endParaRPr lang="en-US"/>
          </a:p>
        </p:txBody>
      </p:sp>
      <p:sp>
        <p:nvSpPr>
          <p:cNvPr id="5" name="Espace réservé du numéro de diapositive 4">
            <a:extLst>
              <a:ext uri="{FF2B5EF4-FFF2-40B4-BE49-F238E27FC236}">
                <a16:creationId xmlns:a16="http://schemas.microsoft.com/office/drawing/2014/main" id="{58797881-D432-4C4A-8C7C-A7B55FA21EEC}"/>
              </a:ext>
            </a:extLst>
          </p:cNvPr>
          <p:cNvSpPr>
            <a:spLocks noGrp="1"/>
          </p:cNvSpPr>
          <p:nvPr>
            <p:ph type="sldNum" sz="quarter" idx="3"/>
          </p:nvPr>
        </p:nvSpPr>
        <p:spPr>
          <a:xfrm>
            <a:off x="5797550" y="6743700"/>
            <a:ext cx="4435475" cy="354013"/>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atin typeface="Calibri" panose="020F0502020204030204" pitchFamily="34" charset="0"/>
                <a:cs typeface="Arial" panose="020B0604020202020204" pitchFamily="34" charset="0"/>
              </a:defRPr>
            </a:lvl1pPr>
          </a:lstStyle>
          <a:p>
            <a:fld id="{66D53036-37D0-4E04-A00B-B61AC306CE13}" type="slidenum">
              <a:rPr lang="en-US" altLang="fr-FR"/>
              <a:pPr/>
              <a:t>‹N°›</a:t>
            </a:fld>
            <a:endParaRPr lang="en-US"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95605FC-3D8E-45F9-8201-35E54E5BB3E3}"/>
              </a:ext>
            </a:extLst>
          </p:cNvPr>
          <p:cNvSpPr>
            <a:spLocks noGrp="1"/>
          </p:cNvSpPr>
          <p:nvPr>
            <p:ph type="hdr" sz="quarter"/>
          </p:nvPr>
        </p:nvSpPr>
        <p:spPr>
          <a:xfrm>
            <a:off x="0" y="0"/>
            <a:ext cx="4435475" cy="354013"/>
          </a:xfrm>
          <a:prstGeom prst="rect">
            <a:avLst/>
          </a:prstGeom>
        </p:spPr>
        <p:txBody>
          <a:bodyPr vert="horz" lIns="96661" tIns="48331" rIns="96661" bIns="48331" rtlCol="0"/>
          <a:lstStyle>
            <a:lvl1pPr algn="l" eaLnBrk="1" fontAlgn="auto" hangingPunct="1">
              <a:spcBef>
                <a:spcPts val="0"/>
              </a:spcBef>
              <a:spcAft>
                <a:spcPts val="0"/>
              </a:spcAft>
              <a:defRPr sz="1300">
                <a:latin typeface="+mn-lt"/>
                <a:ea typeface="+mn-ea"/>
                <a:cs typeface="+mn-cs"/>
              </a:defRPr>
            </a:lvl1pPr>
          </a:lstStyle>
          <a:p>
            <a:pPr>
              <a:defRPr/>
            </a:pPr>
            <a:endParaRPr lang="en-US"/>
          </a:p>
        </p:txBody>
      </p:sp>
      <p:sp>
        <p:nvSpPr>
          <p:cNvPr id="3" name="Espace réservé de la date 2">
            <a:extLst>
              <a:ext uri="{FF2B5EF4-FFF2-40B4-BE49-F238E27FC236}">
                <a16:creationId xmlns:a16="http://schemas.microsoft.com/office/drawing/2014/main" id="{3A38935D-13F9-428D-A9B9-DDCDA857C5FC}"/>
              </a:ext>
            </a:extLst>
          </p:cNvPr>
          <p:cNvSpPr>
            <a:spLocks noGrp="1"/>
          </p:cNvSpPr>
          <p:nvPr>
            <p:ph type="dt" idx="1"/>
          </p:nvPr>
        </p:nvSpPr>
        <p:spPr>
          <a:xfrm>
            <a:off x="5797550" y="0"/>
            <a:ext cx="4435475" cy="354013"/>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atin typeface="Calibri" panose="020F0502020204030204" pitchFamily="34" charset="0"/>
                <a:cs typeface="Arial" panose="020B0604020202020204" pitchFamily="34" charset="0"/>
              </a:defRPr>
            </a:lvl1pPr>
          </a:lstStyle>
          <a:p>
            <a:pPr>
              <a:defRPr/>
            </a:pPr>
            <a:fld id="{9736CB72-BCA8-4162-BE8A-FA230CD4B13D}" type="datetime1">
              <a:rPr lang="en-US" altLang="fr-FR"/>
              <a:pPr>
                <a:defRPr/>
              </a:pPr>
              <a:t>10/7/2021</a:t>
            </a:fld>
            <a:endParaRPr lang="en-US" altLang="fr-FR"/>
          </a:p>
        </p:txBody>
      </p:sp>
      <p:sp>
        <p:nvSpPr>
          <p:cNvPr id="4" name="Espace réservé de l'image des diapositives 3">
            <a:extLst>
              <a:ext uri="{FF2B5EF4-FFF2-40B4-BE49-F238E27FC236}">
                <a16:creationId xmlns:a16="http://schemas.microsoft.com/office/drawing/2014/main" id="{45F49CEA-F381-42F6-B6F3-FADCDF9C72A2}"/>
              </a:ext>
            </a:extLst>
          </p:cNvPr>
          <p:cNvSpPr>
            <a:spLocks noGrp="1" noRot="1" noChangeAspect="1"/>
          </p:cNvSpPr>
          <p:nvPr>
            <p:ph type="sldImg" idx="2"/>
          </p:nvPr>
        </p:nvSpPr>
        <p:spPr>
          <a:xfrm>
            <a:off x="3344863" y="533400"/>
            <a:ext cx="3549650" cy="266223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Espace réservé des commentaires 4">
            <a:extLst>
              <a:ext uri="{FF2B5EF4-FFF2-40B4-BE49-F238E27FC236}">
                <a16:creationId xmlns:a16="http://schemas.microsoft.com/office/drawing/2014/main" id="{0934CD1B-ADE0-442B-B5FB-3E9E2611224C}"/>
              </a:ext>
            </a:extLst>
          </p:cNvPr>
          <p:cNvSpPr>
            <a:spLocks noGrp="1"/>
          </p:cNvSpPr>
          <p:nvPr>
            <p:ph type="body" sz="quarter" idx="3"/>
          </p:nvPr>
        </p:nvSpPr>
        <p:spPr>
          <a:xfrm>
            <a:off x="1023938" y="3371850"/>
            <a:ext cx="8186737" cy="3194050"/>
          </a:xfrm>
          <a:prstGeom prst="rect">
            <a:avLst/>
          </a:prstGeom>
        </p:spPr>
        <p:txBody>
          <a:bodyPr vert="horz" wrap="square" lIns="96661" tIns="48331" rIns="96661" bIns="48331" numCol="1" anchor="t" anchorCtr="0" compatLnSpc="1">
            <a:prstTxWarp prst="textNoShape">
              <a:avLst/>
            </a:prstTxWarp>
            <a:normAutofit/>
          </a:bodyPr>
          <a:lstStyle/>
          <a:p>
            <a:pPr lvl="0"/>
            <a:r>
              <a:rPr lang="fr-FR" altLang="fr-FR" noProof="0"/>
              <a:t>Cliquez pour modifier les styles du texte du masque</a:t>
            </a:r>
          </a:p>
          <a:p>
            <a:pPr lvl="1"/>
            <a:r>
              <a:rPr lang="fr-FR" altLang="fr-FR" noProof="0"/>
              <a:t>Deuxième niveau</a:t>
            </a:r>
          </a:p>
          <a:p>
            <a:pPr lvl="2"/>
            <a:r>
              <a:rPr lang="fr-FR" altLang="fr-FR" noProof="0"/>
              <a:t>Troisième niveau</a:t>
            </a:r>
          </a:p>
          <a:p>
            <a:pPr lvl="3"/>
            <a:r>
              <a:rPr lang="fr-FR" altLang="fr-FR" noProof="0"/>
              <a:t>Quatrième niveau</a:t>
            </a:r>
          </a:p>
          <a:p>
            <a:pPr lvl="4"/>
            <a:r>
              <a:rPr lang="fr-FR" altLang="fr-FR" noProof="0"/>
              <a:t>Cinquième niveau</a:t>
            </a:r>
            <a:endParaRPr lang="en-US" altLang="fr-FR" noProof="0"/>
          </a:p>
        </p:txBody>
      </p:sp>
      <p:sp>
        <p:nvSpPr>
          <p:cNvPr id="6" name="Espace réservé du pied de page 5">
            <a:extLst>
              <a:ext uri="{FF2B5EF4-FFF2-40B4-BE49-F238E27FC236}">
                <a16:creationId xmlns:a16="http://schemas.microsoft.com/office/drawing/2014/main" id="{62A6D2B4-E2C1-4174-8EAC-F7503517442C}"/>
              </a:ext>
            </a:extLst>
          </p:cNvPr>
          <p:cNvSpPr>
            <a:spLocks noGrp="1"/>
          </p:cNvSpPr>
          <p:nvPr>
            <p:ph type="ftr" sz="quarter" idx="4"/>
          </p:nvPr>
        </p:nvSpPr>
        <p:spPr>
          <a:xfrm>
            <a:off x="0" y="6743700"/>
            <a:ext cx="4435475" cy="354013"/>
          </a:xfrm>
          <a:prstGeom prst="rect">
            <a:avLst/>
          </a:prstGeom>
        </p:spPr>
        <p:txBody>
          <a:bodyPr vert="horz" lIns="96661" tIns="48331" rIns="96661" bIns="48331" rtlCol="0" anchor="b"/>
          <a:lstStyle>
            <a:lvl1pPr algn="l" eaLnBrk="1" fontAlgn="auto" hangingPunct="1">
              <a:spcBef>
                <a:spcPts val="0"/>
              </a:spcBef>
              <a:spcAft>
                <a:spcPts val="0"/>
              </a:spcAft>
              <a:defRPr sz="1300">
                <a:latin typeface="+mn-lt"/>
                <a:ea typeface="+mn-ea"/>
                <a:cs typeface="+mn-cs"/>
              </a:defRPr>
            </a:lvl1pPr>
          </a:lstStyle>
          <a:p>
            <a:pPr>
              <a:defRPr/>
            </a:pPr>
            <a:endParaRPr lang="en-US"/>
          </a:p>
        </p:txBody>
      </p:sp>
      <p:sp>
        <p:nvSpPr>
          <p:cNvPr id="7" name="Espace réservé du numéro de diapositive 6">
            <a:extLst>
              <a:ext uri="{FF2B5EF4-FFF2-40B4-BE49-F238E27FC236}">
                <a16:creationId xmlns:a16="http://schemas.microsoft.com/office/drawing/2014/main" id="{2265E867-3A9C-4511-9016-11A5AEAB8C1D}"/>
              </a:ext>
            </a:extLst>
          </p:cNvPr>
          <p:cNvSpPr>
            <a:spLocks noGrp="1"/>
          </p:cNvSpPr>
          <p:nvPr>
            <p:ph type="sldNum" sz="quarter" idx="5"/>
          </p:nvPr>
        </p:nvSpPr>
        <p:spPr>
          <a:xfrm>
            <a:off x="5797550" y="6743700"/>
            <a:ext cx="4435475" cy="354013"/>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atin typeface="Calibri" panose="020F0502020204030204" pitchFamily="34" charset="0"/>
                <a:cs typeface="Arial" panose="020B0604020202020204" pitchFamily="34" charset="0"/>
              </a:defRPr>
            </a:lvl1pPr>
          </a:lstStyle>
          <a:p>
            <a:fld id="{03DB71F6-4A87-4215-9891-834113395F23}" type="slidenum">
              <a:rPr lang="en-US" altLang="fr-FR"/>
              <a:pPr/>
              <a:t>‹N°›</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C151B11-902E-483A-9052-864112FEC7C1}"/>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a:extLst>
              <a:ext uri="{FF2B5EF4-FFF2-40B4-BE49-F238E27FC236}">
                <a16:creationId xmlns:a16="http://schemas.microsoft.com/office/drawing/2014/main" id="{4F8B4581-E0F7-4F9A-ABE0-DFC43DA09B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DFA83C6-876A-4F92-8223-BB35CE71663F}"/>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15E6700D-5C06-4AE1-BCC2-CFA3C12850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D1F6F54-4500-49E9-AAFB-8E8EF980DD2B}"/>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995001E2-520F-42DD-A6B5-5C95EF480D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2FE103D-8AAB-4CC1-A4DB-E55C944C0D0F}"/>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CADCA600-6369-498C-BEF7-C9BA253064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3945F27-E8E5-416B-81FF-DF1090F04037}"/>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886A7FD-5A21-47C4-A68B-469D111D78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D9E3F51-7F2D-4412-9B77-B0D710D732DD}"/>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6BCCA82A-ABF9-4355-B79A-BB31FC8122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AF116E8-D712-4236-ACC2-C99856A58890}"/>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8EEC0DB9-28A9-4127-A2BD-7E76719D0B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AAAEA76-368B-4F6B-B8FA-E1231F360BC7}"/>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a:extLst>
              <a:ext uri="{FF2B5EF4-FFF2-40B4-BE49-F238E27FC236}">
                <a16:creationId xmlns:a16="http://schemas.microsoft.com/office/drawing/2014/main" id="{8BD8BE84-BBFE-444D-A56F-E9AAA56ACB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26FA053-0C6D-495C-944D-E7B72AB61E6E}"/>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6BC46FD8-C4AF-4093-B051-62B9FCD80E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FCCD7E6-F88F-476E-982C-61E661EBCCF5}"/>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a:extLst>
              <a:ext uri="{FF2B5EF4-FFF2-40B4-BE49-F238E27FC236}">
                <a16:creationId xmlns:a16="http://schemas.microsoft.com/office/drawing/2014/main" id="{E0C91B3A-3F3B-485A-B484-B29CF24D3B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BEB1331-222D-436A-AA0E-AB691EF6C6C4}"/>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a:extLst>
              <a:ext uri="{FF2B5EF4-FFF2-40B4-BE49-F238E27FC236}">
                <a16:creationId xmlns:a16="http://schemas.microsoft.com/office/drawing/2014/main" id="{2E40B1D0-1CB1-45E5-B458-67338EBA1A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07465F9-6CEA-4051-8AE0-5377EBA3848C}"/>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FD321A3-1E73-45F8-80EA-F6A8759690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4F517DF-623D-4E97-8670-447343F352F1}"/>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a:extLst>
              <a:ext uri="{FF2B5EF4-FFF2-40B4-BE49-F238E27FC236}">
                <a16:creationId xmlns:a16="http://schemas.microsoft.com/office/drawing/2014/main" id="{3E92A2A4-D1C3-4388-B8B3-11B9F9D0B2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B662C03-4BB3-4F38-B6AA-7C02C5D67100}"/>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a:extLst>
              <a:ext uri="{FF2B5EF4-FFF2-40B4-BE49-F238E27FC236}">
                <a16:creationId xmlns:a16="http://schemas.microsoft.com/office/drawing/2014/main" id="{A5CCA40D-230E-45A3-996E-131EF62950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5AE03BA-7963-41ED-9EB1-A3A1775064AC}"/>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a:extLst>
              <a:ext uri="{FF2B5EF4-FFF2-40B4-BE49-F238E27FC236}">
                <a16:creationId xmlns:a16="http://schemas.microsoft.com/office/drawing/2014/main" id="{3576CC92-AEE7-412F-9B6E-366B6BF808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3DC6920-F034-4FEB-B34F-6A852C6E2571}"/>
              </a:ext>
            </a:extLst>
          </p:cNvPr>
          <p:cNvSpPr>
            <a:spLocks noRot="1" noChangeArrowheads="1" noTextEdit="1"/>
          </p:cNvSpPr>
          <p:nvPr>
            <p:ph type="sldImg"/>
          </p:nvPr>
        </p:nvSpPr>
        <p:spPr bwMode="auto">
          <a:xfrm>
            <a:off x="3343275" y="533400"/>
            <a:ext cx="3548063" cy="2660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a:extLst>
              <a:ext uri="{FF2B5EF4-FFF2-40B4-BE49-F238E27FC236}">
                <a16:creationId xmlns:a16="http://schemas.microsoft.com/office/drawing/2014/main" id="{B411FC01-4567-43D5-95EA-704FB4AC6F44}"/>
              </a:ext>
            </a:extLst>
          </p:cNvPr>
          <p:cNvSpPr>
            <a:spLocks noGrp="1" noChangeArrowheads="1"/>
          </p:cNvSpPr>
          <p:nvPr>
            <p:ph type="body" idx="1"/>
          </p:nvPr>
        </p:nvSpPr>
        <p:spPr bwMode="auto">
          <a:xfrm>
            <a:off x="1022350" y="3373438"/>
            <a:ext cx="8189913" cy="319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6" tIns="47398" rIns="94796" bIns="47398"/>
          <a:lstStyle/>
          <a:p>
            <a:endParaRPr lang="en-US" alt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FC87292-2FE4-4852-A176-C7910CF7397A}"/>
              </a:ext>
            </a:extLst>
          </p:cNvPr>
          <p:cNvSpPr>
            <a:spLocks noRot="1" noChangeArrowheads="1" noTextEdit="1"/>
          </p:cNvSpPr>
          <p:nvPr>
            <p:ph type="sldImg"/>
          </p:nvPr>
        </p:nvSpPr>
        <p:spPr bwMode="auto">
          <a:xfrm>
            <a:off x="3343275" y="533400"/>
            <a:ext cx="3548063" cy="2660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a:extLst>
              <a:ext uri="{FF2B5EF4-FFF2-40B4-BE49-F238E27FC236}">
                <a16:creationId xmlns:a16="http://schemas.microsoft.com/office/drawing/2014/main" id="{8312CD06-32CE-444B-8629-B5B4B5406D34}"/>
              </a:ext>
            </a:extLst>
          </p:cNvPr>
          <p:cNvSpPr>
            <a:spLocks noGrp="1" noChangeArrowheads="1"/>
          </p:cNvSpPr>
          <p:nvPr>
            <p:ph type="body" idx="1"/>
          </p:nvPr>
        </p:nvSpPr>
        <p:spPr bwMode="auto">
          <a:xfrm>
            <a:off x="1022350" y="3373438"/>
            <a:ext cx="8189913" cy="319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6" tIns="47398" rIns="94796" bIns="47398"/>
          <a:lstStyle/>
          <a:p>
            <a:endParaRPr lang="en-US" alt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CA58BA4-B4A4-45D2-9E48-71588417D844}"/>
              </a:ext>
            </a:extLst>
          </p:cNvPr>
          <p:cNvSpPr>
            <a:spLocks noRot="1" noChangeArrowheads="1" noTextEdit="1"/>
          </p:cNvSpPr>
          <p:nvPr>
            <p:ph type="sldImg"/>
          </p:nvPr>
        </p:nvSpPr>
        <p:spPr bwMode="auto">
          <a:xfrm>
            <a:off x="3343275" y="533400"/>
            <a:ext cx="3548063" cy="2660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a:extLst>
              <a:ext uri="{FF2B5EF4-FFF2-40B4-BE49-F238E27FC236}">
                <a16:creationId xmlns:a16="http://schemas.microsoft.com/office/drawing/2014/main" id="{0FDC7221-7842-41EE-8B2A-661537D280B2}"/>
              </a:ext>
            </a:extLst>
          </p:cNvPr>
          <p:cNvSpPr>
            <a:spLocks noGrp="1" noChangeArrowheads="1"/>
          </p:cNvSpPr>
          <p:nvPr>
            <p:ph type="body" idx="1"/>
          </p:nvPr>
        </p:nvSpPr>
        <p:spPr bwMode="auto">
          <a:xfrm>
            <a:off x="1022350" y="3373438"/>
            <a:ext cx="8189913" cy="319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6" tIns="47398" rIns="94796" bIns="47398"/>
          <a:lstStyle/>
          <a:p>
            <a:endParaRPr lang="en-US" alt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1975BB4-2B18-41E8-ADED-937CE3A81E5E}"/>
              </a:ext>
            </a:extLst>
          </p:cNvPr>
          <p:cNvSpPr>
            <a:spLocks noRot="1" noChangeArrowheads="1" noTextEdit="1"/>
          </p:cNvSpPr>
          <p:nvPr>
            <p:ph type="sldImg"/>
          </p:nvPr>
        </p:nvSpPr>
        <p:spPr bwMode="auto">
          <a:xfrm>
            <a:off x="3343275" y="533400"/>
            <a:ext cx="3548063" cy="2660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a:extLst>
              <a:ext uri="{FF2B5EF4-FFF2-40B4-BE49-F238E27FC236}">
                <a16:creationId xmlns:a16="http://schemas.microsoft.com/office/drawing/2014/main" id="{E9E9A1DE-395F-470F-829B-3AD723DC6BF6}"/>
              </a:ext>
            </a:extLst>
          </p:cNvPr>
          <p:cNvSpPr>
            <a:spLocks noGrp="1" noChangeArrowheads="1"/>
          </p:cNvSpPr>
          <p:nvPr>
            <p:ph type="body" idx="1"/>
          </p:nvPr>
        </p:nvSpPr>
        <p:spPr bwMode="auto">
          <a:xfrm>
            <a:off x="1022350" y="3373438"/>
            <a:ext cx="8189913" cy="319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6" tIns="47398" rIns="94796" bIns="47398"/>
          <a:lstStyle/>
          <a:p>
            <a:endParaRPr lang="en-US" alt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77B2B26-400C-42A3-B750-0BA744D1449B}"/>
              </a:ext>
            </a:extLst>
          </p:cNvPr>
          <p:cNvSpPr>
            <a:spLocks noRot="1" noChangeArrowheads="1" noTextEdit="1"/>
          </p:cNvSpPr>
          <p:nvPr>
            <p:ph type="sldImg"/>
          </p:nvPr>
        </p:nvSpPr>
        <p:spPr bwMode="auto">
          <a:xfrm>
            <a:off x="3343275" y="533400"/>
            <a:ext cx="3548063" cy="2660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a:extLst>
              <a:ext uri="{FF2B5EF4-FFF2-40B4-BE49-F238E27FC236}">
                <a16:creationId xmlns:a16="http://schemas.microsoft.com/office/drawing/2014/main" id="{09D42F79-DA63-4C56-9A1B-BD4373A6BC4B}"/>
              </a:ext>
            </a:extLst>
          </p:cNvPr>
          <p:cNvSpPr>
            <a:spLocks noGrp="1" noChangeArrowheads="1"/>
          </p:cNvSpPr>
          <p:nvPr>
            <p:ph type="body" idx="1"/>
          </p:nvPr>
        </p:nvSpPr>
        <p:spPr bwMode="auto">
          <a:xfrm>
            <a:off x="1022350" y="3373438"/>
            <a:ext cx="8189913" cy="319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6" tIns="47398" rIns="94796" bIns="47398"/>
          <a:lstStyle/>
          <a:p>
            <a:endParaRPr lang="en-US" alt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3D1A9AE-9E69-465F-B036-BF5273643568}"/>
              </a:ext>
            </a:extLst>
          </p:cNvPr>
          <p:cNvSpPr>
            <a:spLocks noRot="1" noChangeArrowheads="1" noTextEdit="1"/>
          </p:cNvSpPr>
          <p:nvPr>
            <p:ph type="sldImg"/>
          </p:nvPr>
        </p:nvSpPr>
        <p:spPr bwMode="auto">
          <a:xfrm>
            <a:off x="3343275" y="533400"/>
            <a:ext cx="3548063" cy="2660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a:extLst>
              <a:ext uri="{FF2B5EF4-FFF2-40B4-BE49-F238E27FC236}">
                <a16:creationId xmlns:a16="http://schemas.microsoft.com/office/drawing/2014/main" id="{F5A2071E-398D-49F7-B301-DD6B347FDFC6}"/>
              </a:ext>
            </a:extLst>
          </p:cNvPr>
          <p:cNvSpPr>
            <a:spLocks noGrp="1" noChangeArrowheads="1"/>
          </p:cNvSpPr>
          <p:nvPr>
            <p:ph type="body" idx="1"/>
          </p:nvPr>
        </p:nvSpPr>
        <p:spPr bwMode="auto">
          <a:xfrm>
            <a:off x="1022350" y="3373438"/>
            <a:ext cx="8189913" cy="319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6" tIns="47398" rIns="94796" bIns="47398"/>
          <a:lstStyle/>
          <a:p>
            <a:endParaRPr lang="en-US" alt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D1F51CD-2EBC-4A45-9097-99562C3246B3}"/>
              </a:ext>
            </a:extLst>
          </p:cNvPr>
          <p:cNvSpPr>
            <a:spLocks noRot="1" noChangeArrowheads="1" noTextEdit="1"/>
          </p:cNvSpPr>
          <p:nvPr>
            <p:ph type="sldImg"/>
          </p:nvPr>
        </p:nvSpPr>
        <p:spPr bwMode="auto">
          <a:xfrm>
            <a:off x="3343275" y="533400"/>
            <a:ext cx="3548063" cy="2660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a:extLst>
              <a:ext uri="{FF2B5EF4-FFF2-40B4-BE49-F238E27FC236}">
                <a16:creationId xmlns:a16="http://schemas.microsoft.com/office/drawing/2014/main" id="{E2301669-9BC8-445D-9A90-3F3497034882}"/>
              </a:ext>
            </a:extLst>
          </p:cNvPr>
          <p:cNvSpPr>
            <a:spLocks noGrp="1" noChangeArrowheads="1"/>
          </p:cNvSpPr>
          <p:nvPr>
            <p:ph type="body" idx="1"/>
          </p:nvPr>
        </p:nvSpPr>
        <p:spPr bwMode="auto">
          <a:xfrm>
            <a:off x="1022350" y="3373438"/>
            <a:ext cx="8189913" cy="319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6" tIns="47398" rIns="94796" bIns="47398"/>
          <a:lstStyle/>
          <a:p>
            <a:endParaRPr lang="en-US"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665FEB4-0A55-446F-B303-0BC4B159B348}"/>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a:extLst>
              <a:ext uri="{FF2B5EF4-FFF2-40B4-BE49-F238E27FC236}">
                <a16:creationId xmlns:a16="http://schemas.microsoft.com/office/drawing/2014/main" id="{99118046-BA17-4BDB-993D-C041213C00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5EEF3678-B34B-42A8-BAF0-16AF803CF0D9}"/>
              </a:ext>
            </a:extLst>
          </p:cNvPr>
          <p:cNvSpPr>
            <a:spLocks noRot="1" noChangeArrowheads="1" noTextEdit="1"/>
          </p:cNvSpPr>
          <p:nvPr>
            <p:ph type="sldImg"/>
          </p:nvPr>
        </p:nvSpPr>
        <p:spPr bwMode="auto">
          <a:xfrm>
            <a:off x="3343275" y="533400"/>
            <a:ext cx="3548063" cy="2660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a:extLst>
              <a:ext uri="{FF2B5EF4-FFF2-40B4-BE49-F238E27FC236}">
                <a16:creationId xmlns:a16="http://schemas.microsoft.com/office/drawing/2014/main" id="{8A2A805B-D314-447C-9E09-FDB1B74A9814}"/>
              </a:ext>
            </a:extLst>
          </p:cNvPr>
          <p:cNvSpPr>
            <a:spLocks noGrp="1" noChangeArrowheads="1"/>
          </p:cNvSpPr>
          <p:nvPr>
            <p:ph type="body" idx="1"/>
          </p:nvPr>
        </p:nvSpPr>
        <p:spPr bwMode="auto">
          <a:xfrm>
            <a:off x="1022350" y="3373438"/>
            <a:ext cx="8189913" cy="319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6" tIns="47398" rIns="94796" bIns="47398"/>
          <a:lstStyle/>
          <a:p>
            <a:endParaRPr lang="en-US" alt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BCED872-70FD-42F2-9BB0-6B537C051882}"/>
              </a:ext>
            </a:extLst>
          </p:cNvPr>
          <p:cNvSpPr>
            <a:spLocks noRot="1" noChangeArrowheads="1" noTextEdit="1"/>
          </p:cNvSpPr>
          <p:nvPr>
            <p:ph type="sldImg"/>
          </p:nvPr>
        </p:nvSpPr>
        <p:spPr bwMode="auto">
          <a:xfrm>
            <a:off x="3343275" y="533400"/>
            <a:ext cx="3548063" cy="2660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a:extLst>
              <a:ext uri="{FF2B5EF4-FFF2-40B4-BE49-F238E27FC236}">
                <a16:creationId xmlns:a16="http://schemas.microsoft.com/office/drawing/2014/main" id="{90D00C8A-4CD8-40D7-9988-9F2DFDD8393D}"/>
              </a:ext>
            </a:extLst>
          </p:cNvPr>
          <p:cNvSpPr>
            <a:spLocks noGrp="1" noChangeArrowheads="1"/>
          </p:cNvSpPr>
          <p:nvPr>
            <p:ph type="body" idx="1"/>
          </p:nvPr>
        </p:nvSpPr>
        <p:spPr bwMode="auto">
          <a:xfrm>
            <a:off x="1022350" y="3373438"/>
            <a:ext cx="8189913" cy="319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6" tIns="47398" rIns="94796" bIns="47398"/>
          <a:lstStyle/>
          <a:p>
            <a:endParaRPr lang="en-US" alt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3CBD779-288D-4A47-B209-8CD09F20EB5D}"/>
              </a:ext>
            </a:extLst>
          </p:cNvPr>
          <p:cNvSpPr>
            <a:spLocks noRot="1" noChangeArrowheads="1" noTextEdit="1"/>
          </p:cNvSpPr>
          <p:nvPr>
            <p:ph type="sldImg"/>
          </p:nvPr>
        </p:nvSpPr>
        <p:spPr bwMode="auto">
          <a:xfrm>
            <a:off x="3343275" y="533400"/>
            <a:ext cx="3548063" cy="2660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a:extLst>
              <a:ext uri="{FF2B5EF4-FFF2-40B4-BE49-F238E27FC236}">
                <a16:creationId xmlns:a16="http://schemas.microsoft.com/office/drawing/2014/main" id="{3CC045F0-1195-4053-ABF1-F0AAC2AF8174}"/>
              </a:ext>
            </a:extLst>
          </p:cNvPr>
          <p:cNvSpPr>
            <a:spLocks noGrp="1" noChangeArrowheads="1"/>
          </p:cNvSpPr>
          <p:nvPr>
            <p:ph type="body" idx="1"/>
          </p:nvPr>
        </p:nvSpPr>
        <p:spPr bwMode="auto">
          <a:xfrm>
            <a:off x="1022350" y="3373438"/>
            <a:ext cx="8189913" cy="319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6" tIns="47398" rIns="94796" bIns="47398"/>
          <a:lstStyle/>
          <a:p>
            <a:endParaRPr lang="en-US" alt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79A47AC-5B14-40A3-B505-D4E1184AC541}"/>
              </a:ext>
            </a:extLst>
          </p:cNvPr>
          <p:cNvSpPr>
            <a:spLocks noRot="1" noChangeArrowheads="1" noTextEdit="1"/>
          </p:cNvSpPr>
          <p:nvPr>
            <p:ph type="sldImg"/>
          </p:nvPr>
        </p:nvSpPr>
        <p:spPr bwMode="auto">
          <a:xfrm>
            <a:off x="3343275" y="533400"/>
            <a:ext cx="3548063" cy="2660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a:extLst>
              <a:ext uri="{FF2B5EF4-FFF2-40B4-BE49-F238E27FC236}">
                <a16:creationId xmlns:a16="http://schemas.microsoft.com/office/drawing/2014/main" id="{FD40FD7D-E083-4444-8287-CEEF3CD4206D}"/>
              </a:ext>
            </a:extLst>
          </p:cNvPr>
          <p:cNvSpPr>
            <a:spLocks noGrp="1" noChangeArrowheads="1"/>
          </p:cNvSpPr>
          <p:nvPr>
            <p:ph type="body" idx="1"/>
          </p:nvPr>
        </p:nvSpPr>
        <p:spPr bwMode="auto">
          <a:xfrm>
            <a:off x="1022350" y="3373438"/>
            <a:ext cx="8189913" cy="319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6" tIns="47398" rIns="94796" bIns="47398"/>
          <a:lstStyle/>
          <a:p>
            <a:endParaRPr lang="en-US"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985F974-8DF6-42D3-878E-6108FA3C4656}"/>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2766B06-4886-498B-A76E-1A76E7577A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7F5A027-583B-4F2F-BAD7-4054EEB23C3E}"/>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B40B8A50-F580-497F-BC81-435A812542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6D573A2-94A0-4D33-ABC6-F235AD12B99E}"/>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B2AD2A9A-8E06-46DA-A273-CB26333163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58C8C09-809C-4172-B2B3-B9786BECC5DF}"/>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653AB697-7BE3-481A-B4E0-3BCE364C4D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B27EC3F-D8F3-4D75-8EFC-88FF12CDEF3D}"/>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A76386AB-B53F-4E86-B3CD-C00386DA0B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ACF11C7-215F-4491-A4A6-EFE6D9777EBC}"/>
              </a:ext>
            </a:extLst>
          </p:cNvPr>
          <p:cNvSpPr>
            <a:spLocks noGrp="1" noRot="1" noChangeAspect="1" noTextEdit="1"/>
          </p:cNvSpPr>
          <p:nvPr>
            <p:ph type="sldImg"/>
          </p:nvPr>
        </p:nvSpPr>
        <p:spPr bwMode="auto">
          <a:xfrm>
            <a:off x="3343275" y="533400"/>
            <a:ext cx="35496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EEF3AD8C-78AD-4150-B9EC-3B4790BC97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1F69F5-9CEF-4607-B190-313B35747A4F}"/>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7AC75343-871D-4EAA-AFA4-DB8343A675E3}"/>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BAE6F373-2C9E-4B4D-8E93-4DCB3C7F1D0E}"/>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0D1C0295-9A3C-4AF1-B7AA-C4CFBE498639}"/>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r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fr-FR"/>
              <a:t>Cliquez pour modifier le style du titre</a:t>
            </a:r>
            <a:endParaRPr lang="en-US"/>
          </a:p>
        </p:txBody>
      </p:sp>
      <p:sp>
        <p:nvSpPr>
          <p:cNvPr id="9" name="Sous-titr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a:t>Cliquez pour modifier le style des sous-titres du masque</a:t>
            </a:r>
            <a:endParaRPr lang="en-US"/>
          </a:p>
        </p:txBody>
      </p:sp>
      <p:sp>
        <p:nvSpPr>
          <p:cNvPr id="10" name="Espace réservé de la date 27">
            <a:extLst>
              <a:ext uri="{FF2B5EF4-FFF2-40B4-BE49-F238E27FC236}">
                <a16:creationId xmlns:a16="http://schemas.microsoft.com/office/drawing/2014/main" id="{9C6E2679-7988-41B1-ADC4-209327D17771}"/>
              </a:ext>
            </a:extLst>
          </p:cNvPr>
          <p:cNvSpPr>
            <a:spLocks noGrp="1"/>
          </p:cNvSpPr>
          <p:nvPr>
            <p:ph type="dt" sz="half" idx="10"/>
          </p:nvPr>
        </p:nvSpPr>
        <p:spPr>
          <a:xfrm>
            <a:off x="6400800" y="6354763"/>
            <a:ext cx="2286000" cy="366712"/>
          </a:xfrm>
        </p:spPr>
        <p:txBody>
          <a:bodyPr/>
          <a:lstStyle>
            <a:lvl1pPr>
              <a:defRPr/>
            </a:lvl1pPr>
          </a:lstStyle>
          <a:p>
            <a:pPr>
              <a:defRPr/>
            </a:pPr>
            <a:fld id="{D3167E2F-F2C5-4A04-8897-522983120E60}" type="datetime1">
              <a:rPr lang="fr-FR" altLang="fr-FR"/>
              <a:pPr>
                <a:defRPr/>
              </a:pPr>
              <a:t>07/10/2021</a:t>
            </a:fld>
            <a:endParaRPr lang="fr-BE" altLang="fr-FR"/>
          </a:p>
        </p:txBody>
      </p:sp>
      <p:sp>
        <p:nvSpPr>
          <p:cNvPr id="11" name="Espace réservé du pied de page 16">
            <a:extLst>
              <a:ext uri="{FF2B5EF4-FFF2-40B4-BE49-F238E27FC236}">
                <a16:creationId xmlns:a16="http://schemas.microsoft.com/office/drawing/2014/main" id="{CF12232A-644D-4F62-9A9A-93E2BA0C44B4}"/>
              </a:ext>
            </a:extLst>
          </p:cNvPr>
          <p:cNvSpPr>
            <a:spLocks noGrp="1"/>
          </p:cNvSpPr>
          <p:nvPr>
            <p:ph type="ftr" sz="quarter" idx="11"/>
          </p:nvPr>
        </p:nvSpPr>
        <p:spPr>
          <a:xfrm>
            <a:off x="2898775" y="6354763"/>
            <a:ext cx="3475038" cy="366712"/>
          </a:xfrm>
        </p:spPr>
        <p:txBody>
          <a:bodyPr/>
          <a:lstStyle>
            <a:lvl1pPr>
              <a:defRPr/>
            </a:lvl1pPr>
          </a:lstStyle>
          <a:p>
            <a:pPr>
              <a:defRPr/>
            </a:pPr>
            <a:r>
              <a:rPr lang="fr-BE"/>
              <a:t>Slim Kallel</a:t>
            </a:r>
          </a:p>
        </p:txBody>
      </p:sp>
      <p:sp>
        <p:nvSpPr>
          <p:cNvPr id="12" name="Espace réservé du numéro de diapositive 28">
            <a:extLst>
              <a:ext uri="{FF2B5EF4-FFF2-40B4-BE49-F238E27FC236}">
                <a16:creationId xmlns:a16="http://schemas.microsoft.com/office/drawing/2014/main" id="{0FA7F068-67C9-45A9-8484-772663B6F433}"/>
              </a:ext>
            </a:extLst>
          </p:cNvPr>
          <p:cNvSpPr>
            <a:spLocks noGrp="1"/>
          </p:cNvSpPr>
          <p:nvPr>
            <p:ph type="sldNum" sz="quarter" idx="12"/>
          </p:nvPr>
        </p:nvSpPr>
        <p:spPr>
          <a:xfrm>
            <a:off x="1216025" y="6354763"/>
            <a:ext cx="1219200" cy="366712"/>
          </a:xfrm>
        </p:spPr>
        <p:txBody>
          <a:bodyPr/>
          <a:lstStyle>
            <a:lvl1pPr>
              <a:defRPr/>
            </a:lvl1pPr>
          </a:lstStyle>
          <a:p>
            <a:fld id="{F86B1591-0192-4823-9C4E-0EF3D694303F}" type="slidenum">
              <a:rPr lang="fr-BE" altLang="fr-FR"/>
              <a:pPr/>
              <a:t>‹N°›</a:t>
            </a:fld>
            <a:endParaRPr lang="fr-BE" altLang="fr-FR"/>
          </a:p>
        </p:txBody>
      </p:sp>
    </p:spTree>
    <p:extLst>
      <p:ext uri="{BB962C8B-B14F-4D97-AF65-F5344CB8AC3E}">
        <p14:creationId xmlns:p14="http://schemas.microsoft.com/office/powerpoint/2010/main" val="127768848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4" name="Connecteur droit 10">
            <a:extLst>
              <a:ext uri="{FF2B5EF4-FFF2-40B4-BE49-F238E27FC236}">
                <a16:creationId xmlns:a16="http://schemas.microsoft.com/office/drawing/2014/main" id="{40206899-0660-4324-A1DC-20414117DF9D}"/>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fr-FR"/>
          </a:p>
        </p:txBody>
      </p:sp>
      <p:sp>
        <p:nvSpPr>
          <p:cNvPr id="5" name="Triangle isocèle 4">
            <a:extLst>
              <a:ext uri="{FF2B5EF4-FFF2-40B4-BE49-F238E27FC236}">
                <a16:creationId xmlns:a16="http://schemas.microsoft.com/office/drawing/2014/main" id="{1F48C977-0743-4C3F-A0FD-80F1602EC143}"/>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Connecteur droit 12">
            <a:extLst>
              <a:ext uri="{FF2B5EF4-FFF2-40B4-BE49-F238E27FC236}">
                <a16:creationId xmlns:a16="http://schemas.microsoft.com/office/drawing/2014/main" id="{3983A413-F97A-4BDF-AF37-A5860EAA188F}"/>
              </a:ext>
            </a:extLst>
          </p:cNvPr>
          <p:cNvSpPr>
            <a:spLocks noChangeShapeType="1"/>
          </p:cNvSpPr>
          <p:nvPr/>
        </p:nvSpPr>
        <p:spPr bwMode="auto">
          <a:xfrm rot="5400000">
            <a:off x="3630612" y="3201988"/>
            <a:ext cx="5851525"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fr-FR"/>
          </a:p>
        </p:txBody>
      </p:sp>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3">
            <a:extLst>
              <a:ext uri="{FF2B5EF4-FFF2-40B4-BE49-F238E27FC236}">
                <a16:creationId xmlns:a16="http://schemas.microsoft.com/office/drawing/2014/main" id="{A42FA0AC-0B74-48A4-88B6-89B5ECE868EF}"/>
              </a:ext>
            </a:extLst>
          </p:cNvPr>
          <p:cNvSpPr>
            <a:spLocks noGrp="1"/>
          </p:cNvSpPr>
          <p:nvPr>
            <p:ph type="dt" sz="half" idx="10"/>
          </p:nvPr>
        </p:nvSpPr>
        <p:spPr/>
        <p:txBody>
          <a:bodyPr/>
          <a:lstStyle>
            <a:lvl1pPr>
              <a:defRPr/>
            </a:lvl1pPr>
          </a:lstStyle>
          <a:p>
            <a:pPr>
              <a:defRPr/>
            </a:pPr>
            <a:fld id="{6F7CB6D3-5DE6-4D56-8105-D5C34F51990F}" type="datetime1">
              <a:rPr lang="fr-FR" altLang="fr-FR"/>
              <a:pPr>
                <a:defRPr/>
              </a:pPr>
              <a:t>07/10/2021</a:t>
            </a:fld>
            <a:endParaRPr lang="fr-BE" altLang="fr-FR"/>
          </a:p>
        </p:txBody>
      </p:sp>
      <p:sp>
        <p:nvSpPr>
          <p:cNvPr id="8" name="Espace réservé du pied de page 4">
            <a:extLst>
              <a:ext uri="{FF2B5EF4-FFF2-40B4-BE49-F238E27FC236}">
                <a16:creationId xmlns:a16="http://schemas.microsoft.com/office/drawing/2014/main" id="{C5708B9C-992E-4C66-9675-6C431ADBAB7C}"/>
              </a:ext>
            </a:extLst>
          </p:cNvPr>
          <p:cNvSpPr>
            <a:spLocks noGrp="1"/>
          </p:cNvSpPr>
          <p:nvPr>
            <p:ph type="ftr" sz="quarter" idx="11"/>
          </p:nvPr>
        </p:nvSpPr>
        <p:spPr/>
        <p:txBody>
          <a:bodyPr/>
          <a:lstStyle>
            <a:lvl1pPr>
              <a:defRPr/>
            </a:lvl1pPr>
          </a:lstStyle>
          <a:p>
            <a:pPr>
              <a:defRPr/>
            </a:pPr>
            <a:r>
              <a:rPr lang="fr-BE"/>
              <a:t>Slim Kallel</a:t>
            </a:r>
          </a:p>
        </p:txBody>
      </p:sp>
      <p:sp>
        <p:nvSpPr>
          <p:cNvPr id="9" name="Espace réservé du numéro de diapositive 5">
            <a:extLst>
              <a:ext uri="{FF2B5EF4-FFF2-40B4-BE49-F238E27FC236}">
                <a16:creationId xmlns:a16="http://schemas.microsoft.com/office/drawing/2014/main" id="{700EED8F-E0D8-4230-970E-556640660290}"/>
              </a:ext>
            </a:extLst>
          </p:cNvPr>
          <p:cNvSpPr>
            <a:spLocks noGrp="1"/>
          </p:cNvSpPr>
          <p:nvPr>
            <p:ph type="sldNum" sz="quarter" idx="12"/>
          </p:nvPr>
        </p:nvSpPr>
        <p:spPr/>
        <p:txBody>
          <a:bodyPr/>
          <a:lstStyle>
            <a:lvl1pPr>
              <a:defRPr/>
            </a:lvl1pPr>
          </a:lstStyle>
          <a:p>
            <a:fld id="{A8F1D687-3AB8-4FFE-8FCF-25718D3691C3}" type="slidenum">
              <a:rPr lang="fr-BE" altLang="fr-FR"/>
              <a:pPr/>
              <a:t>‹N°›</a:t>
            </a:fld>
            <a:endParaRPr lang="fr-BE" altLang="fr-FR"/>
          </a:p>
        </p:txBody>
      </p:sp>
    </p:spTree>
    <p:extLst>
      <p:ext uri="{BB962C8B-B14F-4D97-AF65-F5344CB8AC3E}">
        <p14:creationId xmlns:p14="http://schemas.microsoft.com/office/powerpoint/2010/main" val="233620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4A652F-708B-415B-9AB8-FB5B7D82223F}"/>
              </a:ext>
            </a:extLst>
          </p:cNvPr>
          <p:cNvSpPr/>
          <p:nvPr/>
        </p:nvSpPr>
        <p:spPr>
          <a:xfrm>
            <a:off x="904875" y="2001838"/>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890C8C18-7BDA-4F54-8871-DD6D84E1E558}"/>
              </a:ext>
            </a:extLst>
          </p:cNvPr>
          <p:cNvSpPr/>
          <p:nvPr/>
        </p:nvSpPr>
        <p:spPr>
          <a:xfrm>
            <a:off x="904875" y="200025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re 7"/>
          <p:cNvSpPr>
            <a:spLocks noGrp="1"/>
          </p:cNvSpPr>
          <p:nvPr>
            <p:ph type="ctrTitle"/>
          </p:nvPr>
        </p:nvSpPr>
        <p:spPr>
          <a:xfrm>
            <a:off x="1219200" y="2238365"/>
            <a:ext cx="6858000" cy="990600"/>
          </a:xfrm>
        </p:spPr>
        <p:txBody>
          <a:bodyPr anchor="t"/>
          <a:lstStyle>
            <a:lvl1pPr algn="r">
              <a:defRPr sz="3200">
                <a:solidFill>
                  <a:schemeClr val="tx1"/>
                </a:solidFill>
              </a:defRPr>
            </a:lvl1pPr>
          </a:lstStyle>
          <a:p>
            <a:r>
              <a:rPr lang="fr-FR"/>
              <a:t>Cliquez pour modifier le style du titre</a:t>
            </a:r>
            <a:endParaRPr lang="en-US"/>
          </a:p>
        </p:txBody>
      </p:sp>
      <p:sp>
        <p:nvSpPr>
          <p:cNvPr id="5" name="Espace réservé de la date 27">
            <a:extLst>
              <a:ext uri="{FF2B5EF4-FFF2-40B4-BE49-F238E27FC236}">
                <a16:creationId xmlns:a16="http://schemas.microsoft.com/office/drawing/2014/main" id="{701A6AE3-3431-4DE9-A70D-B368CC9C7D7D}"/>
              </a:ext>
            </a:extLst>
          </p:cNvPr>
          <p:cNvSpPr>
            <a:spLocks noGrp="1"/>
          </p:cNvSpPr>
          <p:nvPr>
            <p:ph type="dt" sz="half" idx="10"/>
          </p:nvPr>
        </p:nvSpPr>
        <p:spPr>
          <a:xfrm>
            <a:off x="6400800" y="6354763"/>
            <a:ext cx="2286000" cy="366712"/>
          </a:xfrm>
        </p:spPr>
        <p:txBody>
          <a:bodyPr/>
          <a:lstStyle>
            <a:lvl1pPr>
              <a:defRPr/>
            </a:lvl1pPr>
          </a:lstStyle>
          <a:p>
            <a:pPr>
              <a:defRPr/>
            </a:pPr>
            <a:fld id="{7A4CEF6C-AC4A-4D63-86C8-7ED7160A1856}" type="datetime1">
              <a:rPr lang="fr-FR" altLang="fr-FR"/>
              <a:pPr>
                <a:defRPr/>
              </a:pPr>
              <a:t>07/10/2021</a:t>
            </a:fld>
            <a:endParaRPr lang="fr-BE" altLang="fr-FR"/>
          </a:p>
        </p:txBody>
      </p:sp>
      <p:sp>
        <p:nvSpPr>
          <p:cNvPr id="6" name="Espace réservé du pied de page 16">
            <a:extLst>
              <a:ext uri="{FF2B5EF4-FFF2-40B4-BE49-F238E27FC236}">
                <a16:creationId xmlns:a16="http://schemas.microsoft.com/office/drawing/2014/main" id="{B5F90A58-89FD-4E87-A7AD-4D4F7B64A8CF}"/>
              </a:ext>
            </a:extLst>
          </p:cNvPr>
          <p:cNvSpPr>
            <a:spLocks noGrp="1"/>
          </p:cNvSpPr>
          <p:nvPr>
            <p:ph type="ftr" sz="quarter" idx="11"/>
          </p:nvPr>
        </p:nvSpPr>
        <p:spPr>
          <a:xfrm>
            <a:off x="2898775" y="6354763"/>
            <a:ext cx="3475038" cy="366712"/>
          </a:xfrm>
        </p:spPr>
        <p:txBody>
          <a:bodyPr/>
          <a:lstStyle>
            <a:lvl1pPr>
              <a:defRPr/>
            </a:lvl1pPr>
          </a:lstStyle>
          <a:p>
            <a:pPr>
              <a:defRPr/>
            </a:pPr>
            <a:r>
              <a:rPr lang="fr-BE"/>
              <a:t>Slim Kallel</a:t>
            </a:r>
          </a:p>
        </p:txBody>
      </p:sp>
      <p:sp>
        <p:nvSpPr>
          <p:cNvPr id="7" name="Espace réservé du numéro de diapositive 28">
            <a:extLst>
              <a:ext uri="{FF2B5EF4-FFF2-40B4-BE49-F238E27FC236}">
                <a16:creationId xmlns:a16="http://schemas.microsoft.com/office/drawing/2014/main" id="{283516D1-E303-45B5-BD2A-AD09C28DBBEE}"/>
              </a:ext>
            </a:extLst>
          </p:cNvPr>
          <p:cNvSpPr>
            <a:spLocks noGrp="1"/>
          </p:cNvSpPr>
          <p:nvPr>
            <p:ph type="sldNum" sz="quarter" idx="12"/>
          </p:nvPr>
        </p:nvSpPr>
        <p:spPr>
          <a:xfrm>
            <a:off x="1216025" y="6354763"/>
            <a:ext cx="1219200" cy="366712"/>
          </a:xfrm>
        </p:spPr>
        <p:txBody>
          <a:bodyPr/>
          <a:lstStyle>
            <a:lvl1pPr>
              <a:defRPr/>
            </a:lvl1pPr>
          </a:lstStyle>
          <a:p>
            <a:fld id="{B64416E5-7765-4F23-B507-B0FC93673424}" type="slidenum">
              <a:rPr lang="fr-BE" altLang="fr-FR"/>
              <a:pPr/>
              <a:t>‹N°›</a:t>
            </a:fld>
            <a:endParaRPr lang="fr-BE" altLang="fr-FR"/>
          </a:p>
        </p:txBody>
      </p:sp>
    </p:spTree>
    <p:extLst>
      <p:ext uri="{BB962C8B-B14F-4D97-AF65-F5344CB8AC3E}">
        <p14:creationId xmlns:p14="http://schemas.microsoft.com/office/powerpoint/2010/main" val="230511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9D0914-A3F7-4031-962C-9577A7ED3447}"/>
              </a:ext>
            </a:extLst>
          </p:cNvPr>
          <p:cNvSpPr/>
          <p:nvPr/>
        </p:nvSpPr>
        <p:spPr>
          <a:xfrm>
            <a:off x="642938" y="25019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82CF17C7-4903-49F4-90F7-9F1A88CD1351}"/>
              </a:ext>
            </a:extLst>
          </p:cNvPr>
          <p:cNvSpPr/>
          <p:nvPr/>
        </p:nvSpPr>
        <p:spPr>
          <a:xfrm>
            <a:off x="642938" y="2500313"/>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re 7"/>
          <p:cNvSpPr>
            <a:spLocks noGrp="1"/>
          </p:cNvSpPr>
          <p:nvPr>
            <p:ph type="ctrTitle"/>
          </p:nvPr>
        </p:nvSpPr>
        <p:spPr>
          <a:xfrm>
            <a:off x="957235" y="2738431"/>
            <a:ext cx="6858000" cy="990600"/>
          </a:xfrm>
        </p:spPr>
        <p:txBody>
          <a:bodyPr anchor="t"/>
          <a:lstStyle>
            <a:lvl1pPr algn="r">
              <a:defRPr sz="3200">
                <a:solidFill>
                  <a:schemeClr val="tx1"/>
                </a:solidFill>
              </a:defRPr>
            </a:lvl1pPr>
          </a:lstStyle>
          <a:p>
            <a:r>
              <a:rPr lang="fr-FR"/>
              <a:t>Cliquez pour modifier le style du titre</a:t>
            </a:r>
            <a:endParaRPr lang="en-US"/>
          </a:p>
        </p:txBody>
      </p:sp>
      <p:sp>
        <p:nvSpPr>
          <p:cNvPr id="5" name="Espace réservé de la date 27">
            <a:extLst>
              <a:ext uri="{FF2B5EF4-FFF2-40B4-BE49-F238E27FC236}">
                <a16:creationId xmlns:a16="http://schemas.microsoft.com/office/drawing/2014/main" id="{852D6614-B6B5-40FF-9A6A-53CAD9723CFD}"/>
              </a:ext>
            </a:extLst>
          </p:cNvPr>
          <p:cNvSpPr>
            <a:spLocks noGrp="1"/>
          </p:cNvSpPr>
          <p:nvPr>
            <p:ph type="dt" sz="half" idx="10"/>
          </p:nvPr>
        </p:nvSpPr>
        <p:spPr>
          <a:xfrm>
            <a:off x="6400800" y="6354763"/>
            <a:ext cx="2286000" cy="366712"/>
          </a:xfrm>
        </p:spPr>
        <p:txBody>
          <a:bodyPr/>
          <a:lstStyle>
            <a:lvl1pPr>
              <a:defRPr/>
            </a:lvl1pPr>
          </a:lstStyle>
          <a:p>
            <a:pPr>
              <a:defRPr/>
            </a:pPr>
            <a:fld id="{CA2703DE-CBE2-49DC-BBDA-D981BAB02B1D}" type="datetime1">
              <a:rPr lang="fr-FR" altLang="fr-FR"/>
              <a:pPr>
                <a:defRPr/>
              </a:pPr>
              <a:t>07/10/2021</a:t>
            </a:fld>
            <a:endParaRPr lang="fr-BE" altLang="fr-FR"/>
          </a:p>
        </p:txBody>
      </p:sp>
      <p:sp>
        <p:nvSpPr>
          <p:cNvPr id="6" name="Espace réservé du pied de page 16">
            <a:extLst>
              <a:ext uri="{FF2B5EF4-FFF2-40B4-BE49-F238E27FC236}">
                <a16:creationId xmlns:a16="http://schemas.microsoft.com/office/drawing/2014/main" id="{796717ED-D565-498D-8F41-52088ED659C7}"/>
              </a:ext>
            </a:extLst>
          </p:cNvPr>
          <p:cNvSpPr>
            <a:spLocks noGrp="1"/>
          </p:cNvSpPr>
          <p:nvPr>
            <p:ph type="ftr" sz="quarter" idx="11"/>
          </p:nvPr>
        </p:nvSpPr>
        <p:spPr>
          <a:xfrm>
            <a:off x="2898775" y="6354763"/>
            <a:ext cx="3475038" cy="366712"/>
          </a:xfrm>
        </p:spPr>
        <p:txBody>
          <a:bodyPr/>
          <a:lstStyle>
            <a:lvl1pPr>
              <a:defRPr/>
            </a:lvl1pPr>
          </a:lstStyle>
          <a:p>
            <a:pPr>
              <a:defRPr/>
            </a:pPr>
            <a:r>
              <a:rPr lang="fr-BE"/>
              <a:t>Slim Kallel</a:t>
            </a:r>
          </a:p>
        </p:txBody>
      </p:sp>
      <p:sp>
        <p:nvSpPr>
          <p:cNvPr id="7" name="Espace réservé du numéro de diapositive 28">
            <a:extLst>
              <a:ext uri="{FF2B5EF4-FFF2-40B4-BE49-F238E27FC236}">
                <a16:creationId xmlns:a16="http://schemas.microsoft.com/office/drawing/2014/main" id="{78C04D00-FCA7-447B-94C4-FF8FC6D3D0D8}"/>
              </a:ext>
            </a:extLst>
          </p:cNvPr>
          <p:cNvSpPr>
            <a:spLocks noGrp="1"/>
          </p:cNvSpPr>
          <p:nvPr>
            <p:ph type="sldNum" sz="quarter" idx="12"/>
          </p:nvPr>
        </p:nvSpPr>
        <p:spPr>
          <a:xfrm>
            <a:off x="1216025" y="6354763"/>
            <a:ext cx="1219200" cy="366712"/>
          </a:xfrm>
        </p:spPr>
        <p:txBody>
          <a:bodyPr/>
          <a:lstStyle>
            <a:lvl1pPr>
              <a:defRPr/>
            </a:lvl1pPr>
          </a:lstStyle>
          <a:p>
            <a:fld id="{9A504E4B-32A8-46DE-ABA3-764A3F744D50}" type="slidenum">
              <a:rPr lang="fr-BE" altLang="fr-FR"/>
              <a:pPr/>
              <a:t>‹N°›</a:t>
            </a:fld>
            <a:endParaRPr lang="fr-BE" altLang="fr-FR"/>
          </a:p>
        </p:txBody>
      </p:sp>
    </p:spTree>
    <p:extLst>
      <p:ext uri="{BB962C8B-B14F-4D97-AF65-F5344CB8AC3E}">
        <p14:creationId xmlns:p14="http://schemas.microsoft.com/office/powerpoint/2010/main" val="354853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3">
            <a:extLst>
              <a:ext uri="{FF2B5EF4-FFF2-40B4-BE49-F238E27FC236}">
                <a16:creationId xmlns:a16="http://schemas.microsoft.com/office/drawing/2014/main" id="{6E0BEDE1-158B-458E-9367-AB4A41F25D9B}"/>
              </a:ext>
            </a:extLst>
          </p:cNvPr>
          <p:cNvSpPr>
            <a:spLocks noGrp="1"/>
          </p:cNvSpPr>
          <p:nvPr>
            <p:ph type="dt" sz="half" idx="10"/>
          </p:nvPr>
        </p:nvSpPr>
        <p:spPr/>
        <p:txBody>
          <a:bodyPr/>
          <a:lstStyle>
            <a:lvl1pPr>
              <a:defRPr/>
            </a:lvl1pPr>
          </a:lstStyle>
          <a:p>
            <a:pPr>
              <a:defRPr/>
            </a:pPr>
            <a:fld id="{527086BD-AAAC-4B88-B404-8BD503AC46E1}" type="datetime1">
              <a:rPr lang="fr-FR" altLang="fr-FR"/>
              <a:pPr>
                <a:defRPr/>
              </a:pPr>
              <a:t>07/10/2021</a:t>
            </a:fld>
            <a:endParaRPr lang="fr-BE" altLang="fr-FR"/>
          </a:p>
        </p:txBody>
      </p:sp>
      <p:sp>
        <p:nvSpPr>
          <p:cNvPr id="3" name="Espace réservé du pied de page 2">
            <a:extLst>
              <a:ext uri="{FF2B5EF4-FFF2-40B4-BE49-F238E27FC236}">
                <a16:creationId xmlns:a16="http://schemas.microsoft.com/office/drawing/2014/main" id="{9EC54675-34F2-4C13-A30A-6D9570B949D5}"/>
              </a:ext>
            </a:extLst>
          </p:cNvPr>
          <p:cNvSpPr>
            <a:spLocks noGrp="1"/>
          </p:cNvSpPr>
          <p:nvPr>
            <p:ph type="ftr" sz="quarter" idx="11"/>
          </p:nvPr>
        </p:nvSpPr>
        <p:spPr/>
        <p:txBody>
          <a:bodyPr/>
          <a:lstStyle>
            <a:lvl1pPr>
              <a:defRPr/>
            </a:lvl1pPr>
          </a:lstStyle>
          <a:p>
            <a:pPr>
              <a:defRPr/>
            </a:pPr>
            <a:r>
              <a:rPr lang="fr-BE"/>
              <a:t>Slim Kallel</a:t>
            </a:r>
          </a:p>
        </p:txBody>
      </p:sp>
      <p:sp>
        <p:nvSpPr>
          <p:cNvPr id="4" name="Espace réservé du numéro de diapositive 22">
            <a:extLst>
              <a:ext uri="{FF2B5EF4-FFF2-40B4-BE49-F238E27FC236}">
                <a16:creationId xmlns:a16="http://schemas.microsoft.com/office/drawing/2014/main" id="{7F9725A2-C9D2-4469-A35D-F960E0152E0C}"/>
              </a:ext>
            </a:extLst>
          </p:cNvPr>
          <p:cNvSpPr>
            <a:spLocks noGrp="1"/>
          </p:cNvSpPr>
          <p:nvPr>
            <p:ph type="sldNum" sz="quarter" idx="12"/>
          </p:nvPr>
        </p:nvSpPr>
        <p:spPr/>
        <p:txBody>
          <a:bodyPr/>
          <a:lstStyle>
            <a:lvl1pPr>
              <a:defRPr/>
            </a:lvl1pPr>
          </a:lstStyle>
          <a:p>
            <a:fld id="{DDB8B7B2-3ADB-48E1-A7F7-062C71E888B8}" type="slidenum">
              <a:rPr lang="fr-BE" altLang="fr-FR"/>
              <a:pPr/>
              <a:t>‹N°›</a:t>
            </a:fld>
            <a:endParaRPr lang="fr-BE" altLang="fr-FR"/>
          </a:p>
        </p:txBody>
      </p:sp>
    </p:spTree>
    <p:extLst>
      <p:ext uri="{BB962C8B-B14F-4D97-AF65-F5344CB8AC3E}">
        <p14:creationId xmlns:p14="http://schemas.microsoft.com/office/powerpoint/2010/main" val="238913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29600" cy="990600"/>
          </a:xfrm>
        </p:spPr>
        <p:txBody>
          <a:bodyPr/>
          <a:lstStyle/>
          <a:p>
            <a:r>
              <a:rPr lang="fr-FR"/>
              <a:t>Cliquez pour modifier le style du titre</a:t>
            </a:r>
            <a:endParaRPr lang="en-US"/>
          </a:p>
        </p:txBody>
      </p:sp>
      <p:sp>
        <p:nvSpPr>
          <p:cNvPr id="3" name="Espace réservé du texte 2"/>
          <p:cNvSpPr>
            <a:spLocks noGrp="1"/>
          </p:cNvSpPr>
          <p:nvPr>
            <p:ph type="body" sz="half" idx="1"/>
          </p:nvPr>
        </p:nvSpPr>
        <p:spPr>
          <a:xfrm>
            <a:off x="457200" y="1219200"/>
            <a:ext cx="4038600" cy="49101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image de la bibliothèque 3"/>
          <p:cNvSpPr>
            <a:spLocks noGrp="1"/>
          </p:cNvSpPr>
          <p:nvPr>
            <p:ph type="clipArt" sz="half" idx="2"/>
          </p:nvPr>
        </p:nvSpPr>
        <p:spPr>
          <a:xfrm>
            <a:off x="4648200" y="1219200"/>
            <a:ext cx="4038600" cy="4910138"/>
          </a:xfrm>
        </p:spPr>
        <p:txBody>
          <a:bodyPr/>
          <a:lstStyle/>
          <a:p>
            <a:pPr lvl="0"/>
            <a:endParaRPr lang="en-US" noProof="0"/>
          </a:p>
        </p:txBody>
      </p:sp>
      <p:sp>
        <p:nvSpPr>
          <p:cNvPr id="5" name="Espace réservé de la date 13">
            <a:extLst>
              <a:ext uri="{FF2B5EF4-FFF2-40B4-BE49-F238E27FC236}">
                <a16:creationId xmlns:a16="http://schemas.microsoft.com/office/drawing/2014/main" id="{BD53CBF7-CF93-4A04-A5B7-381B9A16E9E8}"/>
              </a:ext>
            </a:extLst>
          </p:cNvPr>
          <p:cNvSpPr>
            <a:spLocks noGrp="1"/>
          </p:cNvSpPr>
          <p:nvPr>
            <p:ph type="dt" sz="half" idx="10"/>
          </p:nvPr>
        </p:nvSpPr>
        <p:spPr/>
        <p:txBody>
          <a:bodyPr/>
          <a:lstStyle>
            <a:lvl1pPr>
              <a:defRPr/>
            </a:lvl1pPr>
          </a:lstStyle>
          <a:p>
            <a:pPr>
              <a:defRPr/>
            </a:pPr>
            <a:fld id="{CB2D7DB2-EEC2-4C9A-A82B-75A98727A016}" type="datetime1">
              <a:rPr lang="fr-FR" altLang="fr-FR"/>
              <a:pPr>
                <a:defRPr/>
              </a:pPr>
              <a:t>07/10/2021</a:t>
            </a:fld>
            <a:endParaRPr lang="fr-BE" altLang="fr-FR"/>
          </a:p>
        </p:txBody>
      </p:sp>
      <p:sp>
        <p:nvSpPr>
          <p:cNvPr id="6" name="Espace réservé du pied de page 2">
            <a:extLst>
              <a:ext uri="{FF2B5EF4-FFF2-40B4-BE49-F238E27FC236}">
                <a16:creationId xmlns:a16="http://schemas.microsoft.com/office/drawing/2014/main" id="{80A765E9-28D6-4764-9392-77DAD0785157}"/>
              </a:ext>
            </a:extLst>
          </p:cNvPr>
          <p:cNvSpPr>
            <a:spLocks noGrp="1"/>
          </p:cNvSpPr>
          <p:nvPr>
            <p:ph type="ftr" sz="quarter" idx="11"/>
          </p:nvPr>
        </p:nvSpPr>
        <p:spPr/>
        <p:txBody>
          <a:bodyPr/>
          <a:lstStyle>
            <a:lvl1pPr>
              <a:defRPr/>
            </a:lvl1pPr>
          </a:lstStyle>
          <a:p>
            <a:pPr>
              <a:defRPr/>
            </a:pPr>
            <a:r>
              <a:rPr lang="fr-BE"/>
              <a:t>Slim Kallel</a:t>
            </a:r>
          </a:p>
        </p:txBody>
      </p:sp>
      <p:sp>
        <p:nvSpPr>
          <p:cNvPr id="7" name="Espace réservé du numéro de diapositive 22">
            <a:extLst>
              <a:ext uri="{FF2B5EF4-FFF2-40B4-BE49-F238E27FC236}">
                <a16:creationId xmlns:a16="http://schemas.microsoft.com/office/drawing/2014/main" id="{4AE74756-A26A-4D31-8C91-7CB98D7F2735}"/>
              </a:ext>
            </a:extLst>
          </p:cNvPr>
          <p:cNvSpPr>
            <a:spLocks noGrp="1"/>
          </p:cNvSpPr>
          <p:nvPr>
            <p:ph type="sldNum" sz="quarter" idx="12"/>
          </p:nvPr>
        </p:nvSpPr>
        <p:spPr/>
        <p:txBody>
          <a:bodyPr/>
          <a:lstStyle>
            <a:lvl1pPr>
              <a:defRPr/>
            </a:lvl1pPr>
          </a:lstStyle>
          <a:p>
            <a:fld id="{0088F06B-E50E-48F3-A089-1913501B154B}" type="slidenum">
              <a:rPr lang="fr-BE" altLang="fr-FR"/>
              <a:pPr/>
              <a:t>‹N°›</a:t>
            </a:fld>
            <a:endParaRPr lang="fr-BE" altLang="fr-FR"/>
          </a:p>
        </p:txBody>
      </p:sp>
    </p:spTree>
    <p:extLst>
      <p:ext uri="{BB962C8B-B14F-4D97-AF65-F5344CB8AC3E}">
        <p14:creationId xmlns:p14="http://schemas.microsoft.com/office/powerpoint/2010/main" val="1928063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hart" preserve="1">
  <p:cSld name="Titre. Text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29600" cy="990600"/>
          </a:xfrm>
        </p:spPr>
        <p:txBody>
          <a:bodyPr/>
          <a:lstStyle/>
          <a:p>
            <a:r>
              <a:rPr lang="fr-FR"/>
              <a:t>Cliquez pour modifier le style du titre</a:t>
            </a:r>
            <a:endParaRPr lang="en-US"/>
          </a:p>
        </p:txBody>
      </p:sp>
      <p:sp>
        <p:nvSpPr>
          <p:cNvPr id="3" name="Espace réservé du texte 2"/>
          <p:cNvSpPr>
            <a:spLocks noGrp="1"/>
          </p:cNvSpPr>
          <p:nvPr>
            <p:ph type="body" sz="half" idx="1"/>
          </p:nvPr>
        </p:nvSpPr>
        <p:spPr>
          <a:xfrm>
            <a:off x="457200" y="1219200"/>
            <a:ext cx="4038600" cy="49101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graphique 3"/>
          <p:cNvSpPr>
            <a:spLocks noGrp="1"/>
          </p:cNvSpPr>
          <p:nvPr>
            <p:ph type="chart" sz="half" idx="2"/>
          </p:nvPr>
        </p:nvSpPr>
        <p:spPr>
          <a:xfrm>
            <a:off x="4648200" y="1219200"/>
            <a:ext cx="4038600" cy="4910138"/>
          </a:xfrm>
        </p:spPr>
        <p:txBody>
          <a:bodyPr/>
          <a:lstStyle/>
          <a:p>
            <a:pPr lvl="0"/>
            <a:endParaRPr lang="en-US" noProof="0"/>
          </a:p>
        </p:txBody>
      </p:sp>
      <p:sp>
        <p:nvSpPr>
          <p:cNvPr id="5" name="Espace réservé de la date 13">
            <a:extLst>
              <a:ext uri="{FF2B5EF4-FFF2-40B4-BE49-F238E27FC236}">
                <a16:creationId xmlns:a16="http://schemas.microsoft.com/office/drawing/2014/main" id="{6CC3BF07-F5AC-4EAD-A32C-15B4A786D38F}"/>
              </a:ext>
            </a:extLst>
          </p:cNvPr>
          <p:cNvSpPr>
            <a:spLocks noGrp="1"/>
          </p:cNvSpPr>
          <p:nvPr>
            <p:ph type="dt" sz="half" idx="10"/>
          </p:nvPr>
        </p:nvSpPr>
        <p:spPr/>
        <p:txBody>
          <a:bodyPr/>
          <a:lstStyle>
            <a:lvl1pPr>
              <a:defRPr/>
            </a:lvl1pPr>
          </a:lstStyle>
          <a:p>
            <a:pPr>
              <a:defRPr/>
            </a:pPr>
            <a:fld id="{58506056-3F0C-43D1-B964-C14622F3D4FD}" type="datetime1">
              <a:rPr lang="fr-FR" altLang="fr-FR"/>
              <a:pPr>
                <a:defRPr/>
              </a:pPr>
              <a:t>07/10/2021</a:t>
            </a:fld>
            <a:endParaRPr lang="fr-BE" altLang="fr-FR"/>
          </a:p>
        </p:txBody>
      </p:sp>
      <p:sp>
        <p:nvSpPr>
          <p:cNvPr id="6" name="Espace réservé du pied de page 2">
            <a:extLst>
              <a:ext uri="{FF2B5EF4-FFF2-40B4-BE49-F238E27FC236}">
                <a16:creationId xmlns:a16="http://schemas.microsoft.com/office/drawing/2014/main" id="{B3C89690-21B9-45E6-A75B-357DF08C1801}"/>
              </a:ext>
            </a:extLst>
          </p:cNvPr>
          <p:cNvSpPr>
            <a:spLocks noGrp="1"/>
          </p:cNvSpPr>
          <p:nvPr>
            <p:ph type="ftr" sz="quarter" idx="11"/>
          </p:nvPr>
        </p:nvSpPr>
        <p:spPr/>
        <p:txBody>
          <a:bodyPr/>
          <a:lstStyle>
            <a:lvl1pPr>
              <a:defRPr/>
            </a:lvl1pPr>
          </a:lstStyle>
          <a:p>
            <a:pPr>
              <a:defRPr/>
            </a:pPr>
            <a:r>
              <a:rPr lang="fr-BE"/>
              <a:t>Slim Kallel</a:t>
            </a:r>
          </a:p>
        </p:txBody>
      </p:sp>
      <p:sp>
        <p:nvSpPr>
          <p:cNvPr id="7" name="Espace réservé du numéro de diapositive 22">
            <a:extLst>
              <a:ext uri="{FF2B5EF4-FFF2-40B4-BE49-F238E27FC236}">
                <a16:creationId xmlns:a16="http://schemas.microsoft.com/office/drawing/2014/main" id="{24E8B32A-9198-428B-A107-447BA436C3DC}"/>
              </a:ext>
            </a:extLst>
          </p:cNvPr>
          <p:cNvSpPr>
            <a:spLocks noGrp="1"/>
          </p:cNvSpPr>
          <p:nvPr>
            <p:ph type="sldNum" sz="quarter" idx="12"/>
          </p:nvPr>
        </p:nvSpPr>
        <p:spPr/>
        <p:txBody>
          <a:bodyPr/>
          <a:lstStyle>
            <a:lvl1pPr>
              <a:defRPr/>
            </a:lvl1pPr>
          </a:lstStyle>
          <a:p>
            <a:fld id="{04962550-9550-4C3A-85A4-006E4A337C96}" type="slidenum">
              <a:rPr lang="fr-BE" altLang="fr-FR"/>
              <a:pPr/>
              <a:t>‹N°›</a:t>
            </a:fld>
            <a:endParaRPr lang="fr-BE" altLang="fr-FR"/>
          </a:p>
        </p:txBody>
      </p:sp>
    </p:spTree>
    <p:extLst>
      <p:ext uri="{BB962C8B-B14F-4D97-AF65-F5344CB8AC3E}">
        <p14:creationId xmlns:p14="http://schemas.microsoft.com/office/powerpoint/2010/main" val="320159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8" name="Espace réservé du contenu 7"/>
          <p:cNvSpPr>
            <a:spLocks noGrp="1"/>
          </p:cNvSpPr>
          <p:nvPr>
            <p:ph sz="quarter" idx="1"/>
          </p:nvPr>
        </p:nvSpPr>
        <p:spPr>
          <a:xfrm>
            <a:off x="457200" y="1219200"/>
            <a:ext cx="8229600" cy="4937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13">
            <a:extLst>
              <a:ext uri="{FF2B5EF4-FFF2-40B4-BE49-F238E27FC236}">
                <a16:creationId xmlns:a16="http://schemas.microsoft.com/office/drawing/2014/main" id="{428389DF-0A2C-47B2-A8CF-7247310D62CC}"/>
              </a:ext>
            </a:extLst>
          </p:cNvPr>
          <p:cNvSpPr>
            <a:spLocks noGrp="1"/>
          </p:cNvSpPr>
          <p:nvPr>
            <p:ph type="dt" sz="half" idx="10"/>
          </p:nvPr>
        </p:nvSpPr>
        <p:spPr/>
        <p:txBody>
          <a:bodyPr/>
          <a:lstStyle>
            <a:lvl1pPr>
              <a:defRPr/>
            </a:lvl1pPr>
          </a:lstStyle>
          <a:p>
            <a:pPr>
              <a:defRPr/>
            </a:pPr>
            <a:fld id="{44E465B4-F8BC-4390-BBBC-98E121DA376D}" type="datetime1">
              <a:rPr lang="fr-FR" altLang="fr-FR"/>
              <a:pPr>
                <a:defRPr/>
              </a:pPr>
              <a:t>07/10/2021</a:t>
            </a:fld>
            <a:endParaRPr lang="fr-BE" altLang="fr-FR"/>
          </a:p>
        </p:txBody>
      </p:sp>
      <p:sp>
        <p:nvSpPr>
          <p:cNvPr id="5" name="Espace réservé du pied de page 2">
            <a:extLst>
              <a:ext uri="{FF2B5EF4-FFF2-40B4-BE49-F238E27FC236}">
                <a16:creationId xmlns:a16="http://schemas.microsoft.com/office/drawing/2014/main" id="{1BA95A59-1EC0-472F-B612-8CBE091611E6}"/>
              </a:ext>
            </a:extLst>
          </p:cNvPr>
          <p:cNvSpPr>
            <a:spLocks noGrp="1"/>
          </p:cNvSpPr>
          <p:nvPr>
            <p:ph type="ftr" sz="quarter" idx="11"/>
          </p:nvPr>
        </p:nvSpPr>
        <p:spPr/>
        <p:txBody>
          <a:bodyPr/>
          <a:lstStyle>
            <a:lvl1pPr>
              <a:defRPr/>
            </a:lvl1pPr>
          </a:lstStyle>
          <a:p>
            <a:pPr>
              <a:defRPr/>
            </a:pPr>
            <a:r>
              <a:rPr lang="fr-BE"/>
              <a:t>Slim Kallel</a:t>
            </a:r>
          </a:p>
        </p:txBody>
      </p:sp>
      <p:sp>
        <p:nvSpPr>
          <p:cNvPr id="6" name="Espace réservé du numéro de diapositive 22">
            <a:extLst>
              <a:ext uri="{FF2B5EF4-FFF2-40B4-BE49-F238E27FC236}">
                <a16:creationId xmlns:a16="http://schemas.microsoft.com/office/drawing/2014/main" id="{A3283282-4E67-4BF0-A73B-FB40EFF2E1BB}"/>
              </a:ext>
            </a:extLst>
          </p:cNvPr>
          <p:cNvSpPr>
            <a:spLocks noGrp="1"/>
          </p:cNvSpPr>
          <p:nvPr>
            <p:ph type="sldNum" sz="quarter" idx="12"/>
          </p:nvPr>
        </p:nvSpPr>
        <p:spPr/>
        <p:txBody>
          <a:bodyPr/>
          <a:lstStyle>
            <a:lvl1pPr>
              <a:defRPr/>
            </a:lvl1pPr>
          </a:lstStyle>
          <a:p>
            <a:fld id="{ECE88291-B618-4ED2-AFA4-CC75BA1BCCE3}" type="slidenum">
              <a:rPr lang="fr-BE" altLang="fr-FR"/>
              <a:pPr/>
              <a:t>‹N°›</a:t>
            </a:fld>
            <a:endParaRPr lang="fr-BE" altLang="fr-FR"/>
          </a:p>
        </p:txBody>
      </p:sp>
    </p:spTree>
    <p:extLst>
      <p:ext uri="{BB962C8B-B14F-4D97-AF65-F5344CB8AC3E}">
        <p14:creationId xmlns:p14="http://schemas.microsoft.com/office/powerpoint/2010/main" val="52761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F770DC-CD8B-4950-B554-E5B2595D6921}"/>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D0906599-3D50-4513-973D-505597A3CE5C}"/>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re 1"/>
          <p:cNvSpPr>
            <a:spLocks noGrp="1"/>
          </p:cNvSpPr>
          <p:nvPr>
            <p:ph type="title"/>
          </p:nvPr>
        </p:nvSpPr>
        <p:spPr>
          <a:xfrm>
            <a:off x="1219200" y="2971800"/>
            <a:ext cx="6858000" cy="1066800"/>
          </a:xfrm>
        </p:spPr>
        <p:txBody>
          <a:bodyPr anchor="t"/>
          <a:lstStyle>
            <a:lvl1pPr algn="r">
              <a:buNone/>
              <a:defRPr sz="3200" b="0" cap="none" baseline="0"/>
            </a:lvl1pPr>
          </a:lstStyle>
          <a:p>
            <a:r>
              <a:rPr lang="fr-FR"/>
              <a:t>Cliquez pour modifier le style du titre</a:t>
            </a:r>
            <a:endParaRPr lang="en-US"/>
          </a:p>
        </p:txBody>
      </p:sp>
      <p:sp>
        <p:nvSpPr>
          <p:cNvPr id="3" name="Espace réservé du texte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a:t>Cliquez pour modifier les styles du texte du masque</a:t>
            </a:r>
          </a:p>
        </p:txBody>
      </p:sp>
      <p:sp>
        <p:nvSpPr>
          <p:cNvPr id="6" name="Espace réservé de la date 3">
            <a:extLst>
              <a:ext uri="{FF2B5EF4-FFF2-40B4-BE49-F238E27FC236}">
                <a16:creationId xmlns:a16="http://schemas.microsoft.com/office/drawing/2014/main" id="{8E69110D-9AE6-411E-8F40-BE9B3C884390}"/>
              </a:ext>
            </a:extLst>
          </p:cNvPr>
          <p:cNvSpPr>
            <a:spLocks noGrp="1"/>
          </p:cNvSpPr>
          <p:nvPr>
            <p:ph type="dt" sz="half" idx="10"/>
          </p:nvPr>
        </p:nvSpPr>
        <p:spPr>
          <a:xfrm>
            <a:off x="6400800" y="6354763"/>
            <a:ext cx="2286000" cy="366712"/>
          </a:xfrm>
        </p:spPr>
        <p:txBody>
          <a:bodyPr/>
          <a:lstStyle>
            <a:lvl1pPr>
              <a:defRPr/>
            </a:lvl1pPr>
          </a:lstStyle>
          <a:p>
            <a:pPr>
              <a:defRPr/>
            </a:pPr>
            <a:fld id="{61D66F25-1DB9-498E-9281-81FB666B15C9}" type="datetime1">
              <a:rPr lang="fr-FR" altLang="fr-FR"/>
              <a:pPr>
                <a:defRPr/>
              </a:pPr>
              <a:t>07/10/2021</a:t>
            </a:fld>
            <a:endParaRPr lang="fr-BE" altLang="fr-FR"/>
          </a:p>
        </p:txBody>
      </p:sp>
      <p:sp>
        <p:nvSpPr>
          <p:cNvPr id="7" name="Espace réservé du pied de page 4">
            <a:extLst>
              <a:ext uri="{FF2B5EF4-FFF2-40B4-BE49-F238E27FC236}">
                <a16:creationId xmlns:a16="http://schemas.microsoft.com/office/drawing/2014/main" id="{DBD977ED-D171-4558-8530-17C8AD550219}"/>
              </a:ext>
            </a:extLst>
          </p:cNvPr>
          <p:cNvSpPr>
            <a:spLocks noGrp="1"/>
          </p:cNvSpPr>
          <p:nvPr>
            <p:ph type="ftr" sz="quarter" idx="11"/>
          </p:nvPr>
        </p:nvSpPr>
        <p:spPr>
          <a:xfrm>
            <a:off x="2898775" y="6354763"/>
            <a:ext cx="3475038" cy="366712"/>
          </a:xfrm>
        </p:spPr>
        <p:txBody>
          <a:bodyPr/>
          <a:lstStyle>
            <a:lvl1pPr>
              <a:defRPr/>
            </a:lvl1pPr>
          </a:lstStyle>
          <a:p>
            <a:pPr>
              <a:defRPr/>
            </a:pPr>
            <a:r>
              <a:rPr lang="fr-BE"/>
              <a:t>Slim Kallel</a:t>
            </a:r>
          </a:p>
        </p:txBody>
      </p:sp>
      <p:sp>
        <p:nvSpPr>
          <p:cNvPr id="8" name="Espace réservé du numéro de diapositive 5">
            <a:extLst>
              <a:ext uri="{FF2B5EF4-FFF2-40B4-BE49-F238E27FC236}">
                <a16:creationId xmlns:a16="http://schemas.microsoft.com/office/drawing/2014/main" id="{30EC11A7-8226-42FE-AFB6-7F54B0886C6E}"/>
              </a:ext>
            </a:extLst>
          </p:cNvPr>
          <p:cNvSpPr>
            <a:spLocks noGrp="1"/>
          </p:cNvSpPr>
          <p:nvPr>
            <p:ph type="sldNum" sz="quarter" idx="12"/>
          </p:nvPr>
        </p:nvSpPr>
        <p:spPr>
          <a:xfrm>
            <a:off x="1069975" y="6354763"/>
            <a:ext cx="1520825" cy="366712"/>
          </a:xfrm>
        </p:spPr>
        <p:txBody>
          <a:bodyPr/>
          <a:lstStyle>
            <a:lvl1pPr>
              <a:defRPr/>
            </a:lvl1pPr>
          </a:lstStyle>
          <a:p>
            <a:fld id="{FD73D370-DE60-4A2D-AC22-892E85CAAAED}" type="slidenum">
              <a:rPr lang="fr-BE" altLang="fr-FR"/>
              <a:pPr/>
              <a:t>‹N°›</a:t>
            </a:fld>
            <a:endParaRPr lang="fr-BE" altLang="fr-FR"/>
          </a:p>
        </p:txBody>
      </p:sp>
    </p:spTree>
    <p:extLst>
      <p:ext uri="{BB962C8B-B14F-4D97-AF65-F5344CB8AC3E}">
        <p14:creationId xmlns:p14="http://schemas.microsoft.com/office/powerpoint/2010/main" val="15739268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lang="fr-FR"/>
              <a:t>Cliquez pour modifier le style du titre</a:t>
            </a:r>
            <a:endParaRPr lang="en-US"/>
          </a:p>
        </p:txBody>
      </p:sp>
      <p:sp>
        <p:nvSpPr>
          <p:cNvPr id="9" name="Espace réservé du contenu 8"/>
          <p:cNvSpPr>
            <a:spLocks noGrp="1"/>
          </p:cNvSpPr>
          <p:nvPr>
            <p:ph sz="quarter" idx="1"/>
          </p:nvPr>
        </p:nvSpPr>
        <p:spPr>
          <a:xfrm>
            <a:off x="457200" y="1219200"/>
            <a:ext cx="4041648" cy="4937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Espace réservé du contenu 10"/>
          <p:cNvSpPr>
            <a:spLocks noGrp="1"/>
          </p:cNvSpPr>
          <p:nvPr>
            <p:ph sz="quarter" idx="2"/>
          </p:nvPr>
        </p:nvSpPr>
        <p:spPr>
          <a:xfrm>
            <a:off x="4632198" y="1216152"/>
            <a:ext cx="4041648" cy="4937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13">
            <a:extLst>
              <a:ext uri="{FF2B5EF4-FFF2-40B4-BE49-F238E27FC236}">
                <a16:creationId xmlns:a16="http://schemas.microsoft.com/office/drawing/2014/main" id="{3B4D7598-B15D-4FE8-85D2-BEA2860149AF}"/>
              </a:ext>
            </a:extLst>
          </p:cNvPr>
          <p:cNvSpPr>
            <a:spLocks noGrp="1"/>
          </p:cNvSpPr>
          <p:nvPr>
            <p:ph type="dt" sz="half" idx="10"/>
          </p:nvPr>
        </p:nvSpPr>
        <p:spPr/>
        <p:txBody>
          <a:bodyPr/>
          <a:lstStyle>
            <a:lvl1pPr>
              <a:defRPr/>
            </a:lvl1pPr>
          </a:lstStyle>
          <a:p>
            <a:pPr>
              <a:defRPr/>
            </a:pPr>
            <a:fld id="{8E922A0C-9506-4617-951E-409AD6F9DBE0}" type="datetime1">
              <a:rPr lang="fr-FR" altLang="fr-FR"/>
              <a:pPr>
                <a:defRPr/>
              </a:pPr>
              <a:t>07/10/2021</a:t>
            </a:fld>
            <a:endParaRPr lang="fr-BE" altLang="fr-FR"/>
          </a:p>
        </p:txBody>
      </p:sp>
      <p:sp>
        <p:nvSpPr>
          <p:cNvPr id="6" name="Espace réservé du pied de page 2">
            <a:extLst>
              <a:ext uri="{FF2B5EF4-FFF2-40B4-BE49-F238E27FC236}">
                <a16:creationId xmlns:a16="http://schemas.microsoft.com/office/drawing/2014/main" id="{042308C6-9E0F-4CBA-95FE-E65FD52EABD4}"/>
              </a:ext>
            </a:extLst>
          </p:cNvPr>
          <p:cNvSpPr>
            <a:spLocks noGrp="1"/>
          </p:cNvSpPr>
          <p:nvPr>
            <p:ph type="ftr" sz="quarter" idx="11"/>
          </p:nvPr>
        </p:nvSpPr>
        <p:spPr/>
        <p:txBody>
          <a:bodyPr/>
          <a:lstStyle>
            <a:lvl1pPr>
              <a:defRPr/>
            </a:lvl1pPr>
          </a:lstStyle>
          <a:p>
            <a:pPr>
              <a:defRPr/>
            </a:pPr>
            <a:r>
              <a:rPr lang="fr-BE"/>
              <a:t>Slim Kallel</a:t>
            </a:r>
          </a:p>
        </p:txBody>
      </p:sp>
      <p:sp>
        <p:nvSpPr>
          <p:cNvPr id="7" name="Espace réservé du numéro de diapositive 22">
            <a:extLst>
              <a:ext uri="{FF2B5EF4-FFF2-40B4-BE49-F238E27FC236}">
                <a16:creationId xmlns:a16="http://schemas.microsoft.com/office/drawing/2014/main" id="{4CA4B518-744C-41D4-B819-EF30FCF77980}"/>
              </a:ext>
            </a:extLst>
          </p:cNvPr>
          <p:cNvSpPr>
            <a:spLocks noGrp="1"/>
          </p:cNvSpPr>
          <p:nvPr>
            <p:ph type="sldNum" sz="quarter" idx="12"/>
          </p:nvPr>
        </p:nvSpPr>
        <p:spPr/>
        <p:txBody>
          <a:bodyPr/>
          <a:lstStyle>
            <a:lvl1pPr>
              <a:defRPr/>
            </a:lvl1pPr>
          </a:lstStyle>
          <a:p>
            <a:fld id="{4E086378-7D79-406D-8F54-806AC23880FF}" type="slidenum">
              <a:rPr lang="fr-BE" altLang="fr-FR"/>
              <a:pPr/>
              <a:t>‹N°›</a:t>
            </a:fld>
            <a:endParaRPr lang="fr-BE" altLang="fr-FR"/>
          </a:p>
        </p:txBody>
      </p:sp>
    </p:spTree>
    <p:extLst>
      <p:ext uri="{BB962C8B-B14F-4D97-AF65-F5344CB8AC3E}">
        <p14:creationId xmlns:p14="http://schemas.microsoft.com/office/powerpoint/2010/main" val="2923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fr-FR"/>
              <a:t>Cliquez pour modifier les styles du texte du masque</a:t>
            </a:r>
          </a:p>
        </p:txBody>
      </p:sp>
      <p:sp>
        <p:nvSpPr>
          <p:cNvPr id="11" name="Espace réservé du contenu 10"/>
          <p:cNvSpPr>
            <a:spLocks noGrp="1"/>
          </p:cNvSpPr>
          <p:nvPr>
            <p:ph sz="quarter" idx="2"/>
          </p:nvPr>
        </p:nvSpPr>
        <p:spPr>
          <a:xfrm>
            <a:off x="457200" y="2133600"/>
            <a:ext cx="4038600" cy="4038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Espace réservé du contenu 12"/>
          <p:cNvSpPr>
            <a:spLocks noGrp="1"/>
          </p:cNvSpPr>
          <p:nvPr>
            <p:ph sz="quarter" idx="4"/>
          </p:nvPr>
        </p:nvSpPr>
        <p:spPr>
          <a:xfrm>
            <a:off x="4648200" y="2133600"/>
            <a:ext cx="4038600" cy="4038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13">
            <a:extLst>
              <a:ext uri="{FF2B5EF4-FFF2-40B4-BE49-F238E27FC236}">
                <a16:creationId xmlns:a16="http://schemas.microsoft.com/office/drawing/2014/main" id="{43560AD3-AA45-4F48-9B56-EE40E04CFF92}"/>
              </a:ext>
            </a:extLst>
          </p:cNvPr>
          <p:cNvSpPr>
            <a:spLocks noGrp="1"/>
          </p:cNvSpPr>
          <p:nvPr>
            <p:ph type="dt" sz="half" idx="10"/>
          </p:nvPr>
        </p:nvSpPr>
        <p:spPr/>
        <p:txBody>
          <a:bodyPr/>
          <a:lstStyle>
            <a:lvl1pPr>
              <a:defRPr/>
            </a:lvl1pPr>
          </a:lstStyle>
          <a:p>
            <a:pPr>
              <a:defRPr/>
            </a:pPr>
            <a:fld id="{9DD0E99E-90A4-4D82-909E-1FFE8863DE36}" type="datetime1">
              <a:rPr lang="fr-FR" altLang="fr-FR"/>
              <a:pPr>
                <a:defRPr/>
              </a:pPr>
              <a:t>07/10/2021</a:t>
            </a:fld>
            <a:endParaRPr lang="fr-BE" altLang="fr-FR"/>
          </a:p>
        </p:txBody>
      </p:sp>
      <p:sp>
        <p:nvSpPr>
          <p:cNvPr id="8" name="Espace réservé du pied de page 2">
            <a:extLst>
              <a:ext uri="{FF2B5EF4-FFF2-40B4-BE49-F238E27FC236}">
                <a16:creationId xmlns:a16="http://schemas.microsoft.com/office/drawing/2014/main" id="{C4F3C0FC-57AD-4349-98C6-F44B1F96E590}"/>
              </a:ext>
            </a:extLst>
          </p:cNvPr>
          <p:cNvSpPr>
            <a:spLocks noGrp="1"/>
          </p:cNvSpPr>
          <p:nvPr>
            <p:ph type="ftr" sz="quarter" idx="11"/>
          </p:nvPr>
        </p:nvSpPr>
        <p:spPr/>
        <p:txBody>
          <a:bodyPr/>
          <a:lstStyle>
            <a:lvl1pPr>
              <a:defRPr/>
            </a:lvl1pPr>
          </a:lstStyle>
          <a:p>
            <a:pPr>
              <a:defRPr/>
            </a:pPr>
            <a:r>
              <a:rPr lang="fr-BE"/>
              <a:t>Slim Kallel</a:t>
            </a:r>
          </a:p>
        </p:txBody>
      </p:sp>
      <p:sp>
        <p:nvSpPr>
          <p:cNvPr id="9" name="Espace réservé du numéro de diapositive 22">
            <a:extLst>
              <a:ext uri="{FF2B5EF4-FFF2-40B4-BE49-F238E27FC236}">
                <a16:creationId xmlns:a16="http://schemas.microsoft.com/office/drawing/2014/main" id="{462EA2A7-1CE9-4C92-A11E-804841C3EBC3}"/>
              </a:ext>
            </a:extLst>
          </p:cNvPr>
          <p:cNvSpPr>
            <a:spLocks noGrp="1"/>
          </p:cNvSpPr>
          <p:nvPr>
            <p:ph type="sldNum" sz="quarter" idx="12"/>
          </p:nvPr>
        </p:nvSpPr>
        <p:spPr/>
        <p:txBody>
          <a:bodyPr/>
          <a:lstStyle>
            <a:lvl1pPr>
              <a:defRPr/>
            </a:lvl1pPr>
          </a:lstStyle>
          <a:p>
            <a:fld id="{3EC4B0F4-7411-4541-9304-F333B3F5DA08}" type="slidenum">
              <a:rPr lang="fr-BE" altLang="fr-FR"/>
              <a:pPr/>
              <a:t>‹N°›</a:t>
            </a:fld>
            <a:endParaRPr lang="fr-BE" altLang="fr-FR"/>
          </a:p>
        </p:txBody>
      </p:sp>
    </p:spTree>
    <p:extLst>
      <p:ext uri="{BB962C8B-B14F-4D97-AF65-F5344CB8AC3E}">
        <p14:creationId xmlns:p14="http://schemas.microsoft.com/office/powerpoint/2010/main" val="24121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Triangle isocèle 2">
            <a:extLst>
              <a:ext uri="{FF2B5EF4-FFF2-40B4-BE49-F238E27FC236}">
                <a16:creationId xmlns:a16="http://schemas.microsoft.com/office/drawing/2014/main" id="{5CC7AAA3-6ADF-4707-9EF7-316825E10330}"/>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re 1"/>
          <p:cNvSpPr>
            <a:spLocks noGrp="1"/>
          </p:cNvSpPr>
          <p:nvPr>
            <p:ph type="title"/>
          </p:nvPr>
        </p:nvSpPr>
        <p:spPr>
          <a:xfrm>
            <a:off x="457200" y="228600"/>
            <a:ext cx="8229600" cy="914400"/>
          </a:xfrm>
        </p:spPr>
        <p:txBody>
          <a:bodyPr/>
          <a:lstStyle/>
          <a:p>
            <a:r>
              <a:rPr lang="fr-FR"/>
              <a:t>Cliquez pour modifier le style du titre</a:t>
            </a:r>
            <a:endParaRPr lang="en-US"/>
          </a:p>
        </p:txBody>
      </p:sp>
      <p:sp>
        <p:nvSpPr>
          <p:cNvPr id="4" name="Espace réservé de la date 2">
            <a:extLst>
              <a:ext uri="{FF2B5EF4-FFF2-40B4-BE49-F238E27FC236}">
                <a16:creationId xmlns:a16="http://schemas.microsoft.com/office/drawing/2014/main" id="{E849B816-27CD-4B8B-A9CC-B3AA62104E96}"/>
              </a:ext>
            </a:extLst>
          </p:cNvPr>
          <p:cNvSpPr>
            <a:spLocks noGrp="1"/>
          </p:cNvSpPr>
          <p:nvPr>
            <p:ph type="dt" sz="half" idx="10"/>
          </p:nvPr>
        </p:nvSpPr>
        <p:spPr/>
        <p:txBody>
          <a:bodyPr/>
          <a:lstStyle>
            <a:lvl1pPr>
              <a:defRPr/>
            </a:lvl1pPr>
          </a:lstStyle>
          <a:p>
            <a:pPr>
              <a:defRPr/>
            </a:pPr>
            <a:fld id="{EC209FA1-22D2-46A7-8B5A-A923B8F9D367}" type="datetime1">
              <a:rPr lang="fr-FR" altLang="fr-FR"/>
              <a:pPr>
                <a:defRPr/>
              </a:pPr>
              <a:t>07/10/2021</a:t>
            </a:fld>
            <a:endParaRPr lang="fr-BE" altLang="fr-FR"/>
          </a:p>
        </p:txBody>
      </p:sp>
      <p:sp>
        <p:nvSpPr>
          <p:cNvPr id="5" name="Espace réservé du pied de page 3">
            <a:extLst>
              <a:ext uri="{FF2B5EF4-FFF2-40B4-BE49-F238E27FC236}">
                <a16:creationId xmlns:a16="http://schemas.microsoft.com/office/drawing/2014/main" id="{BB15747D-70AD-42B3-AD4D-AD118C0D47E1}"/>
              </a:ext>
            </a:extLst>
          </p:cNvPr>
          <p:cNvSpPr>
            <a:spLocks noGrp="1"/>
          </p:cNvSpPr>
          <p:nvPr>
            <p:ph type="ftr" sz="quarter" idx="11"/>
          </p:nvPr>
        </p:nvSpPr>
        <p:spPr/>
        <p:txBody>
          <a:bodyPr/>
          <a:lstStyle>
            <a:lvl1pPr>
              <a:defRPr/>
            </a:lvl1pPr>
          </a:lstStyle>
          <a:p>
            <a:pPr>
              <a:defRPr/>
            </a:pPr>
            <a:r>
              <a:rPr lang="fr-BE"/>
              <a:t>Slim Kallel</a:t>
            </a:r>
          </a:p>
        </p:txBody>
      </p:sp>
      <p:sp>
        <p:nvSpPr>
          <p:cNvPr id="6" name="Espace réservé du numéro de diapositive 4">
            <a:extLst>
              <a:ext uri="{FF2B5EF4-FFF2-40B4-BE49-F238E27FC236}">
                <a16:creationId xmlns:a16="http://schemas.microsoft.com/office/drawing/2014/main" id="{9D3D4346-F7F8-4C1E-BC59-AD371F0F2FA7}"/>
              </a:ext>
            </a:extLst>
          </p:cNvPr>
          <p:cNvSpPr>
            <a:spLocks noGrp="1"/>
          </p:cNvSpPr>
          <p:nvPr>
            <p:ph type="sldNum" sz="quarter" idx="12"/>
          </p:nvPr>
        </p:nvSpPr>
        <p:spPr/>
        <p:txBody>
          <a:bodyPr/>
          <a:lstStyle>
            <a:lvl1pPr>
              <a:defRPr/>
            </a:lvl1pPr>
          </a:lstStyle>
          <a:p>
            <a:fld id="{E6BAEF0E-FA1C-4E83-8341-B9BF768FFFF1}" type="slidenum">
              <a:rPr lang="fr-BE" altLang="fr-FR"/>
              <a:pPr/>
              <a:t>‹N°›</a:t>
            </a:fld>
            <a:endParaRPr lang="fr-BE" altLang="fr-FR"/>
          </a:p>
        </p:txBody>
      </p:sp>
    </p:spTree>
    <p:extLst>
      <p:ext uri="{BB962C8B-B14F-4D97-AF65-F5344CB8AC3E}">
        <p14:creationId xmlns:p14="http://schemas.microsoft.com/office/powerpoint/2010/main" val="385754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5" name="Connecteur droit 10">
            <a:extLst>
              <a:ext uri="{FF2B5EF4-FFF2-40B4-BE49-F238E27FC236}">
                <a16:creationId xmlns:a16="http://schemas.microsoft.com/office/drawing/2014/main" id="{DDA5B41C-01C2-4075-89AC-91D5D19AAE9C}"/>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fr-FR"/>
          </a:p>
        </p:txBody>
      </p:sp>
      <p:sp>
        <p:nvSpPr>
          <p:cNvPr id="6" name="Connecteur droit 11">
            <a:extLst>
              <a:ext uri="{FF2B5EF4-FFF2-40B4-BE49-F238E27FC236}">
                <a16:creationId xmlns:a16="http://schemas.microsoft.com/office/drawing/2014/main" id="{84E88853-E52D-4A8B-B585-E5344F78E63B}"/>
              </a:ext>
            </a:extLst>
          </p:cNvPr>
          <p:cNvSpPr>
            <a:spLocks noChangeShapeType="1"/>
          </p:cNvSpPr>
          <p:nvPr/>
        </p:nvSpPr>
        <p:spPr bwMode="auto">
          <a:xfrm rot="5400000">
            <a:off x="3160712" y="3324226"/>
            <a:ext cx="6035675"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fr-FR"/>
          </a:p>
        </p:txBody>
      </p:sp>
      <p:sp>
        <p:nvSpPr>
          <p:cNvPr id="7" name="Triangle isocèle 6">
            <a:extLst>
              <a:ext uri="{FF2B5EF4-FFF2-40B4-BE49-F238E27FC236}">
                <a16:creationId xmlns:a16="http://schemas.microsoft.com/office/drawing/2014/main" id="{74940BD5-A342-4168-87F8-7BA258AB900D}"/>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r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fr-FR"/>
              <a:t>Cliquez pour modifier le style du titre</a:t>
            </a:r>
            <a:endParaRPr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fr-FR"/>
              <a:t>Cliquez pour modifier les styles du texte du masque</a:t>
            </a:r>
          </a:p>
        </p:txBody>
      </p:sp>
      <p:sp>
        <p:nvSpPr>
          <p:cNvPr id="12" name="Espace réservé du contenu 11"/>
          <p:cNvSpPr>
            <a:spLocks noGrp="1"/>
          </p:cNvSpPr>
          <p:nvPr>
            <p:ph sz="quarter" idx="1"/>
          </p:nvPr>
        </p:nvSpPr>
        <p:spPr>
          <a:xfrm>
            <a:off x="304800" y="304800"/>
            <a:ext cx="5715000" cy="5715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8" name="Espace réservé de la date 4">
            <a:extLst>
              <a:ext uri="{FF2B5EF4-FFF2-40B4-BE49-F238E27FC236}">
                <a16:creationId xmlns:a16="http://schemas.microsoft.com/office/drawing/2014/main" id="{FBF7FB03-96DD-4A97-A6D3-F0BFB7611ACB}"/>
              </a:ext>
            </a:extLst>
          </p:cNvPr>
          <p:cNvSpPr>
            <a:spLocks noGrp="1"/>
          </p:cNvSpPr>
          <p:nvPr>
            <p:ph type="dt" sz="half" idx="10"/>
          </p:nvPr>
        </p:nvSpPr>
        <p:spPr/>
        <p:txBody>
          <a:bodyPr/>
          <a:lstStyle>
            <a:lvl1pPr>
              <a:defRPr/>
            </a:lvl1pPr>
          </a:lstStyle>
          <a:p>
            <a:pPr>
              <a:defRPr/>
            </a:pPr>
            <a:fld id="{EB0275C5-23BC-428E-9672-B9B23276ED4C}" type="datetime1">
              <a:rPr lang="fr-FR" altLang="fr-FR"/>
              <a:pPr>
                <a:defRPr/>
              </a:pPr>
              <a:t>07/10/2021</a:t>
            </a:fld>
            <a:endParaRPr lang="fr-BE" altLang="fr-FR"/>
          </a:p>
        </p:txBody>
      </p:sp>
      <p:sp>
        <p:nvSpPr>
          <p:cNvPr id="9" name="Espace réservé du pied de page 5">
            <a:extLst>
              <a:ext uri="{FF2B5EF4-FFF2-40B4-BE49-F238E27FC236}">
                <a16:creationId xmlns:a16="http://schemas.microsoft.com/office/drawing/2014/main" id="{4DBFA527-5141-4E35-8AC3-AE677C505050}"/>
              </a:ext>
            </a:extLst>
          </p:cNvPr>
          <p:cNvSpPr>
            <a:spLocks noGrp="1"/>
          </p:cNvSpPr>
          <p:nvPr>
            <p:ph type="ftr" sz="quarter" idx="11"/>
          </p:nvPr>
        </p:nvSpPr>
        <p:spPr/>
        <p:txBody>
          <a:bodyPr/>
          <a:lstStyle>
            <a:lvl1pPr>
              <a:defRPr/>
            </a:lvl1pPr>
          </a:lstStyle>
          <a:p>
            <a:pPr>
              <a:defRPr/>
            </a:pPr>
            <a:r>
              <a:rPr lang="fr-BE"/>
              <a:t>Slim Kallel</a:t>
            </a:r>
          </a:p>
        </p:txBody>
      </p:sp>
      <p:sp>
        <p:nvSpPr>
          <p:cNvPr id="10" name="Espace réservé du numéro de diapositive 6">
            <a:extLst>
              <a:ext uri="{FF2B5EF4-FFF2-40B4-BE49-F238E27FC236}">
                <a16:creationId xmlns:a16="http://schemas.microsoft.com/office/drawing/2014/main" id="{C1954E1E-F619-4C4C-AD02-6350BD9FEC0E}"/>
              </a:ext>
            </a:extLst>
          </p:cNvPr>
          <p:cNvSpPr>
            <a:spLocks noGrp="1"/>
          </p:cNvSpPr>
          <p:nvPr>
            <p:ph type="sldNum" sz="quarter" idx="12"/>
          </p:nvPr>
        </p:nvSpPr>
        <p:spPr/>
        <p:txBody>
          <a:bodyPr/>
          <a:lstStyle>
            <a:lvl1pPr>
              <a:defRPr/>
            </a:lvl1pPr>
          </a:lstStyle>
          <a:p>
            <a:fld id="{B3F95764-5B33-4387-9E21-3370E4F2EC58}" type="slidenum">
              <a:rPr lang="fr-BE" altLang="fr-FR"/>
              <a:pPr/>
              <a:t>‹N°›</a:t>
            </a:fld>
            <a:endParaRPr lang="fr-BE" altLang="fr-FR"/>
          </a:p>
        </p:txBody>
      </p:sp>
    </p:spTree>
    <p:extLst>
      <p:ext uri="{BB962C8B-B14F-4D97-AF65-F5344CB8AC3E}">
        <p14:creationId xmlns:p14="http://schemas.microsoft.com/office/powerpoint/2010/main" val="249898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solidFill>
          <a:schemeClr val="bg2"/>
        </a:solidFill>
        <a:effectLst/>
      </p:bgPr>
    </p:bg>
    <p:spTree>
      <p:nvGrpSpPr>
        <p:cNvPr id="1" name=""/>
        <p:cNvGrpSpPr/>
        <p:nvPr/>
      </p:nvGrpSpPr>
      <p:grpSpPr>
        <a:xfrm>
          <a:off x="0" y="0"/>
          <a:ext cx="0" cy="0"/>
          <a:chOff x="0" y="0"/>
          <a:chExt cx="0" cy="0"/>
        </a:xfrm>
      </p:grpSpPr>
      <p:sp>
        <p:nvSpPr>
          <p:cNvPr id="5" name="Connecteur droit 10">
            <a:extLst>
              <a:ext uri="{FF2B5EF4-FFF2-40B4-BE49-F238E27FC236}">
                <a16:creationId xmlns:a16="http://schemas.microsoft.com/office/drawing/2014/main" id="{58EDC67C-B62B-49CA-872F-DE46CBC35A55}"/>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fr-FR"/>
          </a:p>
        </p:txBody>
      </p:sp>
      <p:sp>
        <p:nvSpPr>
          <p:cNvPr id="6" name="Triangle isocèle 5">
            <a:extLst>
              <a:ext uri="{FF2B5EF4-FFF2-40B4-BE49-F238E27FC236}">
                <a16:creationId xmlns:a16="http://schemas.microsoft.com/office/drawing/2014/main" id="{4C40B095-C910-46DB-B50F-74226434C47E}"/>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40EA8A71-3E45-4964-9772-C10ED479E88C}"/>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fr-FR"/>
              <a:t>Cliquez pour modifier le style du titre</a:t>
            </a:r>
            <a:endParaRPr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fr-FR" noProof="0"/>
              <a:t>Cliquez sur l'icône pour ajouter une image</a:t>
            </a:r>
            <a:endParaRPr lang="en-US" noProof="0" dirty="0"/>
          </a:p>
        </p:txBody>
      </p:sp>
      <p:sp>
        <p:nvSpPr>
          <p:cNvPr id="4" name="Espace réservé du texte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fr-FR"/>
              <a:t>Cliquez pour modifier les styles du texte du masque</a:t>
            </a:r>
          </a:p>
        </p:txBody>
      </p:sp>
      <p:sp>
        <p:nvSpPr>
          <p:cNvPr id="8" name="Espace réservé de la date 4">
            <a:extLst>
              <a:ext uri="{FF2B5EF4-FFF2-40B4-BE49-F238E27FC236}">
                <a16:creationId xmlns:a16="http://schemas.microsoft.com/office/drawing/2014/main" id="{BAA68932-5713-40AD-AF22-774363C4DBAE}"/>
              </a:ext>
            </a:extLst>
          </p:cNvPr>
          <p:cNvSpPr>
            <a:spLocks noGrp="1"/>
          </p:cNvSpPr>
          <p:nvPr>
            <p:ph type="dt" sz="half" idx="10"/>
          </p:nvPr>
        </p:nvSpPr>
        <p:spPr/>
        <p:txBody>
          <a:bodyPr/>
          <a:lstStyle>
            <a:lvl1pPr>
              <a:defRPr/>
            </a:lvl1pPr>
          </a:lstStyle>
          <a:p>
            <a:pPr>
              <a:defRPr/>
            </a:pPr>
            <a:fld id="{71C0D022-6205-4048-8BE8-A1A064EA6B8F}" type="datetime1">
              <a:rPr lang="fr-FR" altLang="fr-FR"/>
              <a:pPr>
                <a:defRPr/>
              </a:pPr>
              <a:t>07/10/2021</a:t>
            </a:fld>
            <a:endParaRPr lang="fr-BE" altLang="fr-FR"/>
          </a:p>
        </p:txBody>
      </p:sp>
      <p:sp>
        <p:nvSpPr>
          <p:cNvPr id="9" name="Espace réservé du pied de page 5">
            <a:extLst>
              <a:ext uri="{FF2B5EF4-FFF2-40B4-BE49-F238E27FC236}">
                <a16:creationId xmlns:a16="http://schemas.microsoft.com/office/drawing/2014/main" id="{C3A87A49-7CCD-4274-BF76-5FCA8FE03A60}"/>
              </a:ext>
            </a:extLst>
          </p:cNvPr>
          <p:cNvSpPr>
            <a:spLocks noGrp="1"/>
          </p:cNvSpPr>
          <p:nvPr>
            <p:ph type="ftr" sz="quarter" idx="11"/>
          </p:nvPr>
        </p:nvSpPr>
        <p:spPr/>
        <p:txBody>
          <a:bodyPr/>
          <a:lstStyle>
            <a:lvl1pPr>
              <a:defRPr/>
            </a:lvl1pPr>
          </a:lstStyle>
          <a:p>
            <a:pPr>
              <a:defRPr/>
            </a:pPr>
            <a:r>
              <a:rPr lang="fr-BE"/>
              <a:t>Slim Kallel</a:t>
            </a:r>
          </a:p>
        </p:txBody>
      </p:sp>
      <p:sp>
        <p:nvSpPr>
          <p:cNvPr id="10" name="Espace réservé du numéro de diapositive 6">
            <a:extLst>
              <a:ext uri="{FF2B5EF4-FFF2-40B4-BE49-F238E27FC236}">
                <a16:creationId xmlns:a16="http://schemas.microsoft.com/office/drawing/2014/main" id="{07BDB769-30DA-45C9-B87D-3A286244496E}"/>
              </a:ext>
            </a:extLst>
          </p:cNvPr>
          <p:cNvSpPr>
            <a:spLocks noGrp="1"/>
          </p:cNvSpPr>
          <p:nvPr>
            <p:ph type="sldNum" sz="quarter" idx="12"/>
          </p:nvPr>
        </p:nvSpPr>
        <p:spPr/>
        <p:txBody>
          <a:bodyPr/>
          <a:lstStyle>
            <a:lvl1pPr>
              <a:defRPr/>
            </a:lvl1pPr>
          </a:lstStyle>
          <a:p>
            <a:fld id="{37C94612-F66D-4256-9993-51F98A522C84}" type="slidenum">
              <a:rPr lang="fr-BE" altLang="fr-FR"/>
              <a:pPr/>
              <a:t>‹N°›</a:t>
            </a:fld>
            <a:endParaRPr lang="fr-BE" altLang="fr-FR"/>
          </a:p>
        </p:txBody>
      </p:sp>
    </p:spTree>
    <p:extLst>
      <p:ext uri="{BB962C8B-B14F-4D97-AF65-F5344CB8AC3E}">
        <p14:creationId xmlns:p14="http://schemas.microsoft.com/office/powerpoint/2010/main" val="2817032974"/>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13">
            <a:extLst>
              <a:ext uri="{FF2B5EF4-FFF2-40B4-BE49-F238E27FC236}">
                <a16:creationId xmlns:a16="http://schemas.microsoft.com/office/drawing/2014/main" id="{C4BA383A-C43D-4332-A913-B2119364BFE1}"/>
              </a:ext>
            </a:extLst>
          </p:cNvPr>
          <p:cNvSpPr>
            <a:spLocks noGrp="1"/>
          </p:cNvSpPr>
          <p:nvPr>
            <p:ph type="dt" sz="half" idx="10"/>
          </p:nvPr>
        </p:nvSpPr>
        <p:spPr/>
        <p:txBody>
          <a:bodyPr/>
          <a:lstStyle>
            <a:lvl1pPr>
              <a:defRPr/>
            </a:lvl1pPr>
          </a:lstStyle>
          <a:p>
            <a:pPr>
              <a:defRPr/>
            </a:pPr>
            <a:fld id="{F5D338DC-B33C-4177-827A-A8BE39259696}" type="datetime1">
              <a:rPr lang="fr-FR" altLang="fr-FR"/>
              <a:pPr>
                <a:defRPr/>
              </a:pPr>
              <a:t>07/10/2021</a:t>
            </a:fld>
            <a:endParaRPr lang="fr-BE" altLang="fr-FR"/>
          </a:p>
        </p:txBody>
      </p:sp>
      <p:sp>
        <p:nvSpPr>
          <p:cNvPr id="5" name="Espace réservé du pied de page 2">
            <a:extLst>
              <a:ext uri="{FF2B5EF4-FFF2-40B4-BE49-F238E27FC236}">
                <a16:creationId xmlns:a16="http://schemas.microsoft.com/office/drawing/2014/main" id="{4F3ED71E-0FD9-4CFA-AD8A-7022558D091D}"/>
              </a:ext>
            </a:extLst>
          </p:cNvPr>
          <p:cNvSpPr>
            <a:spLocks noGrp="1"/>
          </p:cNvSpPr>
          <p:nvPr>
            <p:ph type="ftr" sz="quarter" idx="11"/>
          </p:nvPr>
        </p:nvSpPr>
        <p:spPr/>
        <p:txBody>
          <a:bodyPr/>
          <a:lstStyle>
            <a:lvl1pPr>
              <a:defRPr/>
            </a:lvl1pPr>
          </a:lstStyle>
          <a:p>
            <a:pPr>
              <a:defRPr/>
            </a:pPr>
            <a:r>
              <a:rPr lang="fr-BE"/>
              <a:t>Slim Kallel</a:t>
            </a:r>
          </a:p>
        </p:txBody>
      </p:sp>
      <p:sp>
        <p:nvSpPr>
          <p:cNvPr id="6" name="Espace réservé du numéro de diapositive 22">
            <a:extLst>
              <a:ext uri="{FF2B5EF4-FFF2-40B4-BE49-F238E27FC236}">
                <a16:creationId xmlns:a16="http://schemas.microsoft.com/office/drawing/2014/main" id="{8FF2131D-2473-4560-A2F2-9D295D4F02B7}"/>
              </a:ext>
            </a:extLst>
          </p:cNvPr>
          <p:cNvSpPr>
            <a:spLocks noGrp="1"/>
          </p:cNvSpPr>
          <p:nvPr>
            <p:ph type="sldNum" sz="quarter" idx="12"/>
          </p:nvPr>
        </p:nvSpPr>
        <p:spPr/>
        <p:txBody>
          <a:bodyPr/>
          <a:lstStyle>
            <a:lvl1pPr>
              <a:defRPr/>
            </a:lvl1pPr>
          </a:lstStyle>
          <a:p>
            <a:fld id="{B6494257-62D7-4A56-A63C-05BC2138DBCA}" type="slidenum">
              <a:rPr lang="fr-BE" altLang="fr-FR"/>
              <a:pPr/>
              <a:t>‹N°›</a:t>
            </a:fld>
            <a:endParaRPr lang="fr-BE" altLang="fr-FR"/>
          </a:p>
        </p:txBody>
      </p:sp>
    </p:spTree>
    <p:extLst>
      <p:ext uri="{BB962C8B-B14F-4D97-AF65-F5344CB8AC3E}">
        <p14:creationId xmlns:p14="http://schemas.microsoft.com/office/powerpoint/2010/main" val="337693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21">
            <a:extLst>
              <a:ext uri="{FF2B5EF4-FFF2-40B4-BE49-F238E27FC236}">
                <a16:creationId xmlns:a16="http://schemas.microsoft.com/office/drawing/2014/main" id="{B9EC5462-3FBC-4B84-A35B-2B27E879A579}"/>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a:t>Cliquez pour modifier le style du titre</a:t>
            </a:r>
            <a:endParaRPr lang="en-US" altLang="fr-FR"/>
          </a:p>
        </p:txBody>
      </p:sp>
      <p:sp>
        <p:nvSpPr>
          <p:cNvPr id="1027" name="Espace réservé du texte 12">
            <a:extLst>
              <a:ext uri="{FF2B5EF4-FFF2-40B4-BE49-F238E27FC236}">
                <a16:creationId xmlns:a16="http://schemas.microsoft.com/office/drawing/2014/main" id="{F5BA0C50-B440-4111-B6A4-645DD00C064D}"/>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
        <p:nvSpPr>
          <p:cNvPr id="14" name="Espace réservé de la date 13">
            <a:extLst>
              <a:ext uri="{FF2B5EF4-FFF2-40B4-BE49-F238E27FC236}">
                <a16:creationId xmlns:a16="http://schemas.microsoft.com/office/drawing/2014/main" id="{AD88E34C-E0BD-4966-B438-BA15A34AD5F4}"/>
              </a:ext>
            </a:extLst>
          </p:cNvPr>
          <p:cNvSpPr>
            <a:spLocks noGrp="1"/>
          </p:cNvSpPr>
          <p:nvPr>
            <p:ph type="dt" sz="half" idx="2"/>
          </p:nvPr>
        </p:nvSpPr>
        <p:spPr>
          <a:xfrm>
            <a:off x="6400800" y="6356350"/>
            <a:ext cx="228917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cs typeface="Arial" panose="020B0604020202020204" pitchFamily="34" charset="0"/>
              </a:defRPr>
            </a:lvl1pPr>
          </a:lstStyle>
          <a:p>
            <a:pPr>
              <a:defRPr/>
            </a:pPr>
            <a:fld id="{824154E4-E54B-485A-9B86-FF29C05F6897}" type="datetime1">
              <a:rPr lang="fr-FR" altLang="fr-FR"/>
              <a:pPr>
                <a:defRPr/>
              </a:pPr>
              <a:t>07/10/2021</a:t>
            </a:fld>
            <a:endParaRPr lang="fr-BE" altLang="fr-FR"/>
          </a:p>
        </p:txBody>
      </p:sp>
      <p:sp>
        <p:nvSpPr>
          <p:cNvPr id="3" name="Espace réservé du pied de page 2">
            <a:extLst>
              <a:ext uri="{FF2B5EF4-FFF2-40B4-BE49-F238E27FC236}">
                <a16:creationId xmlns:a16="http://schemas.microsoft.com/office/drawing/2014/main" id="{38DBDCB9-4422-4B0A-B3A7-3BB7C13834FF}"/>
              </a:ext>
            </a:extLst>
          </p:cNvPr>
          <p:cNvSpPr>
            <a:spLocks noGrp="1"/>
          </p:cNvSpPr>
          <p:nvPr>
            <p:ph type="ftr" sz="quarter" idx="3"/>
          </p:nvPr>
        </p:nvSpPr>
        <p:spPr>
          <a:xfrm>
            <a:off x="2898775" y="6356350"/>
            <a:ext cx="35052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400">
                <a:solidFill>
                  <a:schemeClr val="tx2"/>
                </a:solidFill>
                <a:latin typeface="Arial" charset="0"/>
                <a:ea typeface="+mn-ea"/>
                <a:cs typeface="Arial" charset="0"/>
              </a:defRPr>
            </a:lvl1pPr>
          </a:lstStyle>
          <a:p>
            <a:pPr>
              <a:defRPr/>
            </a:pPr>
            <a:r>
              <a:rPr lang="fr-BE"/>
              <a:t>Slim Kallel</a:t>
            </a:r>
          </a:p>
        </p:txBody>
      </p:sp>
      <p:sp>
        <p:nvSpPr>
          <p:cNvPr id="23" name="Espace réservé du numéro de diapositive 22">
            <a:extLst>
              <a:ext uri="{FF2B5EF4-FFF2-40B4-BE49-F238E27FC236}">
                <a16:creationId xmlns:a16="http://schemas.microsoft.com/office/drawing/2014/main" id="{9C3DC154-3093-48B2-AD99-FE9826556BB7}"/>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cs typeface="Arial" panose="020B0604020202020204" pitchFamily="34" charset="0"/>
              </a:defRPr>
            </a:lvl1pPr>
          </a:lstStyle>
          <a:p>
            <a:fld id="{2DFC1369-8C72-4BC9-A1E6-EC3283D8CF70}" type="slidenum">
              <a:rPr lang="fr-BE" altLang="fr-FR"/>
              <a:pPr/>
              <a:t>‹N°›</a:t>
            </a:fld>
            <a:endParaRPr lang="fr-BE" altLang="fr-FR"/>
          </a:p>
        </p:txBody>
      </p:sp>
      <p:sp>
        <p:nvSpPr>
          <p:cNvPr id="1031" name="Connecteur droit 27">
            <a:extLst>
              <a:ext uri="{FF2B5EF4-FFF2-40B4-BE49-F238E27FC236}">
                <a16:creationId xmlns:a16="http://schemas.microsoft.com/office/drawing/2014/main" id="{686C8759-D33A-427E-8206-1AB1AAAF5E7A}"/>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fr-FR"/>
          </a:p>
        </p:txBody>
      </p:sp>
      <p:sp>
        <p:nvSpPr>
          <p:cNvPr id="1032" name="Connecteur droit 28">
            <a:extLst>
              <a:ext uri="{FF2B5EF4-FFF2-40B4-BE49-F238E27FC236}">
                <a16:creationId xmlns:a16="http://schemas.microsoft.com/office/drawing/2014/main" id="{A18E7372-C281-4833-AA92-DC6D11F8888E}"/>
              </a:ext>
            </a:extLst>
          </p:cNvPr>
          <p:cNvSpPr>
            <a:spLocks noChangeShapeType="1"/>
          </p:cNvSpPr>
          <p:nvPr/>
        </p:nvSpPr>
        <p:spPr bwMode="auto">
          <a:xfrm>
            <a:off x="457200" y="1143000"/>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fr-FR"/>
          </a:p>
        </p:txBody>
      </p:sp>
      <p:sp>
        <p:nvSpPr>
          <p:cNvPr id="10" name="Triangle isocèle 9">
            <a:extLst>
              <a:ext uri="{FF2B5EF4-FFF2-40B4-BE49-F238E27FC236}">
                <a16:creationId xmlns:a16="http://schemas.microsoft.com/office/drawing/2014/main" id="{61DE109C-820D-4906-ACC3-83AC870261F9}"/>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4456" r:id="rId1"/>
    <p:sldLayoutId id="2147484449" r:id="rId2"/>
    <p:sldLayoutId id="2147484457" r:id="rId3"/>
    <p:sldLayoutId id="2147484450" r:id="rId4"/>
    <p:sldLayoutId id="2147484451" r:id="rId5"/>
    <p:sldLayoutId id="2147484458" r:id="rId6"/>
    <p:sldLayoutId id="2147484459" r:id="rId7"/>
    <p:sldLayoutId id="2147484460" r:id="rId8"/>
    <p:sldLayoutId id="2147484452" r:id="rId9"/>
    <p:sldLayoutId id="2147484461" r:id="rId10"/>
    <p:sldLayoutId id="2147484462" r:id="rId11"/>
    <p:sldLayoutId id="2147484463" r:id="rId12"/>
    <p:sldLayoutId id="2147484453" r:id="rId13"/>
    <p:sldLayoutId id="2147484454" r:id="rId14"/>
    <p:sldLayoutId id="2147484455" r:id="rId15"/>
  </p:sldLayoutIdLst>
  <p:hf hdr="0" ftr="0" dt="0"/>
  <p:txStyles>
    <p:titleStyle>
      <a:lvl1pPr algn="l" rtl="0" eaLnBrk="0" fontAlgn="base" hangingPunct="0">
        <a:spcBef>
          <a:spcPct val="0"/>
        </a:spcBef>
        <a:spcAft>
          <a:spcPct val="0"/>
        </a:spcAft>
        <a:defRPr sz="3200" kern="1200">
          <a:solidFill>
            <a:schemeClr val="tx2"/>
          </a:solidFill>
          <a:latin typeface="+mj-lt"/>
          <a:ea typeface="MS PGothic" panose="020B0600070205080204" pitchFamily="34" charset="-128"/>
          <a:cs typeface="ＭＳ Ｐゴシック" pitchFamily="-1" charset="-128"/>
        </a:defRPr>
      </a:lvl1pPr>
      <a:lvl2pPr algn="l" rtl="0" eaLnBrk="0" fontAlgn="base" hangingPunct="0">
        <a:spcBef>
          <a:spcPct val="0"/>
        </a:spcBef>
        <a:spcAft>
          <a:spcPct val="0"/>
        </a:spcAft>
        <a:defRPr sz="3200">
          <a:solidFill>
            <a:schemeClr val="tx2"/>
          </a:solidFill>
          <a:latin typeface="Bookman Old Style" pitchFamily="18" charset="0"/>
          <a:ea typeface="MS PGothic" panose="020B0600070205080204" pitchFamily="34" charset="-128"/>
          <a:cs typeface="ＭＳ Ｐゴシック" pitchFamily="-1" charset="-128"/>
        </a:defRPr>
      </a:lvl2pPr>
      <a:lvl3pPr algn="l" rtl="0" eaLnBrk="0" fontAlgn="base" hangingPunct="0">
        <a:spcBef>
          <a:spcPct val="0"/>
        </a:spcBef>
        <a:spcAft>
          <a:spcPct val="0"/>
        </a:spcAft>
        <a:defRPr sz="3200">
          <a:solidFill>
            <a:schemeClr val="tx2"/>
          </a:solidFill>
          <a:latin typeface="Bookman Old Style" pitchFamily="18" charset="0"/>
          <a:ea typeface="MS PGothic" panose="020B0600070205080204" pitchFamily="34" charset="-128"/>
          <a:cs typeface="ＭＳ Ｐゴシック" pitchFamily="-1" charset="-128"/>
        </a:defRPr>
      </a:lvl3pPr>
      <a:lvl4pPr algn="l" rtl="0" eaLnBrk="0" fontAlgn="base" hangingPunct="0">
        <a:spcBef>
          <a:spcPct val="0"/>
        </a:spcBef>
        <a:spcAft>
          <a:spcPct val="0"/>
        </a:spcAft>
        <a:defRPr sz="3200">
          <a:solidFill>
            <a:schemeClr val="tx2"/>
          </a:solidFill>
          <a:latin typeface="Bookman Old Style" pitchFamily="18" charset="0"/>
          <a:ea typeface="MS PGothic" panose="020B0600070205080204" pitchFamily="34" charset="-128"/>
          <a:cs typeface="ＭＳ Ｐゴシック" pitchFamily="-1" charset="-128"/>
        </a:defRPr>
      </a:lvl4pPr>
      <a:lvl5pPr algn="l" rtl="0" eaLnBrk="0" fontAlgn="base" hangingPunct="0">
        <a:spcBef>
          <a:spcPct val="0"/>
        </a:spcBef>
        <a:spcAft>
          <a:spcPct val="0"/>
        </a:spcAft>
        <a:defRPr sz="3200">
          <a:solidFill>
            <a:schemeClr val="tx2"/>
          </a:solidFill>
          <a:latin typeface="Bookman Old Style" pitchFamily="18" charset="0"/>
          <a:ea typeface="MS PGothic" panose="020B0600070205080204" pitchFamily="34" charset="-128"/>
          <a:cs typeface="ＭＳ Ｐゴシック" pitchFamily="-1" charset="-128"/>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S PGothic" panose="020B0600070205080204" pitchFamily="34" charset="-128"/>
          <a:cs typeface="ＭＳ Ｐゴシック" pitchFamily="-1" charset="-128"/>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S PGothic" panose="020B0600070205080204" pitchFamily="34" charset="-128"/>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S PGothic" panose="020B0600070205080204" pitchFamily="34" charset="-128"/>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S PGothic" panose="020B0600070205080204" pitchFamily="34"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28">
            <a:extLst>
              <a:ext uri="{FF2B5EF4-FFF2-40B4-BE49-F238E27FC236}">
                <a16:creationId xmlns:a16="http://schemas.microsoft.com/office/drawing/2014/main" id="{DB9D8CC7-EF6E-486A-98C1-287E7EDB40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B4F636A6-1ACD-49D1-BA2C-669915BCB98A}" type="slidenum">
              <a:rPr lang="fr-BE" altLang="fr-FR" sz="1400">
                <a:solidFill>
                  <a:schemeClr val="tx2"/>
                </a:solidFill>
                <a:latin typeface="Arial" panose="020B0604020202020204" pitchFamily="34" charset="0"/>
              </a:rPr>
              <a:pPr>
                <a:spcBef>
                  <a:spcPct val="0"/>
                </a:spcBef>
                <a:buClrTx/>
                <a:buSzTx/>
                <a:buFontTx/>
                <a:buNone/>
              </a:pPr>
              <a:t>1</a:t>
            </a:fld>
            <a:endParaRPr lang="fr-BE" altLang="fr-FR" sz="1400">
              <a:solidFill>
                <a:schemeClr val="tx2"/>
              </a:solidFill>
              <a:latin typeface="Arial" panose="020B0604020202020204" pitchFamily="34" charset="0"/>
            </a:endParaRPr>
          </a:p>
        </p:txBody>
      </p:sp>
      <p:sp>
        <p:nvSpPr>
          <p:cNvPr id="15363" name="Espace réservé du numéro de diapositive 3">
            <a:extLst>
              <a:ext uri="{FF2B5EF4-FFF2-40B4-BE49-F238E27FC236}">
                <a16:creationId xmlns:a16="http://schemas.microsoft.com/office/drawing/2014/main" id="{35AFB93C-A91F-4EFD-88DA-3FB0486759BA}"/>
              </a:ext>
            </a:extLst>
          </p:cNvPr>
          <p:cNvSpPr txBox="1">
            <a:spLocks noGrp="1"/>
          </p:cNvSpPr>
          <p:nvPr/>
        </p:nvSpPr>
        <p:spPr bwMode="auto">
          <a:xfrm>
            <a:off x="1216025" y="6354763"/>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2529B9BF-C691-4722-A02B-DE9A2979D75F}" type="slidenum">
              <a:rPr lang="fr-BE" altLang="fr-FR" sz="1400">
                <a:solidFill>
                  <a:schemeClr val="tx2"/>
                </a:solidFill>
                <a:latin typeface="Arial" panose="020B0604020202020204" pitchFamily="34" charset="0"/>
              </a:rPr>
              <a:pPr eaLnBrk="1" hangingPunct="1">
                <a:spcBef>
                  <a:spcPct val="0"/>
                </a:spcBef>
                <a:buClrTx/>
                <a:buSzTx/>
                <a:buFontTx/>
                <a:buNone/>
              </a:pPr>
              <a:t>1</a:t>
            </a:fld>
            <a:endParaRPr lang="fr-BE" altLang="fr-FR" sz="1400">
              <a:solidFill>
                <a:schemeClr val="tx2"/>
              </a:solidFill>
              <a:latin typeface="Arial" panose="020B0604020202020204" pitchFamily="34" charset="0"/>
            </a:endParaRPr>
          </a:p>
        </p:txBody>
      </p:sp>
      <p:sp>
        <p:nvSpPr>
          <p:cNvPr id="15364" name="Titre 1">
            <a:extLst>
              <a:ext uri="{FF2B5EF4-FFF2-40B4-BE49-F238E27FC236}">
                <a16:creationId xmlns:a16="http://schemas.microsoft.com/office/drawing/2014/main" id="{B1580C73-6A03-484B-8513-FF5A153BD3A4}"/>
              </a:ext>
            </a:extLst>
          </p:cNvPr>
          <p:cNvSpPr>
            <a:spLocks noGrp="1"/>
          </p:cNvSpPr>
          <p:nvPr>
            <p:ph type="ctrTitle" idx="4294967295"/>
          </p:nvPr>
        </p:nvSpPr>
        <p:spPr>
          <a:xfrm>
            <a:off x="1214438" y="2143125"/>
            <a:ext cx="6858000" cy="1071563"/>
          </a:xfrm>
        </p:spPr>
        <p:txBody>
          <a:bodyPr anchor="t"/>
          <a:lstStyle/>
          <a:p>
            <a:pPr algn="ctr" eaLnBrk="1" hangingPunct="1"/>
            <a:r>
              <a:rPr lang="fr-FR" altLang="fr-FR">
                <a:solidFill>
                  <a:schemeClr val="tx1"/>
                </a:solidFill>
              </a:rPr>
              <a:t>XML</a:t>
            </a:r>
            <a:br>
              <a:rPr lang="fr-FR" altLang="fr-FR">
                <a:solidFill>
                  <a:schemeClr val="tx1"/>
                </a:solidFill>
              </a:rPr>
            </a:br>
            <a:r>
              <a:rPr lang="fr-FR" altLang="fr-FR">
                <a:solidFill>
                  <a:schemeClr val="tx1"/>
                </a:solidFill>
              </a:rPr>
              <a:t>eXtensible Markup Language</a:t>
            </a:r>
            <a:endParaRPr lang="en-US" altLang="fr-FR">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u numéro de diapositive 3">
            <a:extLst>
              <a:ext uri="{FF2B5EF4-FFF2-40B4-BE49-F238E27FC236}">
                <a16:creationId xmlns:a16="http://schemas.microsoft.com/office/drawing/2014/main" id="{67FD38F6-CF2B-44AA-B20C-CD50EE2CB0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338FD915-FB7B-4227-8310-380324A22D40}" type="slidenum">
              <a:rPr lang="fr-BE" altLang="fr-FR" sz="1400">
                <a:solidFill>
                  <a:schemeClr val="tx2"/>
                </a:solidFill>
                <a:latin typeface="Arial" panose="020B0604020202020204" pitchFamily="34" charset="0"/>
              </a:rPr>
              <a:pPr>
                <a:spcBef>
                  <a:spcPct val="0"/>
                </a:spcBef>
                <a:buClrTx/>
                <a:buSzTx/>
                <a:buFontTx/>
                <a:buNone/>
              </a:pPr>
              <a:t>10</a:t>
            </a:fld>
            <a:endParaRPr lang="fr-BE" altLang="fr-FR" sz="1400">
              <a:solidFill>
                <a:schemeClr val="tx2"/>
              </a:solidFill>
              <a:latin typeface="Arial" panose="020B0604020202020204" pitchFamily="34" charset="0"/>
            </a:endParaRPr>
          </a:p>
        </p:txBody>
      </p:sp>
      <p:sp>
        <p:nvSpPr>
          <p:cNvPr id="33795" name="Titre 1">
            <a:extLst>
              <a:ext uri="{FF2B5EF4-FFF2-40B4-BE49-F238E27FC236}">
                <a16:creationId xmlns:a16="http://schemas.microsoft.com/office/drawing/2014/main" id="{5A44AC49-3C56-4969-9016-9F6C1FF49C74}"/>
              </a:ext>
            </a:extLst>
          </p:cNvPr>
          <p:cNvSpPr>
            <a:spLocks noGrp="1"/>
          </p:cNvSpPr>
          <p:nvPr>
            <p:ph type="title" idx="4294967295"/>
          </p:nvPr>
        </p:nvSpPr>
        <p:spPr/>
        <p:txBody>
          <a:bodyPr/>
          <a:lstStyle/>
          <a:p>
            <a:pPr eaLnBrk="1" hangingPunct="1"/>
            <a:r>
              <a:rPr lang="fr-FR" altLang="fr-FR"/>
              <a:t>Description d</a:t>
            </a:r>
            <a:r>
              <a:rPr lang="ja-JP" altLang="fr-FR"/>
              <a:t>’</a:t>
            </a:r>
            <a:r>
              <a:rPr lang="fr-FR" altLang="ja-JP"/>
              <a:t>un document XML</a:t>
            </a:r>
            <a:endParaRPr lang="fr-FR" altLang="fr-FR"/>
          </a:p>
        </p:txBody>
      </p:sp>
      <p:sp>
        <p:nvSpPr>
          <p:cNvPr id="33796" name="Espace réservé du numéro de diapositive 2">
            <a:extLst>
              <a:ext uri="{FF2B5EF4-FFF2-40B4-BE49-F238E27FC236}">
                <a16:creationId xmlns:a16="http://schemas.microsoft.com/office/drawing/2014/main" id="{5A8501C2-270F-4F98-B690-DFB949A0656E}"/>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EAAFCEF4-1AFA-400A-A2E3-2CF979124641}" type="slidenum">
              <a:rPr lang="fr-BE" altLang="fr-FR" sz="1400">
                <a:solidFill>
                  <a:schemeClr val="tx2"/>
                </a:solidFill>
                <a:latin typeface="Arial" panose="020B0604020202020204" pitchFamily="34" charset="0"/>
              </a:rPr>
              <a:pPr eaLnBrk="1" hangingPunct="1">
                <a:spcBef>
                  <a:spcPct val="0"/>
                </a:spcBef>
                <a:buClrTx/>
                <a:buSzTx/>
                <a:buFontTx/>
                <a:buNone/>
              </a:pPr>
              <a:t>10</a:t>
            </a:fld>
            <a:endParaRPr lang="fr-BE" altLang="fr-FR" sz="1400">
              <a:solidFill>
                <a:schemeClr val="tx2"/>
              </a:solidFill>
              <a:latin typeface="Arial" panose="020B0604020202020204" pitchFamily="34" charset="0"/>
            </a:endParaRPr>
          </a:p>
        </p:txBody>
      </p:sp>
      <p:sp>
        <p:nvSpPr>
          <p:cNvPr id="33797" name="Espace réservé du contenu 3">
            <a:extLst>
              <a:ext uri="{FF2B5EF4-FFF2-40B4-BE49-F238E27FC236}">
                <a16:creationId xmlns:a16="http://schemas.microsoft.com/office/drawing/2014/main" id="{1B09A193-18AD-4F1B-9E59-562C4A9B7511}"/>
              </a:ext>
            </a:extLst>
          </p:cNvPr>
          <p:cNvSpPr>
            <a:spLocks noGrp="1"/>
          </p:cNvSpPr>
          <p:nvPr>
            <p:ph sz="quarter" idx="4294967295"/>
          </p:nvPr>
        </p:nvSpPr>
        <p:spPr>
          <a:xfrm>
            <a:off x="457200" y="1219200"/>
            <a:ext cx="8686800" cy="5138738"/>
          </a:xfrm>
        </p:spPr>
        <p:txBody>
          <a:bodyPr/>
          <a:lstStyle/>
          <a:p>
            <a:pPr eaLnBrk="1" hangingPunct="1">
              <a:buFont typeface="Wingdings 3" panose="05040102010807070707" pitchFamily="18" charset="2"/>
              <a:buNone/>
            </a:pPr>
            <a:r>
              <a:rPr lang="fr-FR" altLang="fr-FR" sz="2400"/>
              <a:t>Le </a:t>
            </a:r>
            <a:r>
              <a:rPr lang="fr-FR" altLang="fr-FR" sz="2400" b="1"/>
              <a:t>prologue</a:t>
            </a:r>
            <a:r>
              <a:rPr lang="fr-FR" altLang="fr-FR" sz="2400"/>
              <a:t> d'un document XML comprend :</a:t>
            </a:r>
          </a:p>
          <a:p>
            <a:pPr eaLnBrk="1" hangingPunct="1"/>
            <a:r>
              <a:rPr lang="fr-FR" altLang="fr-FR" sz="2400"/>
              <a:t>La version</a:t>
            </a:r>
          </a:p>
          <a:p>
            <a:pPr eaLnBrk="1" hangingPunct="1">
              <a:buFont typeface="Wingdings 3" panose="05040102010807070707" pitchFamily="18" charset="2"/>
              <a:buNone/>
            </a:pPr>
            <a:r>
              <a:rPr lang="fr-FR" altLang="fr-FR" sz="2200" b="1">
                <a:solidFill>
                  <a:srgbClr val="002060"/>
                </a:solidFill>
              </a:rPr>
              <a:t>	&lt;?xml version ="1.0" ?&gt;</a:t>
            </a:r>
          </a:p>
          <a:p>
            <a:pPr lvl="1" eaLnBrk="1" hangingPunct="1">
              <a:buFont typeface="Wingdings 3" panose="05040102010807070707" pitchFamily="18" charset="2"/>
              <a:buNone/>
            </a:pPr>
            <a:r>
              <a:rPr lang="fr-FR" altLang="fr-FR" sz="2200"/>
              <a:t>Elle est optionnelle mais recommandée, notamment pour y faire figurer le numéro de version.</a:t>
            </a:r>
            <a:endParaRPr lang="fr-FR" altLang="fr-FR" sz="600"/>
          </a:p>
          <a:p>
            <a:pPr eaLnBrk="1" hangingPunct="1"/>
            <a:r>
              <a:rPr lang="fr-FR" altLang="fr-FR" sz="2400"/>
              <a:t>L</a:t>
            </a:r>
            <a:r>
              <a:rPr lang="ja-JP" altLang="fr-FR" sz="2400"/>
              <a:t>’</a:t>
            </a:r>
            <a:r>
              <a:rPr lang="fr-FR" altLang="ja-JP" sz="2400"/>
              <a:t>encodage par l</a:t>
            </a:r>
            <a:r>
              <a:rPr lang="ja-JP" altLang="fr-FR" sz="2400"/>
              <a:t>’</a:t>
            </a:r>
            <a:r>
              <a:rPr lang="fr-FR" altLang="ja-JP" sz="2400"/>
              <a:t>attribut encoding</a:t>
            </a:r>
          </a:p>
          <a:p>
            <a:pPr eaLnBrk="1" hangingPunct="1">
              <a:buFont typeface="Wingdings 3" panose="05040102010807070707" pitchFamily="18" charset="2"/>
              <a:buNone/>
            </a:pPr>
            <a:r>
              <a:rPr lang="fr-FR" altLang="fr-FR" sz="2000"/>
              <a:t>	</a:t>
            </a:r>
            <a:r>
              <a:rPr lang="fr-FR" altLang="fr-FR" sz="2000" b="1">
                <a:solidFill>
                  <a:srgbClr val="002060"/>
                </a:solidFill>
              </a:rPr>
              <a:t>&lt;?xml version="1.0" encoding="ISO‐8859‐1"?&gt;</a:t>
            </a:r>
          </a:p>
          <a:p>
            <a:pPr lvl="1" eaLnBrk="1" hangingPunct="1">
              <a:buFont typeface="Wingdings 3" panose="05040102010807070707" pitchFamily="18" charset="2"/>
              <a:buNone/>
            </a:pPr>
            <a:r>
              <a:rPr lang="fr-FR" altLang="fr-FR" sz="2000"/>
              <a:t>Il permet d</a:t>
            </a:r>
            <a:r>
              <a:rPr lang="ja-JP" altLang="fr-FR" sz="2000"/>
              <a:t>’</a:t>
            </a:r>
            <a:r>
              <a:rPr lang="fr-FR" altLang="ja-JP" sz="2000"/>
              <a:t>indiquer la représentation physique des caractères du fichier; afin d</a:t>
            </a:r>
            <a:r>
              <a:rPr lang="ja-JP" altLang="fr-FR" sz="2000"/>
              <a:t>’</a:t>
            </a:r>
            <a:r>
              <a:rPr lang="fr-FR" altLang="ja-JP" sz="2000"/>
              <a:t>éviter de coder chaque caractère spécial.</a:t>
            </a:r>
            <a:endParaRPr lang="fr-FR" altLang="ja-JP" sz="500"/>
          </a:p>
          <a:p>
            <a:pPr eaLnBrk="1" hangingPunct="1"/>
            <a:r>
              <a:rPr lang="fr-FR" altLang="fr-FR" sz="2400"/>
              <a:t>L</a:t>
            </a:r>
            <a:r>
              <a:rPr lang="ja-JP" altLang="fr-FR" sz="2400"/>
              <a:t>’</a:t>
            </a:r>
            <a:r>
              <a:rPr lang="fr-FR" altLang="ja-JP" sz="2400"/>
              <a:t>attribut SDD : Standalone Document Declaration</a:t>
            </a:r>
          </a:p>
          <a:p>
            <a:pPr eaLnBrk="1" hangingPunct="1">
              <a:buFont typeface="Wingdings 3" panose="05040102010807070707" pitchFamily="18" charset="2"/>
              <a:buNone/>
            </a:pPr>
            <a:r>
              <a:rPr lang="fr-FR" altLang="fr-FR" sz="2000">
                <a:solidFill>
                  <a:srgbClr val="002060"/>
                </a:solidFill>
              </a:rPr>
              <a:t>	</a:t>
            </a:r>
            <a:r>
              <a:rPr lang="fr-FR" altLang="fr-FR" sz="2000" b="1">
                <a:solidFill>
                  <a:srgbClr val="002060"/>
                </a:solidFill>
              </a:rPr>
              <a:t>&lt;?xml version="1.0"encoding="ISO‐8859‐1" standalone="yes" ?&gt;</a:t>
            </a:r>
          </a:p>
          <a:p>
            <a:pPr lvl="1" eaLnBrk="1" hangingPunct="1">
              <a:buFont typeface="Wingdings 3" panose="05040102010807070707" pitchFamily="18" charset="2"/>
              <a:buNone/>
            </a:pPr>
            <a:r>
              <a:rPr lang="fr-FR" altLang="fr-FR" sz="2000"/>
              <a:t>Il permet de déterminer si le document est autonome. Si ce n</a:t>
            </a:r>
            <a:r>
              <a:rPr lang="ja-JP" altLang="fr-FR" sz="2000"/>
              <a:t>’</a:t>
            </a:r>
            <a:r>
              <a:rPr lang="fr-FR" altLang="ja-JP" sz="2000"/>
              <a:t>est pas le cas, c</a:t>
            </a:r>
            <a:r>
              <a:rPr lang="ja-JP" altLang="fr-FR" sz="2000"/>
              <a:t>’</a:t>
            </a:r>
            <a:r>
              <a:rPr lang="fr-FR" altLang="ja-JP" sz="2000"/>
              <a:t>est qu</a:t>
            </a:r>
            <a:r>
              <a:rPr lang="ja-JP" altLang="fr-FR" sz="2000"/>
              <a:t>’</a:t>
            </a:r>
            <a:r>
              <a:rPr lang="fr-FR" altLang="ja-JP" sz="2000"/>
              <a:t>il fait référence à une DTD (ou schéma XML) externe</a:t>
            </a:r>
            <a:endParaRPr lang="fr-FR" altLang="fr-F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u numéro de diapositive 3">
            <a:extLst>
              <a:ext uri="{FF2B5EF4-FFF2-40B4-BE49-F238E27FC236}">
                <a16:creationId xmlns:a16="http://schemas.microsoft.com/office/drawing/2014/main" id="{18CED75A-784E-4886-8F84-9E58118953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3C8133FB-90AD-49DF-B8A6-5118A09BD51A}" type="slidenum">
              <a:rPr lang="fr-BE" altLang="fr-FR" sz="1400">
                <a:solidFill>
                  <a:schemeClr val="tx2"/>
                </a:solidFill>
                <a:latin typeface="Arial" panose="020B0604020202020204" pitchFamily="34" charset="0"/>
              </a:rPr>
              <a:pPr>
                <a:spcBef>
                  <a:spcPct val="0"/>
                </a:spcBef>
                <a:buClrTx/>
                <a:buSzTx/>
                <a:buFontTx/>
                <a:buNone/>
              </a:pPr>
              <a:t>11</a:t>
            </a:fld>
            <a:endParaRPr lang="fr-BE" altLang="fr-FR" sz="1400">
              <a:solidFill>
                <a:schemeClr val="tx2"/>
              </a:solidFill>
              <a:latin typeface="Arial" panose="020B0604020202020204" pitchFamily="34" charset="0"/>
            </a:endParaRPr>
          </a:p>
        </p:txBody>
      </p:sp>
      <p:sp>
        <p:nvSpPr>
          <p:cNvPr id="35843" name="Titre 1">
            <a:extLst>
              <a:ext uri="{FF2B5EF4-FFF2-40B4-BE49-F238E27FC236}">
                <a16:creationId xmlns:a16="http://schemas.microsoft.com/office/drawing/2014/main" id="{B8684AA7-CE7A-4A6D-8CA4-DC769C405F64}"/>
              </a:ext>
            </a:extLst>
          </p:cNvPr>
          <p:cNvSpPr>
            <a:spLocks noGrp="1"/>
          </p:cNvSpPr>
          <p:nvPr>
            <p:ph type="title" idx="4294967295"/>
          </p:nvPr>
        </p:nvSpPr>
        <p:spPr/>
        <p:txBody>
          <a:bodyPr/>
          <a:lstStyle/>
          <a:p>
            <a:pPr eaLnBrk="1" hangingPunct="1"/>
            <a:r>
              <a:rPr lang="fr-FR" altLang="fr-FR"/>
              <a:t>Description d</a:t>
            </a:r>
            <a:r>
              <a:rPr lang="ja-JP" altLang="fr-FR"/>
              <a:t>’</a:t>
            </a:r>
            <a:r>
              <a:rPr lang="fr-FR" altLang="ja-JP"/>
              <a:t>un document XML</a:t>
            </a:r>
            <a:endParaRPr lang="fr-FR" altLang="fr-FR"/>
          </a:p>
        </p:txBody>
      </p:sp>
      <p:sp>
        <p:nvSpPr>
          <p:cNvPr id="35844" name="Espace réservé du numéro de diapositive 2">
            <a:extLst>
              <a:ext uri="{FF2B5EF4-FFF2-40B4-BE49-F238E27FC236}">
                <a16:creationId xmlns:a16="http://schemas.microsoft.com/office/drawing/2014/main" id="{ED481A00-8FFF-4DE5-872C-F2CD40D2CEA0}"/>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3EBBE192-EAF5-4DCF-AB19-C96B902D72EB}" type="slidenum">
              <a:rPr lang="fr-BE" altLang="fr-FR" sz="1400">
                <a:solidFill>
                  <a:schemeClr val="tx2"/>
                </a:solidFill>
                <a:latin typeface="Arial" panose="020B0604020202020204" pitchFamily="34" charset="0"/>
              </a:rPr>
              <a:pPr eaLnBrk="1" hangingPunct="1">
                <a:spcBef>
                  <a:spcPct val="0"/>
                </a:spcBef>
                <a:buClrTx/>
                <a:buSzTx/>
                <a:buFontTx/>
                <a:buNone/>
              </a:pPr>
              <a:t>11</a:t>
            </a:fld>
            <a:endParaRPr lang="fr-BE" altLang="fr-FR" sz="1400">
              <a:solidFill>
                <a:schemeClr val="tx2"/>
              </a:solidFill>
              <a:latin typeface="Arial" panose="020B0604020202020204" pitchFamily="34" charset="0"/>
            </a:endParaRPr>
          </a:p>
        </p:txBody>
      </p:sp>
      <p:sp>
        <p:nvSpPr>
          <p:cNvPr id="35845" name="Espace réservé du contenu 3">
            <a:extLst>
              <a:ext uri="{FF2B5EF4-FFF2-40B4-BE49-F238E27FC236}">
                <a16:creationId xmlns:a16="http://schemas.microsoft.com/office/drawing/2014/main" id="{7AA2FE6E-414D-425F-8FF3-113E38AAB168}"/>
              </a:ext>
            </a:extLst>
          </p:cNvPr>
          <p:cNvSpPr>
            <a:spLocks noGrp="1"/>
          </p:cNvSpPr>
          <p:nvPr>
            <p:ph sz="quarter" idx="4294967295"/>
          </p:nvPr>
        </p:nvSpPr>
        <p:spPr>
          <a:xfrm>
            <a:off x="457200" y="1219200"/>
            <a:ext cx="8472488" cy="4937125"/>
          </a:xfrm>
        </p:spPr>
        <p:txBody>
          <a:bodyPr/>
          <a:lstStyle/>
          <a:p>
            <a:pPr eaLnBrk="1" hangingPunct="1"/>
            <a:r>
              <a:rPr lang="fr-FR" altLang="fr-FR" sz="2400"/>
              <a:t>Les attributs </a:t>
            </a:r>
            <a:r>
              <a:rPr lang="fr-FR" altLang="fr-FR" sz="2400" b="1"/>
              <a:t>version, encoding et standalone qui figurent </a:t>
            </a:r>
            <a:r>
              <a:rPr lang="fr-FR" altLang="fr-FR" sz="2400"/>
              <a:t>dans la déclaration doivent y figurer dans cet ordre.</a:t>
            </a:r>
          </a:p>
          <a:p>
            <a:pPr eaLnBrk="1" hangingPunct="1"/>
            <a:r>
              <a:rPr lang="fr-FR" altLang="fr-FR" sz="2400"/>
              <a:t>Le prologue du document peut également contenir une déclaration de type de document (DTD), pour spécifier des informations additionnelles sur celui‐ci.</a:t>
            </a:r>
          </a:p>
          <a:p>
            <a:pPr eaLnBrk="1" hangingPunct="1"/>
            <a:endParaRPr lang="fr-FR" altLang="fr-FR" sz="2400"/>
          </a:p>
          <a:p>
            <a:pPr eaLnBrk="1" hangingPunct="1"/>
            <a:r>
              <a:rPr lang="fr-FR" altLang="fr-FR" sz="2400"/>
              <a:t>Les commentaires</a:t>
            </a:r>
          </a:p>
          <a:p>
            <a:pPr eaLnBrk="1" hangingPunct="1">
              <a:buFont typeface="Wingdings 3" panose="05040102010807070707" pitchFamily="18" charset="2"/>
              <a:buNone/>
            </a:pPr>
            <a:r>
              <a:rPr lang="fr-FR" altLang="fr-FR" sz="2400"/>
              <a:t>	</a:t>
            </a:r>
            <a:r>
              <a:rPr lang="fr-FR" altLang="fr-FR" sz="2400">
                <a:solidFill>
                  <a:srgbClr val="0070C0"/>
                </a:solidFill>
              </a:rPr>
              <a:t>&lt;!‐‐ Nom du fichier : BIBLIO.xml ‐‐&gt;</a:t>
            </a:r>
          </a:p>
          <a:p>
            <a:pPr lvl="1" eaLnBrk="1" hangingPunct="1"/>
            <a:r>
              <a:rPr lang="fr-FR" altLang="fr-FR" sz="2400"/>
              <a:t>Ils peuvent également exister,</a:t>
            </a:r>
          </a:p>
          <a:p>
            <a:pPr lvl="1" eaLnBrk="1" hangingPunct="1"/>
            <a:r>
              <a:rPr lang="fr-FR" altLang="fr-FR" sz="2400"/>
              <a:t>Ils ne peuvent être placés à l</a:t>
            </a:r>
            <a:r>
              <a:rPr lang="ja-JP" altLang="fr-FR" sz="2400"/>
              <a:t>’</a:t>
            </a:r>
            <a:r>
              <a:rPr lang="fr-FR" altLang="ja-JP" sz="2400"/>
              <a:t>intérieur d</a:t>
            </a:r>
            <a:r>
              <a:rPr lang="ja-JP" altLang="fr-FR" sz="2400"/>
              <a:t>’</a:t>
            </a:r>
            <a:r>
              <a:rPr lang="fr-FR" altLang="ja-JP" sz="2400"/>
              <a:t>une balise et ne sont pas obligatoirement transmis à l</a:t>
            </a:r>
            <a:r>
              <a:rPr lang="ja-JP" altLang="fr-FR" sz="2400"/>
              <a:t>’</a:t>
            </a:r>
            <a:r>
              <a:rPr lang="fr-FR" altLang="ja-JP" sz="2400"/>
              <a:t>application.</a:t>
            </a:r>
            <a:endParaRPr lang="fr-FR" altLang="fr-F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u numéro de diapositive 3">
            <a:extLst>
              <a:ext uri="{FF2B5EF4-FFF2-40B4-BE49-F238E27FC236}">
                <a16:creationId xmlns:a16="http://schemas.microsoft.com/office/drawing/2014/main" id="{A600FB07-4E72-4AA0-AA70-9FF7538DD2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EEB2A24C-42EE-4FDB-957C-C843973A2FE5}" type="slidenum">
              <a:rPr lang="fr-BE" altLang="fr-FR" sz="1400">
                <a:solidFill>
                  <a:schemeClr val="tx2"/>
                </a:solidFill>
                <a:latin typeface="Arial" panose="020B0604020202020204" pitchFamily="34" charset="0"/>
              </a:rPr>
              <a:pPr>
                <a:spcBef>
                  <a:spcPct val="0"/>
                </a:spcBef>
                <a:buClrTx/>
                <a:buSzTx/>
                <a:buFontTx/>
                <a:buNone/>
              </a:pPr>
              <a:t>12</a:t>
            </a:fld>
            <a:endParaRPr lang="fr-BE" altLang="fr-FR" sz="1400">
              <a:solidFill>
                <a:schemeClr val="tx2"/>
              </a:solidFill>
              <a:latin typeface="Arial" panose="020B0604020202020204" pitchFamily="34" charset="0"/>
            </a:endParaRPr>
          </a:p>
        </p:txBody>
      </p:sp>
      <p:sp>
        <p:nvSpPr>
          <p:cNvPr id="37891" name="Titre 1">
            <a:extLst>
              <a:ext uri="{FF2B5EF4-FFF2-40B4-BE49-F238E27FC236}">
                <a16:creationId xmlns:a16="http://schemas.microsoft.com/office/drawing/2014/main" id="{CAAA5C5F-472F-42FD-9783-C20A9ED17F3E}"/>
              </a:ext>
            </a:extLst>
          </p:cNvPr>
          <p:cNvSpPr>
            <a:spLocks noGrp="1"/>
          </p:cNvSpPr>
          <p:nvPr>
            <p:ph type="title" idx="4294967295"/>
          </p:nvPr>
        </p:nvSpPr>
        <p:spPr/>
        <p:txBody>
          <a:bodyPr/>
          <a:lstStyle/>
          <a:p>
            <a:pPr eaLnBrk="1" hangingPunct="1"/>
            <a:r>
              <a:rPr lang="fr-FR" altLang="fr-FR"/>
              <a:t>Description d</a:t>
            </a:r>
            <a:r>
              <a:rPr lang="ja-JP" altLang="fr-FR"/>
              <a:t>’</a:t>
            </a:r>
            <a:r>
              <a:rPr lang="fr-FR" altLang="ja-JP"/>
              <a:t>un document XML</a:t>
            </a:r>
            <a:endParaRPr lang="fr-FR" altLang="fr-FR"/>
          </a:p>
        </p:txBody>
      </p:sp>
      <p:sp>
        <p:nvSpPr>
          <p:cNvPr id="37892" name="Espace réservé du numéro de diapositive 2">
            <a:extLst>
              <a:ext uri="{FF2B5EF4-FFF2-40B4-BE49-F238E27FC236}">
                <a16:creationId xmlns:a16="http://schemas.microsoft.com/office/drawing/2014/main" id="{EB3156CC-7C2C-4306-B7BF-D18512A31A86}"/>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023141F6-B8A5-40B2-94F0-34B91C673B42}" type="slidenum">
              <a:rPr lang="fr-BE" altLang="fr-FR" sz="1400">
                <a:solidFill>
                  <a:schemeClr val="tx2"/>
                </a:solidFill>
                <a:latin typeface="Arial" panose="020B0604020202020204" pitchFamily="34" charset="0"/>
              </a:rPr>
              <a:pPr eaLnBrk="1" hangingPunct="1">
                <a:spcBef>
                  <a:spcPct val="0"/>
                </a:spcBef>
                <a:buClrTx/>
                <a:buSzTx/>
                <a:buFontTx/>
                <a:buNone/>
              </a:pPr>
              <a:t>12</a:t>
            </a:fld>
            <a:endParaRPr lang="fr-BE" altLang="fr-FR" sz="1400">
              <a:solidFill>
                <a:schemeClr val="tx2"/>
              </a:solidFill>
              <a:latin typeface="Arial" panose="020B0604020202020204" pitchFamily="34" charset="0"/>
            </a:endParaRPr>
          </a:p>
        </p:txBody>
      </p:sp>
      <p:sp>
        <p:nvSpPr>
          <p:cNvPr id="37893" name="Espace réservé du contenu 3">
            <a:extLst>
              <a:ext uri="{FF2B5EF4-FFF2-40B4-BE49-F238E27FC236}">
                <a16:creationId xmlns:a16="http://schemas.microsoft.com/office/drawing/2014/main" id="{0F61824C-0390-4BC5-8D24-42821CEF3F86}"/>
              </a:ext>
            </a:extLst>
          </p:cNvPr>
          <p:cNvSpPr>
            <a:spLocks noGrp="1"/>
          </p:cNvSpPr>
          <p:nvPr>
            <p:ph sz="quarter" idx="4294967295"/>
          </p:nvPr>
        </p:nvSpPr>
        <p:spPr>
          <a:xfrm>
            <a:off x="457200" y="1219200"/>
            <a:ext cx="8329613" cy="4154488"/>
          </a:xfrm>
        </p:spPr>
        <p:txBody>
          <a:bodyPr/>
          <a:lstStyle/>
          <a:p>
            <a:pPr algn="just" eaLnBrk="1" hangingPunct="1"/>
            <a:r>
              <a:rPr lang="fr-FR" altLang="fr-FR" sz="2400" b="1"/>
              <a:t>L'élément document</a:t>
            </a:r>
            <a:r>
              <a:rPr lang="fr-FR" altLang="fr-FR" sz="2400"/>
              <a:t> est la seconde partie d'un document XML, correspond à un élément unique, élément racine (comparable au &lt;BODY&gt; en HTML) qui peut contenir d'autres éléments de données.</a:t>
            </a:r>
          </a:p>
          <a:p>
            <a:pPr lvl="1" algn="just" eaLnBrk="1" hangingPunct="1"/>
            <a:r>
              <a:rPr lang="fr-FR" altLang="fr-FR"/>
              <a:t>Un élément de données est un texte encadré par une balise de début et une balise de fin.</a:t>
            </a:r>
          </a:p>
          <a:p>
            <a:pPr lvl="1" algn="just" eaLnBrk="1" hangingPunct="1"/>
            <a:r>
              <a:rPr lang="fr-FR" altLang="fr-FR"/>
              <a:t>Un élément de données peut être enrichi par:</a:t>
            </a:r>
          </a:p>
          <a:p>
            <a:pPr lvl="2" algn="just" eaLnBrk="1" hangingPunct="1"/>
            <a:r>
              <a:rPr lang="fr-FR" altLang="fr-FR"/>
              <a:t>d</a:t>
            </a:r>
            <a:r>
              <a:rPr lang="ja-JP" altLang="fr-FR"/>
              <a:t>’</a:t>
            </a:r>
            <a:r>
              <a:rPr lang="fr-FR" altLang="ja-JP"/>
              <a:t>autres éléments imbriqués (structure arborescente) dans le cas d</a:t>
            </a:r>
            <a:r>
              <a:rPr lang="ja-JP" altLang="fr-FR"/>
              <a:t>’</a:t>
            </a:r>
            <a:r>
              <a:rPr lang="fr-FR" altLang="ja-JP"/>
              <a:t>information de type complexe (énumérations, …)</a:t>
            </a:r>
          </a:p>
          <a:p>
            <a:pPr lvl="2" algn="just" eaLnBrk="1" hangingPunct="1"/>
            <a:r>
              <a:rPr lang="fr-FR" altLang="fr-FR"/>
              <a:t>des attributs dans le cas d</a:t>
            </a:r>
            <a:r>
              <a:rPr lang="ja-JP" altLang="fr-FR"/>
              <a:t>’</a:t>
            </a:r>
            <a:r>
              <a:rPr lang="fr-FR" altLang="ja-JP"/>
              <a:t>information à valeur unique de type simple</a:t>
            </a:r>
            <a:endParaRPr lang="fr-FR" altLang="fr-FR"/>
          </a:p>
        </p:txBody>
      </p:sp>
      <p:sp>
        <p:nvSpPr>
          <p:cNvPr id="37894" name="Rectangle 5">
            <a:extLst>
              <a:ext uri="{FF2B5EF4-FFF2-40B4-BE49-F238E27FC236}">
                <a16:creationId xmlns:a16="http://schemas.microsoft.com/office/drawing/2014/main" id="{491B3ADA-D669-4BE5-8C5C-632E2F033390}"/>
              </a:ext>
            </a:extLst>
          </p:cNvPr>
          <p:cNvSpPr>
            <a:spLocks noChangeArrowheads="1"/>
          </p:cNvSpPr>
          <p:nvPr/>
        </p:nvSpPr>
        <p:spPr bwMode="auto">
          <a:xfrm>
            <a:off x="827088" y="5938838"/>
            <a:ext cx="790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en-US" altLang="fr-FR" sz="2400">
                <a:latin typeface="Arial" panose="020B0604020202020204" pitchFamily="34" charset="0"/>
              </a:rPr>
              <a:t>&lt;BOOK isbn=</a:t>
            </a:r>
            <a:r>
              <a:rPr lang="en-US" altLang="en-US" sz="2400">
                <a:latin typeface="Arial" panose="020B0604020202020204" pitchFamily="34" charset="0"/>
              </a:rPr>
              <a:t>”</a:t>
            </a:r>
            <a:r>
              <a:rPr lang="en-US" altLang="fr-FR" sz="2400">
                <a:latin typeface="Arial" panose="020B0604020202020204" pitchFamily="34" charset="0"/>
              </a:rPr>
              <a:t>9782212</a:t>
            </a:r>
            <a:r>
              <a:rPr lang="en-US" altLang="en-US" sz="2400">
                <a:latin typeface="Arial" panose="020B0604020202020204" pitchFamily="34" charset="0"/>
              </a:rPr>
              <a:t>”</a:t>
            </a:r>
            <a:r>
              <a:rPr lang="en-US" altLang="fr-FR" sz="2400">
                <a:latin typeface="Arial" panose="020B0604020202020204" pitchFamily="34" charset="0"/>
              </a:rPr>
              <a:t> lang=</a:t>
            </a:r>
            <a:r>
              <a:rPr lang="en-US" altLang="en-US" sz="2400">
                <a:latin typeface="Arial" panose="020B0604020202020204" pitchFamily="34" charset="0"/>
              </a:rPr>
              <a:t>”</a:t>
            </a:r>
            <a:r>
              <a:rPr lang="en-US" altLang="fr-FR" sz="2400">
                <a:latin typeface="Arial" panose="020B0604020202020204" pitchFamily="34" charset="0"/>
              </a:rPr>
              <a:t>fr</a:t>
            </a:r>
            <a:r>
              <a:rPr lang="en-US" altLang="en-US" sz="2400">
                <a:latin typeface="Arial" panose="020B0604020202020204" pitchFamily="34" charset="0"/>
              </a:rPr>
              <a:t>”</a:t>
            </a:r>
            <a:r>
              <a:rPr lang="en-US" altLang="fr-FR" sz="2400">
                <a:latin typeface="Arial" panose="020B0604020202020204" pitchFamily="34" charset="0"/>
              </a:rPr>
              <a:t> subject=</a:t>
            </a:r>
            <a:r>
              <a:rPr lang="en-US" altLang="en-US" sz="2400">
                <a:latin typeface="Arial" panose="020B0604020202020204" pitchFamily="34" charset="0"/>
              </a:rPr>
              <a:t>”</a:t>
            </a:r>
            <a:r>
              <a:rPr lang="en-US" altLang="fr-FR" sz="2400">
                <a:latin typeface="Arial" panose="020B0604020202020204" pitchFamily="34" charset="0"/>
              </a:rPr>
              <a:t>applications</a:t>
            </a:r>
            <a:r>
              <a:rPr lang="en-US" altLang="en-US" sz="2400">
                <a:latin typeface="Arial" panose="020B0604020202020204" pitchFamily="34" charset="0"/>
              </a:rPr>
              <a:t>”</a:t>
            </a:r>
            <a:r>
              <a:rPr lang="en-US" altLang="fr-FR" sz="2400">
                <a:latin typeface="Arial" panose="020B0604020202020204" pitchFamily="34" charset="0"/>
              </a:rPr>
              <a:t>&gt;</a:t>
            </a:r>
          </a:p>
        </p:txBody>
      </p:sp>
      <p:sp>
        <p:nvSpPr>
          <p:cNvPr id="37895" name="AutoShape 6">
            <a:extLst>
              <a:ext uri="{FF2B5EF4-FFF2-40B4-BE49-F238E27FC236}">
                <a16:creationId xmlns:a16="http://schemas.microsoft.com/office/drawing/2014/main" id="{26D7E52D-460C-4ED5-9800-18C176D10E5C}"/>
              </a:ext>
            </a:extLst>
          </p:cNvPr>
          <p:cNvSpPr>
            <a:spLocks/>
          </p:cNvSpPr>
          <p:nvPr/>
        </p:nvSpPr>
        <p:spPr bwMode="auto">
          <a:xfrm rot="-5400000">
            <a:off x="3059113" y="4868863"/>
            <a:ext cx="144462" cy="2017712"/>
          </a:xfrm>
          <a:prstGeom prst="rightBrace">
            <a:avLst>
              <a:gd name="adj1" fmla="val 11639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37896" name="AutoShape 7">
            <a:extLst>
              <a:ext uri="{FF2B5EF4-FFF2-40B4-BE49-F238E27FC236}">
                <a16:creationId xmlns:a16="http://schemas.microsoft.com/office/drawing/2014/main" id="{3176AC7E-A431-4701-BD23-7E8F776593B4}"/>
              </a:ext>
            </a:extLst>
          </p:cNvPr>
          <p:cNvSpPr>
            <a:spLocks/>
          </p:cNvSpPr>
          <p:nvPr/>
        </p:nvSpPr>
        <p:spPr bwMode="auto">
          <a:xfrm rot="-5400000">
            <a:off x="6875463" y="4508500"/>
            <a:ext cx="144462" cy="2738438"/>
          </a:xfrm>
          <a:prstGeom prst="rightBrace">
            <a:avLst>
              <a:gd name="adj1" fmla="val 15796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37897" name="AutoShape 8">
            <a:extLst>
              <a:ext uri="{FF2B5EF4-FFF2-40B4-BE49-F238E27FC236}">
                <a16:creationId xmlns:a16="http://schemas.microsoft.com/office/drawing/2014/main" id="{BFF3EF72-B4CF-40FB-A90B-DBCF15225B86}"/>
              </a:ext>
            </a:extLst>
          </p:cNvPr>
          <p:cNvSpPr>
            <a:spLocks/>
          </p:cNvSpPr>
          <p:nvPr/>
        </p:nvSpPr>
        <p:spPr bwMode="auto">
          <a:xfrm rot="-5400000">
            <a:off x="1389063" y="5430837"/>
            <a:ext cx="215900" cy="936625"/>
          </a:xfrm>
          <a:prstGeom prst="rightBrace">
            <a:avLst>
              <a:gd name="adj1" fmla="val 361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37898" name="AutoShape 9">
            <a:extLst>
              <a:ext uri="{FF2B5EF4-FFF2-40B4-BE49-F238E27FC236}">
                <a16:creationId xmlns:a16="http://schemas.microsoft.com/office/drawing/2014/main" id="{40E7C6E9-9C33-420E-91C4-ECD68D89762D}"/>
              </a:ext>
            </a:extLst>
          </p:cNvPr>
          <p:cNvSpPr>
            <a:spLocks/>
          </p:cNvSpPr>
          <p:nvPr/>
        </p:nvSpPr>
        <p:spPr bwMode="auto">
          <a:xfrm rot="-5400000">
            <a:off x="4751388" y="5337175"/>
            <a:ext cx="144462" cy="1081088"/>
          </a:xfrm>
          <a:prstGeom prst="rightBrace">
            <a:avLst>
              <a:gd name="adj1" fmla="val 6236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37899" name="Rectangle 10">
            <a:extLst>
              <a:ext uri="{FF2B5EF4-FFF2-40B4-BE49-F238E27FC236}">
                <a16:creationId xmlns:a16="http://schemas.microsoft.com/office/drawing/2014/main" id="{5445E78E-B9B2-4766-BB05-67F2B3B0638A}"/>
              </a:ext>
            </a:extLst>
          </p:cNvPr>
          <p:cNvSpPr>
            <a:spLocks noChangeArrowheads="1"/>
          </p:cNvSpPr>
          <p:nvPr/>
        </p:nvSpPr>
        <p:spPr bwMode="auto">
          <a:xfrm>
            <a:off x="250825" y="5445125"/>
            <a:ext cx="16557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eaLnBrk="1" hangingPunct="1">
              <a:spcBef>
                <a:spcPct val="0"/>
              </a:spcBef>
              <a:buClrTx/>
              <a:buSzTx/>
              <a:buFontTx/>
              <a:buNone/>
            </a:pPr>
            <a:r>
              <a:rPr lang="fr-FR" altLang="fr-FR" sz="1800">
                <a:latin typeface="Arial" panose="020B0604020202020204" pitchFamily="34" charset="0"/>
              </a:rPr>
              <a:t>Nom de l</a:t>
            </a:r>
            <a:r>
              <a:rPr lang="ja-JP" altLang="fr-FR" sz="1800">
                <a:latin typeface="Arial" panose="020B0604020202020204" pitchFamily="34" charset="0"/>
              </a:rPr>
              <a:t>’</a:t>
            </a:r>
            <a:r>
              <a:rPr lang="fr-FR" altLang="ja-JP" sz="1800">
                <a:latin typeface="Arial" panose="020B0604020202020204" pitchFamily="34" charset="0"/>
              </a:rPr>
              <a:t>élément</a:t>
            </a:r>
            <a:endParaRPr lang="en-US" altLang="fr-FR" sz="1800">
              <a:latin typeface="Arial" panose="020B0604020202020204" pitchFamily="34" charset="0"/>
            </a:endParaRPr>
          </a:p>
        </p:txBody>
      </p:sp>
      <p:sp>
        <p:nvSpPr>
          <p:cNvPr id="37900" name="Rectangle 11">
            <a:extLst>
              <a:ext uri="{FF2B5EF4-FFF2-40B4-BE49-F238E27FC236}">
                <a16:creationId xmlns:a16="http://schemas.microsoft.com/office/drawing/2014/main" id="{4BC2C925-D9F7-42E7-8C55-B07234A5D4D2}"/>
              </a:ext>
            </a:extLst>
          </p:cNvPr>
          <p:cNvSpPr>
            <a:spLocks noChangeArrowheads="1"/>
          </p:cNvSpPr>
          <p:nvPr/>
        </p:nvSpPr>
        <p:spPr bwMode="auto">
          <a:xfrm>
            <a:off x="2339975" y="5445125"/>
            <a:ext cx="16557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eaLnBrk="1" hangingPunct="1">
              <a:spcBef>
                <a:spcPct val="0"/>
              </a:spcBef>
              <a:buClrTx/>
              <a:buSzTx/>
              <a:buFontTx/>
              <a:buNone/>
            </a:pPr>
            <a:r>
              <a:rPr lang="fr-FR" altLang="fr-FR" sz="1800">
                <a:latin typeface="Arial" panose="020B0604020202020204" pitchFamily="34" charset="0"/>
              </a:rPr>
              <a:t>Attribut n°1</a:t>
            </a:r>
            <a:endParaRPr lang="en-US" altLang="fr-FR" sz="1800">
              <a:latin typeface="Arial" panose="020B0604020202020204" pitchFamily="34" charset="0"/>
            </a:endParaRPr>
          </a:p>
        </p:txBody>
      </p:sp>
      <p:sp>
        <p:nvSpPr>
          <p:cNvPr id="37901" name="Rectangle 12">
            <a:extLst>
              <a:ext uri="{FF2B5EF4-FFF2-40B4-BE49-F238E27FC236}">
                <a16:creationId xmlns:a16="http://schemas.microsoft.com/office/drawing/2014/main" id="{3603F5BF-64C4-4A0F-ADA0-EEB372783B33}"/>
              </a:ext>
            </a:extLst>
          </p:cNvPr>
          <p:cNvSpPr>
            <a:spLocks noChangeArrowheads="1"/>
          </p:cNvSpPr>
          <p:nvPr/>
        </p:nvSpPr>
        <p:spPr bwMode="auto">
          <a:xfrm>
            <a:off x="3924300" y="5465763"/>
            <a:ext cx="16557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eaLnBrk="1" hangingPunct="1">
              <a:spcBef>
                <a:spcPct val="0"/>
              </a:spcBef>
              <a:buClrTx/>
              <a:buSzTx/>
              <a:buFontTx/>
              <a:buNone/>
            </a:pPr>
            <a:r>
              <a:rPr lang="fr-FR" altLang="fr-FR" sz="1800">
                <a:latin typeface="Arial" panose="020B0604020202020204" pitchFamily="34" charset="0"/>
              </a:rPr>
              <a:t>Attribut n°2</a:t>
            </a:r>
            <a:endParaRPr lang="en-US" altLang="fr-FR" sz="1800">
              <a:latin typeface="Arial" panose="020B0604020202020204" pitchFamily="34" charset="0"/>
            </a:endParaRPr>
          </a:p>
        </p:txBody>
      </p:sp>
      <p:sp>
        <p:nvSpPr>
          <p:cNvPr id="37902" name="Rectangle 13">
            <a:extLst>
              <a:ext uri="{FF2B5EF4-FFF2-40B4-BE49-F238E27FC236}">
                <a16:creationId xmlns:a16="http://schemas.microsoft.com/office/drawing/2014/main" id="{1E0E566E-774D-40E9-9333-208A4A545E4F}"/>
              </a:ext>
            </a:extLst>
          </p:cNvPr>
          <p:cNvSpPr>
            <a:spLocks noChangeArrowheads="1"/>
          </p:cNvSpPr>
          <p:nvPr/>
        </p:nvSpPr>
        <p:spPr bwMode="auto">
          <a:xfrm>
            <a:off x="6156325" y="5445125"/>
            <a:ext cx="16557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eaLnBrk="1" hangingPunct="1">
              <a:spcBef>
                <a:spcPct val="0"/>
              </a:spcBef>
              <a:buClrTx/>
              <a:buSzTx/>
              <a:buFontTx/>
              <a:buNone/>
            </a:pPr>
            <a:r>
              <a:rPr lang="fr-FR" altLang="fr-FR" sz="1800">
                <a:latin typeface="Arial" panose="020B0604020202020204" pitchFamily="34" charset="0"/>
              </a:rPr>
              <a:t>Attribut n°3</a:t>
            </a:r>
            <a:endParaRPr lang="en-US" altLang="fr-FR" sz="18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Espace réservé du numéro de diapositive 3">
            <a:extLst>
              <a:ext uri="{FF2B5EF4-FFF2-40B4-BE49-F238E27FC236}">
                <a16:creationId xmlns:a16="http://schemas.microsoft.com/office/drawing/2014/main" id="{8716832A-BD83-4810-9CB5-395BE92068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1D7151F5-6299-4315-A25E-2AD39864095A}" type="slidenum">
              <a:rPr lang="fr-BE" altLang="fr-FR" sz="1400">
                <a:solidFill>
                  <a:schemeClr val="tx2"/>
                </a:solidFill>
                <a:latin typeface="Arial" panose="020B0604020202020204" pitchFamily="34" charset="0"/>
              </a:rPr>
              <a:pPr>
                <a:spcBef>
                  <a:spcPct val="0"/>
                </a:spcBef>
                <a:buClrTx/>
                <a:buSzTx/>
                <a:buFontTx/>
                <a:buNone/>
              </a:pPr>
              <a:t>13</a:t>
            </a:fld>
            <a:endParaRPr lang="fr-BE" altLang="fr-FR" sz="1400">
              <a:solidFill>
                <a:schemeClr val="tx2"/>
              </a:solidFill>
              <a:latin typeface="Arial" panose="020B0604020202020204" pitchFamily="34" charset="0"/>
            </a:endParaRPr>
          </a:p>
        </p:txBody>
      </p:sp>
      <p:sp>
        <p:nvSpPr>
          <p:cNvPr id="39939" name="Titre 1">
            <a:extLst>
              <a:ext uri="{FF2B5EF4-FFF2-40B4-BE49-F238E27FC236}">
                <a16:creationId xmlns:a16="http://schemas.microsoft.com/office/drawing/2014/main" id="{E2567B14-2FC6-4382-B9BD-7996D45FAC72}"/>
              </a:ext>
            </a:extLst>
          </p:cNvPr>
          <p:cNvSpPr>
            <a:spLocks noGrp="1"/>
          </p:cNvSpPr>
          <p:nvPr>
            <p:ph type="title" idx="4294967295"/>
          </p:nvPr>
        </p:nvSpPr>
        <p:spPr/>
        <p:txBody>
          <a:bodyPr/>
          <a:lstStyle/>
          <a:p>
            <a:pPr eaLnBrk="1" hangingPunct="1"/>
            <a:r>
              <a:rPr lang="fr-FR" altLang="fr-FR"/>
              <a:t>Editeurs XML</a:t>
            </a:r>
          </a:p>
        </p:txBody>
      </p:sp>
      <p:sp>
        <p:nvSpPr>
          <p:cNvPr id="39940" name="Espace réservé du numéro de diapositive 2">
            <a:extLst>
              <a:ext uri="{FF2B5EF4-FFF2-40B4-BE49-F238E27FC236}">
                <a16:creationId xmlns:a16="http://schemas.microsoft.com/office/drawing/2014/main" id="{53C1155C-0544-4DD6-81D3-EEFEF967738D}"/>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5FF3B092-C288-444D-857E-66A0F4BF3CE5}" type="slidenum">
              <a:rPr lang="fr-BE" altLang="fr-FR" sz="1400">
                <a:solidFill>
                  <a:schemeClr val="tx2"/>
                </a:solidFill>
                <a:latin typeface="Arial" panose="020B0604020202020204" pitchFamily="34" charset="0"/>
              </a:rPr>
              <a:pPr eaLnBrk="1" hangingPunct="1">
                <a:spcBef>
                  <a:spcPct val="0"/>
                </a:spcBef>
                <a:buClrTx/>
                <a:buSzTx/>
                <a:buFontTx/>
                <a:buNone/>
              </a:pPr>
              <a:t>13</a:t>
            </a:fld>
            <a:endParaRPr lang="fr-BE" altLang="fr-FR" sz="1400">
              <a:solidFill>
                <a:schemeClr val="tx2"/>
              </a:solidFill>
              <a:latin typeface="Arial" panose="020B0604020202020204" pitchFamily="34" charset="0"/>
            </a:endParaRPr>
          </a:p>
        </p:txBody>
      </p:sp>
      <p:sp>
        <p:nvSpPr>
          <p:cNvPr id="39941" name="Espace réservé du contenu 3">
            <a:extLst>
              <a:ext uri="{FF2B5EF4-FFF2-40B4-BE49-F238E27FC236}">
                <a16:creationId xmlns:a16="http://schemas.microsoft.com/office/drawing/2014/main" id="{7B684F17-1EE6-4E4B-99B2-697ABA4406AD}"/>
              </a:ext>
            </a:extLst>
          </p:cNvPr>
          <p:cNvSpPr>
            <a:spLocks noGrp="1"/>
          </p:cNvSpPr>
          <p:nvPr>
            <p:ph sz="quarter" idx="4294967295"/>
          </p:nvPr>
        </p:nvSpPr>
        <p:spPr>
          <a:xfrm>
            <a:off x="457200" y="1219200"/>
            <a:ext cx="8435975" cy="4937125"/>
          </a:xfrm>
        </p:spPr>
        <p:txBody>
          <a:bodyPr/>
          <a:lstStyle/>
          <a:p>
            <a:pPr eaLnBrk="1" hangingPunct="1"/>
            <a:r>
              <a:rPr lang="fr-FR" altLang="fr-FR" sz="2400"/>
              <a:t>Pour une 1ère découverte : editml</a:t>
            </a:r>
          </a:p>
          <a:p>
            <a:pPr eaLnBrk="1" hangingPunct="1">
              <a:buFont typeface="Wingdings 3" panose="05040102010807070707" pitchFamily="18" charset="2"/>
              <a:buNone/>
            </a:pPr>
            <a:r>
              <a:rPr lang="fr-FR" altLang="fr-FR" sz="2400" b="1"/>
              <a:t>		http://www.editml.com/</a:t>
            </a:r>
          </a:p>
          <a:p>
            <a:pPr eaLnBrk="1" hangingPunct="1">
              <a:buFont typeface="Wingdings 3" panose="05040102010807070707" pitchFamily="18" charset="2"/>
              <a:buNone/>
            </a:pPr>
            <a:endParaRPr lang="fr-FR" altLang="fr-FR" sz="1000" b="1"/>
          </a:p>
          <a:p>
            <a:pPr eaLnBrk="1" hangingPunct="1"/>
            <a:r>
              <a:rPr lang="fr-FR" altLang="fr-FR" sz="2400"/>
              <a:t>Un exemple d</a:t>
            </a:r>
            <a:r>
              <a:rPr lang="ja-JP" altLang="fr-FR" sz="2400"/>
              <a:t>’</a:t>
            </a:r>
            <a:r>
              <a:rPr lang="fr-FR" altLang="ja-JP" sz="2400"/>
              <a:t>outil libre: XMLmind</a:t>
            </a:r>
          </a:p>
          <a:p>
            <a:pPr eaLnBrk="1" hangingPunct="1">
              <a:buFont typeface="Wingdings 3" panose="05040102010807070707" pitchFamily="18" charset="2"/>
              <a:buNone/>
            </a:pPr>
            <a:r>
              <a:rPr lang="fr-FR" altLang="fr-FR" sz="2400" b="1"/>
              <a:t>		http://www.xmlmind.com/xmleditor/</a:t>
            </a:r>
          </a:p>
          <a:p>
            <a:pPr eaLnBrk="1" hangingPunct="1"/>
            <a:endParaRPr lang="fr-FR" altLang="fr-FR" sz="1000"/>
          </a:p>
          <a:p>
            <a:pPr eaLnBrk="1" hangingPunct="1"/>
            <a:r>
              <a:rPr lang="fr-FR" altLang="fr-FR" sz="2400"/>
              <a:t>Un exemple en shareware: oxygen</a:t>
            </a:r>
          </a:p>
          <a:p>
            <a:pPr eaLnBrk="1" hangingPunct="1">
              <a:buFont typeface="Wingdings 3" panose="05040102010807070707" pitchFamily="18" charset="2"/>
              <a:buNone/>
            </a:pPr>
            <a:r>
              <a:rPr lang="fr-FR" altLang="fr-FR" sz="2400" b="1"/>
              <a:t>		http://www.oxygenxml.com/</a:t>
            </a:r>
          </a:p>
          <a:p>
            <a:pPr eaLnBrk="1" hangingPunct="1"/>
            <a:endParaRPr lang="fr-FR" altLang="fr-FR" sz="1000"/>
          </a:p>
          <a:p>
            <a:pPr eaLnBrk="1" hangingPunct="1"/>
            <a:r>
              <a:rPr lang="fr-FR" altLang="fr-FR" sz="2400"/>
              <a:t>Altova – XMl-Spy </a:t>
            </a:r>
            <a:br>
              <a:rPr lang="fr-FR" altLang="fr-FR" sz="2400"/>
            </a:br>
            <a:r>
              <a:rPr lang="fr-FR" altLang="fr-FR" sz="2400" b="1"/>
              <a:t>	http://www.altova.com/</a:t>
            </a:r>
            <a:endParaRPr lang="fr-FR" altLang="fr-F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u numéro de diapositive 3">
            <a:extLst>
              <a:ext uri="{FF2B5EF4-FFF2-40B4-BE49-F238E27FC236}">
                <a16:creationId xmlns:a16="http://schemas.microsoft.com/office/drawing/2014/main" id="{7917A44C-96DF-46A6-B6B3-756648C6C3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F490FAB4-2DEF-4F8C-8C5E-4B1841303F41}" type="slidenum">
              <a:rPr lang="fr-BE" altLang="fr-FR" sz="1400">
                <a:solidFill>
                  <a:schemeClr val="tx2"/>
                </a:solidFill>
                <a:latin typeface="Arial" panose="020B0604020202020204" pitchFamily="34" charset="0"/>
              </a:rPr>
              <a:pPr>
                <a:spcBef>
                  <a:spcPct val="0"/>
                </a:spcBef>
                <a:buClrTx/>
                <a:buSzTx/>
                <a:buFontTx/>
                <a:buNone/>
              </a:pPr>
              <a:t>14</a:t>
            </a:fld>
            <a:endParaRPr lang="fr-BE" altLang="fr-FR" sz="1400">
              <a:solidFill>
                <a:schemeClr val="tx2"/>
              </a:solidFill>
              <a:latin typeface="Arial" panose="020B0604020202020204" pitchFamily="34" charset="0"/>
            </a:endParaRPr>
          </a:p>
        </p:txBody>
      </p:sp>
      <p:sp>
        <p:nvSpPr>
          <p:cNvPr id="41987" name="Titre 1">
            <a:extLst>
              <a:ext uri="{FF2B5EF4-FFF2-40B4-BE49-F238E27FC236}">
                <a16:creationId xmlns:a16="http://schemas.microsoft.com/office/drawing/2014/main" id="{2E6C1F5B-5669-448F-9AEC-5C15213413AF}"/>
              </a:ext>
            </a:extLst>
          </p:cNvPr>
          <p:cNvSpPr>
            <a:spLocks noGrp="1"/>
          </p:cNvSpPr>
          <p:nvPr>
            <p:ph type="title" idx="4294967295"/>
          </p:nvPr>
        </p:nvSpPr>
        <p:spPr/>
        <p:txBody>
          <a:bodyPr/>
          <a:lstStyle/>
          <a:p>
            <a:pPr eaLnBrk="1" hangingPunct="1"/>
            <a:r>
              <a:rPr lang="fr-FR" altLang="fr-FR"/>
              <a:t>Validité des documents</a:t>
            </a:r>
          </a:p>
        </p:txBody>
      </p:sp>
      <p:sp>
        <p:nvSpPr>
          <p:cNvPr id="41988" name="Espace réservé du numéro de diapositive 2">
            <a:extLst>
              <a:ext uri="{FF2B5EF4-FFF2-40B4-BE49-F238E27FC236}">
                <a16:creationId xmlns:a16="http://schemas.microsoft.com/office/drawing/2014/main" id="{32A731F2-F2D2-45E7-9E2A-DB21DCB09F8F}"/>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E29E2D37-C1FF-4B70-94A5-0B20827F0735}" type="slidenum">
              <a:rPr lang="fr-BE" altLang="fr-FR" sz="1400">
                <a:solidFill>
                  <a:schemeClr val="tx2"/>
                </a:solidFill>
                <a:latin typeface="Arial" panose="020B0604020202020204" pitchFamily="34" charset="0"/>
              </a:rPr>
              <a:pPr eaLnBrk="1" hangingPunct="1">
                <a:spcBef>
                  <a:spcPct val="0"/>
                </a:spcBef>
                <a:buClrTx/>
                <a:buSzTx/>
                <a:buFontTx/>
                <a:buNone/>
              </a:pPr>
              <a:t>14</a:t>
            </a:fld>
            <a:endParaRPr lang="fr-BE" altLang="fr-FR" sz="1400">
              <a:solidFill>
                <a:schemeClr val="tx2"/>
              </a:solidFill>
              <a:latin typeface="Arial" panose="020B0604020202020204" pitchFamily="34" charset="0"/>
            </a:endParaRPr>
          </a:p>
        </p:txBody>
      </p:sp>
      <p:sp>
        <p:nvSpPr>
          <p:cNvPr id="41989" name="Espace réservé du contenu 3">
            <a:extLst>
              <a:ext uri="{FF2B5EF4-FFF2-40B4-BE49-F238E27FC236}">
                <a16:creationId xmlns:a16="http://schemas.microsoft.com/office/drawing/2014/main" id="{BA09573A-2FD1-400B-862C-76090956AA5C}"/>
              </a:ext>
            </a:extLst>
          </p:cNvPr>
          <p:cNvSpPr>
            <a:spLocks noGrp="1"/>
          </p:cNvSpPr>
          <p:nvPr>
            <p:ph sz="quarter" idx="4294967295"/>
          </p:nvPr>
        </p:nvSpPr>
        <p:spPr>
          <a:xfrm>
            <a:off x="457200" y="1219200"/>
            <a:ext cx="8229600" cy="4937125"/>
          </a:xfrm>
        </p:spPr>
        <p:txBody>
          <a:bodyPr/>
          <a:lstStyle/>
          <a:p>
            <a:pPr eaLnBrk="1" hangingPunct="1"/>
            <a:endParaRPr lang="fr-FR" altLang="fr-FR"/>
          </a:p>
          <a:p>
            <a:pPr eaLnBrk="1" hangingPunct="1"/>
            <a:r>
              <a:rPr lang="fr-FR" altLang="fr-FR"/>
              <a:t>Document bien formé (Well Formed document)</a:t>
            </a:r>
          </a:p>
          <a:p>
            <a:pPr lvl="1" eaLnBrk="1" hangingPunct="1"/>
            <a:r>
              <a:rPr lang="fr-FR" altLang="fr-FR"/>
              <a:t>Balises correctement imbriquées</a:t>
            </a:r>
          </a:p>
          <a:p>
            <a:pPr lvl="1" eaLnBrk="1" hangingPunct="1"/>
            <a:r>
              <a:rPr lang="fr-FR" altLang="fr-FR"/>
              <a:t>Analysable (parsable) et manipulable</a:t>
            </a:r>
          </a:p>
          <a:p>
            <a:pPr lvl="1" eaLnBrk="1" hangingPunct="1"/>
            <a:r>
              <a:rPr lang="fr-FR" altLang="fr-FR"/>
              <a:t>Pas nécessairement valide par rapport à la DTD</a:t>
            </a:r>
          </a:p>
          <a:p>
            <a:pPr eaLnBrk="1" hangingPunct="1"/>
            <a:endParaRPr lang="fr-FR" altLang="fr-FR"/>
          </a:p>
          <a:p>
            <a:pPr eaLnBrk="1" hangingPunct="1"/>
            <a:r>
              <a:rPr lang="fr-FR" altLang="fr-FR"/>
              <a:t>Document valide (Valid document)</a:t>
            </a:r>
          </a:p>
          <a:p>
            <a:pPr lvl="1" eaLnBrk="1" hangingPunct="1"/>
            <a:r>
              <a:rPr lang="fr-FR" altLang="fr-FR"/>
              <a:t>Bien formé</a:t>
            </a:r>
          </a:p>
          <a:p>
            <a:pPr lvl="1" eaLnBrk="1" hangingPunct="1"/>
            <a:r>
              <a:rPr lang="fr-FR" altLang="fr-FR"/>
              <a:t>Conforme à la DTD (ou à un XML schéma)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u numéro de diapositive 3">
            <a:extLst>
              <a:ext uri="{FF2B5EF4-FFF2-40B4-BE49-F238E27FC236}">
                <a16:creationId xmlns:a16="http://schemas.microsoft.com/office/drawing/2014/main" id="{399974BC-1DBB-426F-9F00-5F40094264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0C510940-8140-418C-9392-7C850C6C6FC3}" type="slidenum">
              <a:rPr lang="fr-BE" altLang="fr-FR" sz="1400">
                <a:solidFill>
                  <a:schemeClr val="tx2"/>
                </a:solidFill>
                <a:latin typeface="Arial" panose="020B0604020202020204" pitchFamily="34" charset="0"/>
              </a:rPr>
              <a:pPr>
                <a:spcBef>
                  <a:spcPct val="0"/>
                </a:spcBef>
                <a:buClrTx/>
                <a:buSzTx/>
                <a:buFontTx/>
                <a:buNone/>
              </a:pPr>
              <a:t>15</a:t>
            </a:fld>
            <a:endParaRPr lang="fr-BE" altLang="fr-FR" sz="1400">
              <a:solidFill>
                <a:schemeClr val="tx2"/>
              </a:solidFill>
              <a:latin typeface="Arial" panose="020B0604020202020204" pitchFamily="34" charset="0"/>
            </a:endParaRPr>
          </a:p>
        </p:txBody>
      </p:sp>
      <p:sp>
        <p:nvSpPr>
          <p:cNvPr id="44035" name="Titre 1">
            <a:extLst>
              <a:ext uri="{FF2B5EF4-FFF2-40B4-BE49-F238E27FC236}">
                <a16:creationId xmlns:a16="http://schemas.microsoft.com/office/drawing/2014/main" id="{D272493E-F1EA-4269-AF41-ED7FDBD355C8}"/>
              </a:ext>
            </a:extLst>
          </p:cNvPr>
          <p:cNvSpPr>
            <a:spLocks noGrp="1"/>
          </p:cNvSpPr>
          <p:nvPr>
            <p:ph type="title" idx="4294967295"/>
          </p:nvPr>
        </p:nvSpPr>
        <p:spPr/>
        <p:txBody>
          <a:bodyPr/>
          <a:lstStyle/>
          <a:p>
            <a:pPr eaLnBrk="1" hangingPunct="1"/>
            <a:r>
              <a:rPr lang="fr-FR" altLang="fr-FR"/>
              <a:t>Document bien formé : Les règles (1/2)</a:t>
            </a:r>
          </a:p>
        </p:txBody>
      </p:sp>
      <p:sp>
        <p:nvSpPr>
          <p:cNvPr id="44036" name="Espace réservé du numéro de diapositive 2">
            <a:extLst>
              <a:ext uri="{FF2B5EF4-FFF2-40B4-BE49-F238E27FC236}">
                <a16:creationId xmlns:a16="http://schemas.microsoft.com/office/drawing/2014/main" id="{F0BD8053-5938-41D9-B2BB-2BDB703260FE}"/>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AADE1216-8AE5-469D-A0EC-596B5E83A9EB}" type="slidenum">
              <a:rPr lang="fr-BE" altLang="fr-FR" sz="1400">
                <a:solidFill>
                  <a:schemeClr val="tx2"/>
                </a:solidFill>
                <a:latin typeface="Arial" panose="020B0604020202020204" pitchFamily="34" charset="0"/>
              </a:rPr>
              <a:pPr eaLnBrk="1" hangingPunct="1">
                <a:spcBef>
                  <a:spcPct val="0"/>
                </a:spcBef>
                <a:buClrTx/>
                <a:buSzTx/>
                <a:buFontTx/>
                <a:buNone/>
              </a:pPr>
              <a:t>15</a:t>
            </a:fld>
            <a:endParaRPr lang="fr-BE" altLang="fr-FR" sz="1400">
              <a:solidFill>
                <a:schemeClr val="tx2"/>
              </a:solidFill>
              <a:latin typeface="Arial" panose="020B0604020202020204" pitchFamily="34" charset="0"/>
            </a:endParaRPr>
          </a:p>
        </p:txBody>
      </p:sp>
      <p:sp>
        <p:nvSpPr>
          <p:cNvPr id="44037" name="Espace réservé du contenu 3">
            <a:extLst>
              <a:ext uri="{FF2B5EF4-FFF2-40B4-BE49-F238E27FC236}">
                <a16:creationId xmlns:a16="http://schemas.microsoft.com/office/drawing/2014/main" id="{4ED93A63-2D7B-4233-9CFA-27B376AD1FE6}"/>
              </a:ext>
            </a:extLst>
          </p:cNvPr>
          <p:cNvSpPr>
            <a:spLocks noGrp="1"/>
          </p:cNvSpPr>
          <p:nvPr>
            <p:ph sz="quarter" idx="4294967295"/>
          </p:nvPr>
        </p:nvSpPr>
        <p:spPr>
          <a:xfrm>
            <a:off x="457200" y="1219200"/>
            <a:ext cx="8472488" cy="4937125"/>
          </a:xfrm>
        </p:spPr>
        <p:txBody>
          <a:bodyPr/>
          <a:lstStyle/>
          <a:p>
            <a:pPr eaLnBrk="1" hangingPunct="1">
              <a:lnSpc>
                <a:spcPct val="80000"/>
              </a:lnSpc>
              <a:buFont typeface="Wingdings 3" panose="05040102010807070707" pitchFamily="18" charset="2"/>
              <a:buNone/>
            </a:pPr>
            <a:r>
              <a:rPr lang="fr-FR" altLang="fr-FR" sz="2400"/>
              <a:t>Dans un document XML </a:t>
            </a:r>
            <a:r>
              <a:rPr lang="fr-FR" altLang="fr-FR" sz="2400" b="1"/>
              <a:t>bien formé,</a:t>
            </a:r>
          </a:p>
          <a:p>
            <a:pPr marL="2057400" lvl="4" eaLnBrk="1" hangingPunct="1">
              <a:lnSpc>
                <a:spcPct val="80000"/>
              </a:lnSpc>
            </a:pPr>
            <a:endParaRPr lang="fr-FR" altLang="fr-FR" sz="800"/>
          </a:p>
          <a:p>
            <a:pPr eaLnBrk="1" hangingPunct="1">
              <a:lnSpc>
                <a:spcPct val="80000"/>
              </a:lnSpc>
            </a:pPr>
            <a:r>
              <a:rPr lang="fr-FR" altLang="fr-FR" sz="2300"/>
              <a:t>Il doit y avoir une balise racine (qui englobe toutes les autres, BIBLIO dans l</a:t>
            </a:r>
            <a:r>
              <a:rPr lang="ja-JP" altLang="fr-FR" sz="2300"/>
              <a:t>’</a:t>
            </a:r>
            <a:r>
              <a:rPr lang="fr-FR" altLang="ja-JP" sz="2300"/>
              <a:t>exemple).</a:t>
            </a:r>
          </a:p>
          <a:p>
            <a:pPr marL="2057400" lvl="4" eaLnBrk="1" hangingPunct="1">
              <a:lnSpc>
                <a:spcPct val="80000"/>
              </a:lnSpc>
            </a:pPr>
            <a:endParaRPr lang="fr-FR" altLang="fr-FR" sz="800"/>
          </a:p>
          <a:p>
            <a:pPr eaLnBrk="1" hangingPunct="1">
              <a:lnSpc>
                <a:spcPct val="80000"/>
              </a:lnSpc>
            </a:pPr>
            <a:r>
              <a:rPr lang="fr-FR" altLang="fr-FR" sz="2300"/>
              <a:t>Toute balise ouvrante doit être associée avec une balise fermante, sauf l</a:t>
            </a:r>
            <a:r>
              <a:rPr lang="ja-JP" altLang="fr-FR" sz="2300"/>
              <a:t>’</a:t>
            </a:r>
            <a:r>
              <a:rPr lang="fr-FR" altLang="ja-JP" sz="2300"/>
              <a:t>élément sans contenu</a:t>
            </a:r>
          </a:p>
          <a:p>
            <a:pPr eaLnBrk="1" hangingPunct="1">
              <a:lnSpc>
                <a:spcPct val="80000"/>
              </a:lnSpc>
              <a:buFont typeface="Wingdings 3" panose="05040102010807070707" pitchFamily="18" charset="2"/>
              <a:buNone/>
            </a:pPr>
            <a:r>
              <a:rPr lang="fr-FR" altLang="fr-FR" sz="2300"/>
              <a:t>	(exemple: </a:t>
            </a:r>
            <a:r>
              <a:rPr lang="fr-FR" altLang="fr-FR" sz="2300" b="1"/>
              <a:t>&lt;BOOK/&gt; = &lt;BOOK&gt; &lt;/BOOK&gt;) .			</a:t>
            </a:r>
          </a:p>
          <a:p>
            <a:pPr marL="2057400" lvl="4" eaLnBrk="1" hangingPunct="1">
              <a:lnSpc>
                <a:spcPct val="80000"/>
              </a:lnSpc>
            </a:pPr>
            <a:endParaRPr lang="fr-FR" altLang="fr-FR" sz="800"/>
          </a:p>
          <a:p>
            <a:pPr eaLnBrk="1" hangingPunct="1">
              <a:lnSpc>
                <a:spcPct val="80000"/>
              </a:lnSpc>
            </a:pPr>
            <a:r>
              <a:rPr lang="fr-FR" altLang="fr-FR" sz="2300"/>
              <a:t>Il ne doit pas y avoir d</a:t>
            </a:r>
            <a:r>
              <a:rPr lang="ja-JP" altLang="fr-FR" sz="2300"/>
              <a:t>’</a:t>
            </a:r>
            <a:r>
              <a:rPr lang="fr-FR" altLang="ja-JP" sz="2300"/>
              <a:t>entrelacement de balises : </a:t>
            </a:r>
            <a:r>
              <a:rPr lang="fr-FR" altLang="ja-JP" sz="2300" b="1"/>
              <a:t>&lt;a&gt;&lt;b&gt;&lt;/a&gt;&lt;/b&gt; (syntaxe incorrecte).</a:t>
            </a:r>
          </a:p>
          <a:p>
            <a:pPr marL="2057400" lvl="4" eaLnBrk="1" hangingPunct="1">
              <a:lnSpc>
                <a:spcPct val="80000"/>
              </a:lnSpc>
            </a:pPr>
            <a:endParaRPr lang="fr-FR" altLang="fr-FR" sz="800"/>
          </a:p>
          <a:p>
            <a:pPr eaLnBrk="1" hangingPunct="1">
              <a:lnSpc>
                <a:spcPct val="80000"/>
              </a:lnSpc>
            </a:pPr>
            <a:r>
              <a:rPr lang="fr-FR" altLang="fr-FR" sz="2300"/>
              <a:t>La casse (majuscules/minuscules) doit être respectée (case sensitive).</a:t>
            </a:r>
          </a:p>
          <a:p>
            <a:pPr marL="2057400" lvl="4" eaLnBrk="1" hangingPunct="1">
              <a:lnSpc>
                <a:spcPct val="80000"/>
              </a:lnSpc>
            </a:pPr>
            <a:endParaRPr lang="fr-FR" altLang="fr-FR" sz="800"/>
          </a:p>
          <a:p>
            <a:pPr eaLnBrk="1" hangingPunct="1">
              <a:lnSpc>
                <a:spcPct val="80000"/>
              </a:lnSpc>
            </a:pPr>
            <a:r>
              <a:rPr lang="fr-FR" altLang="fr-FR" sz="2300"/>
              <a:t>Les valeurs des attributs doivent être notées entre guillemets ou apostrophes.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u numéro de diapositive 3">
            <a:extLst>
              <a:ext uri="{FF2B5EF4-FFF2-40B4-BE49-F238E27FC236}">
                <a16:creationId xmlns:a16="http://schemas.microsoft.com/office/drawing/2014/main" id="{FBEC4E19-2824-4C8C-B7D7-F4C927E2FE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2982856A-751B-4105-95FF-BC0FD53131F3}" type="slidenum">
              <a:rPr lang="fr-BE" altLang="fr-FR" sz="1400">
                <a:solidFill>
                  <a:schemeClr val="tx2"/>
                </a:solidFill>
                <a:latin typeface="Arial" panose="020B0604020202020204" pitchFamily="34" charset="0"/>
              </a:rPr>
              <a:pPr>
                <a:spcBef>
                  <a:spcPct val="0"/>
                </a:spcBef>
                <a:buClrTx/>
                <a:buSzTx/>
                <a:buFontTx/>
                <a:buNone/>
              </a:pPr>
              <a:t>16</a:t>
            </a:fld>
            <a:endParaRPr lang="fr-BE" altLang="fr-FR" sz="1400">
              <a:solidFill>
                <a:schemeClr val="tx2"/>
              </a:solidFill>
              <a:latin typeface="Arial" panose="020B0604020202020204" pitchFamily="34" charset="0"/>
            </a:endParaRPr>
          </a:p>
        </p:txBody>
      </p:sp>
      <p:sp>
        <p:nvSpPr>
          <p:cNvPr id="46083" name="Titre 1">
            <a:extLst>
              <a:ext uri="{FF2B5EF4-FFF2-40B4-BE49-F238E27FC236}">
                <a16:creationId xmlns:a16="http://schemas.microsoft.com/office/drawing/2014/main" id="{39194B9F-DF52-4909-A71D-8675E5A51BC4}"/>
              </a:ext>
            </a:extLst>
          </p:cNvPr>
          <p:cNvSpPr>
            <a:spLocks noGrp="1"/>
          </p:cNvSpPr>
          <p:nvPr>
            <p:ph type="title" idx="4294967295"/>
          </p:nvPr>
        </p:nvSpPr>
        <p:spPr>
          <a:xfrm>
            <a:off x="457200" y="115888"/>
            <a:ext cx="8229600" cy="990600"/>
          </a:xfrm>
        </p:spPr>
        <p:txBody>
          <a:bodyPr/>
          <a:lstStyle/>
          <a:p>
            <a:pPr eaLnBrk="1" hangingPunct="1"/>
            <a:r>
              <a:rPr lang="fr-FR" altLang="fr-FR"/>
              <a:t>Document bien formé : Les règles (2/2)</a:t>
            </a:r>
          </a:p>
        </p:txBody>
      </p:sp>
      <p:sp>
        <p:nvSpPr>
          <p:cNvPr id="46084" name="Espace réservé du numéro de diapositive 2">
            <a:extLst>
              <a:ext uri="{FF2B5EF4-FFF2-40B4-BE49-F238E27FC236}">
                <a16:creationId xmlns:a16="http://schemas.microsoft.com/office/drawing/2014/main" id="{C73EC3B7-C651-46A7-A4DB-17CD2764A38B}"/>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AC4466CD-D526-41EF-8BE0-6A05E8B3053E}" type="slidenum">
              <a:rPr lang="fr-BE" altLang="fr-FR" sz="1400">
                <a:solidFill>
                  <a:schemeClr val="tx2"/>
                </a:solidFill>
                <a:latin typeface="Arial" panose="020B0604020202020204" pitchFamily="34" charset="0"/>
              </a:rPr>
              <a:pPr eaLnBrk="1" hangingPunct="1">
                <a:spcBef>
                  <a:spcPct val="0"/>
                </a:spcBef>
                <a:buClrTx/>
                <a:buSzTx/>
                <a:buFontTx/>
                <a:buNone/>
              </a:pPr>
              <a:t>16</a:t>
            </a:fld>
            <a:endParaRPr lang="fr-BE" altLang="fr-FR" sz="1400">
              <a:solidFill>
                <a:schemeClr val="tx2"/>
              </a:solidFill>
              <a:latin typeface="Arial" panose="020B0604020202020204" pitchFamily="34" charset="0"/>
            </a:endParaRPr>
          </a:p>
        </p:txBody>
      </p:sp>
      <p:sp>
        <p:nvSpPr>
          <p:cNvPr id="46085" name="Espace réservé du contenu 3">
            <a:extLst>
              <a:ext uri="{FF2B5EF4-FFF2-40B4-BE49-F238E27FC236}">
                <a16:creationId xmlns:a16="http://schemas.microsoft.com/office/drawing/2014/main" id="{D313CF44-F0ED-416B-8E12-873C6A1F5C63}"/>
              </a:ext>
            </a:extLst>
          </p:cNvPr>
          <p:cNvSpPr>
            <a:spLocks noGrp="1"/>
          </p:cNvSpPr>
          <p:nvPr>
            <p:ph sz="quarter" idx="4294967295"/>
          </p:nvPr>
        </p:nvSpPr>
        <p:spPr>
          <a:xfrm>
            <a:off x="457200" y="1219200"/>
            <a:ext cx="8258175" cy="4995863"/>
          </a:xfrm>
        </p:spPr>
        <p:txBody>
          <a:bodyPr/>
          <a:lstStyle/>
          <a:p>
            <a:pPr eaLnBrk="1" hangingPunct="1"/>
            <a:r>
              <a:rPr lang="fr-FR" altLang="fr-FR" sz="2300"/>
              <a:t>Les caractères "&lt;" et "&amp;" sont interdits dans les contenus et remplacés par les entités "&amp;lt;" et "&amp;amp;".</a:t>
            </a:r>
          </a:p>
          <a:p>
            <a:pPr marL="2057400" lvl="4" eaLnBrk="1" hangingPunct="1">
              <a:lnSpc>
                <a:spcPct val="80000"/>
              </a:lnSpc>
            </a:pPr>
            <a:endParaRPr lang="fr-FR" altLang="fr-FR" sz="800"/>
          </a:p>
          <a:p>
            <a:pPr eaLnBrk="1" hangingPunct="1"/>
            <a:r>
              <a:rPr lang="fr-FR" altLang="fr-FR" sz="2300"/>
              <a:t>L</a:t>
            </a:r>
            <a:r>
              <a:rPr lang="ja-JP" altLang="fr-FR" sz="2300"/>
              <a:t>’</a:t>
            </a:r>
            <a:r>
              <a:rPr lang="fr-FR" altLang="ja-JP" sz="2300"/>
              <a:t>usage de "&gt;" ou des guillemets simples ou doubles peut également être perturbant. Dans ce cas, on a recours à "&amp;gt; ", "&amp;apos; " et "&amp;quot; ".</a:t>
            </a:r>
          </a:p>
          <a:p>
            <a:pPr marL="2057400" lvl="4" eaLnBrk="1" hangingPunct="1">
              <a:lnSpc>
                <a:spcPct val="80000"/>
              </a:lnSpc>
            </a:pPr>
            <a:endParaRPr lang="fr-FR" altLang="fr-FR" sz="800"/>
          </a:p>
          <a:p>
            <a:pPr eaLnBrk="1" hangingPunct="1"/>
            <a:r>
              <a:rPr lang="fr-FR" altLang="fr-FR" sz="2300"/>
              <a:t>Un nom doit commencer par une lettre ou par le caractère "_" et non par un chiffre ou un autre signe de ponctuation.</a:t>
            </a:r>
          </a:p>
          <a:p>
            <a:pPr marL="2057400" lvl="4" eaLnBrk="1" hangingPunct="1">
              <a:lnSpc>
                <a:spcPct val="80000"/>
              </a:lnSpc>
            </a:pPr>
            <a:endParaRPr lang="fr-FR" altLang="fr-FR" sz="800"/>
          </a:p>
          <a:p>
            <a:pPr eaLnBrk="1" hangingPunct="1"/>
            <a:r>
              <a:rPr lang="fr-FR" altLang="fr-FR" sz="2300"/>
              <a:t>Un nom ne peut pas commencer par la séquence de lettres x m l, quelle qu</a:t>
            </a:r>
            <a:r>
              <a:rPr lang="ja-JP" altLang="fr-FR" sz="2300"/>
              <a:t>’</a:t>
            </a:r>
            <a:r>
              <a:rPr lang="fr-FR" altLang="ja-JP" sz="2300"/>
              <a:t>en soit la casse.</a:t>
            </a:r>
          </a:p>
          <a:p>
            <a:pPr marL="2057400" lvl="4" eaLnBrk="1" hangingPunct="1">
              <a:lnSpc>
                <a:spcPct val="80000"/>
              </a:lnSpc>
            </a:pPr>
            <a:endParaRPr lang="fr-FR" altLang="fr-FR" sz="800"/>
          </a:p>
          <a:p>
            <a:pPr eaLnBrk="1" hangingPunct="1"/>
            <a:r>
              <a:rPr lang="fr-FR" altLang="fr-FR" sz="2300"/>
              <a:t> Aucun espace entre les caractères d'ouverture "&lt;" et de fermeture "&gt;"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ce réservé du numéro de diapositive 3">
            <a:extLst>
              <a:ext uri="{FF2B5EF4-FFF2-40B4-BE49-F238E27FC236}">
                <a16:creationId xmlns:a16="http://schemas.microsoft.com/office/drawing/2014/main" id="{B4E438C8-487B-478E-BE78-77ACE427E68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36B9CF7B-2800-4C70-B08B-464775052AF1}" type="slidenum">
              <a:rPr lang="fr-BE" altLang="fr-FR" sz="1400">
                <a:solidFill>
                  <a:schemeClr val="tx2"/>
                </a:solidFill>
                <a:latin typeface="Arial" panose="020B0604020202020204" pitchFamily="34" charset="0"/>
              </a:rPr>
              <a:pPr>
                <a:spcBef>
                  <a:spcPct val="0"/>
                </a:spcBef>
                <a:buClrTx/>
                <a:buSzTx/>
                <a:buFontTx/>
                <a:buNone/>
              </a:pPr>
              <a:t>17</a:t>
            </a:fld>
            <a:endParaRPr lang="fr-BE" altLang="fr-FR" sz="1400">
              <a:solidFill>
                <a:schemeClr val="tx2"/>
              </a:solidFill>
              <a:latin typeface="Arial" panose="020B0604020202020204" pitchFamily="34" charset="0"/>
            </a:endParaRPr>
          </a:p>
        </p:txBody>
      </p:sp>
      <p:sp>
        <p:nvSpPr>
          <p:cNvPr id="48131" name="Titre 1">
            <a:extLst>
              <a:ext uri="{FF2B5EF4-FFF2-40B4-BE49-F238E27FC236}">
                <a16:creationId xmlns:a16="http://schemas.microsoft.com/office/drawing/2014/main" id="{6959357E-1E52-4166-B715-FCEF57C04D97}"/>
              </a:ext>
            </a:extLst>
          </p:cNvPr>
          <p:cNvSpPr>
            <a:spLocks noGrp="1"/>
          </p:cNvSpPr>
          <p:nvPr>
            <p:ph type="title" idx="4294967295"/>
          </p:nvPr>
        </p:nvSpPr>
        <p:spPr/>
        <p:txBody>
          <a:bodyPr/>
          <a:lstStyle/>
          <a:p>
            <a:pPr eaLnBrk="1" hangingPunct="1"/>
            <a:r>
              <a:rPr lang="fr-FR" altLang="fr-FR"/>
              <a:t>Document bien formé: Exemple1</a:t>
            </a:r>
          </a:p>
        </p:txBody>
      </p:sp>
      <p:sp>
        <p:nvSpPr>
          <p:cNvPr id="48132" name="Espace réservé du numéro de diapositive 2">
            <a:extLst>
              <a:ext uri="{FF2B5EF4-FFF2-40B4-BE49-F238E27FC236}">
                <a16:creationId xmlns:a16="http://schemas.microsoft.com/office/drawing/2014/main" id="{B39E8997-EC8C-4440-BC9C-36341EB77FFC}"/>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093EA317-F320-4D9C-9DD3-0BDBBBF3060E}" type="slidenum">
              <a:rPr lang="fr-BE" altLang="fr-FR" sz="1400">
                <a:solidFill>
                  <a:schemeClr val="tx2"/>
                </a:solidFill>
                <a:latin typeface="Arial" panose="020B0604020202020204" pitchFamily="34" charset="0"/>
              </a:rPr>
              <a:pPr eaLnBrk="1" hangingPunct="1">
                <a:spcBef>
                  <a:spcPct val="0"/>
                </a:spcBef>
                <a:buClrTx/>
                <a:buSzTx/>
                <a:buFontTx/>
                <a:buNone/>
              </a:pPr>
              <a:t>17</a:t>
            </a:fld>
            <a:endParaRPr lang="fr-BE" altLang="fr-FR" sz="1400">
              <a:solidFill>
                <a:schemeClr val="tx2"/>
              </a:solidFill>
              <a:latin typeface="Arial" panose="020B0604020202020204" pitchFamily="34" charset="0"/>
            </a:endParaRPr>
          </a:p>
        </p:txBody>
      </p:sp>
      <p:sp>
        <p:nvSpPr>
          <p:cNvPr id="48133" name="Espace réservé du contenu 3">
            <a:extLst>
              <a:ext uri="{FF2B5EF4-FFF2-40B4-BE49-F238E27FC236}">
                <a16:creationId xmlns:a16="http://schemas.microsoft.com/office/drawing/2014/main" id="{9ABCB758-0182-438A-B0D7-F4D2A2A0A3A8}"/>
              </a:ext>
            </a:extLst>
          </p:cNvPr>
          <p:cNvSpPr>
            <a:spLocks noGrp="1"/>
          </p:cNvSpPr>
          <p:nvPr>
            <p:ph sz="quarter" idx="4294967295"/>
          </p:nvPr>
        </p:nvSpPr>
        <p:spPr>
          <a:xfrm>
            <a:off x="457200" y="1219200"/>
            <a:ext cx="8229600" cy="4937125"/>
          </a:xfrm>
        </p:spPr>
        <p:txBody>
          <a:bodyPr/>
          <a:lstStyle/>
          <a:p>
            <a:pPr eaLnBrk="1" hangingPunct="1"/>
            <a:r>
              <a:rPr lang="fr-FR" altLang="fr-FR" sz="2400"/>
              <a:t>Le non respect des conditions précédentes entraînera systématiquement une erreur.</a:t>
            </a:r>
          </a:p>
          <a:p>
            <a:pPr eaLnBrk="1" hangingPunct="1"/>
            <a:endParaRPr lang="fr-FR" altLang="fr-FR" sz="2400"/>
          </a:p>
          <a:p>
            <a:pPr eaLnBrk="1" hangingPunct="1">
              <a:buFont typeface="Wingdings 3" panose="05040102010807070707" pitchFamily="18" charset="2"/>
              <a:buNone/>
            </a:pPr>
            <a:r>
              <a:rPr lang="fr-FR" altLang="fr-FR" sz="2400"/>
              <a:t>Soit le code erroné suivant :</a:t>
            </a:r>
          </a:p>
          <a:p>
            <a:pPr eaLnBrk="1" hangingPunct="1">
              <a:buFont typeface="Wingdings 3" panose="05040102010807070707" pitchFamily="18" charset="2"/>
              <a:buNone/>
            </a:pPr>
            <a:endParaRPr lang="fr-FR" altLang="fr-FR" sz="2000">
              <a:solidFill>
                <a:srgbClr val="0070C0"/>
              </a:solidFill>
            </a:endParaRPr>
          </a:p>
          <a:p>
            <a:pPr eaLnBrk="1" hangingPunct="1">
              <a:buFont typeface="Wingdings 3" panose="05040102010807070707" pitchFamily="18" charset="2"/>
              <a:buNone/>
            </a:pPr>
            <a:r>
              <a:rPr lang="fr-FR" altLang="fr-FR" sz="2000">
                <a:solidFill>
                  <a:srgbClr val="0070C0"/>
                </a:solidFill>
              </a:rPr>
              <a:t>&lt;?xml version="1.0" standalone="yes"?&gt;</a:t>
            </a:r>
          </a:p>
          <a:p>
            <a:pPr eaLnBrk="1" hangingPunct="1">
              <a:buFont typeface="Wingdings 3" panose="05040102010807070707" pitchFamily="18" charset="2"/>
              <a:buNone/>
            </a:pPr>
            <a:r>
              <a:rPr lang="fr-FR" altLang="fr-FR" sz="2000">
                <a:solidFill>
                  <a:srgbClr val="0070C0"/>
                </a:solidFill>
              </a:rPr>
              <a:t>&lt;  date&gt;</a:t>
            </a:r>
          </a:p>
          <a:p>
            <a:pPr eaLnBrk="1" hangingPunct="1">
              <a:buFont typeface="Wingdings 3" panose="05040102010807070707" pitchFamily="18" charset="2"/>
              <a:buNone/>
            </a:pPr>
            <a:r>
              <a:rPr lang="fr-FR" altLang="fr-FR" sz="2000">
                <a:solidFill>
                  <a:srgbClr val="0070C0"/>
                </a:solidFill>
              </a:rPr>
              <a:t>&lt;mois &gt; 09 &lt;/mois&gt;</a:t>
            </a:r>
          </a:p>
          <a:p>
            <a:pPr eaLnBrk="1" hangingPunct="1">
              <a:buFont typeface="Wingdings 3" panose="05040102010807070707" pitchFamily="18" charset="2"/>
              <a:buNone/>
            </a:pPr>
            <a:r>
              <a:rPr lang="fr-FR" altLang="fr-FR" sz="2000">
                <a:solidFill>
                  <a:srgbClr val="0070C0"/>
                </a:solidFill>
              </a:rPr>
              <a:t>&lt;année&gt; 2007 &lt;/année&gt;</a:t>
            </a:r>
          </a:p>
          <a:p>
            <a:pPr eaLnBrk="1" hangingPunct="1">
              <a:buFont typeface="Wingdings 3" panose="05040102010807070707" pitchFamily="18" charset="2"/>
              <a:buNone/>
            </a:pPr>
            <a:r>
              <a:rPr lang="fr-FR" altLang="fr-FR" sz="2000">
                <a:solidFill>
                  <a:srgbClr val="0070C0"/>
                </a:solidFill>
              </a:rPr>
              <a:t>&lt;/data&gt;</a:t>
            </a:r>
          </a:p>
        </p:txBody>
      </p:sp>
      <p:pic>
        <p:nvPicPr>
          <p:cNvPr id="48134" name="Picture 5" descr="C:\Documents and Settings\Client\Bureau\xml\erreur1.JPG">
            <a:extLst>
              <a:ext uri="{FF2B5EF4-FFF2-40B4-BE49-F238E27FC236}">
                <a16:creationId xmlns:a16="http://schemas.microsoft.com/office/drawing/2014/main" id="{D4D3A410-F46E-440C-813E-5030F05C1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2836863"/>
            <a:ext cx="4006850"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arenthèse ouvrante 6">
            <a:extLst>
              <a:ext uri="{FF2B5EF4-FFF2-40B4-BE49-F238E27FC236}">
                <a16:creationId xmlns:a16="http://schemas.microsoft.com/office/drawing/2014/main" id="{B49E8BCC-A770-44C1-87E7-E3704B6096CA}"/>
              </a:ext>
            </a:extLst>
          </p:cNvPr>
          <p:cNvSpPr/>
          <p:nvPr/>
        </p:nvSpPr>
        <p:spPr>
          <a:xfrm rot="16200000">
            <a:off x="714375" y="3929063"/>
            <a:ext cx="71438" cy="214312"/>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fr-FR"/>
          </a:p>
        </p:txBody>
      </p:sp>
      <p:sp>
        <p:nvSpPr>
          <p:cNvPr id="8" name="Ellipse 7">
            <a:extLst>
              <a:ext uri="{FF2B5EF4-FFF2-40B4-BE49-F238E27FC236}">
                <a16:creationId xmlns:a16="http://schemas.microsoft.com/office/drawing/2014/main" id="{2C5E6761-C8D8-492A-ACD4-56294AD54253}"/>
              </a:ext>
            </a:extLst>
          </p:cNvPr>
          <p:cNvSpPr/>
          <p:nvPr/>
        </p:nvSpPr>
        <p:spPr>
          <a:xfrm>
            <a:off x="4714875" y="4572000"/>
            <a:ext cx="4000500" cy="1428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cxnSp>
        <p:nvCxnSpPr>
          <p:cNvPr id="10" name="Connecteur droit 9">
            <a:extLst>
              <a:ext uri="{FF2B5EF4-FFF2-40B4-BE49-F238E27FC236}">
                <a16:creationId xmlns:a16="http://schemas.microsoft.com/office/drawing/2014/main" id="{14811154-B182-4241-9058-D82E05961DF0}"/>
              </a:ext>
            </a:extLst>
          </p:cNvPr>
          <p:cNvCxnSpPr>
            <a:stCxn id="8" idx="2"/>
          </p:cNvCxnSpPr>
          <p:nvPr/>
        </p:nvCxnSpPr>
        <p:spPr>
          <a:xfrm rot="10800000">
            <a:off x="714375" y="4071938"/>
            <a:ext cx="4000500" cy="12144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u numéro de diapositive 3">
            <a:extLst>
              <a:ext uri="{FF2B5EF4-FFF2-40B4-BE49-F238E27FC236}">
                <a16:creationId xmlns:a16="http://schemas.microsoft.com/office/drawing/2014/main" id="{276E48EE-8463-4D32-89C3-C9B5FC1919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626E35A0-D256-4A0F-A499-94723439132D}" type="slidenum">
              <a:rPr lang="fr-BE" altLang="fr-FR" sz="1400">
                <a:solidFill>
                  <a:schemeClr val="tx2"/>
                </a:solidFill>
                <a:latin typeface="Arial" panose="020B0604020202020204" pitchFamily="34" charset="0"/>
              </a:rPr>
              <a:pPr>
                <a:spcBef>
                  <a:spcPct val="0"/>
                </a:spcBef>
                <a:buClrTx/>
                <a:buSzTx/>
                <a:buFontTx/>
                <a:buNone/>
              </a:pPr>
              <a:t>18</a:t>
            </a:fld>
            <a:endParaRPr lang="fr-BE" altLang="fr-FR" sz="1400">
              <a:solidFill>
                <a:schemeClr val="tx2"/>
              </a:solidFill>
              <a:latin typeface="Arial" panose="020B0604020202020204" pitchFamily="34" charset="0"/>
            </a:endParaRPr>
          </a:p>
        </p:txBody>
      </p:sp>
      <p:sp>
        <p:nvSpPr>
          <p:cNvPr id="50179" name="Titre 1">
            <a:extLst>
              <a:ext uri="{FF2B5EF4-FFF2-40B4-BE49-F238E27FC236}">
                <a16:creationId xmlns:a16="http://schemas.microsoft.com/office/drawing/2014/main" id="{8C621456-9C23-45B4-9989-23E1DF271E5A}"/>
              </a:ext>
            </a:extLst>
          </p:cNvPr>
          <p:cNvSpPr>
            <a:spLocks noGrp="1"/>
          </p:cNvSpPr>
          <p:nvPr>
            <p:ph type="title" idx="4294967295"/>
          </p:nvPr>
        </p:nvSpPr>
        <p:spPr/>
        <p:txBody>
          <a:bodyPr/>
          <a:lstStyle/>
          <a:p>
            <a:pPr eaLnBrk="1" hangingPunct="1"/>
            <a:r>
              <a:rPr lang="fr-FR" altLang="fr-FR"/>
              <a:t>Document bien formé: Exemple2</a:t>
            </a:r>
          </a:p>
        </p:txBody>
      </p:sp>
      <p:sp>
        <p:nvSpPr>
          <p:cNvPr id="50180" name="Espace réservé du numéro de diapositive 2">
            <a:extLst>
              <a:ext uri="{FF2B5EF4-FFF2-40B4-BE49-F238E27FC236}">
                <a16:creationId xmlns:a16="http://schemas.microsoft.com/office/drawing/2014/main" id="{0D1F8781-43A7-48F2-8FA3-902028C3E829}"/>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511EB8FD-A451-4239-B5FF-0C3EB5ED162C}" type="slidenum">
              <a:rPr lang="fr-BE" altLang="fr-FR" sz="1400">
                <a:solidFill>
                  <a:schemeClr val="tx2"/>
                </a:solidFill>
                <a:latin typeface="Arial" panose="020B0604020202020204" pitchFamily="34" charset="0"/>
              </a:rPr>
              <a:pPr eaLnBrk="1" hangingPunct="1">
                <a:spcBef>
                  <a:spcPct val="0"/>
                </a:spcBef>
                <a:buClrTx/>
                <a:buSzTx/>
                <a:buFontTx/>
                <a:buNone/>
              </a:pPr>
              <a:t>18</a:t>
            </a:fld>
            <a:endParaRPr lang="fr-BE" altLang="fr-FR" sz="1400">
              <a:solidFill>
                <a:schemeClr val="tx2"/>
              </a:solidFill>
              <a:latin typeface="Arial" panose="020B0604020202020204" pitchFamily="34" charset="0"/>
            </a:endParaRPr>
          </a:p>
        </p:txBody>
      </p:sp>
      <p:sp>
        <p:nvSpPr>
          <p:cNvPr id="50181" name="Espace réservé du contenu 3">
            <a:extLst>
              <a:ext uri="{FF2B5EF4-FFF2-40B4-BE49-F238E27FC236}">
                <a16:creationId xmlns:a16="http://schemas.microsoft.com/office/drawing/2014/main" id="{3B0D147E-8A9E-4263-B3AE-B9D051A507C3}"/>
              </a:ext>
            </a:extLst>
          </p:cNvPr>
          <p:cNvSpPr>
            <a:spLocks noGrp="1"/>
          </p:cNvSpPr>
          <p:nvPr>
            <p:ph sz="quarter" idx="4294967295"/>
          </p:nvPr>
        </p:nvSpPr>
        <p:spPr>
          <a:xfrm>
            <a:off x="428625" y="1214438"/>
            <a:ext cx="8229600" cy="4937125"/>
          </a:xfrm>
        </p:spPr>
        <p:txBody>
          <a:bodyPr/>
          <a:lstStyle/>
          <a:p>
            <a:pPr>
              <a:buFont typeface="Wingdings 3" panose="05040102010807070707" pitchFamily="18" charset="2"/>
              <a:buNone/>
            </a:pPr>
            <a:endParaRPr lang="fr-FR" altLang="fr-FR" sz="2400"/>
          </a:p>
          <a:p>
            <a:pPr>
              <a:buFont typeface="Wingdings 3" panose="05040102010807070707" pitchFamily="18" charset="2"/>
              <a:buNone/>
            </a:pPr>
            <a:r>
              <a:rPr lang="fr-FR" altLang="fr-FR" sz="2400"/>
              <a:t>Soit le code erroné suivant :</a:t>
            </a:r>
          </a:p>
          <a:p>
            <a:pPr>
              <a:buFont typeface="Wingdings 3" panose="05040102010807070707" pitchFamily="18" charset="2"/>
              <a:buNone/>
            </a:pPr>
            <a:endParaRPr lang="fr-FR" altLang="fr-FR" sz="2400"/>
          </a:p>
          <a:p>
            <a:pPr>
              <a:buFont typeface="Wingdings 3" panose="05040102010807070707" pitchFamily="18" charset="2"/>
              <a:buNone/>
            </a:pPr>
            <a:r>
              <a:rPr lang="fr-FR" altLang="fr-FR" sz="2000">
                <a:solidFill>
                  <a:srgbClr val="0070C0"/>
                </a:solidFill>
              </a:rPr>
              <a:t>&lt;?xml version="1.0" standalone="yes"?&gt;</a:t>
            </a:r>
          </a:p>
          <a:p>
            <a:pPr>
              <a:buFont typeface="Wingdings 3" panose="05040102010807070707" pitchFamily="18" charset="2"/>
              <a:buNone/>
            </a:pPr>
            <a:r>
              <a:rPr lang="fr-FR" altLang="fr-FR" sz="2000">
                <a:solidFill>
                  <a:srgbClr val="0070C0"/>
                </a:solidFill>
              </a:rPr>
              <a:t>&lt;date&gt;</a:t>
            </a:r>
          </a:p>
          <a:p>
            <a:pPr>
              <a:buFont typeface="Wingdings 3" panose="05040102010807070707" pitchFamily="18" charset="2"/>
              <a:buNone/>
            </a:pPr>
            <a:r>
              <a:rPr lang="fr-FR" altLang="fr-FR" sz="2000">
                <a:solidFill>
                  <a:srgbClr val="0070C0"/>
                </a:solidFill>
              </a:rPr>
              <a:t>&lt;mois &gt; 09 &lt;/mois&gt;</a:t>
            </a:r>
          </a:p>
          <a:p>
            <a:pPr>
              <a:buFont typeface="Wingdings 3" panose="05040102010807070707" pitchFamily="18" charset="2"/>
              <a:buNone/>
            </a:pPr>
            <a:r>
              <a:rPr lang="fr-FR" altLang="fr-FR" sz="2000">
                <a:solidFill>
                  <a:srgbClr val="0070C0"/>
                </a:solidFill>
              </a:rPr>
              <a:t>&lt;année&gt; 2007 &lt;/année&gt;</a:t>
            </a:r>
          </a:p>
          <a:p>
            <a:pPr>
              <a:buFont typeface="Wingdings 3" panose="05040102010807070707" pitchFamily="18" charset="2"/>
              <a:buNone/>
            </a:pPr>
            <a:r>
              <a:rPr lang="fr-FR" altLang="fr-FR" sz="2000">
                <a:solidFill>
                  <a:srgbClr val="0070C0"/>
                </a:solidFill>
              </a:rPr>
              <a:t>&lt;/data&gt;</a:t>
            </a:r>
          </a:p>
        </p:txBody>
      </p:sp>
      <p:pic>
        <p:nvPicPr>
          <p:cNvPr id="50182" name="Picture 6" descr="C:\Documents and Settings\Client\Bureau\xml\erreur2.JPG">
            <a:extLst>
              <a:ext uri="{FF2B5EF4-FFF2-40B4-BE49-F238E27FC236}">
                <a16:creationId xmlns:a16="http://schemas.microsoft.com/office/drawing/2014/main" id="{0A266392-9481-4B10-BDC7-2D1B881CD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2852738"/>
            <a:ext cx="40163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llipse 7">
            <a:extLst>
              <a:ext uri="{FF2B5EF4-FFF2-40B4-BE49-F238E27FC236}">
                <a16:creationId xmlns:a16="http://schemas.microsoft.com/office/drawing/2014/main" id="{97D2A087-ADCF-4AD2-86CB-97338064EF20}"/>
              </a:ext>
            </a:extLst>
          </p:cNvPr>
          <p:cNvSpPr/>
          <p:nvPr/>
        </p:nvSpPr>
        <p:spPr>
          <a:xfrm>
            <a:off x="4857750" y="4572000"/>
            <a:ext cx="4000500" cy="1428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cxnSp>
        <p:nvCxnSpPr>
          <p:cNvPr id="9" name="Connecteur droit 8">
            <a:extLst>
              <a:ext uri="{FF2B5EF4-FFF2-40B4-BE49-F238E27FC236}">
                <a16:creationId xmlns:a16="http://schemas.microsoft.com/office/drawing/2014/main" id="{E7A44971-FED3-48F0-A7A7-53D649485C6D}"/>
              </a:ext>
            </a:extLst>
          </p:cNvPr>
          <p:cNvCxnSpPr>
            <a:stCxn id="8" idx="2"/>
            <a:endCxn id="10" idx="4"/>
          </p:cNvCxnSpPr>
          <p:nvPr/>
        </p:nvCxnSpPr>
        <p:spPr>
          <a:xfrm rot="10800000">
            <a:off x="1143000" y="4030663"/>
            <a:ext cx="3714750" cy="12557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79DDBE81-FA40-432D-B3D5-6C58FF3307C2}"/>
              </a:ext>
            </a:extLst>
          </p:cNvPr>
          <p:cNvSpPr/>
          <p:nvPr/>
        </p:nvSpPr>
        <p:spPr>
          <a:xfrm>
            <a:off x="928688" y="3744913"/>
            <a:ext cx="428625" cy="285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u numéro de diapositive 3">
            <a:extLst>
              <a:ext uri="{FF2B5EF4-FFF2-40B4-BE49-F238E27FC236}">
                <a16:creationId xmlns:a16="http://schemas.microsoft.com/office/drawing/2014/main" id="{BDCFE2E2-4C53-4F46-B5E1-8CB0778C12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8690EE25-74B0-4297-825E-76A50E43937F}" type="slidenum">
              <a:rPr lang="fr-BE" altLang="fr-FR" sz="1400">
                <a:solidFill>
                  <a:schemeClr val="tx2"/>
                </a:solidFill>
                <a:latin typeface="Arial" panose="020B0604020202020204" pitchFamily="34" charset="0"/>
              </a:rPr>
              <a:pPr>
                <a:spcBef>
                  <a:spcPct val="0"/>
                </a:spcBef>
                <a:buClrTx/>
                <a:buSzTx/>
                <a:buFontTx/>
                <a:buNone/>
              </a:pPr>
              <a:t>19</a:t>
            </a:fld>
            <a:endParaRPr lang="fr-BE" altLang="fr-FR" sz="1400">
              <a:solidFill>
                <a:schemeClr val="tx2"/>
              </a:solidFill>
              <a:latin typeface="Arial" panose="020B0604020202020204" pitchFamily="34" charset="0"/>
            </a:endParaRPr>
          </a:p>
        </p:txBody>
      </p:sp>
      <p:sp>
        <p:nvSpPr>
          <p:cNvPr id="52227" name="Titre 1">
            <a:extLst>
              <a:ext uri="{FF2B5EF4-FFF2-40B4-BE49-F238E27FC236}">
                <a16:creationId xmlns:a16="http://schemas.microsoft.com/office/drawing/2014/main" id="{2B9D254A-8CC5-4015-B091-8949E0636D52}"/>
              </a:ext>
            </a:extLst>
          </p:cNvPr>
          <p:cNvSpPr>
            <a:spLocks noGrp="1"/>
          </p:cNvSpPr>
          <p:nvPr>
            <p:ph type="title" idx="4294967295"/>
          </p:nvPr>
        </p:nvSpPr>
        <p:spPr/>
        <p:txBody>
          <a:bodyPr/>
          <a:lstStyle/>
          <a:p>
            <a:pPr eaLnBrk="1" hangingPunct="1"/>
            <a:r>
              <a:rPr lang="fr-FR" altLang="fr-FR"/>
              <a:t>Document bien formé: Exemple3</a:t>
            </a:r>
          </a:p>
        </p:txBody>
      </p:sp>
      <p:sp>
        <p:nvSpPr>
          <p:cNvPr id="52228" name="Espace réservé du contenu 2">
            <a:extLst>
              <a:ext uri="{FF2B5EF4-FFF2-40B4-BE49-F238E27FC236}">
                <a16:creationId xmlns:a16="http://schemas.microsoft.com/office/drawing/2014/main" id="{643927EA-E8D4-410A-AF61-67B99CD99BC5}"/>
              </a:ext>
            </a:extLst>
          </p:cNvPr>
          <p:cNvSpPr>
            <a:spLocks noGrp="1"/>
          </p:cNvSpPr>
          <p:nvPr>
            <p:ph sz="quarter" idx="4294967295"/>
          </p:nvPr>
        </p:nvSpPr>
        <p:spPr>
          <a:xfrm>
            <a:off x="457200" y="1219200"/>
            <a:ext cx="8229600" cy="4937125"/>
          </a:xfrm>
        </p:spPr>
        <p:txBody>
          <a:bodyPr/>
          <a:lstStyle/>
          <a:p>
            <a:pPr>
              <a:buFont typeface="Wingdings 3" panose="05040102010807070707" pitchFamily="18" charset="2"/>
              <a:buNone/>
            </a:pPr>
            <a:endParaRPr lang="fr-FR" altLang="fr-FR" sz="2400"/>
          </a:p>
          <a:p>
            <a:pPr>
              <a:buFont typeface="Wingdings 3" panose="05040102010807070707" pitchFamily="18" charset="2"/>
              <a:buNone/>
            </a:pPr>
            <a:r>
              <a:rPr lang="fr-FR" altLang="fr-FR" sz="2400"/>
              <a:t>Soit le code erroné suivant :</a:t>
            </a:r>
            <a:endParaRPr lang="en-US" altLang="fr-FR" sz="2400"/>
          </a:p>
          <a:p>
            <a:pPr>
              <a:buFont typeface="Wingdings 3" panose="05040102010807070707" pitchFamily="18" charset="2"/>
              <a:buNone/>
            </a:pPr>
            <a:r>
              <a:rPr lang="en-US" altLang="fr-FR" sz="2000">
                <a:solidFill>
                  <a:srgbClr val="0070C0"/>
                </a:solidFill>
              </a:rPr>
              <a:t>&lt;?xml version="1.0" encoding="ISO‐8859‐1" standalone="yes"?&gt;</a:t>
            </a:r>
          </a:p>
          <a:p>
            <a:pPr>
              <a:buFont typeface="Wingdings 3" panose="05040102010807070707" pitchFamily="18" charset="2"/>
              <a:buNone/>
            </a:pPr>
            <a:r>
              <a:rPr lang="fr-FR" altLang="fr-FR" sz="2000">
                <a:solidFill>
                  <a:srgbClr val="0070C0"/>
                </a:solidFill>
              </a:rPr>
              <a:t>&lt;date&gt;</a:t>
            </a:r>
          </a:p>
          <a:p>
            <a:pPr>
              <a:buFont typeface="Wingdings 3" panose="05040102010807070707" pitchFamily="18" charset="2"/>
              <a:buNone/>
            </a:pPr>
            <a:r>
              <a:rPr lang="fr-FR" altLang="fr-FR" sz="2000">
                <a:solidFill>
                  <a:srgbClr val="0070C0"/>
                </a:solidFill>
              </a:rPr>
              <a:t>&lt;mois &gt; 09 &lt;/mois&gt;</a:t>
            </a:r>
          </a:p>
          <a:p>
            <a:pPr>
              <a:buFont typeface="Wingdings 3" panose="05040102010807070707" pitchFamily="18" charset="2"/>
              <a:buNone/>
            </a:pPr>
            <a:r>
              <a:rPr lang="fr-FR" altLang="fr-FR" sz="2000">
                <a:solidFill>
                  <a:srgbClr val="0070C0"/>
                </a:solidFill>
              </a:rPr>
              <a:t>&lt;année&gt; 2007 &lt;/année&gt;</a:t>
            </a:r>
          </a:p>
          <a:p>
            <a:pPr>
              <a:buFont typeface="Wingdings 3" panose="05040102010807070707" pitchFamily="18" charset="2"/>
              <a:buNone/>
            </a:pPr>
            <a:r>
              <a:rPr lang="fr-FR" altLang="fr-FR" sz="2000">
                <a:solidFill>
                  <a:srgbClr val="0070C0"/>
                </a:solidFill>
              </a:rPr>
              <a:t>&lt;/data&gt;</a:t>
            </a:r>
          </a:p>
        </p:txBody>
      </p:sp>
      <p:sp>
        <p:nvSpPr>
          <p:cNvPr id="52229" name="Espace réservé du numéro de diapositive 3">
            <a:extLst>
              <a:ext uri="{FF2B5EF4-FFF2-40B4-BE49-F238E27FC236}">
                <a16:creationId xmlns:a16="http://schemas.microsoft.com/office/drawing/2014/main" id="{5F9C8E19-C001-4EAB-900A-091083D1F1DC}"/>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52884C5B-2C95-4BFD-881E-4FC5201965CF}" type="slidenum">
              <a:rPr lang="fr-BE" altLang="fr-FR" sz="1400">
                <a:solidFill>
                  <a:schemeClr val="tx2"/>
                </a:solidFill>
                <a:latin typeface="Arial" panose="020B0604020202020204" pitchFamily="34" charset="0"/>
              </a:rPr>
              <a:pPr eaLnBrk="1" hangingPunct="1">
                <a:spcBef>
                  <a:spcPct val="0"/>
                </a:spcBef>
                <a:buClrTx/>
                <a:buSzTx/>
                <a:buFontTx/>
                <a:buNone/>
              </a:pPr>
              <a:t>19</a:t>
            </a:fld>
            <a:endParaRPr lang="fr-BE" altLang="fr-FR" sz="1400">
              <a:solidFill>
                <a:schemeClr val="tx2"/>
              </a:solidFill>
              <a:latin typeface="Arial" panose="020B0604020202020204" pitchFamily="34" charset="0"/>
            </a:endParaRPr>
          </a:p>
        </p:txBody>
      </p:sp>
      <p:pic>
        <p:nvPicPr>
          <p:cNvPr id="52230" name="Picture 5" descr="C:\Documents and Settings\Client\Bureau\xml\erreur3.JPG">
            <a:extLst>
              <a:ext uri="{FF2B5EF4-FFF2-40B4-BE49-F238E27FC236}">
                <a16:creationId xmlns:a16="http://schemas.microsoft.com/office/drawing/2014/main" id="{EC7CC198-C3A0-4C92-B644-163313148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2852738"/>
            <a:ext cx="40068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llipse 6">
            <a:extLst>
              <a:ext uri="{FF2B5EF4-FFF2-40B4-BE49-F238E27FC236}">
                <a16:creationId xmlns:a16="http://schemas.microsoft.com/office/drawing/2014/main" id="{5EB47C0E-EE40-4ED1-B17C-F81B5BFB0062}"/>
              </a:ext>
            </a:extLst>
          </p:cNvPr>
          <p:cNvSpPr/>
          <p:nvPr/>
        </p:nvSpPr>
        <p:spPr>
          <a:xfrm>
            <a:off x="4786313" y="4500563"/>
            <a:ext cx="4000500" cy="16430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cxnSp>
        <p:nvCxnSpPr>
          <p:cNvPr id="8" name="Connecteur droit 7">
            <a:extLst>
              <a:ext uri="{FF2B5EF4-FFF2-40B4-BE49-F238E27FC236}">
                <a16:creationId xmlns:a16="http://schemas.microsoft.com/office/drawing/2014/main" id="{C47B759D-EFA2-4679-BBBC-C29545B43AF4}"/>
              </a:ext>
            </a:extLst>
          </p:cNvPr>
          <p:cNvCxnSpPr>
            <a:stCxn id="7" idx="2"/>
            <a:endCxn id="9" idx="4"/>
          </p:cNvCxnSpPr>
          <p:nvPr/>
        </p:nvCxnSpPr>
        <p:spPr>
          <a:xfrm rot="10800000">
            <a:off x="963613" y="4071938"/>
            <a:ext cx="3822700" cy="12509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A7A3EBDE-1EC2-4583-BCAF-4543DCD1EF01}"/>
              </a:ext>
            </a:extLst>
          </p:cNvPr>
          <p:cNvSpPr/>
          <p:nvPr/>
        </p:nvSpPr>
        <p:spPr>
          <a:xfrm>
            <a:off x="500063" y="3643313"/>
            <a:ext cx="928687" cy="428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numéro de diapositive 3">
            <a:extLst>
              <a:ext uri="{FF2B5EF4-FFF2-40B4-BE49-F238E27FC236}">
                <a16:creationId xmlns:a16="http://schemas.microsoft.com/office/drawing/2014/main" id="{A4D8E385-99B9-441F-9757-21BD474368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3035477E-6052-4417-BC7C-4FDC85EACDFF}" type="slidenum">
              <a:rPr lang="fr-BE" altLang="fr-FR" sz="1400">
                <a:solidFill>
                  <a:schemeClr val="tx2"/>
                </a:solidFill>
                <a:latin typeface="Arial" panose="020B0604020202020204" pitchFamily="34" charset="0"/>
              </a:rPr>
              <a:pPr>
                <a:spcBef>
                  <a:spcPct val="0"/>
                </a:spcBef>
                <a:buClrTx/>
                <a:buSzTx/>
                <a:buFontTx/>
                <a:buNone/>
              </a:pPr>
              <a:t>2</a:t>
            </a:fld>
            <a:endParaRPr lang="fr-BE" altLang="fr-FR" sz="1400">
              <a:solidFill>
                <a:schemeClr val="tx2"/>
              </a:solidFill>
              <a:latin typeface="Arial" panose="020B0604020202020204" pitchFamily="34" charset="0"/>
            </a:endParaRPr>
          </a:p>
        </p:txBody>
      </p:sp>
      <p:sp>
        <p:nvSpPr>
          <p:cNvPr id="17411" name="Titre 1">
            <a:extLst>
              <a:ext uri="{FF2B5EF4-FFF2-40B4-BE49-F238E27FC236}">
                <a16:creationId xmlns:a16="http://schemas.microsoft.com/office/drawing/2014/main" id="{90D090B8-B723-4CE6-BA37-0D79321180C7}"/>
              </a:ext>
            </a:extLst>
          </p:cNvPr>
          <p:cNvSpPr>
            <a:spLocks noGrp="1"/>
          </p:cNvSpPr>
          <p:nvPr>
            <p:ph type="title" idx="4294967295"/>
          </p:nvPr>
        </p:nvSpPr>
        <p:spPr/>
        <p:txBody>
          <a:bodyPr/>
          <a:lstStyle/>
          <a:p>
            <a:pPr eaLnBrk="1" hangingPunct="1"/>
            <a:r>
              <a:rPr lang="fr-FR" altLang="fr-FR"/>
              <a:t>Introduction</a:t>
            </a:r>
          </a:p>
        </p:txBody>
      </p:sp>
      <p:sp>
        <p:nvSpPr>
          <p:cNvPr id="17412" name="Espace réservé du numéro de diapositive 2">
            <a:extLst>
              <a:ext uri="{FF2B5EF4-FFF2-40B4-BE49-F238E27FC236}">
                <a16:creationId xmlns:a16="http://schemas.microsoft.com/office/drawing/2014/main" id="{A77CA961-7133-4F75-9C56-BED9449EC333}"/>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B06FB795-71F1-466E-9DB1-903B40F9F048}" type="slidenum">
              <a:rPr lang="fr-BE" altLang="fr-FR" sz="1400">
                <a:solidFill>
                  <a:schemeClr val="tx2"/>
                </a:solidFill>
                <a:latin typeface="Arial" panose="020B0604020202020204" pitchFamily="34" charset="0"/>
              </a:rPr>
              <a:pPr eaLnBrk="1" hangingPunct="1">
                <a:spcBef>
                  <a:spcPct val="0"/>
                </a:spcBef>
                <a:buClrTx/>
                <a:buSzTx/>
                <a:buFontTx/>
                <a:buNone/>
              </a:pPr>
              <a:t>2</a:t>
            </a:fld>
            <a:endParaRPr lang="fr-BE" altLang="fr-FR" sz="1400">
              <a:solidFill>
                <a:schemeClr val="tx2"/>
              </a:solidFill>
              <a:latin typeface="Arial" panose="020B0604020202020204" pitchFamily="34" charset="0"/>
            </a:endParaRPr>
          </a:p>
        </p:txBody>
      </p:sp>
      <p:pic>
        <p:nvPicPr>
          <p:cNvPr id="17413" name="Picture 2">
            <a:extLst>
              <a:ext uri="{FF2B5EF4-FFF2-40B4-BE49-F238E27FC236}">
                <a16:creationId xmlns:a16="http://schemas.microsoft.com/office/drawing/2014/main" id="{C6A97BDC-B3CA-4E8F-89CB-5384895AB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428750"/>
            <a:ext cx="809625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u numéro de diapositive 3">
            <a:extLst>
              <a:ext uri="{FF2B5EF4-FFF2-40B4-BE49-F238E27FC236}">
                <a16:creationId xmlns:a16="http://schemas.microsoft.com/office/drawing/2014/main" id="{38A01DB0-A2D2-4043-AF91-0AEBBFC6F2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90780D7F-8BA7-4DD0-8092-F681BA2A2BE6}" type="slidenum">
              <a:rPr lang="fr-BE" altLang="fr-FR" sz="1400">
                <a:solidFill>
                  <a:schemeClr val="tx2"/>
                </a:solidFill>
                <a:latin typeface="Arial" panose="020B0604020202020204" pitchFamily="34" charset="0"/>
              </a:rPr>
              <a:pPr>
                <a:spcBef>
                  <a:spcPct val="0"/>
                </a:spcBef>
                <a:buClrTx/>
                <a:buSzTx/>
                <a:buFontTx/>
                <a:buNone/>
              </a:pPr>
              <a:t>20</a:t>
            </a:fld>
            <a:endParaRPr lang="fr-BE" altLang="fr-FR" sz="1400">
              <a:solidFill>
                <a:schemeClr val="tx2"/>
              </a:solidFill>
              <a:latin typeface="Arial" panose="020B0604020202020204" pitchFamily="34" charset="0"/>
            </a:endParaRPr>
          </a:p>
        </p:txBody>
      </p:sp>
      <p:sp>
        <p:nvSpPr>
          <p:cNvPr id="54275" name="Titre 1">
            <a:extLst>
              <a:ext uri="{FF2B5EF4-FFF2-40B4-BE49-F238E27FC236}">
                <a16:creationId xmlns:a16="http://schemas.microsoft.com/office/drawing/2014/main" id="{6C2E4ED1-DB45-4CA8-9757-6CCDCC66E3FC}"/>
              </a:ext>
            </a:extLst>
          </p:cNvPr>
          <p:cNvSpPr>
            <a:spLocks noGrp="1"/>
          </p:cNvSpPr>
          <p:nvPr>
            <p:ph type="title" idx="4294967295"/>
          </p:nvPr>
        </p:nvSpPr>
        <p:spPr/>
        <p:txBody>
          <a:bodyPr/>
          <a:lstStyle/>
          <a:p>
            <a:pPr eaLnBrk="1" hangingPunct="1"/>
            <a:r>
              <a:rPr lang="fr-FR" altLang="fr-FR"/>
              <a:t>Document bien formé: Correction</a:t>
            </a:r>
          </a:p>
        </p:txBody>
      </p:sp>
      <p:sp>
        <p:nvSpPr>
          <p:cNvPr id="54276" name="Espace réservé du contenu 2">
            <a:extLst>
              <a:ext uri="{FF2B5EF4-FFF2-40B4-BE49-F238E27FC236}">
                <a16:creationId xmlns:a16="http://schemas.microsoft.com/office/drawing/2014/main" id="{BFDFE020-E3FA-4854-904A-49B2CE5495AB}"/>
              </a:ext>
            </a:extLst>
          </p:cNvPr>
          <p:cNvSpPr>
            <a:spLocks noGrp="1"/>
          </p:cNvSpPr>
          <p:nvPr>
            <p:ph sz="quarter" idx="4294967295"/>
          </p:nvPr>
        </p:nvSpPr>
        <p:spPr>
          <a:xfrm>
            <a:off x="457200" y="1219200"/>
            <a:ext cx="8229600" cy="4937125"/>
          </a:xfrm>
        </p:spPr>
        <p:txBody>
          <a:bodyPr/>
          <a:lstStyle/>
          <a:p>
            <a:pPr eaLnBrk="1" hangingPunct="1"/>
            <a:r>
              <a:rPr lang="fr-FR" altLang="fr-FR" sz="2400"/>
              <a:t>Le non respect des conditions précédentes entraînera systématiquement une erreur.</a:t>
            </a:r>
          </a:p>
          <a:p>
            <a:pPr eaLnBrk="1" hangingPunct="1"/>
            <a:r>
              <a:rPr lang="fr-FR" altLang="fr-FR" sz="2400"/>
              <a:t>Après une troisième correction (rectification du nom de la balise de fermeture), on aboutit au code correct.</a:t>
            </a:r>
          </a:p>
          <a:p>
            <a:pPr eaLnBrk="1" hangingPunct="1">
              <a:buFont typeface="Wingdings 3" panose="05040102010807070707" pitchFamily="18" charset="2"/>
              <a:buNone/>
            </a:pPr>
            <a:r>
              <a:rPr lang="en-US" altLang="fr-FR" sz="2000">
                <a:solidFill>
                  <a:srgbClr val="0070C0"/>
                </a:solidFill>
              </a:rPr>
              <a:t>&lt;?xml version="1.0" encoding="ISO‐8859‐1" standalone="yes"?&gt;</a:t>
            </a:r>
          </a:p>
          <a:p>
            <a:pPr eaLnBrk="1" hangingPunct="1">
              <a:buFont typeface="Wingdings 3" panose="05040102010807070707" pitchFamily="18" charset="2"/>
              <a:buNone/>
            </a:pPr>
            <a:r>
              <a:rPr lang="fr-FR" altLang="fr-FR" sz="2000">
                <a:solidFill>
                  <a:srgbClr val="0070C0"/>
                </a:solidFill>
              </a:rPr>
              <a:t>&lt;date&gt;</a:t>
            </a:r>
          </a:p>
          <a:p>
            <a:pPr eaLnBrk="1" hangingPunct="1">
              <a:buFont typeface="Wingdings 3" panose="05040102010807070707" pitchFamily="18" charset="2"/>
              <a:buNone/>
            </a:pPr>
            <a:r>
              <a:rPr lang="fr-FR" altLang="fr-FR" sz="2000">
                <a:solidFill>
                  <a:srgbClr val="0070C0"/>
                </a:solidFill>
              </a:rPr>
              <a:t>&lt;mois &gt; 09 &lt;/mois&gt;</a:t>
            </a:r>
          </a:p>
          <a:p>
            <a:pPr eaLnBrk="1" hangingPunct="1">
              <a:buFont typeface="Wingdings 3" panose="05040102010807070707" pitchFamily="18" charset="2"/>
              <a:buNone/>
            </a:pPr>
            <a:r>
              <a:rPr lang="fr-FR" altLang="fr-FR" sz="2000">
                <a:solidFill>
                  <a:srgbClr val="0070C0"/>
                </a:solidFill>
              </a:rPr>
              <a:t>&lt;année&gt; 2007 &lt;/année&gt;</a:t>
            </a:r>
          </a:p>
          <a:p>
            <a:pPr eaLnBrk="1" hangingPunct="1">
              <a:buFont typeface="Wingdings 3" panose="05040102010807070707" pitchFamily="18" charset="2"/>
              <a:buNone/>
            </a:pPr>
            <a:r>
              <a:rPr lang="fr-FR" altLang="fr-FR" sz="2000">
                <a:solidFill>
                  <a:srgbClr val="0070C0"/>
                </a:solidFill>
              </a:rPr>
              <a:t>&lt;/date&gt;</a:t>
            </a:r>
          </a:p>
        </p:txBody>
      </p:sp>
      <p:sp>
        <p:nvSpPr>
          <p:cNvPr id="54277" name="Espace réservé du numéro de diapositive 3">
            <a:extLst>
              <a:ext uri="{FF2B5EF4-FFF2-40B4-BE49-F238E27FC236}">
                <a16:creationId xmlns:a16="http://schemas.microsoft.com/office/drawing/2014/main" id="{B52E8803-0A34-4073-9219-DD2FB5BCDAED}"/>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E7ED8386-8778-44F9-B09F-DAF124A87E64}" type="slidenum">
              <a:rPr lang="fr-BE" altLang="fr-FR" sz="1400">
                <a:solidFill>
                  <a:schemeClr val="tx2"/>
                </a:solidFill>
                <a:latin typeface="Arial" panose="020B0604020202020204" pitchFamily="34" charset="0"/>
              </a:rPr>
              <a:pPr eaLnBrk="1" hangingPunct="1">
                <a:spcBef>
                  <a:spcPct val="0"/>
                </a:spcBef>
                <a:buClrTx/>
                <a:buSzTx/>
                <a:buFontTx/>
                <a:buNone/>
              </a:pPr>
              <a:t>20</a:t>
            </a:fld>
            <a:endParaRPr lang="fr-BE" altLang="fr-FR" sz="1400">
              <a:solidFill>
                <a:schemeClr val="tx2"/>
              </a:solidFill>
              <a:latin typeface="Arial" panose="020B0604020202020204" pitchFamily="34" charset="0"/>
            </a:endParaRPr>
          </a:p>
        </p:txBody>
      </p:sp>
      <p:pic>
        <p:nvPicPr>
          <p:cNvPr id="54278" name="Picture 5" descr="C:\Documents and Settings\Client\Bureau\xml\fichierXML.JPG">
            <a:extLst>
              <a:ext uri="{FF2B5EF4-FFF2-40B4-BE49-F238E27FC236}">
                <a16:creationId xmlns:a16="http://schemas.microsoft.com/office/drawing/2014/main" id="{FD1F4F9E-3C6A-43BD-AC73-56B47A4D9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688" y="3273425"/>
            <a:ext cx="4016375"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u numéro de diapositive 3">
            <a:extLst>
              <a:ext uri="{FF2B5EF4-FFF2-40B4-BE49-F238E27FC236}">
                <a16:creationId xmlns:a16="http://schemas.microsoft.com/office/drawing/2014/main" id="{314FCD55-555E-4740-92D5-FB11E87823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A1CD05F3-67D4-420D-91D7-94B3C383CA52}" type="slidenum">
              <a:rPr lang="fr-BE" altLang="fr-FR" sz="1400">
                <a:solidFill>
                  <a:schemeClr val="tx2"/>
                </a:solidFill>
                <a:latin typeface="Arial" panose="020B0604020202020204" pitchFamily="34" charset="0"/>
              </a:rPr>
              <a:pPr>
                <a:spcBef>
                  <a:spcPct val="0"/>
                </a:spcBef>
                <a:buClrTx/>
                <a:buSzTx/>
                <a:buFontTx/>
                <a:buNone/>
              </a:pPr>
              <a:t>21</a:t>
            </a:fld>
            <a:endParaRPr lang="fr-BE" altLang="fr-FR" sz="1400">
              <a:solidFill>
                <a:schemeClr val="tx2"/>
              </a:solidFill>
              <a:latin typeface="Arial" panose="020B0604020202020204" pitchFamily="34" charset="0"/>
            </a:endParaRPr>
          </a:p>
        </p:txBody>
      </p:sp>
      <p:sp>
        <p:nvSpPr>
          <p:cNvPr id="56323" name="Titre 1">
            <a:extLst>
              <a:ext uri="{FF2B5EF4-FFF2-40B4-BE49-F238E27FC236}">
                <a16:creationId xmlns:a16="http://schemas.microsoft.com/office/drawing/2014/main" id="{AECACC6A-7544-419A-B045-EB2FD26FC770}"/>
              </a:ext>
            </a:extLst>
          </p:cNvPr>
          <p:cNvSpPr>
            <a:spLocks noGrp="1"/>
          </p:cNvSpPr>
          <p:nvPr>
            <p:ph type="title" idx="4294967295"/>
          </p:nvPr>
        </p:nvSpPr>
        <p:spPr/>
        <p:txBody>
          <a:bodyPr/>
          <a:lstStyle/>
          <a:p>
            <a:pPr eaLnBrk="1" hangingPunct="1"/>
            <a:r>
              <a:rPr lang="fr-FR" altLang="fr-FR"/>
              <a:t>Exemple d'applications XML (1/2)</a:t>
            </a:r>
          </a:p>
        </p:txBody>
      </p:sp>
      <p:sp>
        <p:nvSpPr>
          <p:cNvPr id="56324" name="Espace réservé du contenu 2">
            <a:extLst>
              <a:ext uri="{FF2B5EF4-FFF2-40B4-BE49-F238E27FC236}">
                <a16:creationId xmlns:a16="http://schemas.microsoft.com/office/drawing/2014/main" id="{89D654D1-801B-4C3A-957B-B0D96C0FE244}"/>
              </a:ext>
            </a:extLst>
          </p:cNvPr>
          <p:cNvSpPr>
            <a:spLocks noGrp="1"/>
          </p:cNvSpPr>
          <p:nvPr>
            <p:ph sz="quarter" idx="4294967295"/>
          </p:nvPr>
        </p:nvSpPr>
        <p:spPr>
          <a:xfrm>
            <a:off x="395288" y="1243013"/>
            <a:ext cx="8424862" cy="5281612"/>
          </a:xfrm>
        </p:spPr>
        <p:txBody>
          <a:bodyPr/>
          <a:lstStyle/>
          <a:p>
            <a:pPr eaLnBrk="1" hangingPunct="1"/>
            <a:r>
              <a:rPr lang="fr-FR" altLang="fr-FR" sz="2400" b="1"/>
              <a:t>XHTML</a:t>
            </a:r>
            <a:r>
              <a:rPr lang="fr-FR" altLang="fr-FR" sz="2400"/>
              <a:t>: HTML avec un syntaxe XML</a:t>
            </a:r>
          </a:p>
          <a:p>
            <a:pPr lvl="1" eaLnBrk="1" hangingPunct="1"/>
            <a:r>
              <a:rPr lang="fr-FR" altLang="fr-FR" sz="2200"/>
              <a:t>Reformulation de HTML en tant qu'application XML avec un syntaxe plus rigoureuse</a:t>
            </a:r>
          </a:p>
          <a:p>
            <a:pPr lvl="1" eaLnBrk="1" hangingPunct="1"/>
            <a:r>
              <a:rPr lang="fr-FR" altLang="fr-FR" sz="2200"/>
              <a:t>Possibilité d'utiliser les applications XML standard</a:t>
            </a:r>
            <a:endParaRPr lang="fr-FR" altLang="fr-FR" sz="2400"/>
          </a:p>
          <a:p>
            <a:pPr lvl="1" eaLnBrk="1" hangingPunct="1"/>
            <a:endParaRPr lang="fr-FR" altLang="fr-FR" sz="2200"/>
          </a:p>
        </p:txBody>
      </p:sp>
      <p:sp>
        <p:nvSpPr>
          <p:cNvPr id="56325" name="Espace réservé du numéro de diapositive 3">
            <a:extLst>
              <a:ext uri="{FF2B5EF4-FFF2-40B4-BE49-F238E27FC236}">
                <a16:creationId xmlns:a16="http://schemas.microsoft.com/office/drawing/2014/main" id="{3BBA5702-962D-439F-9258-08357EC26B13}"/>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A6151ACC-7753-4B66-BEF2-3899F01404BF}" type="slidenum">
              <a:rPr lang="fr-BE" altLang="fr-FR" sz="1400">
                <a:solidFill>
                  <a:schemeClr val="tx2"/>
                </a:solidFill>
                <a:latin typeface="Arial" panose="020B0604020202020204" pitchFamily="34" charset="0"/>
              </a:rPr>
              <a:pPr eaLnBrk="1" hangingPunct="1">
                <a:spcBef>
                  <a:spcPct val="0"/>
                </a:spcBef>
                <a:buClrTx/>
                <a:buSzTx/>
                <a:buFontTx/>
                <a:buNone/>
              </a:pPr>
              <a:t>21</a:t>
            </a:fld>
            <a:endParaRPr lang="fr-BE" altLang="fr-FR" sz="1400">
              <a:solidFill>
                <a:schemeClr val="tx2"/>
              </a:solidFill>
              <a:latin typeface="Arial" panose="020B0604020202020204" pitchFamily="34" charset="0"/>
            </a:endParaRPr>
          </a:p>
        </p:txBody>
      </p:sp>
      <p:sp>
        <p:nvSpPr>
          <p:cNvPr id="56326" name="Rectangle 5">
            <a:extLst>
              <a:ext uri="{FF2B5EF4-FFF2-40B4-BE49-F238E27FC236}">
                <a16:creationId xmlns:a16="http://schemas.microsoft.com/office/drawing/2014/main" id="{1CBCDDBF-92D2-4B0A-9E60-DFD1AC811CBC}"/>
              </a:ext>
            </a:extLst>
          </p:cNvPr>
          <p:cNvSpPr>
            <a:spLocks noChangeArrowheads="1"/>
          </p:cNvSpPr>
          <p:nvPr/>
        </p:nvSpPr>
        <p:spPr bwMode="auto">
          <a:xfrm>
            <a:off x="457200" y="2060575"/>
            <a:ext cx="81788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endParaRPr lang="en-US" altLang="fr-FR"/>
          </a:p>
        </p:txBody>
      </p:sp>
      <p:grpSp>
        <p:nvGrpSpPr>
          <p:cNvPr id="56327" name="Group 6">
            <a:extLst>
              <a:ext uri="{FF2B5EF4-FFF2-40B4-BE49-F238E27FC236}">
                <a16:creationId xmlns:a16="http://schemas.microsoft.com/office/drawing/2014/main" id="{52218B53-A779-4279-9193-DBC8F09A7613}"/>
              </a:ext>
            </a:extLst>
          </p:cNvPr>
          <p:cNvGrpSpPr>
            <a:grpSpLocks/>
          </p:cNvGrpSpPr>
          <p:nvPr/>
        </p:nvGrpSpPr>
        <p:grpSpPr bwMode="auto">
          <a:xfrm>
            <a:off x="381000" y="3203575"/>
            <a:ext cx="1838325" cy="2103438"/>
            <a:chOff x="4464" y="1795"/>
            <a:chExt cx="1158" cy="1325"/>
          </a:xfrm>
        </p:grpSpPr>
        <p:sp>
          <p:nvSpPr>
            <p:cNvPr id="56333" name="Rectangle 7">
              <a:extLst>
                <a:ext uri="{FF2B5EF4-FFF2-40B4-BE49-F238E27FC236}">
                  <a16:creationId xmlns:a16="http://schemas.microsoft.com/office/drawing/2014/main" id="{28F582E4-2AE3-402A-80FD-980D5DE52BD3}"/>
                </a:ext>
              </a:extLst>
            </p:cNvPr>
            <p:cNvSpPr>
              <a:spLocks noChangeArrowheads="1"/>
            </p:cNvSpPr>
            <p:nvPr/>
          </p:nvSpPr>
          <p:spPr bwMode="auto">
            <a:xfrm>
              <a:off x="4464" y="1824"/>
              <a:ext cx="1152" cy="1296"/>
            </a:xfrm>
            <a:prstGeom prst="rect">
              <a:avLst/>
            </a:prstGeom>
            <a:solidFill>
              <a:srgbClr val="B2B2B2"/>
            </a:solidFill>
            <a:ln w="9525">
              <a:solidFill>
                <a:schemeClr val="tx1"/>
              </a:solidFill>
              <a:miter lim="800000"/>
              <a:headEnd/>
              <a:tailEnd/>
            </a:ln>
          </p:spPr>
          <p:txBody>
            <a:bodyPr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56334" name="Text Box 8">
              <a:extLst>
                <a:ext uri="{FF2B5EF4-FFF2-40B4-BE49-F238E27FC236}">
                  <a16:creationId xmlns:a16="http://schemas.microsoft.com/office/drawing/2014/main" id="{79265DC7-0E8B-41D8-9856-F0C83E6FC861}"/>
                </a:ext>
              </a:extLst>
            </p:cNvPr>
            <p:cNvSpPr txBox="1">
              <a:spLocks noChangeArrowheads="1"/>
            </p:cNvSpPr>
            <p:nvPr/>
          </p:nvSpPr>
          <p:spPr bwMode="auto">
            <a:xfrm>
              <a:off x="4512" y="2064"/>
              <a:ext cx="1110"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2000">
                  <a:latin typeface="Times New Roman" panose="02020603050405020304" pitchFamily="18" charset="0"/>
                </a:rPr>
                <a:t>Voici ma photo</a:t>
              </a:r>
            </a:p>
            <a:p>
              <a:pPr>
                <a:spcBef>
                  <a:spcPct val="0"/>
                </a:spcBef>
                <a:buClrTx/>
                <a:buSzTx/>
                <a:buFontTx/>
                <a:buNone/>
              </a:pPr>
              <a:endParaRPr lang="fr-FR" altLang="fr-FR" sz="2000">
                <a:latin typeface="Times New Roman" panose="02020603050405020304" pitchFamily="18" charset="0"/>
              </a:endParaRPr>
            </a:p>
            <a:p>
              <a:pPr>
                <a:spcBef>
                  <a:spcPct val="0"/>
                </a:spcBef>
                <a:buClrTx/>
                <a:buSzTx/>
                <a:buFontTx/>
                <a:buNone/>
              </a:pPr>
              <a:endParaRPr lang="fr-FR" altLang="fr-FR" sz="2000">
                <a:latin typeface="Times New Roman" panose="02020603050405020304" pitchFamily="18" charset="0"/>
              </a:endParaRPr>
            </a:p>
            <a:p>
              <a:pPr>
                <a:spcBef>
                  <a:spcPct val="0"/>
                </a:spcBef>
                <a:buClrTx/>
                <a:buSzTx/>
                <a:buFontTx/>
                <a:buNone/>
              </a:pPr>
              <a:endParaRPr lang="fr-FR" altLang="fr-FR" sz="2000">
                <a:latin typeface="Times New Roman" panose="02020603050405020304" pitchFamily="18" charset="0"/>
              </a:endParaRPr>
            </a:p>
            <a:p>
              <a:pPr>
                <a:spcBef>
                  <a:spcPct val="0"/>
                </a:spcBef>
                <a:buClrTx/>
                <a:buSzTx/>
                <a:buFontTx/>
                <a:buNone/>
              </a:pPr>
              <a:r>
                <a:rPr lang="fr-FR" altLang="fr-FR" sz="2000">
                  <a:latin typeface="Times New Roman" panose="02020603050405020304" pitchFamily="18" charset="0"/>
                </a:rPr>
                <a:t>C'est tout</a:t>
              </a:r>
              <a:endParaRPr lang="en-US" altLang="fr-FR" sz="2000">
                <a:latin typeface="Times New Roman" panose="02020603050405020304" pitchFamily="18" charset="0"/>
              </a:endParaRPr>
            </a:p>
          </p:txBody>
        </p:sp>
        <p:grpSp>
          <p:nvGrpSpPr>
            <p:cNvPr id="56335" name="Group 9">
              <a:extLst>
                <a:ext uri="{FF2B5EF4-FFF2-40B4-BE49-F238E27FC236}">
                  <a16:creationId xmlns:a16="http://schemas.microsoft.com/office/drawing/2014/main" id="{0099C4AD-E73D-403C-AC5A-3B901CDE232B}"/>
                </a:ext>
              </a:extLst>
            </p:cNvPr>
            <p:cNvGrpSpPr>
              <a:grpSpLocks/>
            </p:cNvGrpSpPr>
            <p:nvPr/>
          </p:nvGrpSpPr>
          <p:grpSpPr bwMode="auto">
            <a:xfrm>
              <a:off x="4800" y="2352"/>
              <a:ext cx="288" cy="432"/>
              <a:chOff x="4935" y="3390"/>
              <a:chExt cx="288" cy="432"/>
            </a:xfrm>
          </p:grpSpPr>
          <p:sp>
            <p:nvSpPr>
              <p:cNvPr id="56338" name="Rectangle 10">
                <a:extLst>
                  <a:ext uri="{FF2B5EF4-FFF2-40B4-BE49-F238E27FC236}">
                    <a16:creationId xmlns:a16="http://schemas.microsoft.com/office/drawing/2014/main" id="{5FDD2911-E0DC-4F4D-8A64-8CD79FD049B5}"/>
                  </a:ext>
                </a:extLst>
              </p:cNvPr>
              <p:cNvSpPr>
                <a:spLocks noChangeArrowheads="1"/>
              </p:cNvSpPr>
              <p:nvPr/>
            </p:nvSpPr>
            <p:spPr bwMode="auto">
              <a:xfrm>
                <a:off x="4935" y="3390"/>
                <a:ext cx="288" cy="432"/>
              </a:xfrm>
              <a:prstGeom prst="rect">
                <a:avLst/>
              </a:prstGeom>
              <a:solidFill>
                <a:srgbClr val="99CCFF"/>
              </a:solidFill>
              <a:ln w="9525">
                <a:solidFill>
                  <a:schemeClr val="tx1"/>
                </a:solidFill>
                <a:miter lim="800000"/>
                <a:headEnd/>
                <a:tailEnd/>
              </a:ln>
            </p:spPr>
            <p:txBody>
              <a:bodyPr wrap="none"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56339" name="Rectangle 11">
                <a:extLst>
                  <a:ext uri="{FF2B5EF4-FFF2-40B4-BE49-F238E27FC236}">
                    <a16:creationId xmlns:a16="http://schemas.microsoft.com/office/drawing/2014/main" id="{E4B2C3A5-1F08-4376-A8AC-479A8B31A5CF}"/>
                  </a:ext>
                </a:extLst>
              </p:cNvPr>
              <p:cNvSpPr>
                <a:spLocks noChangeArrowheads="1"/>
              </p:cNvSpPr>
              <p:nvPr/>
            </p:nvSpPr>
            <p:spPr bwMode="auto">
              <a:xfrm>
                <a:off x="5022" y="3648"/>
                <a:ext cx="96" cy="96"/>
              </a:xfrm>
              <a:prstGeom prst="rect">
                <a:avLst/>
              </a:prstGeom>
              <a:solidFill>
                <a:srgbClr val="FFCCCC"/>
              </a:solidFill>
              <a:ln w="9525">
                <a:solidFill>
                  <a:schemeClr val="tx1"/>
                </a:solidFill>
                <a:miter lim="800000"/>
                <a:headEnd/>
                <a:tailEnd/>
              </a:ln>
            </p:spPr>
            <p:txBody>
              <a:bodyPr wrap="none"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56340" name="Oval 12">
                <a:extLst>
                  <a:ext uri="{FF2B5EF4-FFF2-40B4-BE49-F238E27FC236}">
                    <a16:creationId xmlns:a16="http://schemas.microsoft.com/office/drawing/2014/main" id="{10276F8A-A302-41E9-8FB1-12D0157D54BD}"/>
                  </a:ext>
                </a:extLst>
              </p:cNvPr>
              <p:cNvSpPr>
                <a:spLocks noChangeArrowheads="1"/>
              </p:cNvSpPr>
              <p:nvPr/>
            </p:nvSpPr>
            <p:spPr bwMode="auto">
              <a:xfrm>
                <a:off x="4992" y="3456"/>
                <a:ext cx="144" cy="240"/>
              </a:xfrm>
              <a:prstGeom prst="ellipse">
                <a:avLst/>
              </a:prstGeom>
              <a:solidFill>
                <a:srgbClr val="FFCCCC"/>
              </a:solidFill>
              <a:ln w="9525">
                <a:solidFill>
                  <a:schemeClr val="tx1"/>
                </a:solidFill>
                <a:round/>
                <a:headEnd/>
                <a:tailEnd/>
              </a:ln>
            </p:spPr>
            <p:txBody>
              <a:bodyPr wrap="none"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56341" name="Rectangle 13">
                <a:extLst>
                  <a:ext uri="{FF2B5EF4-FFF2-40B4-BE49-F238E27FC236}">
                    <a16:creationId xmlns:a16="http://schemas.microsoft.com/office/drawing/2014/main" id="{D720DBF4-FA47-42BA-8604-96D62F15F59A}"/>
                  </a:ext>
                </a:extLst>
              </p:cNvPr>
              <p:cNvSpPr>
                <a:spLocks noChangeArrowheads="1"/>
              </p:cNvSpPr>
              <p:nvPr/>
            </p:nvSpPr>
            <p:spPr bwMode="auto">
              <a:xfrm>
                <a:off x="4971" y="3726"/>
                <a:ext cx="192" cy="96"/>
              </a:xfrm>
              <a:prstGeom prst="rect">
                <a:avLst/>
              </a:prstGeom>
              <a:solidFill>
                <a:srgbClr val="009900"/>
              </a:solidFill>
              <a:ln w="9525">
                <a:solidFill>
                  <a:schemeClr val="tx1"/>
                </a:solidFill>
                <a:miter lim="800000"/>
                <a:headEnd/>
                <a:tailEnd/>
              </a:ln>
            </p:spPr>
            <p:txBody>
              <a:bodyPr wrap="none"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56342" name="Oval 14">
                <a:extLst>
                  <a:ext uri="{FF2B5EF4-FFF2-40B4-BE49-F238E27FC236}">
                    <a16:creationId xmlns:a16="http://schemas.microsoft.com/office/drawing/2014/main" id="{73C44256-DB3E-4A17-9FF7-1AAD6C94731A}"/>
                  </a:ext>
                </a:extLst>
              </p:cNvPr>
              <p:cNvSpPr>
                <a:spLocks noChangeArrowheads="1"/>
              </p:cNvSpPr>
              <p:nvPr/>
            </p:nvSpPr>
            <p:spPr bwMode="auto">
              <a:xfrm>
                <a:off x="5010" y="3540"/>
                <a:ext cx="48" cy="48"/>
              </a:xfrm>
              <a:prstGeom prst="ellipse">
                <a:avLst/>
              </a:prstGeom>
              <a:solidFill>
                <a:srgbClr val="0066CC"/>
              </a:solidFill>
              <a:ln w="9525">
                <a:solidFill>
                  <a:schemeClr val="tx1"/>
                </a:solidFill>
                <a:round/>
                <a:headEnd/>
                <a:tailEnd/>
              </a:ln>
            </p:spPr>
            <p:txBody>
              <a:bodyPr wrap="none"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56343" name="Oval 15">
                <a:extLst>
                  <a:ext uri="{FF2B5EF4-FFF2-40B4-BE49-F238E27FC236}">
                    <a16:creationId xmlns:a16="http://schemas.microsoft.com/office/drawing/2014/main" id="{B85A0900-C8FD-4A49-A90E-BF653B17B595}"/>
                  </a:ext>
                </a:extLst>
              </p:cNvPr>
              <p:cNvSpPr>
                <a:spLocks noChangeArrowheads="1"/>
              </p:cNvSpPr>
              <p:nvPr/>
            </p:nvSpPr>
            <p:spPr bwMode="auto">
              <a:xfrm>
                <a:off x="5079" y="3540"/>
                <a:ext cx="48" cy="48"/>
              </a:xfrm>
              <a:prstGeom prst="ellipse">
                <a:avLst/>
              </a:prstGeom>
              <a:solidFill>
                <a:srgbClr val="0066CC"/>
              </a:solidFill>
              <a:ln w="9525">
                <a:solidFill>
                  <a:schemeClr val="tx1"/>
                </a:solidFill>
                <a:round/>
                <a:headEnd/>
                <a:tailEnd/>
              </a:ln>
            </p:spPr>
            <p:txBody>
              <a:bodyPr wrap="none"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56344" name="Line 16">
                <a:extLst>
                  <a:ext uri="{FF2B5EF4-FFF2-40B4-BE49-F238E27FC236}">
                    <a16:creationId xmlns:a16="http://schemas.microsoft.com/office/drawing/2014/main" id="{453CC16F-8BA2-432B-AD2C-52502ECDBE93}"/>
                  </a:ext>
                </a:extLst>
              </p:cNvPr>
              <p:cNvSpPr>
                <a:spLocks noChangeShapeType="1"/>
              </p:cNvSpPr>
              <p:nvPr/>
            </p:nvSpPr>
            <p:spPr bwMode="auto">
              <a:xfrm flipH="1">
                <a:off x="5040" y="3648"/>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fr-FR"/>
              </a:p>
            </p:txBody>
          </p:sp>
        </p:grpSp>
        <p:sp>
          <p:nvSpPr>
            <p:cNvPr id="56336" name="Rectangle 17">
              <a:extLst>
                <a:ext uri="{FF2B5EF4-FFF2-40B4-BE49-F238E27FC236}">
                  <a16:creationId xmlns:a16="http://schemas.microsoft.com/office/drawing/2014/main" id="{A6D57538-215D-48BB-A1F0-F8D3F8632671}"/>
                </a:ext>
              </a:extLst>
            </p:cNvPr>
            <p:cNvSpPr>
              <a:spLocks noChangeArrowheads="1"/>
            </p:cNvSpPr>
            <p:nvPr/>
          </p:nvSpPr>
          <p:spPr bwMode="auto">
            <a:xfrm>
              <a:off x="4464" y="1824"/>
              <a:ext cx="1152" cy="144"/>
            </a:xfrm>
            <a:prstGeom prst="rect">
              <a:avLst/>
            </a:prstGeom>
            <a:solidFill>
              <a:srgbClr val="0066CC"/>
            </a:solidFill>
            <a:ln w="9525">
              <a:solidFill>
                <a:schemeClr val="tx1"/>
              </a:solidFill>
              <a:miter lim="800000"/>
              <a:headEnd/>
              <a:tailEnd/>
            </a:ln>
          </p:spPr>
          <p:txBody>
            <a:bodyPr wrap="none"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56337" name="Text Box 18">
              <a:extLst>
                <a:ext uri="{FF2B5EF4-FFF2-40B4-BE49-F238E27FC236}">
                  <a16:creationId xmlns:a16="http://schemas.microsoft.com/office/drawing/2014/main" id="{F5CCAB68-E17A-4517-9588-A72CD970E588}"/>
                </a:ext>
              </a:extLst>
            </p:cNvPr>
            <p:cNvSpPr txBox="1">
              <a:spLocks noChangeArrowheads="1"/>
            </p:cNvSpPr>
            <p:nvPr/>
          </p:nvSpPr>
          <p:spPr bwMode="auto">
            <a:xfrm>
              <a:off x="4692" y="1795"/>
              <a:ext cx="5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600" b="1">
                  <a:solidFill>
                    <a:schemeClr val="bg1"/>
                  </a:solidFill>
                  <a:latin typeface="Times New Roman" panose="02020603050405020304" pitchFamily="18" charset="0"/>
                </a:rPr>
                <a:t>Mon CV</a:t>
              </a:r>
              <a:endParaRPr lang="en-US" altLang="fr-FR" sz="1600" b="1">
                <a:solidFill>
                  <a:schemeClr val="bg1"/>
                </a:solidFill>
                <a:latin typeface="Times New Roman" panose="02020603050405020304" pitchFamily="18" charset="0"/>
              </a:endParaRPr>
            </a:p>
          </p:txBody>
        </p:sp>
      </p:grpSp>
      <p:grpSp>
        <p:nvGrpSpPr>
          <p:cNvPr id="56328" name="Group 19">
            <a:extLst>
              <a:ext uri="{FF2B5EF4-FFF2-40B4-BE49-F238E27FC236}">
                <a16:creationId xmlns:a16="http://schemas.microsoft.com/office/drawing/2014/main" id="{6D129EA1-4DAA-4A59-808E-51600431A535}"/>
              </a:ext>
            </a:extLst>
          </p:cNvPr>
          <p:cNvGrpSpPr>
            <a:grpSpLocks/>
          </p:cNvGrpSpPr>
          <p:nvPr/>
        </p:nvGrpSpPr>
        <p:grpSpPr bwMode="auto">
          <a:xfrm>
            <a:off x="2438400" y="3279775"/>
            <a:ext cx="2493963" cy="2851150"/>
            <a:chOff x="1536" y="1728"/>
            <a:chExt cx="1571" cy="1796"/>
          </a:xfrm>
        </p:grpSpPr>
        <p:sp>
          <p:nvSpPr>
            <p:cNvPr id="56331" name="Text Box 20">
              <a:extLst>
                <a:ext uri="{FF2B5EF4-FFF2-40B4-BE49-F238E27FC236}">
                  <a16:creationId xmlns:a16="http://schemas.microsoft.com/office/drawing/2014/main" id="{81F4F36D-72F3-467E-B95C-41F42C4BACE0}"/>
                </a:ext>
              </a:extLst>
            </p:cNvPr>
            <p:cNvSpPr txBox="1">
              <a:spLocks noChangeArrowheads="1"/>
            </p:cNvSpPr>
            <p:nvPr/>
          </p:nvSpPr>
          <p:spPr bwMode="auto">
            <a:xfrm>
              <a:off x="1536" y="1728"/>
              <a:ext cx="1571" cy="129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600" b="1">
                  <a:solidFill>
                    <a:srgbClr val="0066CC"/>
                  </a:solidFill>
                  <a:latin typeface="Times New Roman" panose="02020603050405020304" pitchFamily="18" charset="0"/>
                </a:rPr>
                <a:t>&lt;html&gt;</a:t>
              </a:r>
            </a:p>
            <a:p>
              <a:pPr>
                <a:spcBef>
                  <a:spcPct val="0"/>
                </a:spcBef>
                <a:buClrTx/>
                <a:buSzTx/>
                <a:buFontTx/>
                <a:buNone/>
              </a:pPr>
              <a:r>
                <a:rPr lang="fr-FR" altLang="fr-FR" sz="1600" b="1">
                  <a:solidFill>
                    <a:srgbClr val="0066CC"/>
                  </a:solidFill>
                  <a:latin typeface="Times New Roman" panose="02020603050405020304" pitchFamily="18" charset="0"/>
                </a:rPr>
                <a:t>  &lt;head&gt;</a:t>
              </a:r>
            </a:p>
            <a:p>
              <a:pPr>
                <a:spcBef>
                  <a:spcPct val="0"/>
                </a:spcBef>
                <a:buClrTx/>
                <a:buSzTx/>
                <a:buFontTx/>
                <a:buNone/>
              </a:pPr>
              <a:r>
                <a:rPr lang="fr-FR" altLang="fr-FR" sz="1600" b="1">
                  <a:solidFill>
                    <a:srgbClr val="0066CC"/>
                  </a:solidFill>
                  <a:latin typeface="Times New Roman" panose="02020603050405020304" pitchFamily="18" charset="0"/>
                </a:rPr>
                <a:t>     &lt;title&gt;</a:t>
              </a:r>
              <a:r>
                <a:rPr lang="fr-FR" altLang="fr-FR" sz="1600">
                  <a:latin typeface="Times New Roman" panose="02020603050405020304" pitchFamily="18" charset="0"/>
                </a:rPr>
                <a:t>Mon CV</a:t>
              </a:r>
              <a:r>
                <a:rPr lang="fr-FR" altLang="fr-FR" sz="1600" b="1">
                  <a:solidFill>
                    <a:srgbClr val="0066CC"/>
                  </a:solidFill>
                  <a:latin typeface="Times New Roman" panose="02020603050405020304" pitchFamily="18" charset="0"/>
                </a:rPr>
                <a:t>&lt;/title&gt;</a:t>
              </a:r>
            </a:p>
            <a:p>
              <a:pPr>
                <a:spcBef>
                  <a:spcPct val="0"/>
                </a:spcBef>
                <a:buClrTx/>
                <a:buSzTx/>
                <a:buFontTx/>
                <a:buNone/>
              </a:pPr>
              <a:r>
                <a:rPr lang="fr-FR" altLang="fr-FR" sz="1600" b="1">
                  <a:solidFill>
                    <a:srgbClr val="0066CC"/>
                  </a:solidFill>
                  <a:latin typeface="Times New Roman" panose="02020603050405020304" pitchFamily="18" charset="0"/>
                </a:rPr>
                <a:t>  &lt;/head&gt;</a:t>
              </a:r>
            </a:p>
            <a:p>
              <a:pPr>
                <a:spcBef>
                  <a:spcPct val="0"/>
                </a:spcBef>
                <a:buClrTx/>
                <a:buSzTx/>
                <a:buFontTx/>
                <a:buNone/>
              </a:pPr>
              <a:r>
                <a:rPr lang="fr-FR" altLang="fr-FR" sz="1600" b="1">
                  <a:solidFill>
                    <a:srgbClr val="0066CC"/>
                  </a:solidFill>
                  <a:latin typeface="Times New Roman" panose="02020603050405020304" pitchFamily="18" charset="0"/>
                </a:rPr>
                <a:t>  &lt;body&gt;</a:t>
              </a:r>
            </a:p>
            <a:p>
              <a:pPr>
                <a:spcBef>
                  <a:spcPct val="0"/>
                </a:spcBef>
                <a:buClrTx/>
                <a:buSzTx/>
                <a:buFontTx/>
                <a:buNone/>
              </a:pPr>
              <a:r>
                <a:rPr lang="fr-FR" altLang="fr-FR" sz="1600" b="1">
                  <a:solidFill>
                    <a:srgbClr val="0066CC"/>
                  </a:solidFill>
                  <a:latin typeface="Times New Roman" panose="02020603050405020304" pitchFamily="18" charset="0"/>
                </a:rPr>
                <a:t>    &lt;p&gt;</a:t>
              </a:r>
              <a:r>
                <a:rPr lang="fr-FR" altLang="fr-FR" sz="1600">
                  <a:latin typeface="Times New Roman" panose="02020603050405020304" pitchFamily="18" charset="0"/>
                </a:rPr>
                <a:t>Voici ma photo</a:t>
              </a:r>
              <a:r>
                <a:rPr lang="fr-FR" altLang="fr-FR" sz="1600" b="1">
                  <a:solidFill>
                    <a:srgbClr val="0066CC"/>
                  </a:solidFill>
                  <a:latin typeface="Times New Roman" panose="02020603050405020304" pitchFamily="18" charset="0"/>
                </a:rPr>
                <a:t>&lt;br&gt;</a:t>
              </a:r>
              <a:r>
                <a:rPr lang="fr-FR" altLang="fr-FR" sz="1600">
                  <a:latin typeface="Times New Roman" panose="02020603050405020304" pitchFamily="18" charset="0"/>
                </a:rPr>
                <a:t> </a:t>
              </a:r>
            </a:p>
            <a:p>
              <a:pPr>
                <a:spcBef>
                  <a:spcPct val="0"/>
                </a:spcBef>
                <a:buClrTx/>
                <a:buSzTx/>
                <a:buFontTx/>
                <a:buNone/>
              </a:pPr>
              <a:r>
                <a:rPr lang="fr-FR" altLang="fr-FR" sz="1600">
                  <a:latin typeface="Times New Roman" panose="02020603050405020304" pitchFamily="18" charset="0"/>
                </a:rPr>
                <a:t>      </a:t>
              </a:r>
              <a:r>
                <a:rPr lang="fr-FR" altLang="fr-FR" sz="1600" b="1">
                  <a:solidFill>
                    <a:srgbClr val="0066CC"/>
                  </a:solidFill>
                  <a:latin typeface="Times New Roman" panose="02020603050405020304" pitchFamily="18" charset="0"/>
                </a:rPr>
                <a:t>&lt;img</a:t>
              </a:r>
              <a:r>
                <a:rPr lang="fr-FR" altLang="fr-FR" sz="1600">
                  <a:latin typeface="Times New Roman" panose="02020603050405020304" pitchFamily="18" charset="0"/>
                </a:rPr>
                <a:t> src="photo.jpg"</a:t>
              </a:r>
              <a:r>
                <a:rPr lang="fr-FR" altLang="fr-FR" sz="1600" b="1">
                  <a:solidFill>
                    <a:srgbClr val="0066CC"/>
                  </a:solidFill>
                  <a:latin typeface="Times New Roman" panose="02020603050405020304" pitchFamily="18" charset="0"/>
                </a:rPr>
                <a:t>&gt;</a:t>
              </a:r>
            </a:p>
            <a:p>
              <a:pPr>
                <a:spcBef>
                  <a:spcPct val="0"/>
                </a:spcBef>
                <a:buClrTx/>
                <a:buSzTx/>
                <a:buFontTx/>
                <a:buNone/>
              </a:pPr>
              <a:r>
                <a:rPr lang="fr-FR" altLang="fr-FR" sz="1600" b="1">
                  <a:solidFill>
                    <a:srgbClr val="0066CC"/>
                  </a:solidFill>
                  <a:latin typeface="Times New Roman" panose="02020603050405020304" pitchFamily="18" charset="0"/>
                </a:rPr>
                <a:t>   &lt;p&gt;</a:t>
              </a:r>
              <a:r>
                <a:rPr lang="fr-FR" altLang="fr-FR" sz="1600">
                  <a:latin typeface="Times New Roman" panose="02020603050405020304" pitchFamily="18" charset="0"/>
                </a:rPr>
                <a:t>C'est tout</a:t>
              </a:r>
              <a:endParaRPr lang="en-US" altLang="fr-FR" sz="1600">
                <a:latin typeface="Times New Roman" panose="02020603050405020304" pitchFamily="18" charset="0"/>
              </a:endParaRPr>
            </a:p>
          </p:txBody>
        </p:sp>
        <p:sp>
          <p:nvSpPr>
            <p:cNvPr id="56332" name="Text Box 21">
              <a:extLst>
                <a:ext uri="{FF2B5EF4-FFF2-40B4-BE49-F238E27FC236}">
                  <a16:creationId xmlns:a16="http://schemas.microsoft.com/office/drawing/2014/main" id="{5888C734-FF6D-4720-8B08-E9DF35EB753B}"/>
                </a:ext>
              </a:extLst>
            </p:cNvPr>
            <p:cNvSpPr txBox="1">
              <a:spLocks noChangeArrowheads="1"/>
            </p:cNvSpPr>
            <p:nvPr/>
          </p:nvSpPr>
          <p:spPr bwMode="auto">
            <a:xfrm>
              <a:off x="1824" y="3120"/>
              <a:ext cx="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3600" b="1">
                  <a:solidFill>
                    <a:schemeClr val="accent1"/>
                  </a:solidFill>
                  <a:latin typeface="Times New Roman" panose="02020603050405020304" pitchFamily="18" charset="0"/>
                </a:rPr>
                <a:t>HTML</a:t>
              </a:r>
              <a:endParaRPr lang="en-US" altLang="fr-FR" sz="3600" b="1">
                <a:solidFill>
                  <a:schemeClr val="accent1"/>
                </a:solidFill>
                <a:latin typeface="Times New Roman" panose="02020603050405020304" pitchFamily="18" charset="0"/>
              </a:endParaRPr>
            </a:p>
          </p:txBody>
        </p:sp>
      </p:grpSp>
      <p:sp>
        <p:nvSpPr>
          <p:cNvPr id="56329" name="Text Box 22">
            <a:extLst>
              <a:ext uri="{FF2B5EF4-FFF2-40B4-BE49-F238E27FC236}">
                <a16:creationId xmlns:a16="http://schemas.microsoft.com/office/drawing/2014/main" id="{4FD6F462-152A-478C-832C-57D68E9276AF}"/>
              </a:ext>
            </a:extLst>
          </p:cNvPr>
          <p:cNvSpPr txBox="1">
            <a:spLocks noChangeArrowheads="1"/>
          </p:cNvSpPr>
          <p:nvPr/>
        </p:nvSpPr>
        <p:spPr bwMode="auto">
          <a:xfrm>
            <a:off x="5105400" y="2909888"/>
            <a:ext cx="3810000" cy="35242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600" b="1">
                <a:solidFill>
                  <a:srgbClr val="0066CC"/>
                </a:solidFill>
                <a:latin typeface="Times New Roman" panose="02020603050405020304" pitchFamily="18" charset="0"/>
              </a:rPr>
              <a:t>&lt;!DOCTYPE html PUBLIC "-//W3C//DTD html 4.0 transitional//fr"&gt;</a:t>
            </a:r>
          </a:p>
          <a:p>
            <a:pPr>
              <a:spcBef>
                <a:spcPct val="0"/>
              </a:spcBef>
              <a:buClrTx/>
              <a:buSzTx/>
              <a:buFontTx/>
              <a:buNone/>
            </a:pPr>
            <a:r>
              <a:rPr lang="fr-FR" altLang="fr-FR" sz="1600" b="1">
                <a:solidFill>
                  <a:srgbClr val="0066CC"/>
                </a:solidFill>
                <a:latin typeface="Times New Roman" panose="02020603050405020304" pitchFamily="18" charset="0"/>
              </a:rPr>
              <a:t>&lt;html&gt;</a:t>
            </a:r>
          </a:p>
          <a:p>
            <a:pPr>
              <a:spcBef>
                <a:spcPct val="0"/>
              </a:spcBef>
              <a:buClrTx/>
              <a:buSzTx/>
              <a:buFontTx/>
              <a:buNone/>
            </a:pPr>
            <a:r>
              <a:rPr lang="fr-FR" altLang="fr-FR" sz="1600" b="1">
                <a:solidFill>
                  <a:srgbClr val="0066CC"/>
                </a:solidFill>
                <a:latin typeface="Times New Roman" panose="02020603050405020304" pitchFamily="18" charset="0"/>
              </a:rPr>
              <a:t>  &lt;head&gt;</a:t>
            </a:r>
          </a:p>
          <a:p>
            <a:pPr>
              <a:spcBef>
                <a:spcPct val="0"/>
              </a:spcBef>
              <a:buClrTx/>
              <a:buSzTx/>
              <a:buFontTx/>
              <a:buNone/>
            </a:pPr>
            <a:r>
              <a:rPr lang="fr-FR" altLang="fr-FR" sz="1600" b="1">
                <a:solidFill>
                  <a:srgbClr val="0066CC"/>
                </a:solidFill>
                <a:latin typeface="Times New Roman" panose="02020603050405020304" pitchFamily="18" charset="0"/>
              </a:rPr>
              <a:t>     &lt;title&gt;</a:t>
            </a:r>
            <a:r>
              <a:rPr lang="fr-FR" altLang="fr-FR" sz="1600">
                <a:latin typeface="Times New Roman" panose="02020603050405020304" pitchFamily="18" charset="0"/>
              </a:rPr>
              <a:t>Mon CV</a:t>
            </a:r>
            <a:r>
              <a:rPr lang="fr-FR" altLang="fr-FR" sz="1600" b="1">
                <a:solidFill>
                  <a:srgbClr val="0066CC"/>
                </a:solidFill>
                <a:latin typeface="Times New Roman" panose="02020603050405020304" pitchFamily="18" charset="0"/>
              </a:rPr>
              <a:t>&lt;/title&gt;</a:t>
            </a:r>
          </a:p>
          <a:p>
            <a:pPr>
              <a:spcBef>
                <a:spcPct val="0"/>
              </a:spcBef>
              <a:buClrTx/>
              <a:buSzTx/>
              <a:buFontTx/>
              <a:buNone/>
            </a:pPr>
            <a:r>
              <a:rPr lang="fr-FR" altLang="fr-FR" sz="1600" b="1">
                <a:solidFill>
                  <a:srgbClr val="0066CC"/>
                </a:solidFill>
                <a:latin typeface="Times New Roman" panose="02020603050405020304" pitchFamily="18" charset="0"/>
              </a:rPr>
              <a:t>  &lt;/head&gt;</a:t>
            </a:r>
          </a:p>
          <a:p>
            <a:pPr>
              <a:spcBef>
                <a:spcPct val="0"/>
              </a:spcBef>
              <a:buClrTx/>
              <a:buSzTx/>
              <a:buFontTx/>
              <a:buNone/>
            </a:pPr>
            <a:r>
              <a:rPr lang="fr-FR" altLang="fr-FR" sz="1600" b="1">
                <a:solidFill>
                  <a:srgbClr val="0066CC"/>
                </a:solidFill>
                <a:latin typeface="Times New Roman" panose="02020603050405020304" pitchFamily="18" charset="0"/>
              </a:rPr>
              <a:t>  &lt;body&gt;</a:t>
            </a:r>
          </a:p>
          <a:p>
            <a:pPr>
              <a:spcBef>
                <a:spcPct val="0"/>
              </a:spcBef>
              <a:buClrTx/>
              <a:buSzTx/>
              <a:buFontTx/>
              <a:buNone/>
            </a:pPr>
            <a:r>
              <a:rPr lang="fr-FR" altLang="fr-FR" sz="1600" b="1">
                <a:solidFill>
                  <a:srgbClr val="0066CC"/>
                </a:solidFill>
                <a:latin typeface="Times New Roman" panose="02020603050405020304" pitchFamily="18" charset="0"/>
              </a:rPr>
              <a:t>    &lt;p&gt;</a:t>
            </a:r>
            <a:r>
              <a:rPr lang="fr-FR" altLang="fr-FR" sz="1600">
                <a:latin typeface="Times New Roman" panose="02020603050405020304" pitchFamily="18" charset="0"/>
              </a:rPr>
              <a:t>Voici ma photo</a:t>
            </a:r>
          </a:p>
          <a:p>
            <a:pPr>
              <a:spcBef>
                <a:spcPct val="0"/>
              </a:spcBef>
              <a:buClrTx/>
              <a:buSzTx/>
              <a:buFontTx/>
              <a:buNone/>
            </a:pPr>
            <a:r>
              <a:rPr lang="fr-FR" altLang="fr-FR" sz="1600" b="1">
                <a:solidFill>
                  <a:srgbClr val="0066CC"/>
                </a:solidFill>
                <a:latin typeface="Times New Roman" panose="02020603050405020304" pitchFamily="18" charset="0"/>
              </a:rPr>
              <a:t>      &lt;br/&gt;</a:t>
            </a:r>
          </a:p>
          <a:p>
            <a:pPr>
              <a:spcBef>
                <a:spcPct val="0"/>
              </a:spcBef>
              <a:buClrTx/>
              <a:buSzTx/>
              <a:buFontTx/>
              <a:buNone/>
            </a:pPr>
            <a:r>
              <a:rPr lang="fr-FR" altLang="fr-FR" sz="1600">
                <a:latin typeface="Times New Roman" panose="02020603050405020304" pitchFamily="18" charset="0"/>
              </a:rPr>
              <a:t>      </a:t>
            </a:r>
            <a:r>
              <a:rPr lang="fr-FR" altLang="fr-FR" sz="1600" b="1">
                <a:solidFill>
                  <a:srgbClr val="0066CC"/>
                </a:solidFill>
                <a:latin typeface="Times New Roman" panose="02020603050405020304" pitchFamily="18" charset="0"/>
              </a:rPr>
              <a:t>&lt;img</a:t>
            </a:r>
            <a:r>
              <a:rPr lang="fr-FR" altLang="fr-FR" sz="1600">
                <a:latin typeface="Times New Roman" panose="02020603050405020304" pitchFamily="18" charset="0"/>
              </a:rPr>
              <a:t> src="photo.jpg"</a:t>
            </a:r>
            <a:r>
              <a:rPr lang="fr-FR" altLang="fr-FR" sz="1600" b="1">
                <a:solidFill>
                  <a:srgbClr val="0066CC"/>
                </a:solidFill>
                <a:latin typeface="Times New Roman" panose="02020603050405020304" pitchFamily="18" charset="0"/>
              </a:rPr>
              <a:t>&gt;&lt;/img&gt;</a:t>
            </a:r>
          </a:p>
          <a:p>
            <a:pPr>
              <a:spcBef>
                <a:spcPct val="0"/>
              </a:spcBef>
              <a:buClrTx/>
              <a:buSzTx/>
              <a:buFontTx/>
              <a:buNone/>
            </a:pPr>
            <a:r>
              <a:rPr lang="fr-FR" altLang="fr-FR" sz="1600" b="1">
                <a:solidFill>
                  <a:srgbClr val="0066CC"/>
                </a:solidFill>
                <a:latin typeface="Times New Roman" panose="02020603050405020304" pitchFamily="18" charset="0"/>
              </a:rPr>
              <a:t>   &lt;/p&gt;</a:t>
            </a:r>
          </a:p>
          <a:p>
            <a:pPr>
              <a:spcBef>
                <a:spcPct val="0"/>
              </a:spcBef>
              <a:buClrTx/>
              <a:buSzTx/>
              <a:buFontTx/>
              <a:buNone/>
            </a:pPr>
            <a:r>
              <a:rPr lang="fr-FR" altLang="fr-FR" sz="1600" b="1">
                <a:solidFill>
                  <a:srgbClr val="0066CC"/>
                </a:solidFill>
                <a:latin typeface="Times New Roman" panose="02020603050405020304" pitchFamily="18" charset="0"/>
              </a:rPr>
              <a:t>   &lt;p&gt;</a:t>
            </a:r>
            <a:r>
              <a:rPr lang="fr-FR" altLang="fr-FR" sz="1600">
                <a:latin typeface="Times New Roman" panose="02020603050405020304" pitchFamily="18" charset="0"/>
              </a:rPr>
              <a:t>C'est tout</a:t>
            </a:r>
            <a:r>
              <a:rPr lang="fr-FR" altLang="fr-FR" sz="1600" b="1">
                <a:solidFill>
                  <a:srgbClr val="0066CC"/>
                </a:solidFill>
                <a:latin typeface="Times New Roman" panose="02020603050405020304" pitchFamily="18" charset="0"/>
              </a:rPr>
              <a:t>&lt;/p&gt;</a:t>
            </a:r>
          </a:p>
          <a:p>
            <a:pPr>
              <a:spcBef>
                <a:spcPct val="0"/>
              </a:spcBef>
              <a:buClrTx/>
              <a:buSzTx/>
              <a:buFontTx/>
              <a:buNone/>
            </a:pPr>
            <a:r>
              <a:rPr lang="fr-FR" altLang="fr-FR" sz="1600" b="1">
                <a:solidFill>
                  <a:srgbClr val="0066CC"/>
                </a:solidFill>
                <a:latin typeface="Times New Roman" panose="02020603050405020304" pitchFamily="18" charset="0"/>
              </a:rPr>
              <a:t>&lt;/body&gt;</a:t>
            </a:r>
          </a:p>
          <a:p>
            <a:pPr>
              <a:spcBef>
                <a:spcPct val="0"/>
              </a:spcBef>
              <a:buClrTx/>
              <a:buSzTx/>
              <a:buFontTx/>
              <a:buNone/>
            </a:pPr>
            <a:r>
              <a:rPr lang="fr-FR" altLang="fr-FR" sz="1600" b="1">
                <a:solidFill>
                  <a:srgbClr val="0066CC"/>
                </a:solidFill>
                <a:latin typeface="Times New Roman" panose="02020603050405020304" pitchFamily="18" charset="0"/>
              </a:rPr>
              <a:t>&lt;/html&gt;</a:t>
            </a:r>
            <a:endParaRPr lang="en-US" altLang="fr-FR" sz="1600" b="1">
              <a:solidFill>
                <a:srgbClr val="0066CC"/>
              </a:solidFill>
              <a:latin typeface="Times New Roman" panose="02020603050405020304" pitchFamily="18" charset="0"/>
            </a:endParaRPr>
          </a:p>
        </p:txBody>
      </p:sp>
      <p:sp>
        <p:nvSpPr>
          <p:cNvPr id="56330" name="Text Box 23">
            <a:extLst>
              <a:ext uri="{FF2B5EF4-FFF2-40B4-BE49-F238E27FC236}">
                <a16:creationId xmlns:a16="http://schemas.microsoft.com/office/drawing/2014/main" id="{C7576FA7-C334-4DD7-8E91-BA998899F5DC}"/>
              </a:ext>
            </a:extLst>
          </p:cNvPr>
          <p:cNvSpPr txBox="1">
            <a:spLocks noChangeArrowheads="1"/>
          </p:cNvSpPr>
          <p:nvPr/>
        </p:nvSpPr>
        <p:spPr bwMode="auto">
          <a:xfrm>
            <a:off x="7019925" y="5876925"/>
            <a:ext cx="191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3600" b="1">
                <a:solidFill>
                  <a:schemeClr val="accent1"/>
                </a:solidFill>
                <a:latin typeface="Times New Roman" panose="02020603050405020304" pitchFamily="18" charset="0"/>
              </a:rPr>
              <a:t>XHTML</a:t>
            </a:r>
            <a:endParaRPr lang="en-US" altLang="fr-FR" sz="3600" b="1">
              <a:solidFill>
                <a:schemeClr val="accent1"/>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ce réservé du numéro de diapositive 3">
            <a:extLst>
              <a:ext uri="{FF2B5EF4-FFF2-40B4-BE49-F238E27FC236}">
                <a16:creationId xmlns:a16="http://schemas.microsoft.com/office/drawing/2014/main" id="{96922136-65C7-488B-AD80-B94B31CC84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985F1CB0-45F3-4011-A48A-2428E9406AA5}" type="slidenum">
              <a:rPr lang="fr-BE" altLang="fr-FR" sz="1400">
                <a:solidFill>
                  <a:schemeClr val="tx2"/>
                </a:solidFill>
                <a:latin typeface="Arial" panose="020B0604020202020204" pitchFamily="34" charset="0"/>
              </a:rPr>
              <a:pPr>
                <a:spcBef>
                  <a:spcPct val="0"/>
                </a:spcBef>
                <a:buClrTx/>
                <a:buSzTx/>
                <a:buFontTx/>
                <a:buNone/>
              </a:pPr>
              <a:t>22</a:t>
            </a:fld>
            <a:endParaRPr lang="fr-BE" altLang="fr-FR" sz="1400">
              <a:solidFill>
                <a:schemeClr val="tx2"/>
              </a:solidFill>
              <a:latin typeface="Arial" panose="020B0604020202020204" pitchFamily="34" charset="0"/>
            </a:endParaRPr>
          </a:p>
        </p:txBody>
      </p:sp>
      <p:sp>
        <p:nvSpPr>
          <p:cNvPr id="58371" name="Titre 1">
            <a:extLst>
              <a:ext uri="{FF2B5EF4-FFF2-40B4-BE49-F238E27FC236}">
                <a16:creationId xmlns:a16="http://schemas.microsoft.com/office/drawing/2014/main" id="{56EB14E9-3D4E-4A2A-8596-9BF1F3E1ED32}"/>
              </a:ext>
            </a:extLst>
          </p:cNvPr>
          <p:cNvSpPr>
            <a:spLocks noGrp="1"/>
          </p:cNvSpPr>
          <p:nvPr>
            <p:ph type="title" idx="4294967295"/>
          </p:nvPr>
        </p:nvSpPr>
        <p:spPr/>
        <p:txBody>
          <a:bodyPr/>
          <a:lstStyle/>
          <a:p>
            <a:pPr eaLnBrk="1" hangingPunct="1"/>
            <a:r>
              <a:rPr lang="fr-FR" altLang="fr-FR"/>
              <a:t>Exemples d'applications XML (2/2)</a:t>
            </a:r>
          </a:p>
        </p:txBody>
      </p:sp>
      <p:sp>
        <p:nvSpPr>
          <p:cNvPr id="58372" name="Espace réservé du contenu 2">
            <a:extLst>
              <a:ext uri="{FF2B5EF4-FFF2-40B4-BE49-F238E27FC236}">
                <a16:creationId xmlns:a16="http://schemas.microsoft.com/office/drawing/2014/main" id="{B65ED733-006F-4636-82CF-F66091EFA859}"/>
              </a:ext>
            </a:extLst>
          </p:cNvPr>
          <p:cNvSpPr>
            <a:spLocks noGrp="1"/>
          </p:cNvSpPr>
          <p:nvPr>
            <p:ph sz="quarter" idx="4294967295"/>
          </p:nvPr>
        </p:nvSpPr>
        <p:spPr>
          <a:xfrm>
            <a:off x="395288" y="3573463"/>
            <a:ext cx="8424862" cy="2447925"/>
          </a:xfrm>
        </p:spPr>
        <p:txBody>
          <a:bodyPr/>
          <a:lstStyle/>
          <a:p>
            <a:pPr lvl="1"/>
            <a:r>
              <a:rPr lang="fr-FR" altLang="fr-FR" sz="2200"/>
              <a:t>Le fichier RSS, ( ou flux RSS, canal RSS ou fil RSS) contient  les informations à diffuser, est maintenu à jour afin de constamment contenir les dernières informations à publier. </a:t>
            </a:r>
          </a:p>
          <a:p>
            <a:pPr marL="2057400" lvl="4"/>
            <a:endParaRPr lang="fr-FR" altLang="fr-FR" sz="1500"/>
          </a:p>
          <a:p>
            <a:pPr lvl="1"/>
            <a:r>
              <a:rPr lang="fr-FR" altLang="fr-FR" sz="2200"/>
              <a:t>L'utilisation la plus courante du RSS consiste à créer un flux contenant le titre de l'information, une description synthétique et un lien vers une page décrivant plus en détail l'information.</a:t>
            </a:r>
          </a:p>
        </p:txBody>
      </p:sp>
      <p:sp>
        <p:nvSpPr>
          <p:cNvPr id="58373" name="Espace réservé du numéro de diapositive 3">
            <a:extLst>
              <a:ext uri="{FF2B5EF4-FFF2-40B4-BE49-F238E27FC236}">
                <a16:creationId xmlns:a16="http://schemas.microsoft.com/office/drawing/2014/main" id="{F8CE0530-6C74-47C2-A081-53F5658AACC5}"/>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7AFBCE54-F7D0-47C6-AE78-30AA0C92AFD6}" type="slidenum">
              <a:rPr lang="fr-BE" altLang="fr-FR" sz="1400">
                <a:solidFill>
                  <a:schemeClr val="tx2"/>
                </a:solidFill>
                <a:latin typeface="Arial" panose="020B0604020202020204" pitchFamily="34" charset="0"/>
              </a:rPr>
              <a:pPr eaLnBrk="1" hangingPunct="1">
                <a:spcBef>
                  <a:spcPct val="0"/>
                </a:spcBef>
                <a:buClrTx/>
                <a:buSzTx/>
                <a:buFontTx/>
                <a:buNone/>
              </a:pPr>
              <a:t>22</a:t>
            </a:fld>
            <a:endParaRPr lang="fr-BE" altLang="fr-FR" sz="1400">
              <a:solidFill>
                <a:schemeClr val="tx2"/>
              </a:solidFill>
              <a:latin typeface="Arial" panose="020B0604020202020204" pitchFamily="34" charset="0"/>
            </a:endParaRPr>
          </a:p>
        </p:txBody>
      </p:sp>
      <p:sp>
        <p:nvSpPr>
          <p:cNvPr id="58374" name="AutoShape 5" descr="what does RSS, XML, Atom or feed mean?">
            <a:extLst>
              <a:ext uri="{FF2B5EF4-FFF2-40B4-BE49-F238E27FC236}">
                <a16:creationId xmlns:a16="http://schemas.microsoft.com/office/drawing/2014/main" id="{611EA68A-EDA4-4212-B60F-3886E9FF4BE1}"/>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pic>
        <p:nvPicPr>
          <p:cNvPr id="58375" name="Picture 6" descr="RSS">
            <a:extLst>
              <a:ext uri="{FF2B5EF4-FFF2-40B4-BE49-F238E27FC236}">
                <a16:creationId xmlns:a16="http://schemas.microsoft.com/office/drawing/2014/main" id="{93E2DEC3-15B2-4819-B99B-FC3D808FA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1557338"/>
            <a:ext cx="1735138"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Espace réservé du contenu 2">
            <a:extLst>
              <a:ext uri="{FF2B5EF4-FFF2-40B4-BE49-F238E27FC236}">
                <a16:creationId xmlns:a16="http://schemas.microsoft.com/office/drawing/2014/main" id="{CCE90E03-FD7F-4AB9-A275-A00D3122406E}"/>
              </a:ext>
            </a:extLst>
          </p:cNvPr>
          <p:cNvSpPr>
            <a:spLocks/>
          </p:cNvSpPr>
          <p:nvPr/>
        </p:nvSpPr>
        <p:spPr bwMode="auto">
          <a:xfrm>
            <a:off x="323850" y="1412875"/>
            <a:ext cx="65532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547688" indent="-2730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lvl="1"/>
            <a:r>
              <a:rPr lang="fr-FR" altLang="fr-FR" sz="2200"/>
              <a:t>Le fichier </a:t>
            </a:r>
            <a:r>
              <a:rPr lang="fr-FR" altLang="fr-FR" sz="2200" b="1"/>
              <a:t>RSS</a:t>
            </a:r>
            <a:r>
              <a:rPr lang="fr-FR" altLang="fr-FR" sz="2200"/>
              <a:t> (Rich Site Summary ou Really Simple Syndication) La description synthétique du contenu  ou d'une partie du contenu d'un site web, dans un fichier au format XML,  afin de permettre son exploitation par des tiers.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ce réservé du numéro de diapositive 28">
            <a:extLst>
              <a:ext uri="{FF2B5EF4-FFF2-40B4-BE49-F238E27FC236}">
                <a16:creationId xmlns:a16="http://schemas.microsoft.com/office/drawing/2014/main" id="{EB39950A-E838-449F-8B5A-B5E65402A8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DA88D368-6E55-4928-AFF4-3E1B317E34D8}" type="slidenum">
              <a:rPr lang="fr-BE" altLang="fr-FR" sz="1400">
                <a:solidFill>
                  <a:schemeClr val="tx2"/>
                </a:solidFill>
                <a:latin typeface="Arial" panose="020B0604020202020204" pitchFamily="34" charset="0"/>
              </a:rPr>
              <a:pPr>
                <a:spcBef>
                  <a:spcPct val="0"/>
                </a:spcBef>
                <a:buClrTx/>
                <a:buSzTx/>
                <a:buFontTx/>
                <a:buNone/>
              </a:pPr>
              <a:t>23</a:t>
            </a:fld>
            <a:endParaRPr lang="fr-BE" altLang="fr-FR" sz="1400">
              <a:solidFill>
                <a:schemeClr val="tx2"/>
              </a:solidFill>
              <a:latin typeface="Arial" panose="020B0604020202020204" pitchFamily="34" charset="0"/>
            </a:endParaRPr>
          </a:p>
        </p:txBody>
      </p:sp>
      <p:sp>
        <p:nvSpPr>
          <p:cNvPr id="60419" name="Rectangle 2">
            <a:extLst>
              <a:ext uri="{FF2B5EF4-FFF2-40B4-BE49-F238E27FC236}">
                <a16:creationId xmlns:a16="http://schemas.microsoft.com/office/drawing/2014/main" id="{0E869373-3360-4EBA-A690-232EB99903EA}"/>
              </a:ext>
            </a:extLst>
          </p:cNvPr>
          <p:cNvSpPr>
            <a:spLocks noGrp="1"/>
          </p:cNvSpPr>
          <p:nvPr>
            <p:ph type="ctrTitle" idx="4294967295"/>
          </p:nvPr>
        </p:nvSpPr>
        <p:spPr>
          <a:xfrm>
            <a:off x="1187450" y="2276475"/>
            <a:ext cx="6858000" cy="576263"/>
          </a:xfrm>
        </p:spPr>
        <p:txBody>
          <a:bodyPr anchor="t"/>
          <a:lstStyle/>
          <a:p>
            <a:pPr algn="ctr" eaLnBrk="1" hangingPunct="1"/>
            <a:r>
              <a:rPr lang="fr-FR" altLang="fr-FR">
                <a:solidFill>
                  <a:schemeClr val="tx1"/>
                </a:solidFill>
              </a:rPr>
              <a:t>Les espaces de nommage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Espace réservé du numéro de diapositive 3">
            <a:extLst>
              <a:ext uri="{FF2B5EF4-FFF2-40B4-BE49-F238E27FC236}">
                <a16:creationId xmlns:a16="http://schemas.microsoft.com/office/drawing/2014/main" id="{84034217-40D2-475B-8421-78655F1397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C975B355-E638-496E-8A1E-EAB6932B5044}" type="slidenum">
              <a:rPr lang="fr-BE" altLang="fr-FR" sz="1400">
                <a:solidFill>
                  <a:schemeClr val="tx2"/>
                </a:solidFill>
                <a:latin typeface="Arial" panose="020B0604020202020204" pitchFamily="34" charset="0"/>
              </a:rPr>
              <a:pPr>
                <a:spcBef>
                  <a:spcPct val="0"/>
                </a:spcBef>
                <a:buClrTx/>
                <a:buSzTx/>
                <a:buFontTx/>
                <a:buNone/>
              </a:pPr>
              <a:t>24</a:t>
            </a:fld>
            <a:endParaRPr lang="fr-BE" altLang="fr-FR" sz="1400">
              <a:solidFill>
                <a:schemeClr val="tx2"/>
              </a:solidFill>
              <a:latin typeface="Arial" panose="020B0604020202020204" pitchFamily="34" charset="0"/>
            </a:endParaRPr>
          </a:p>
        </p:txBody>
      </p:sp>
      <p:sp>
        <p:nvSpPr>
          <p:cNvPr id="62467" name="Titre 1">
            <a:extLst>
              <a:ext uri="{FF2B5EF4-FFF2-40B4-BE49-F238E27FC236}">
                <a16:creationId xmlns:a16="http://schemas.microsoft.com/office/drawing/2014/main" id="{E3E59E2A-C4A6-42B4-A95E-77597C3B3B55}"/>
              </a:ext>
            </a:extLst>
          </p:cNvPr>
          <p:cNvSpPr>
            <a:spLocks noGrp="1"/>
          </p:cNvSpPr>
          <p:nvPr>
            <p:ph type="title" idx="4294967295"/>
          </p:nvPr>
        </p:nvSpPr>
        <p:spPr/>
        <p:txBody>
          <a:bodyPr/>
          <a:lstStyle/>
          <a:p>
            <a:r>
              <a:rPr lang="fr-FR" altLang="fr-FR"/>
              <a:t>Conflit</a:t>
            </a:r>
          </a:p>
        </p:txBody>
      </p:sp>
      <p:sp>
        <p:nvSpPr>
          <p:cNvPr id="62468" name="Espace réservé du contenu 2">
            <a:extLst>
              <a:ext uri="{FF2B5EF4-FFF2-40B4-BE49-F238E27FC236}">
                <a16:creationId xmlns:a16="http://schemas.microsoft.com/office/drawing/2014/main" id="{72889648-3FE8-46F9-B5CF-333A84B25A27}"/>
              </a:ext>
            </a:extLst>
          </p:cNvPr>
          <p:cNvSpPr>
            <a:spLocks noGrp="1"/>
          </p:cNvSpPr>
          <p:nvPr>
            <p:ph sz="quarter" idx="4294967295"/>
          </p:nvPr>
        </p:nvSpPr>
        <p:spPr>
          <a:xfrm>
            <a:off x="468313" y="1196975"/>
            <a:ext cx="8424862" cy="3311525"/>
          </a:xfrm>
        </p:spPr>
        <p:txBody>
          <a:bodyPr/>
          <a:lstStyle/>
          <a:p>
            <a:r>
              <a:rPr lang="fr-FR" altLang="fr-FR" sz="2400"/>
              <a:t>Conflit de noms</a:t>
            </a:r>
          </a:p>
          <a:p>
            <a:pPr lvl="1"/>
            <a:r>
              <a:rPr lang="fr-FR" altLang="fr-FR" sz="2200"/>
              <a:t>En XML, les noms des éléments sont définis par le développeur. Cela aboutit souvent à un conflit lors de la tentative de mélanger les documents XML à partir de différentes applications XML</a:t>
            </a:r>
          </a:p>
          <a:p>
            <a:r>
              <a:rPr lang="fr-FR" altLang="fr-FR" sz="2200"/>
              <a:t>Exemple</a:t>
            </a:r>
          </a:p>
          <a:p>
            <a:pPr lvl="1"/>
            <a:r>
              <a:rPr lang="fr-FR" altLang="fr-FR" sz="2000"/>
              <a:t>Ces deux tables ajoutées ensemble créeront un conflit : les deux ont l</a:t>
            </a:r>
            <a:r>
              <a:rPr lang="ja-JP" altLang="fr-FR" sz="2000"/>
              <a:t>’</a:t>
            </a:r>
            <a:r>
              <a:rPr lang="fr-FR" altLang="ja-JP" sz="2000"/>
              <a:t>élément "table" mais leur contenu est différent</a:t>
            </a:r>
          </a:p>
          <a:p>
            <a:pPr lvl="1"/>
            <a:r>
              <a:rPr lang="fr-FR" altLang="fr-FR" sz="2000"/>
              <a:t>Le parseur XML ne gère pas ces différences</a:t>
            </a:r>
          </a:p>
        </p:txBody>
      </p:sp>
      <p:sp>
        <p:nvSpPr>
          <p:cNvPr id="62469" name="Espace réservé du numéro de diapositive 3">
            <a:extLst>
              <a:ext uri="{FF2B5EF4-FFF2-40B4-BE49-F238E27FC236}">
                <a16:creationId xmlns:a16="http://schemas.microsoft.com/office/drawing/2014/main" id="{88D53006-EE2E-4B3F-AE62-F81C7034328E}"/>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306B545C-6563-45A3-9C7D-F8E808DC8F76}" type="slidenum">
              <a:rPr lang="fr-FR" altLang="fr-FR" sz="1400">
                <a:solidFill>
                  <a:schemeClr val="tx2"/>
                </a:solidFill>
              </a:rPr>
              <a:pPr eaLnBrk="1" hangingPunct="1">
                <a:spcBef>
                  <a:spcPct val="0"/>
                </a:spcBef>
                <a:buClrTx/>
                <a:buSzTx/>
                <a:buFontTx/>
                <a:buNone/>
              </a:pPr>
              <a:t>24</a:t>
            </a:fld>
            <a:endParaRPr lang="fr-FR" altLang="fr-FR" sz="1400">
              <a:solidFill>
                <a:schemeClr val="tx2"/>
              </a:solidFill>
            </a:endParaRPr>
          </a:p>
        </p:txBody>
      </p:sp>
      <p:sp>
        <p:nvSpPr>
          <p:cNvPr id="62470" name="Espace réservé du contenu 2">
            <a:extLst>
              <a:ext uri="{FF2B5EF4-FFF2-40B4-BE49-F238E27FC236}">
                <a16:creationId xmlns:a16="http://schemas.microsoft.com/office/drawing/2014/main" id="{8F5E0D37-9F65-426E-84A9-7778B87D2AB8}"/>
              </a:ext>
            </a:extLst>
          </p:cNvPr>
          <p:cNvSpPr txBox="1">
            <a:spLocks/>
          </p:cNvSpPr>
          <p:nvPr/>
        </p:nvSpPr>
        <p:spPr bwMode="auto">
          <a:xfrm>
            <a:off x="1600200" y="4719638"/>
            <a:ext cx="2900363"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buFont typeface="Wingdings 3" panose="05040102010807070707" pitchFamily="18" charset="2"/>
              <a:buNone/>
            </a:pPr>
            <a:endParaRPr lang="en-US" altLang="fr-FR" sz="1400"/>
          </a:p>
        </p:txBody>
      </p:sp>
      <p:sp>
        <p:nvSpPr>
          <p:cNvPr id="62471" name="Espace réservé du contenu 6">
            <a:extLst>
              <a:ext uri="{FF2B5EF4-FFF2-40B4-BE49-F238E27FC236}">
                <a16:creationId xmlns:a16="http://schemas.microsoft.com/office/drawing/2014/main" id="{2C14E9A0-CAC3-46E7-84D7-A1FB697B5449}"/>
              </a:ext>
            </a:extLst>
          </p:cNvPr>
          <p:cNvSpPr txBox="1">
            <a:spLocks/>
          </p:cNvSpPr>
          <p:nvPr/>
        </p:nvSpPr>
        <p:spPr bwMode="auto">
          <a:xfrm>
            <a:off x="4632325" y="4786313"/>
            <a:ext cx="40417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buFont typeface="Wingdings 3" panose="05040102010807070707" pitchFamily="18" charset="2"/>
              <a:buNone/>
            </a:pPr>
            <a:endParaRPr lang="en-US" altLang="fr-FR" sz="1400"/>
          </a:p>
        </p:txBody>
      </p:sp>
      <p:sp>
        <p:nvSpPr>
          <p:cNvPr id="62472" name="Rectangle 7">
            <a:extLst>
              <a:ext uri="{FF2B5EF4-FFF2-40B4-BE49-F238E27FC236}">
                <a16:creationId xmlns:a16="http://schemas.microsoft.com/office/drawing/2014/main" id="{CE2B0BD8-86C3-4C8A-AA53-9E5458CD4A34}"/>
              </a:ext>
            </a:extLst>
          </p:cNvPr>
          <p:cNvSpPr>
            <a:spLocks noChangeArrowheads="1"/>
          </p:cNvSpPr>
          <p:nvPr/>
        </p:nvSpPr>
        <p:spPr bwMode="auto">
          <a:xfrm>
            <a:off x="1187450" y="4554538"/>
            <a:ext cx="2736850" cy="1728787"/>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fr-FR" altLang="fr-FR" sz="1800">
                <a:latin typeface="Arial" panose="020B0604020202020204" pitchFamily="34" charset="0"/>
              </a:rPr>
              <a:t>&lt;table&gt;</a:t>
            </a:r>
          </a:p>
          <a:p>
            <a:pPr lvl="1" eaLnBrk="1" hangingPunct="1">
              <a:spcBef>
                <a:spcPct val="0"/>
              </a:spcBef>
              <a:buClrTx/>
              <a:buSzTx/>
              <a:buFontTx/>
              <a:buNone/>
            </a:pPr>
            <a:r>
              <a:rPr lang="fr-FR" altLang="fr-FR" sz="1800">
                <a:latin typeface="Arial" panose="020B0604020202020204" pitchFamily="34" charset="0"/>
              </a:rPr>
              <a:t>   &lt;tr&gt;</a:t>
            </a:r>
          </a:p>
          <a:p>
            <a:pPr lvl="1" eaLnBrk="1" hangingPunct="1">
              <a:spcBef>
                <a:spcPct val="0"/>
              </a:spcBef>
              <a:buClrTx/>
              <a:buSzTx/>
              <a:buFontTx/>
              <a:buNone/>
            </a:pPr>
            <a:r>
              <a:rPr lang="fr-FR" altLang="fr-FR" sz="1800">
                <a:latin typeface="Arial" panose="020B0604020202020204" pitchFamily="34" charset="0"/>
              </a:rPr>
              <a:t>     &lt;td&gt;Apples&lt;/td&gt;</a:t>
            </a:r>
          </a:p>
          <a:p>
            <a:pPr lvl="1" eaLnBrk="1" hangingPunct="1">
              <a:spcBef>
                <a:spcPct val="0"/>
              </a:spcBef>
              <a:buClrTx/>
              <a:buSzTx/>
              <a:buFontTx/>
              <a:buNone/>
            </a:pPr>
            <a:r>
              <a:rPr lang="fr-FR" altLang="fr-FR" sz="1800">
                <a:latin typeface="Arial" panose="020B0604020202020204" pitchFamily="34" charset="0"/>
              </a:rPr>
              <a:t>     &lt;td&gt;Bananas&lt;/td&gt;</a:t>
            </a:r>
          </a:p>
          <a:p>
            <a:pPr lvl="1" eaLnBrk="1" hangingPunct="1">
              <a:spcBef>
                <a:spcPct val="0"/>
              </a:spcBef>
              <a:buClrTx/>
              <a:buSzTx/>
              <a:buFontTx/>
              <a:buNone/>
            </a:pPr>
            <a:r>
              <a:rPr lang="fr-FR" altLang="fr-FR" sz="1800">
                <a:latin typeface="Arial" panose="020B0604020202020204" pitchFamily="34" charset="0"/>
              </a:rPr>
              <a:t>   &lt;/tr&gt;</a:t>
            </a:r>
          </a:p>
          <a:p>
            <a:pPr eaLnBrk="1" hangingPunct="1">
              <a:spcBef>
                <a:spcPct val="0"/>
              </a:spcBef>
              <a:buClrTx/>
              <a:buSzTx/>
              <a:buFontTx/>
              <a:buNone/>
            </a:pPr>
            <a:r>
              <a:rPr lang="fr-FR" altLang="fr-FR" sz="1800">
                <a:latin typeface="Arial" panose="020B0604020202020204" pitchFamily="34" charset="0"/>
              </a:rPr>
              <a:t>&lt;/table&gt;</a:t>
            </a:r>
            <a:endParaRPr lang="en-US" altLang="fr-FR" sz="1800">
              <a:latin typeface="Arial" panose="020B0604020202020204" pitchFamily="34" charset="0"/>
            </a:endParaRPr>
          </a:p>
        </p:txBody>
      </p:sp>
      <p:sp>
        <p:nvSpPr>
          <p:cNvPr id="62473" name="Rectangle 8">
            <a:extLst>
              <a:ext uri="{FF2B5EF4-FFF2-40B4-BE49-F238E27FC236}">
                <a16:creationId xmlns:a16="http://schemas.microsoft.com/office/drawing/2014/main" id="{5B59F5C5-4016-4CD8-88A1-2318F297B091}"/>
              </a:ext>
            </a:extLst>
          </p:cNvPr>
          <p:cNvSpPr>
            <a:spLocks noChangeArrowheads="1"/>
          </p:cNvSpPr>
          <p:nvPr/>
        </p:nvSpPr>
        <p:spPr bwMode="auto">
          <a:xfrm>
            <a:off x="4211638" y="4554538"/>
            <a:ext cx="4248150" cy="1728787"/>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fr-FR" altLang="fr-FR" sz="1800">
                <a:latin typeface="Arial" panose="020B0604020202020204" pitchFamily="34" charset="0"/>
              </a:rPr>
              <a:t>&lt;table&gt;</a:t>
            </a:r>
          </a:p>
          <a:p>
            <a:pPr lvl="1" eaLnBrk="1" hangingPunct="1">
              <a:spcBef>
                <a:spcPct val="0"/>
              </a:spcBef>
              <a:buClrTx/>
              <a:buSzTx/>
              <a:buFontTx/>
              <a:buNone/>
            </a:pPr>
            <a:r>
              <a:rPr lang="fr-FR" altLang="fr-FR" sz="1800">
                <a:latin typeface="Arial" panose="020B0604020202020204" pitchFamily="34" charset="0"/>
              </a:rPr>
              <a:t>    &lt;name&gt;Coffee Table &lt;/name&gt;</a:t>
            </a:r>
          </a:p>
          <a:p>
            <a:pPr lvl="1" eaLnBrk="1" hangingPunct="1">
              <a:spcBef>
                <a:spcPct val="0"/>
              </a:spcBef>
              <a:buClrTx/>
              <a:buSzTx/>
              <a:buFontTx/>
              <a:buNone/>
            </a:pPr>
            <a:r>
              <a:rPr lang="fr-FR" altLang="fr-FR" sz="1800">
                <a:latin typeface="Arial" panose="020B0604020202020204" pitchFamily="34" charset="0"/>
              </a:rPr>
              <a:t>    &lt;width&gt;80&lt;/width&gt;</a:t>
            </a:r>
          </a:p>
          <a:p>
            <a:pPr lvl="1" eaLnBrk="1" hangingPunct="1">
              <a:spcBef>
                <a:spcPct val="0"/>
              </a:spcBef>
              <a:buClrTx/>
              <a:buSzTx/>
              <a:buFontTx/>
              <a:buNone/>
            </a:pPr>
            <a:r>
              <a:rPr lang="fr-FR" altLang="fr-FR" sz="1800">
                <a:latin typeface="Arial" panose="020B0604020202020204" pitchFamily="34" charset="0"/>
              </a:rPr>
              <a:t>    &lt;length&gt;120&lt;/length&gt;</a:t>
            </a:r>
          </a:p>
          <a:p>
            <a:pPr eaLnBrk="1" hangingPunct="1">
              <a:spcBef>
                <a:spcPct val="0"/>
              </a:spcBef>
              <a:buClrTx/>
              <a:buSzTx/>
              <a:buFontTx/>
              <a:buNone/>
            </a:pPr>
            <a:r>
              <a:rPr lang="fr-FR" altLang="fr-FR" sz="1800">
                <a:latin typeface="Arial" panose="020B0604020202020204" pitchFamily="34" charset="0"/>
              </a:rPr>
              <a:t>&lt;/table&gt;</a:t>
            </a:r>
            <a:endParaRPr lang="en-US" altLang="fr-FR" sz="180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u numéro de diapositive 3">
            <a:extLst>
              <a:ext uri="{FF2B5EF4-FFF2-40B4-BE49-F238E27FC236}">
                <a16:creationId xmlns:a16="http://schemas.microsoft.com/office/drawing/2014/main" id="{A61883BE-F7F1-4706-95F6-0023D1A908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F9F5E0F3-0DFF-4798-916E-5F16599A650E}" type="slidenum">
              <a:rPr lang="fr-BE" altLang="fr-FR" sz="1400">
                <a:solidFill>
                  <a:schemeClr val="tx2"/>
                </a:solidFill>
                <a:latin typeface="Arial" panose="020B0604020202020204" pitchFamily="34" charset="0"/>
              </a:rPr>
              <a:pPr>
                <a:spcBef>
                  <a:spcPct val="0"/>
                </a:spcBef>
                <a:buClrTx/>
                <a:buSzTx/>
                <a:buFontTx/>
                <a:buNone/>
              </a:pPr>
              <a:t>25</a:t>
            </a:fld>
            <a:endParaRPr lang="fr-BE" altLang="fr-FR" sz="1400">
              <a:solidFill>
                <a:schemeClr val="tx2"/>
              </a:solidFill>
              <a:latin typeface="Arial" panose="020B0604020202020204" pitchFamily="34" charset="0"/>
            </a:endParaRPr>
          </a:p>
        </p:txBody>
      </p:sp>
      <p:sp>
        <p:nvSpPr>
          <p:cNvPr id="64515" name="Titre 1">
            <a:extLst>
              <a:ext uri="{FF2B5EF4-FFF2-40B4-BE49-F238E27FC236}">
                <a16:creationId xmlns:a16="http://schemas.microsoft.com/office/drawing/2014/main" id="{AB7DD244-E156-4E45-9F32-032F12CB88DB}"/>
              </a:ext>
            </a:extLst>
          </p:cNvPr>
          <p:cNvSpPr>
            <a:spLocks noGrp="1"/>
          </p:cNvSpPr>
          <p:nvPr>
            <p:ph type="title" idx="4294967295"/>
          </p:nvPr>
        </p:nvSpPr>
        <p:spPr/>
        <p:txBody>
          <a:bodyPr/>
          <a:lstStyle/>
          <a:p>
            <a:r>
              <a:rPr lang="fr-FR" altLang="fr-FR"/>
              <a:t>Solution</a:t>
            </a:r>
          </a:p>
        </p:txBody>
      </p:sp>
      <p:sp>
        <p:nvSpPr>
          <p:cNvPr id="64516" name="Espace réservé du contenu 2">
            <a:extLst>
              <a:ext uri="{FF2B5EF4-FFF2-40B4-BE49-F238E27FC236}">
                <a16:creationId xmlns:a16="http://schemas.microsoft.com/office/drawing/2014/main" id="{824EAD03-38A4-4B4E-ACAE-3FEFB04BB3AF}"/>
              </a:ext>
            </a:extLst>
          </p:cNvPr>
          <p:cNvSpPr>
            <a:spLocks noGrp="1"/>
          </p:cNvSpPr>
          <p:nvPr>
            <p:ph sz="quarter" idx="4294967295"/>
          </p:nvPr>
        </p:nvSpPr>
        <p:spPr>
          <a:xfrm>
            <a:off x="457200" y="1219200"/>
            <a:ext cx="8229600" cy="2281238"/>
          </a:xfrm>
        </p:spPr>
        <p:txBody>
          <a:bodyPr/>
          <a:lstStyle/>
          <a:p>
            <a:r>
              <a:rPr lang="fr-FR" altLang="fr-FR" sz="2400"/>
              <a:t>Résolution du conflit de noms par un préfixe</a:t>
            </a:r>
          </a:p>
          <a:p>
            <a:pPr lvl="1"/>
            <a:r>
              <a:rPr lang="fr-FR" altLang="fr-FR" sz="2400"/>
              <a:t>Le conflit de noms en XML peut être facilement évité en utilisant un préfixe du nom</a:t>
            </a:r>
          </a:p>
          <a:p>
            <a:pPr marL="2057400" lvl="4"/>
            <a:endParaRPr lang="fr-FR" altLang="fr-FR" sz="1000"/>
          </a:p>
          <a:p>
            <a:pPr lvl="2"/>
            <a:r>
              <a:rPr lang="fr-FR" altLang="fr-FR"/>
              <a:t>Il n</a:t>
            </a:r>
            <a:r>
              <a:rPr lang="ja-JP" altLang="fr-FR"/>
              <a:t>’</a:t>
            </a:r>
            <a:r>
              <a:rPr lang="fr-FR" altLang="ja-JP"/>
              <a:t>y a plus de conflit entre les deux tables puisque les noms sont différents</a:t>
            </a:r>
            <a:endParaRPr lang="fr-FR" altLang="fr-FR"/>
          </a:p>
        </p:txBody>
      </p:sp>
      <p:sp>
        <p:nvSpPr>
          <p:cNvPr id="64517" name="Espace réservé du numéro de diapositive 3">
            <a:extLst>
              <a:ext uri="{FF2B5EF4-FFF2-40B4-BE49-F238E27FC236}">
                <a16:creationId xmlns:a16="http://schemas.microsoft.com/office/drawing/2014/main" id="{710FD6A1-A7DA-4F8B-A329-44F6C6A37E00}"/>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5098572C-238D-4E45-BAD0-EB4F988F0845}" type="slidenum">
              <a:rPr lang="fr-FR" altLang="fr-FR" sz="1400">
                <a:solidFill>
                  <a:schemeClr val="tx2"/>
                </a:solidFill>
              </a:rPr>
              <a:pPr eaLnBrk="1" hangingPunct="1">
                <a:spcBef>
                  <a:spcPct val="0"/>
                </a:spcBef>
                <a:buClrTx/>
                <a:buSzTx/>
                <a:buFontTx/>
                <a:buNone/>
              </a:pPr>
              <a:t>25</a:t>
            </a:fld>
            <a:endParaRPr lang="fr-FR" altLang="fr-FR" sz="1400">
              <a:solidFill>
                <a:schemeClr val="tx2"/>
              </a:solidFill>
            </a:endParaRPr>
          </a:p>
        </p:txBody>
      </p:sp>
      <p:sp>
        <p:nvSpPr>
          <p:cNvPr id="64518" name="Rectangle 5">
            <a:extLst>
              <a:ext uri="{FF2B5EF4-FFF2-40B4-BE49-F238E27FC236}">
                <a16:creationId xmlns:a16="http://schemas.microsoft.com/office/drawing/2014/main" id="{65BB8220-7C69-48FE-9225-A543FD95AF62}"/>
              </a:ext>
            </a:extLst>
          </p:cNvPr>
          <p:cNvSpPr>
            <a:spLocks noChangeArrowheads="1"/>
          </p:cNvSpPr>
          <p:nvPr/>
        </p:nvSpPr>
        <p:spPr bwMode="auto">
          <a:xfrm>
            <a:off x="3924300" y="3233738"/>
            <a:ext cx="4319588" cy="3024187"/>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fr-FR" altLang="fr-FR" sz="1800">
                <a:latin typeface="Arial" panose="020B0604020202020204" pitchFamily="34" charset="0"/>
              </a:rPr>
              <a:t>&lt;h:table&gt;</a:t>
            </a:r>
          </a:p>
          <a:p>
            <a:pPr eaLnBrk="1" hangingPunct="1">
              <a:spcBef>
                <a:spcPct val="0"/>
              </a:spcBef>
              <a:buClrTx/>
              <a:buSzTx/>
              <a:buFontTx/>
              <a:buNone/>
            </a:pPr>
            <a:r>
              <a:rPr lang="fr-FR" altLang="fr-FR" sz="1800">
                <a:latin typeface="Arial" panose="020B0604020202020204" pitchFamily="34" charset="0"/>
              </a:rPr>
              <a:t>      &lt;h:tr&gt;</a:t>
            </a:r>
          </a:p>
          <a:p>
            <a:pPr eaLnBrk="1" hangingPunct="1">
              <a:spcBef>
                <a:spcPct val="0"/>
              </a:spcBef>
              <a:buClrTx/>
              <a:buSzTx/>
              <a:buFontTx/>
              <a:buNone/>
            </a:pPr>
            <a:r>
              <a:rPr lang="fr-FR" altLang="fr-FR" sz="1800">
                <a:latin typeface="Arial" panose="020B0604020202020204" pitchFamily="34" charset="0"/>
              </a:rPr>
              <a:t>           &lt;h:td&gt;Aplles&lt;/h:td&gt;</a:t>
            </a:r>
          </a:p>
          <a:p>
            <a:pPr eaLnBrk="1" hangingPunct="1">
              <a:spcBef>
                <a:spcPct val="0"/>
              </a:spcBef>
              <a:buClrTx/>
              <a:buSzTx/>
              <a:buFontTx/>
              <a:buNone/>
            </a:pPr>
            <a:r>
              <a:rPr lang="fr-FR" altLang="fr-FR" sz="1800">
                <a:latin typeface="Arial" panose="020B0604020202020204" pitchFamily="34" charset="0"/>
              </a:rPr>
              <a:t>           &lt;h:td&gt;Bananas&lt;/h:td&gt; </a:t>
            </a:r>
          </a:p>
          <a:p>
            <a:pPr eaLnBrk="1" hangingPunct="1">
              <a:spcBef>
                <a:spcPct val="0"/>
              </a:spcBef>
              <a:buClrTx/>
              <a:buSzTx/>
              <a:buFontTx/>
              <a:buNone/>
            </a:pPr>
            <a:r>
              <a:rPr lang="fr-FR" altLang="fr-FR" sz="1800">
                <a:latin typeface="Arial" panose="020B0604020202020204" pitchFamily="34" charset="0"/>
              </a:rPr>
              <a:t>      &lt;/h:tr&gt;</a:t>
            </a:r>
          </a:p>
          <a:p>
            <a:pPr eaLnBrk="1" hangingPunct="1">
              <a:spcBef>
                <a:spcPct val="0"/>
              </a:spcBef>
              <a:buClrTx/>
              <a:buSzTx/>
              <a:buFontTx/>
              <a:buNone/>
            </a:pPr>
            <a:r>
              <a:rPr lang="fr-FR" altLang="fr-FR" sz="1800">
                <a:latin typeface="Arial" panose="020B0604020202020204" pitchFamily="34" charset="0"/>
              </a:rPr>
              <a:t>&lt;/h:table&gt;</a:t>
            </a:r>
          </a:p>
          <a:p>
            <a:pPr eaLnBrk="1" hangingPunct="1">
              <a:spcBef>
                <a:spcPct val="0"/>
              </a:spcBef>
              <a:buClrTx/>
              <a:buSzTx/>
              <a:buFontTx/>
              <a:buNone/>
            </a:pPr>
            <a:r>
              <a:rPr lang="fr-FR" altLang="fr-FR" sz="1800">
                <a:latin typeface="Arial" panose="020B0604020202020204" pitchFamily="34" charset="0"/>
              </a:rPr>
              <a:t>&lt;f:table&gt;</a:t>
            </a:r>
          </a:p>
          <a:p>
            <a:pPr eaLnBrk="1" hangingPunct="1">
              <a:spcBef>
                <a:spcPct val="0"/>
              </a:spcBef>
              <a:buClrTx/>
              <a:buSzTx/>
              <a:buFontTx/>
              <a:buNone/>
            </a:pPr>
            <a:r>
              <a:rPr lang="fr-FR" altLang="fr-FR" sz="1800">
                <a:latin typeface="Arial" panose="020B0604020202020204" pitchFamily="34" charset="0"/>
              </a:rPr>
              <a:t>       &lt;f:name&gt;Coffee Table &lt;/f:name&gt;</a:t>
            </a:r>
          </a:p>
          <a:p>
            <a:pPr eaLnBrk="1" hangingPunct="1">
              <a:spcBef>
                <a:spcPct val="0"/>
              </a:spcBef>
              <a:buClrTx/>
              <a:buSzTx/>
              <a:buFontTx/>
              <a:buNone/>
            </a:pPr>
            <a:r>
              <a:rPr lang="fr-FR" altLang="fr-FR" sz="1800">
                <a:latin typeface="Arial" panose="020B0604020202020204" pitchFamily="34" charset="0"/>
              </a:rPr>
              <a:t>            &lt;f:width&gt;80 &lt;/f:width&gt;</a:t>
            </a:r>
          </a:p>
          <a:p>
            <a:pPr eaLnBrk="1" hangingPunct="1">
              <a:spcBef>
                <a:spcPct val="0"/>
              </a:spcBef>
              <a:buClrTx/>
              <a:buSzTx/>
              <a:buFontTx/>
              <a:buNone/>
            </a:pPr>
            <a:r>
              <a:rPr lang="fr-FR" altLang="fr-FR" sz="1800">
                <a:latin typeface="Arial" panose="020B0604020202020204" pitchFamily="34" charset="0"/>
              </a:rPr>
              <a:t>            &lt;f:length&gt;120 &lt;/f:length&gt;</a:t>
            </a:r>
          </a:p>
          <a:p>
            <a:pPr eaLnBrk="1" hangingPunct="1">
              <a:spcBef>
                <a:spcPct val="0"/>
              </a:spcBef>
              <a:buClrTx/>
              <a:buSzTx/>
              <a:buFontTx/>
              <a:buNone/>
            </a:pPr>
            <a:r>
              <a:rPr lang="fr-FR" altLang="fr-FR" sz="1800">
                <a:latin typeface="Arial" panose="020B0604020202020204" pitchFamily="34" charset="0"/>
              </a:rPr>
              <a:t>&lt;/f:table&gt;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Espace réservé du numéro de diapositive 3">
            <a:extLst>
              <a:ext uri="{FF2B5EF4-FFF2-40B4-BE49-F238E27FC236}">
                <a16:creationId xmlns:a16="http://schemas.microsoft.com/office/drawing/2014/main" id="{EBD3DB1B-0CA6-431B-9A3B-44CDB248F9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CEC64C52-B436-4C7B-B339-E48DC564CAF5}" type="slidenum">
              <a:rPr lang="fr-BE" altLang="fr-FR" sz="1400">
                <a:solidFill>
                  <a:schemeClr val="tx2"/>
                </a:solidFill>
                <a:latin typeface="Arial" panose="020B0604020202020204" pitchFamily="34" charset="0"/>
              </a:rPr>
              <a:pPr>
                <a:spcBef>
                  <a:spcPct val="0"/>
                </a:spcBef>
                <a:buClrTx/>
                <a:buSzTx/>
                <a:buFontTx/>
                <a:buNone/>
              </a:pPr>
              <a:t>26</a:t>
            </a:fld>
            <a:endParaRPr lang="fr-BE" altLang="fr-FR" sz="1400">
              <a:solidFill>
                <a:schemeClr val="tx2"/>
              </a:solidFill>
              <a:latin typeface="Arial" panose="020B0604020202020204" pitchFamily="34" charset="0"/>
            </a:endParaRPr>
          </a:p>
        </p:txBody>
      </p:sp>
      <p:sp>
        <p:nvSpPr>
          <p:cNvPr id="66563" name="Titre 1">
            <a:extLst>
              <a:ext uri="{FF2B5EF4-FFF2-40B4-BE49-F238E27FC236}">
                <a16:creationId xmlns:a16="http://schemas.microsoft.com/office/drawing/2014/main" id="{BBC760EE-5D28-4DFE-8A76-65DAF0906A5C}"/>
              </a:ext>
            </a:extLst>
          </p:cNvPr>
          <p:cNvSpPr>
            <a:spLocks noGrp="1"/>
          </p:cNvSpPr>
          <p:nvPr>
            <p:ph type="title" idx="4294967295"/>
          </p:nvPr>
        </p:nvSpPr>
        <p:spPr/>
        <p:txBody>
          <a:bodyPr/>
          <a:lstStyle/>
          <a:p>
            <a:r>
              <a:rPr lang="fr-FR" altLang="fr-FR"/>
              <a:t>Attribut xmlns</a:t>
            </a:r>
          </a:p>
        </p:txBody>
      </p:sp>
      <p:sp>
        <p:nvSpPr>
          <p:cNvPr id="66564" name="Espace réservé du contenu 2">
            <a:extLst>
              <a:ext uri="{FF2B5EF4-FFF2-40B4-BE49-F238E27FC236}">
                <a16:creationId xmlns:a16="http://schemas.microsoft.com/office/drawing/2014/main" id="{9B186DB9-CFA1-40EA-896F-C48041F50B41}"/>
              </a:ext>
            </a:extLst>
          </p:cNvPr>
          <p:cNvSpPr>
            <a:spLocks noGrp="1"/>
          </p:cNvSpPr>
          <p:nvPr>
            <p:ph sz="quarter" idx="4294967295"/>
          </p:nvPr>
        </p:nvSpPr>
        <p:spPr>
          <a:xfrm>
            <a:off x="457200" y="1219200"/>
            <a:ext cx="8229600" cy="4937125"/>
          </a:xfrm>
        </p:spPr>
        <p:txBody>
          <a:bodyPr/>
          <a:lstStyle/>
          <a:p>
            <a:r>
              <a:rPr lang="fr-FR" altLang="fr-FR"/>
              <a:t>Les espaces de noms XML – L</a:t>
            </a:r>
            <a:r>
              <a:rPr lang="ja-JP" altLang="fr-FR"/>
              <a:t>’</a:t>
            </a:r>
            <a:r>
              <a:rPr lang="fr-FR" altLang="ja-JP"/>
              <a:t>attribut xmlns</a:t>
            </a:r>
          </a:p>
          <a:p>
            <a:pPr lvl="1"/>
            <a:r>
              <a:rPr lang="fr-FR" altLang="fr-FR"/>
              <a:t>Quand on utilise des préfixes en XML, on doit définir un espace de noms pour le préfixe</a:t>
            </a:r>
          </a:p>
          <a:p>
            <a:pPr lvl="1"/>
            <a:endParaRPr lang="fr-FR" altLang="fr-FR"/>
          </a:p>
          <a:p>
            <a:pPr lvl="1"/>
            <a:r>
              <a:rPr lang="fr-FR" altLang="fr-FR"/>
              <a:t>L'espace de noms est défini par l'attribut xmlns de la balise de début d'un élément</a:t>
            </a:r>
          </a:p>
          <a:p>
            <a:pPr lvl="1"/>
            <a:endParaRPr lang="fr-FR" altLang="fr-FR"/>
          </a:p>
          <a:p>
            <a:pPr lvl="1"/>
            <a:endParaRPr lang="fr-FR" altLang="fr-FR"/>
          </a:p>
          <a:p>
            <a:pPr lvl="1"/>
            <a:r>
              <a:rPr lang="fr-FR" altLang="fr-FR"/>
              <a:t>La déclaration d'espace de nom a la syntaxe suivante </a:t>
            </a:r>
          </a:p>
          <a:p>
            <a:pPr lvl="1">
              <a:buFont typeface="Wingdings 3" panose="05040102010807070707" pitchFamily="18" charset="2"/>
              <a:buNone/>
            </a:pPr>
            <a:r>
              <a:rPr lang="fr-FR" altLang="fr-FR"/>
              <a:t>	</a:t>
            </a:r>
            <a:r>
              <a:rPr lang="fr-FR" altLang="fr-FR" b="1">
                <a:solidFill>
                  <a:schemeClr val="tx1"/>
                </a:solidFill>
              </a:rPr>
              <a:t>xmlns: préfixe = "URI"</a:t>
            </a:r>
          </a:p>
        </p:txBody>
      </p:sp>
      <p:sp>
        <p:nvSpPr>
          <p:cNvPr id="66565" name="Espace réservé du numéro de diapositive 3">
            <a:extLst>
              <a:ext uri="{FF2B5EF4-FFF2-40B4-BE49-F238E27FC236}">
                <a16:creationId xmlns:a16="http://schemas.microsoft.com/office/drawing/2014/main" id="{7556BBF8-EA1B-4568-AB91-D888789238D4}"/>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718F65BD-6F7E-4F65-A1E6-FEF57430A67C}" type="slidenum">
              <a:rPr lang="fr-FR" altLang="fr-FR" sz="1400">
                <a:solidFill>
                  <a:schemeClr val="tx2"/>
                </a:solidFill>
              </a:rPr>
              <a:pPr eaLnBrk="1" hangingPunct="1">
                <a:spcBef>
                  <a:spcPct val="0"/>
                </a:spcBef>
                <a:buClrTx/>
                <a:buSzTx/>
                <a:buFontTx/>
                <a:buNone/>
              </a:pPr>
              <a:t>26</a:t>
            </a:fld>
            <a:endParaRPr lang="fr-FR" altLang="fr-FR" sz="140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ce réservé du numéro de diapositive 3">
            <a:extLst>
              <a:ext uri="{FF2B5EF4-FFF2-40B4-BE49-F238E27FC236}">
                <a16:creationId xmlns:a16="http://schemas.microsoft.com/office/drawing/2014/main" id="{1D9D1A39-2359-4BD1-AA6A-1C2BEDB20D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C2849D8E-567F-430B-AEAB-0226D1D723F8}" type="slidenum">
              <a:rPr lang="fr-BE" altLang="fr-FR" sz="1400">
                <a:solidFill>
                  <a:schemeClr val="tx2"/>
                </a:solidFill>
                <a:latin typeface="Arial" panose="020B0604020202020204" pitchFamily="34" charset="0"/>
              </a:rPr>
              <a:pPr>
                <a:spcBef>
                  <a:spcPct val="0"/>
                </a:spcBef>
                <a:buClrTx/>
                <a:buSzTx/>
                <a:buFontTx/>
                <a:buNone/>
              </a:pPr>
              <a:t>27</a:t>
            </a:fld>
            <a:endParaRPr lang="fr-BE" altLang="fr-FR" sz="1400">
              <a:solidFill>
                <a:schemeClr val="tx2"/>
              </a:solidFill>
              <a:latin typeface="Arial" panose="020B0604020202020204" pitchFamily="34" charset="0"/>
            </a:endParaRPr>
          </a:p>
        </p:txBody>
      </p:sp>
      <p:sp>
        <p:nvSpPr>
          <p:cNvPr id="68611" name="Titre 1">
            <a:extLst>
              <a:ext uri="{FF2B5EF4-FFF2-40B4-BE49-F238E27FC236}">
                <a16:creationId xmlns:a16="http://schemas.microsoft.com/office/drawing/2014/main" id="{49D2D53C-7796-4D84-9192-498F163620E6}"/>
              </a:ext>
            </a:extLst>
          </p:cNvPr>
          <p:cNvSpPr>
            <a:spLocks noGrp="1"/>
          </p:cNvSpPr>
          <p:nvPr>
            <p:ph type="title" idx="4294967295"/>
          </p:nvPr>
        </p:nvSpPr>
        <p:spPr/>
        <p:txBody>
          <a:bodyPr/>
          <a:lstStyle/>
          <a:p>
            <a:r>
              <a:rPr lang="fr-FR" altLang="fr-FR"/>
              <a:t>Exemple1</a:t>
            </a:r>
          </a:p>
        </p:txBody>
      </p:sp>
      <p:sp>
        <p:nvSpPr>
          <p:cNvPr id="68612" name="Espace réservé du contenu 2">
            <a:extLst>
              <a:ext uri="{FF2B5EF4-FFF2-40B4-BE49-F238E27FC236}">
                <a16:creationId xmlns:a16="http://schemas.microsoft.com/office/drawing/2014/main" id="{45983563-3680-4426-846D-E2384BD08D49}"/>
              </a:ext>
            </a:extLst>
          </p:cNvPr>
          <p:cNvSpPr>
            <a:spLocks noGrp="1"/>
          </p:cNvSpPr>
          <p:nvPr>
            <p:ph sz="quarter" idx="4294967295"/>
          </p:nvPr>
        </p:nvSpPr>
        <p:spPr>
          <a:xfrm>
            <a:off x="457200" y="1219200"/>
            <a:ext cx="8229600" cy="923925"/>
          </a:xfrm>
        </p:spPr>
        <p:txBody>
          <a:bodyPr/>
          <a:lstStyle/>
          <a:p>
            <a:r>
              <a:rPr lang="fr-FR" altLang="fr-FR"/>
              <a:t>L</a:t>
            </a:r>
            <a:r>
              <a:rPr lang="ja-JP" altLang="fr-FR"/>
              <a:t>’</a:t>
            </a:r>
            <a:r>
              <a:rPr lang="fr-FR" altLang="ja-JP"/>
              <a:t>attribut xmlns donne à </a:t>
            </a:r>
            <a:r>
              <a:rPr lang="fr-FR" altLang="ja-JP" b="1"/>
              <a:t>:h</a:t>
            </a:r>
            <a:r>
              <a:rPr lang="fr-FR" altLang="ja-JP"/>
              <a:t> et à </a:t>
            </a:r>
            <a:r>
              <a:rPr lang="fr-FR" altLang="ja-JP" b="1"/>
              <a:t>:f</a:t>
            </a:r>
            <a:r>
              <a:rPr lang="fr-FR" altLang="ja-JP"/>
              <a:t> des espaces de noms qualifiés</a:t>
            </a:r>
            <a:endParaRPr lang="fr-FR" altLang="fr-FR"/>
          </a:p>
        </p:txBody>
      </p:sp>
      <p:sp>
        <p:nvSpPr>
          <p:cNvPr id="68613" name="Espace réservé du numéro de diapositive 3">
            <a:extLst>
              <a:ext uri="{FF2B5EF4-FFF2-40B4-BE49-F238E27FC236}">
                <a16:creationId xmlns:a16="http://schemas.microsoft.com/office/drawing/2014/main" id="{80840EB7-2004-4BB3-BBFA-D66C37F12C43}"/>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ACBDBD50-BD82-4BBE-8C24-3E6D3786795B}" type="slidenum">
              <a:rPr lang="fr-FR" altLang="fr-FR" sz="1400">
                <a:solidFill>
                  <a:schemeClr val="tx2"/>
                </a:solidFill>
              </a:rPr>
              <a:pPr eaLnBrk="1" hangingPunct="1">
                <a:spcBef>
                  <a:spcPct val="0"/>
                </a:spcBef>
                <a:buClrTx/>
                <a:buSzTx/>
                <a:buFontTx/>
                <a:buNone/>
              </a:pPr>
              <a:t>27</a:t>
            </a:fld>
            <a:endParaRPr lang="fr-FR" altLang="fr-FR" sz="1400">
              <a:solidFill>
                <a:schemeClr val="tx2"/>
              </a:solidFill>
            </a:endParaRPr>
          </a:p>
        </p:txBody>
      </p:sp>
      <p:sp>
        <p:nvSpPr>
          <p:cNvPr id="68614" name="Rectangle 5">
            <a:extLst>
              <a:ext uri="{FF2B5EF4-FFF2-40B4-BE49-F238E27FC236}">
                <a16:creationId xmlns:a16="http://schemas.microsoft.com/office/drawing/2014/main" id="{8C8D918E-D7CB-4B07-896D-94D19C838836}"/>
              </a:ext>
            </a:extLst>
          </p:cNvPr>
          <p:cNvSpPr>
            <a:spLocks noChangeArrowheads="1"/>
          </p:cNvSpPr>
          <p:nvPr/>
        </p:nvSpPr>
        <p:spPr bwMode="auto">
          <a:xfrm>
            <a:off x="1187450" y="2276475"/>
            <a:ext cx="6192838" cy="381635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fr-FR" altLang="fr-FR" sz="1800">
                <a:latin typeface="Arial" panose="020B0604020202020204" pitchFamily="34" charset="0"/>
              </a:rPr>
              <a:t>&lt;root&gt;</a:t>
            </a:r>
          </a:p>
          <a:p>
            <a:pPr eaLnBrk="1" hangingPunct="1">
              <a:spcBef>
                <a:spcPct val="0"/>
              </a:spcBef>
              <a:buClrTx/>
              <a:buSzTx/>
              <a:buFontTx/>
              <a:buNone/>
            </a:pPr>
            <a:r>
              <a:rPr lang="fr-FR" altLang="fr-FR" sz="1800">
                <a:latin typeface="Arial" panose="020B0604020202020204" pitchFamily="34" charset="0"/>
              </a:rPr>
              <a:t>     &lt;h:table xmlns:h="http://www.w3.org/TR/html4/"&gt;</a:t>
            </a:r>
          </a:p>
          <a:p>
            <a:pPr eaLnBrk="1" hangingPunct="1">
              <a:spcBef>
                <a:spcPct val="0"/>
              </a:spcBef>
              <a:buClrTx/>
              <a:buSzTx/>
              <a:buFontTx/>
              <a:buNone/>
            </a:pPr>
            <a:r>
              <a:rPr lang="fr-FR" altLang="fr-FR" sz="1800">
                <a:latin typeface="Arial" panose="020B0604020202020204" pitchFamily="34" charset="0"/>
              </a:rPr>
              <a:t>            &lt;h:tr&gt;</a:t>
            </a:r>
          </a:p>
          <a:p>
            <a:pPr eaLnBrk="1" hangingPunct="1">
              <a:spcBef>
                <a:spcPct val="0"/>
              </a:spcBef>
              <a:buClrTx/>
              <a:buSzTx/>
              <a:buFontTx/>
              <a:buNone/>
            </a:pPr>
            <a:r>
              <a:rPr lang="fr-FR" altLang="fr-FR" sz="1800">
                <a:latin typeface="Arial" panose="020B0604020202020204" pitchFamily="34" charset="0"/>
              </a:rPr>
              <a:t>                 &lt;h:td&gt;Aplles&lt;/h:td&gt;</a:t>
            </a:r>
          </a:p>
          <a:p>
            <a:pPr eaLnBrk="1" hangingPunct="1">
              <a:spcBef>
                <a:spcPct val="0"/>
              </a:spcBef>
              <a:buClrTx/>
              <a:buSzTx/>
              <a:buFontTx/>
              <a:buNone/>
            </a:pPr>
            <a:r>
              <a:rPr lang="fr-FR" altLang="fr-FR" sz="1800">
                <a:latin typeface="Arial" panose="020B0604020202020204" pitchFamily="34" charset="0"/>
              </a:rPr>
              <a:t>	   &lt;h:td&gt;Bananas&lt;/h:td&gt;</a:t>
            </a:r>
          </a:p>
          <a:p>
            <a:pPr eaLnBrk="1" hangingPunct="1">
              <a:spcBef>
                <a:spcPct val="0"/>
              </a:spcBef>
              <a:buClrTx/>
              <a:buSzTx/>
              <a:buFontTx/>
              <a:buNone/>
            </a:pPr>
            <a:r>
              <a:rPr lang="fr-FR" altLang="fr-FR" sz="1800">
                <a:latin typeface="Arial" panose="020B0604020202020204" pitchFamily="34" charset="0"/>
              </a:rPr>
              <a:t>             &lt;/h:tr&gt;</a:t>
            </a:r>
          </a:p>
          <a:p>
            <a:pPr eaLnBrk="1" hangingPunct="1">
              <a:spcBef>
                <a:spcPct val="0"/>
              </a:spcBef>
              <a:buClrTx/>
              <a:buSzTx/>
              <a:buFontTx/>
              <a:buNone/>
            </a:pPr>
            <a:r>
              <a:rPr lang="fr-FR" altLang="fr-FR" sz="1800">
                <a:latin typeface="Arial" panose="020B0604020202020204" pitchFamily="34" charset="0"/>
              </a:rPr>
              <a:t>     &lt;/h:table&gt;</a:t>
            </a:r>
          </a:p>
          <a:p>
            <a:pPr eaLnBrk="1" hangingPunct="1">
              <a:spcBef>
                <a:spcPct val="0"/>
              </a:spcBef>
              <a:buClrTx/>
              <a:buSzTx/>
              <a:buFontTx/>
              <a:buNone/>
            </a:pPr>
            <a:r>
              <a:rPr lang="fr-FR" altLang="fr-FR" sz="1800">
                <a:latin typeface="Arial" panose="020B0604020202020204" pitchFamily="34" charset="0"/>
              </a:rPr>
              <a:t>     &lt;f:table xmlns:f="http://www.w3schools.com/furnite"&gt;</a:t>
            </a:r>
          </a:p>
          <a:p>
            <a:pPr eaLnBrk="1" hangingPunct="1">
              <a:spcBef>
                <a:spcPct val="0"/>
              </a:spcBef>
              <a:buClrTx/>
              <a:buSzTx/>
              <a:buFontTx/>
              <a:buNone/>
            </a:pPr>
            <a:r>
              <a:rPr lang="fr-FR" altLang="fr-FR" sz="1800">
                <a:latin typeface="Arial" panose="020B0604020202020204" pitchFamily="34" charset="0"/>
              </a:rPr>
              <a:t>              &lt;f:name&gt;Coffee Table &lt;/f:name&gt;</a:t>
            </a:r>
          </a:p>
          <a:p>
            <a:pPr eaLnBrk="1" hangingPunct="1">
              <a:spcBef>
                <a:spcPct val="0"/>
              </a:spcBef>
              <a:buClrTx/>
              <a:buSzTx/>
              <a:buFontTx/>
              <a:buNone/>
            </a:pPr>
            <a:r>
              <a:rPr lang="fr-FR" altLang="fr-FR" sz="1800">
                <a:latin typeface="Arial" panose="020B0604020202020204" pitchFamily="34" charset="0"/>
              </a:rPr>
              <a:t>	&lt;f:width&gt;80 &lt;/f:width&gt;</a:t>
            </a:r>
          </a:p>
          <a:p>
            <a:pPr eaLnBrk="1" hangingPunct="1">
              <a:spcBef>
                <a:spcPct val="0"/>
              </a:spcBef>
              <a:buClrTx/>
              <a:buSzTx/>
              <a:buFontTx/>
              <a:buNone/>
            </a:pPr>
            <a:r>
              <a:rPr lang="fr-FR" altLang="fr-FR" sz="1800">
                <a:latin typeface="Arial" panose="020B0604020202020204" pitchFamily="34" charset="0"/>
              </a:rPr>
              <a:t>	&lt;f:length&gt;120 &lt;/f:length&gt;</a:t>
            </a:r>
          </a:p>
          <a:p>
            <a:pPr eaLnBrk="1" hangingPunct="1">
              <a:spcBef>
                <a:spcPct val="0"/>
              </a:spcBef>
              <a:buClrTx/>
              <a:buSzTx/>
              <a:buFontTx/>
              <a:buNone/>
            </a:pPr>
            <a:r>
              <a:rPr lang="fr-FR" altLang="fr-FR" sz="1800">
                <a:latin typeface="Arial" panose="020B0604020202020204" pitchFamily="34" charset="0"/>
              </a:rPr>
              <a:t>     &lt;/f:table&gt;</a:t>
            </a:r>
          </a:p>
          <a:p>
            <a:pPr eaLnBrk="1" hangingPunct="1">
              <a:spcBef>
                <a:spcPct val="0"/>
              </a:spcBef>
              <a:buClrTx/>
              <a:buSzTx/>
              <a:buFontTx/>
              <a:buNone/>
            </a:pPr>
            <a:r>
              <a:rPr lang="fr-FR" altLang="fr-FR" sz="1800">
                <a:latin typeface="Arial" panose="020B0604020202020204" pitchFamily="34" charset="0"/>
              </a:rPr>
              <a:t>&lt;/root&gt;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u numéro de diapositive 3">
            <a:extLst>
              <a:ext uri="{FF2B5EF4-FFF2-40B4-BE49-F238E27FC236}">
                <a16:creationId xmlns:a16="http://schemas.microsoft.com/office/drawing/2014/main" id="{073A2FCF-7972-415A-A013-EC39971C09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A1E591FC-C9F5-4DD0-9115-1F8588A9DF04}" type="slidenum">
              <a:rPr lang="fr-BE" altLang="fr-FR" sz="1400">
                <a:solidFill>
                  <a:schemeClr val="tx2"/>
                </a:solidFill>
                <a:latin typeface="Arial" panose="020B0604020202020204" pitchFamily="34" charset="0"/>
              </a:rPr>
              <a:pPr>
                <a:spcBef>
                  <a:spcPct val="0"/>
                </a:spcBef>
                <a:buClrTx/>
                <a:buSzTx/>
                <a:buFontTx/>
                <a:buNone/>
              </a:pPr>
              <a:t>28</a:t>
            </a:fld>
            <a:endParaRPr lang="fr-BE" altLang="fr-FR" sz="1400">
              <a:solidFill>
                <a:schemeClr val="tx2"/>
              </a:solidFill>
              <a:latin typeface="Arial" panose="020B0604020202020204" pitchFamily="34" charset="0"/>
            </a:endParaRPr>
          </a:p>
        </p:txBody>
      </p:sp>
      <p:sp>
        <p:nvSpPr>
          <p:cNvPr id="70659" name="Titre 1">
            <a:extLst>
              <a:ext uri="{FF2B5EF4-FFF2-40B4-BE49-F238E27FC236}">
                <a16:creationId xmlns:a16="http://schemas.microsoft.com/office/drawing/2014/main" id="{93D38D70-8559-4ADF-A605-9A89C50B19AE}"/>
              </a:ext>
            </a:extLst>
          </p:cNvPr>
          <p:cNvSpPr>
            <a:spLocks noGrp="1"/>
          </p:cNvSpPr>
          <p:nvPr>
            <p:ph type="title" idx="4294967295"/>
          </p:nvPr>
        </p:nvSpPr>
        <p:spPr/>
        <p:txBody>
          <a:bodyPr/>
          <a:lstStyle/>
          <a:p>
            <a:r>
              <a:rPr lang="fr-FR" altLang="fr-FR"/>
              <a:t>Portée</a:t>
            </a:r>
          </a:p>
        </p:txBody>
      </p:sp>
      <p:sp>
        <p:nvSpPr>
          <p:cNvPr id="70660" name="Espace réservé du contenu 2">
            <a:extLst>
              <a:ext uri="{FF2B5EF4-FFF2-40B4-BE49-F238E27FC236}">
                <a16:creationId xmlns:a16="http://schemas.microsoft.com/office/drawing/2014/main" id="{AD23D460-7989-40F1-8359-93B12BCEC5B4}"/>
              </a:ext>
            </a:extLst>
          </p:cNvPr>
          <p:cNvSpPr>
            <a:spLocks noGrp="1"/>
          </p:cNvSpPr>
          <p:nvPr>
            <p:ph sz="quarter" idx="4294967295"/>
          </p:nvPr>
        </p:nvSpPr>
        <p:spPr>
          <a:xfrm>
            <a:off x="500063" y="1143000"/>
            <a:ext cx="8229600" cy="1714500"/>
          </a:xfrm>
        </p:spPr>
        <p:txBody>
          <a:bodyPr/>
          <a:lstStyle/>
          <a:p>
            <a:r>
              <a:rPr lang="fr-FR" altLang="fr-FR" sz="2200"/>
              <a:t>Quand un espace de noms est défini pour une balise, il est défini pour l</a:t>
            </a:r>
            <a:r>
              <a:rPr lang="ja-JP" altLang="fr-FR" sz="2200"/>
              <a:t>’</a:t>
            </a:r>
            <a:r>
              <a:rPr lang="fr-FR" altLang="ja-JP" sz="2200"/>
              <a:t>ensemble de ses fils. L</a:t>
            </a:r>
            <a:r>
              <a:rPr lang="ja-JP" altLang="fr-FR" sz="2200"/>
              <a:t>’</a:t>
            </a:r>
            <a:r>
              <a:rPr lang="fr-FR" altLang="ja-JP" sz="2200"/>
              <a:t>espace de noms peut être déclaré dans les éléments où il est utilisé</a:t>
            </a:r>
            <a:endParaRPr lang="fr-FR" altLang="fr-FR" sz="2200"/>
          </a:p>
        </p:txBody>
      </p:sp>
      <p:sp>
        <p:nvSpPr>
          <p:cNvPr id="70661" name="Espace réservé du numéro de diapositive 3">
            <a:extLst>
              <a:ext uri="{FF2B5EF4-FFF2-40B4-BE49-F238E27FC236}">
                <a16:creationId xmlns:a16="http://schemas.microsoft.com/office/drawing/2014/main" id="{6C35AC45-F845-479B-93F1-BA7AED0C1C2F}"/>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84B2EE51-7986-458F-936B-15E7B2514CC6}" type="slidenum">
              <a:rPr lang="fr-FR" altLang="fr-FR" sz="1400">
                <a:solidFill>
                  <a:schemeClr val="tx2"/>
                </a:solidFill>
              </a:rPr>
              <a:pPr eaLnBrk="1" hangingPunct="1">
                <a:spcBef>
                  <a:spcPct val="0"/>
                </a:spcBef>
                <a:buClrTx/>
                <a:buSzTx/>
                <a:buFontTx/>
                <a:buNone/>
              </a:pPr>
              <a:t>28</a:t>
            </a:fld>
            <a:endParaRPr lang="fr-FR" altLang="fr-FR" sz="1400">
              <a:solidFill>
                <a:schemeClr val="tx2"/>
              </a:solidFill>
            </a:endParaRPr>
          </a:p>
        </p:txBody>
      </p:sp>
      <p:sp>
        <p:nvSpPr>
          <p:cNvPr id="70662" name="Rectangle 5">
            <a:extLst>
              <a:ext uri="{FF2B5EF4-FFF2-40B4-BE49-F238E27FC236}">
                <a16:creationId xmlns:a16="http://schemas.microsoft.com/office/drawing/2014/main" id="{C16D570B-459D-4ACB-AE02-C45F7EEACE51}"/>
              </a:ext>
            </a:extLst>
          </p:cNvPr>
          <p:cNvSpPr>
            <a:spLocks noChangeArrowheads="1"/>
          </p:cNvSpPr>
          <p:nvPr/>
        </p:nvSpPr>
        <p:spPr bwMode="auto">
          <a:xfrm>
            <a:off x="1908175" y="2420938"/>
            <a:ext cx="5688013" cy="381635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fr-FR" altLang="fr-FR" sz="1800">
                <a:latin typeface="Arial" panose="020B0604020202020204" pitchFamily="34" charset="0"/>
              </a:rPr>
              <a:t>&lt;root xmlns:h="http://www.w3.org/TR/html4/" </a:t>
            </a:r>
            <a:br>
              <a:rPr lang="fr-FR" altLang="fr-FR" sz="1800">
                <a:latin typeface="Arial" panose="020B0604020202020204" pitchFamily="34" charset="0"/>
              </a:rPr>
            </a:br>
            <a:r>
              <a:rPr lang="fr-FR" altLang="fr-FR" sz="1800">
                <a:latin typeface="Arial" panose="020B0604020202020204" pitchFamily="34" charset="0"/>
              </a:rPr>
              <a:t>         xmlns:f="http://www.w3schools.com/furniture"&gt;</a:t>
            </a:r>
          </a:p>
          <a:p>
            <a:pPr eaLnBrk="1" hangingPunct="1">
              <a:spcBef>
                <a:spcPct val="0"/>
              </a:spcBef>
              <a:buClrTx/>
              <a:buSzTx/>
              <a:buFontTx/>
              <a:buNone/>
            </a:pPr>
            <a:r>
              <a:rPr lang="fr-FR" altLang="fr-FR" sz="1800">
                <a:latin typeface="Arial" panose="020B0604020202020204" pitchFamily="34" charset="0"/>
              </a:rPr>
              <a:t>&lt;h:table&gt;</a:t>
            </a:r>
          </a:p>
          <a:p>
            <a:pPr eaLnBrk="1" hangingPunct="1">
              <a:spcBef>
                <a:spcPct val="0"/>
              </a:spcBef>
              <a:buClrTx/>
              <a:buSzTx/>
              <a:buFontTx/>
              <a:buNone/>
            </a:pPr>
            <a:r>
              <a:rPr lang="fr-FR" altLang="fr-FR" sz="1800">
                <a:latin typeface="Arial" panose="020B0604020202020204" pitchFamily="34" charset="0"/>
              </a:rPr>
              <a:t>            &lt;h:tr&gt;</a:t>
            </a:r>
          </a:p>
          <a:p>
            <a:pPr eaLnBrk="1" hangingPunct="1">
              <a:spcBef>
                <a:spcPct val="0"/>
              </a:spcBef>
              <a:buClrTx/>
              <a:buSzTx/>
              <a:buFontTx/>
              <a:buNone/>
            </a:pPr>
            <a:r>
              <a:rPr lang="fr-FR" altLang="fr-FR" sz="1800">
                <a:latin typeface="Arial" panose="020B0604020202020204" pitchFamily="34" charset="0"/>
              </a:rPr>
              <a:t>                 &lt;h:td&gt;Aplles&lt;/h:td&gt;</a:t>
            </a:r>
          </a:p>
          <a:p>
            <a:pPr eaLnBrk="1" hangingPunct="1">
              <a:spcBef>
                <a:spcPct val="0"/>
              </a:spcBef>
              <a:buClrTx/>
              <a:buSzTx/>
              <a:buFontTx/>
              <a:buNone/>
            </a:pPr>
            <a:r>
              <a:rPr lang="fr-FR" altLang="fr-FR" sz="1800">
                <a:latin typeface="Arial" panose="020B0604020202020204" pitchFamily="34" charset="0"/>
              </a:rPr>
              <a:t>	   &lt;h:td&gt;Bananas&lt;/h:td&gt;</a:t>
            </a:r>
          </a:p>
          <a:p>
            <a:pPr eaLnBrk="1" hangingPunct="1">
              <a:spcBef>
                <a:spcPct val="0"/>
              </a:spcBef>
              <a:buClrTx/>
              <a:buSzTx/>
              <a:buFontTx/>
              <a:buNone/>
            </a:pPr>
            <a:r>
              <a:rPr lang="fr-FR" altLang="fr-FR" sz="1800">
                <a:latin typeface="Arial" panose="020B0604020202020204" pitchFamily="34" charset="0"/>
              </a:rPr>
              <a:t>             &lt;/h:tr&gt;</a:t>
            </a:r>
          </a:p>
          <a:p>
            <a:pPr eaLnBrk="1" hangingPunct="1">
              <a:spcBef>
                <a:spcPct val="0"/>
              </a:spcBef>
              <a:buClrTx/>
              <a:buSzTx/>
              <a:buFontTx/>
              <a:buNone/>
            </a:pPr>
            <a:r>
              <a:rPr lang="fr-FR" altLang="fr-FR" sz="1800">
                <a:latin typeface="Arial" panose="020B0604020202020204" pitchFamily="34" charset="0"/>
              </a:rPr>
              <a:t>     &lt;/h:table&gt;</a:t>
            </a:r>
          </a:p>
          <a:p>
            <a:pPr eaLnBrk="1" hangingPunct="1">
              <a:spcBef>
                <a:spcPct val="0"/>
              </a:spcBef>
              <a:buClrTx/>
              <a:buSzTx/>
              <a:buFontTx/>
              <a:buNone/>
            </a:pPr>
            <a:r>
              <a:rPr lang="fr-FR" altLang="fr-FR" sz="1800">
                <a:latin typeface="Arial" panose="020B0604020202020204" pitchFamily="34" charset="0"/>
              </a:rPr>
              <a:t>     &lt;f:table&gt;</a:t>
            </a:r>
          </a:p>
          <a:p>
            <a:pPr eaLnBrk="1" hangingPunct="1">
              <a:spcBef>
                <a:spcPct val="0"/>
              </a:spcBef>
              <a:buClrTx/>
              <a:buSzTx/>
              <a:buFontTx/>
              <a:buNone/>
            </a:pPr>
            <a:r>
              <a:rPr lang="fr-FR" altLang="fr-FR" sz="1800">
                <a:latin typeface="Arial" panose="020B0604020202020204" pitchFamily="34" charset="0"/>
              </a:rPr>
              <a:t>              &lt;f:name&gt;Coffee Table &lt;/f:name&gt;</a:t>
            </a:r>
          </a:p>
          <a:p>
            <a:pPr eaLnBrk="1" hangingPunct="1">
              <a:spcBef>
                <a:spcPct val="0"/>
              </a:spcBef>
              <a:buClrTx/>
              <a:buSzTx/>
              <a:buFontTx/>
              <a:buNone/>
            </a:pPr>
            <a:r>
              <a:rPr lang="fr-FR" altLang="fr-FR" sz="1800">
                <a:latin typeface="Arial" panose="020B0604020202020204" pitchFamily="34" charset="0"/>
              </a:rPr>
              <a:t>	&lt;f:width&gt;80 &lt;/f:width&gt;</a:t>
            </a:r>
          </a:p>
          <a:p>
            <a:pPr eaLnBrk="1" hangingPunct="1">
              <a:spcBef>
                <a:spcPct val="0"/>
              </a:spcBef>
              <a:buClrTx/>
              <a:buSzTx/>
              <a:buFontTx/>
              <a:buNone/>
            </a:pPr>
            <a:r>
              <a:rPr lang="fr-FR" altLang="fr-FR" sz="1800">
                <a:latin typeface="Arial" panose="020B0604020202020204" pitchFamily="34" charset="0"/>
              </a:rPr>
              <a:t>	&lt;f:length&gt;120 &lt;/f:length&gt;</a:t>
            </a:r>
          </a:p>
          <a:p>
            <a:pPr eaLnBrk="1" hangingPunct="1">
              <a:spcBef>
                <a:spcPct val="0"/>
              </a:spcBef>
              <a:buClrTx/>
              <a:buSzTx/>
              <a:buFontTx/>
              <a:buNone/>
            </a:pPr>
            <a:r>
              <a:rPr lang="fr-FR" altLang="fr-FR" sz="1800">
                <a:latin typeface="Arial" panose="020B0604020202020204" pitchFamily="34" charset="0"/>
              </a:rPr>
              <a:t>     &lt;/f:table&gt;</a:t>
            </a:r>
          </a:p>
          <a:p>
            <a:pPr eaLnBrk="1" hangingPunct="1">
              <a:spcBef>
                <a:spcPct val="0"/>
              </a:spcBef>
              <a:buClrTx/>
              <a:buSzTx/>
              <a:buFontTx/>
              <a:buNone/>
            </a:pPr>
            <a:r>
              <a:rPr lang="fr-FR" altLang="fr-FR" sz="1800">
                <a:latin typeface="Arial" panose="020B0604020202020204" pitchFamily="34" charset="0"/>
              </a:rPr>
              <a:t>&lt;/root&gt;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u numéro de diapositive 3">
            <a:extLst>
              <a:ext uri="{FF2B5EF4-FFF2-40B4-BE49-F238E27FC236}">
                <a16:creationId xmlns:a16="http://schemas.microsoft.com/office/drawing/2014/main" id="{52157977-DBE7-45D5-A2F1-9BA74A7F813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C4DB26DF-10EF-45EA-B2C2-92C09737492B}" type="slidenum">
              <a:rPr lang="fr-BE" altLang="fr-FR" sz="1400">
                <a:solidFill>
                  <a:schemeClr val="tx2"/>
                </a:solidFill>
                <a:latin typeface="Arial" panose="020B0604020202020204" pitchFamily="34" charset="0"/>
              </a:rPr>
              <a:pPr>
                <a:spcBef>
                  <a:spcPct val="0"/>
                </a:spcBef>
                <a:buClrTx/>
                <a:buSzTx/>
                <a:buFontTx/>
                <a:buNone/>
              </a:pPr>
              <a:t>29</a:t>
            </a:fld>
            <a:endParaRPr lang="fr-BE" altLang="fr-FR" sz="1400">
              <a:solidFill>
                <a:schemeClr val="tx2"/>
              </a:solidFill>
              <a:latin typeface="Arial" panose="020B0604020202020204" pitchFamily="34" charset="0"/>
            </a:endParaRPr>
          </a:p>
        </p:txBody>
      </p:sp>
      <p:sp>
        <p:nvSpPr>
          <p:cNvPr id="72707" name="Titre 1">
            <a:extLst>
              <a:ext uri="{FF2B5EF4-FFF2-40B4-BE49-F238E27FC236}">
                <a16:creationId xmlns:a16="http://schemas.microsoft.com/office/drawing/2014/main" id="{65E7C3DD-4674-4037-8FAC-F2A8ADD0C333}"/>
              </a:ext>
            </a:extLst>
          </p:cNvPr>
          <p:cNvSpPr>
            <a:spLocks noGrp="1"/>
          </p:cNvSpPr>
          <p:nvPr>
            <p:ph type="title" idx="4294967295"/>
          </p:nvPr>
        </p:nvSpPr>
        <p:spPr/>
        <p:txBody>
          <a:bodyPr/>
          <a:lstStyle/>
          <a:p>
            <a:r>
              <a:rPr lang="fr-FR" altLang="fr-FR"/>
              <a:t>Remarques</a:t>
            </a:r>
          </a:p>
        </p:txBody>
      </p:sp>
      <p:sp>
        <p:nvSpPr>
          <p:cNvPr id="72708" name="Espace réservé du contenu 2">
            <a:extLst>
              <a:ext uri="{FF2B5EF4-FFF2-40B4-BE49-F238E27FC236}">
                <a16:creationId xmlns:a16="http://schemas.microsoft.com/office/drawing/2014/main" id="{7D73C3A3-5AE0-4A3F-8F83-66A8687C83D9}"/>
              </a:ext>
            </a:extLst>
          </p:cNvPr>
          <p:cNvSpPr>
            <a:spLocks noGrp="1"/>
          </p:cNvSpPr>
          <p:nvPr>
            <p:ph sz="quarter" idx="4294967295"/>
          </p:nvPr>
        </p:nvSpPr>
        <p:spPr>
          <a:xfrm>
            <a:off x="457200" y="1219200"/>
            <a:ext cx="8229600" cy="4937125"/>
          </a:xfrm>
        </p:spPr>
        <p:txBody>
          <a:bodyPr/>
          <a:lstStyle/>
          <a:p>
            <a:r>
              <a:rPr lang="fr-FR" altLang="fr-FR" sz="2400"/>
              <a:t>L</a:t>
            </a:r>
            <a:r>
              <a:rPr lang="ja-JP" altLang="fr-FR" sz="2400"/>
              <a:t>’</a:t>
            </a:r>
            <a:r>
              <a:rPr lang="fr-FR" altLang="ja-JP" sz="2400"/>
              <a:t>espace de noms URI n</a:t>
            </a:r>
            <a:r>
              <a:rPr lang="ja-JP" altLang="fr-FR" sz="2400"/>
              <a:t>’</a:t>
            </a:r>
            <a:r>
              <a:rPr lang="fr-FR" altLang="ja-JP" sz="2400"/>
              <a:t>est pas utilisé par l</a:t>
            </a:r>
            <a:r>
              <a:rPr lang="ja-JP" altLang="fr-FR" sz="2400"/>
              <a:t>’</a:t>
            </a:r>
            <a:r>
              <a:rPr lang="fr-FR" altLang="ja-JP" sz="2400"/>
              <a:t>analyseur pour chercher de l</a:t>
            </a:r>
            <a:r>
              <a:rPr lang="ja-JP" altLang="fr-FR" sz="2400"/>
              <a:t>’</a:t>
            </a:r>
            <a:r>
              <a:rPr lang="fr-FR" altLang="ja-JP" sz="2400"/>
              <a:t>information</a:t>
            </a:r>
          </a:p>
          <a:p>
            <a:endParaRPr lang="fr-FR" altLang="fr-FR" sz="2400"/>
          </a:p>
          <a:p>
            <a:r>
              <a:rPr lang="fr-FR" altLang="fr-FR" sz="2400"/>
              <a:t>Toutefois, les entreprises utilisent souvent le nom comme un pointeur vers une page Web.</a:t>
            </a:r>
          </a:p>
          <a:p>
            <a:endParaRPr lang="fr-FR" altLang="fr-FR" sz="2400"/>
          </a:p>
          <a:p>
            <a:r>
              <a:rPr lang="fr-FR" altLang="fr-FR" sz="2400"/>
              <a:t>Essayez d</a:t>
            </a:r>
            <a:r>
              <a:rPr lang="ja-JP" altLang="fr-FR" sz="2400"/>
              <a:t>’</a:t>
            </a:r>
            <a:r>
              <a:rPr lang="fr-FR" altLang="ja-JP" sz="2400"/>
              <a:t>aller à http://www.w3.org/TR/html4/.</a:t>
            </a:r>
            <a:endParaRPr lang="fr-FR" altLang="fr-FR" sz="2400"/>
          </a:p>
        </p:txBody>
      </p:sp>
      <p:sp>
        <p:nvSpPr>
          <p:cNvPr id="72709" name="Espace réservé du numéro de diapositive 3">
            <a:extLst>
              <a:ext uri="{FF2B5EF4-FFF2-40B4-BE49-F238E27FC236}">
                <a16:creationId xmlns:a16="http://schemas.microsoft.com/office/drawing/2014/main" id="{426D6CF2-4344-4A7D-A3A1-9F67D56FB6A4}"/>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1047CA5B-6D36-4D6D-B395-161FC6009528}" type="slidenum">
              <a:rPr lang="fr-FR" altLang="fr-FR" sz="1400">
                <a:solidFill>
                  <a:schemeClr val="tx2"/>
                </a:solidFill>
              </a:rPr>
              <a:pPr eaLnBrk="1" hangingPunct="1">
                <a:spcBef>
                  <a:spcPct val="0"/>
                </a:spcBef>
                <a:buClrTx/>
                <a:buSzTx/>
                <a:buFontTx/>
                <a:buNone/>
              </a:pPr>
              <a:t>29</a:t>
            </a:fld>
            <a:endParaRPr lang="fr-FR" altLang="fr-FR" sz="140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numéro de diapositive 3">
            <a:extLst>
              <a:ext uri="{FF2B5EF4-FFF2-40B4-BE49-F238E27FC236}">
                <a16:creationId xmlns:a16="http://schemas.microsoft.com/office/drawing/2014/main" id="{B0865EA8-0031-40B1-A899-4CBB5634D3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2E67F9F6-89A0-4ECA-BC5D-4761172D09C5}" type="slidenum">
              <a:rPr lang="fr-BE" altLang="fr-FR" sz="1400">
                <a:solidFill>
                  <a:schemeClr val="tx2"/>
                </a:solidFill>
                <a:latin typeface="Arial" panose="020B0604020202020204" pitchFamily="34" charset="0"/>
              </a:rPr>
              <a:pPr>
                <a:spcBef>
                  <a:spcPct val="0"/>
                </a:spcBef>
                <a:buClrTx/>
                <a:buSzTx/>
                <a:buFontTx/>
                <a:buNone/>
              </a:pPr>
              <a:t>3</a:t>
            </a:fld>
            <a:endParaRPr lang="fr-BE" altLang="fr-FR" sz="1400">
              <a:solidFill>
                <a:schemeClr val="tx2"/>
              </a:solidFill>
              <a:latin typeface="Arial" panose="020B0604020202020204" pitchFamily="34" charset="0"/>
            </a:endParaRPr>
          </a:p>
        </p:txBody>
      </p:sp>
      <p:sp>
        <p:nvSpPr>
          <p:cNvPr id="19459" name="Titre 1">
            <a:extLst>
              <a:ext uri="{FF2B5EF4-FFF2-40B4-BE49-F238E27FC236}">
                <a16:creationId xmlns:a16="http://schemas.microsoft.com/office/drawing/2014/main" id="{47FABC9E-14D2-4C06-8132-409A2023FBAD}"/>
              </a:ext>
            </a:extLst>
          </p:cNvPr>
          <p:cNvSpPr>
            <a:spLocks noGrp="1"/>
          </p:cNvSpPr>
          <p:nvPr>
            <p:ph type="title" idx="4294967295"/>
          </p:nvPr>
        </p:nvSpPr>
        <p:spPr/>
        <p:txBody>
          <a:bodyPr/>
          <a:lstStyle/>
          <a:p>
            <a:pPr eaLnBrk="1" hangingPunct="1"/>
            <a:r>
              <a:rPr lang="fr-FR" altLang="fr-FR"/>
              <a:t>XML vs XHTML</a:t>
            </a:r>
          </a:p>
        </p:txBody>
      </p:sp>
      <p:sp>
        <p:nvSpPr>
          <p:cNvPr id="19460" name="Espace réservé du numéro de diapositive 2">
            <a:extLst>
              <a:ext uri="{FF2B5EF4-FFF2-40B4-BE49-F238E27FC236}">
                <a16:creationId xmlns:a16="http://schemas.microsoft.com/office/drawing/2014/main" id="{D9DD2296-9366-4406-BCF0-13572CC67B6F}"/>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B344E9CA-C95E-441D-AAF4-0A1605AAD25D}" type="slidenum">
              <a:rPr lang="fr-BE" altLang="fr-FR" sz="1400">
                <a:solidFill>
                  <a:schemeClr val="tx2"/>
                </a:solidFill>
                <a:latin typeface="Arial" panose="020B0604020202020204" pitchFamily="34" charset="0"/>
              </a:rPr>
              <a:pPr eaLnBrk="1" hangingPunct="1">
                <a:spcBef>
                  <a:spcPct val="0"/>
                </a:spcBef>
                <a:buClrTx/>
                <a:buSzTx/>
                <a:buFontTx/>
                <a:buNone/>
              </a:pPr>
              <a:t>3</a:t>
            </a:fld>
            <a:endParaRPr lang="fr-BE" altLang="fr-FR" sz="1400">
              <a:solidFill>
                <a:schemeClr val="tx2"/>
              </a:solidFill>
              <a:latin typeface="Arial" panose="020B0604020202020204" pitchFamily="34" charset="0"/>
            </a:endParaRPr>
          </a:p>
        </p:txBody>
      </p:sp>
      <p:sp>
        <p:nvSpPr>
          <p:cNvPr id="19461" name="Espace réservé du contenu 3">
            <a:extLst>
              <a:ext uri="{FF2B5EF4-FFF2-40B4-BE49-F238E27FC236}">
                <a16:creationId xmlns:a16="http://schemas.microsoft.com/office/drawing/2014/main" id="{3110CB00-6C9F-4F4B-88E4-1A6FB2529F3D}"/>
              </a:ext>
            </a:extLst>
          </p:cNvPr>
          <p:cNvSpPr>
            <a:spLocks noGrp="1"/>
          </p:cNvSpPr>
          <p:nvPr>
            <p:ph sz="quarter" idx="4294967295"/>
          </p:nvPr>
        </p:nvSpPr>
        <p:spPr>
          <a:xfrm>
            <a:off x="457200" y="1219200"/>
            <a:ext cx="8543925" cy="4781550"/>
          </a:xfrm>
        </p:spPr>
        <p:txBody>
          <a:bodyPr/>
          <a:lstStyle/>
          <a:p>
            <a:pPr eaLnBrk="1" hangingPunct="1">
              <a:lnSpc>
                <a:spcPct val="90000"/>
              </a:lnSpc>
            </a:pPr>
            <a:r>
              <a:rPr lang="fr-FR" altLang="fr-FR" sz="2400">
                <a:latin typeface="Times New Roman" panose="02020603050405020304" pitchFamily="18" charset="0"/>
                <a:cs typeface="Times New Roman" panose="02020603050405020304" pitchFamily="18" charset="0"/>
              </a:rPr>
              <a:t>HTML est un langage dédié pour la présentation de documents (données) sur le web.</a:t>
            </a:r>
          </a:p>
          <a:p>
            <a:pPr eaLnBrk="1" hangingPunct="1">
              <a:lnSpc>
                <a:spcPct val="90000"/>
              </a:lnSpc>
            </a:pPr>
            <a:r>
              <a:rPr lang="fr-FR" altLang="fr-FR" sz="2400">
                <a:latin typeface="Times New Roman" panose="02020603050405020304" pitchFamily="18" charset="0"/>
                <a:cs typeface="Times New Roman" panose="02020603050405020304" pitchFamily="18" charset="0"/>
              </a:rPr>
              <a:t>La vocation de XML n</a:t>
            </a:r>
            <a:r>
              <a:rPr lang="ja-JP" altLang="fr-FR" sz="2400">
                <a:latin typeface="Times New Roman" panose="02020603050405020304" pitchFamily="18" charset="0"/>
                <a:cs typeface="Times New Roman" panose="02020603050405020304" pitchFamily="18" charset="0"/>
              </a:rPr>
              <a:t>’</a:t>
            </a:r>
            <a:r>
              <a:rPr lang="fr-FR" altLang="ja-JP" sz="2400">
                <a:latin typeface="Times New Roman" panose="02020603050405020304" pitchFamily="18" charset="0"/>
                <a:cs typeface="Times New Roman" panose="02020603050405020304" pitchFamily="18" charset="0"/>
              </a:rPr>
              <a:t>est pas de se substituer à HTML</a:t>
            </a:r>
          </a:p>
          <a:p>
            <a:pPr lvl="1" eaLnBrk="1" hangingPunct="1">
              <a:lnSpc>
                <a:spcPct val="90000"/>
              </a:lnSpc>
            </a:pPr>
            <a:r>
              <a:rPr lang="fr-FR" altLang="fr-FR" sz="2100">
                <a:latin typeface="Times New Roman" panose="02020603050405020304" pitchFamily="18" charset="0"/>
                <a:cs typeface="Times New Roman" panose="02020603050405020304" pitchFamily="18" charset="0"/>
              </a:rPr>
              <a:t>Structuration versus présentation</a:t>
            </a:r>
          </a:p>
          <a:p>
            <a:pPr lvl="2" eaLnBrk="1" hangingPunct="1">
              <a:lnSpc>
                <a:spcPct val="90000"/>
              </a:lnSpc>
            </a:pPr>
            <a:r>
              <a:rPr lang="fr-FR" altLang="fr-FR" sz="1900">
                <a:latin typeface="Times New Roman" panose="02020603050405020304" pitchFamily="18" charset="0"/>
                <a:cs typeface="Times New Roman" panose="02020603050405020304" pitchFamily="18" charset="0"/>
              </a:rPr>
              <a:t>HTML répond à la question comment présenter des données ?</a:t>
            </a:r>
          </a:p>
          <a:p>
            <a:pPr lvl="2" eaLnBrk="1" hangingPunct="1">
              <a:lnSpc>
                <a:spcPct val="90000"/>
              </a:lnSpc>
            </a:pPr>
            <a:r>
              <a:rPr lang="fr-FR" altLang="fr-FR" sz="1900">
                <a:latin typeface="Times New Roman" panose="02020603050405020304" pitchFamily="18" charset="0"/>
                <a:cs typeface="Times New Roman" panose="02020603050405020304" pitchFamily="18" charset="0"/>
              </a:rPr>
              <a:t>XML répond à la question comment structurer des données ?</a:t>
            </a:r>
          </a:p>
          <a:p>
            <a:pPr lvl="1" eaLnBrk="1" hangingPunct="1">
              <a:lnSpc>
                <a:spcPct val="90000"/>
              </a:lnSpc>
            </a:pPr>
            <a:r>
              <a:rPr lang="fr-FR" altLang="fr-FR" sz="2100">
                <a:latin typeface="Times New Roman" panose="02020603050405020304" pitchFamily="18" charset="0"/>
                <a:cs typeface="Times New Roman" panose="02020603050405020304" pitchFamily="18" charset="0"/>
              </a:rPr>
              <a:t>Fond versus forme</a:t>
            </a:r>
          </a:p>
          <a:p>
            <a:pPr lvl="2" eaLnBrk="1" hangingPunct="1">
              <a:lnSpc>
                <a:spcPct val="90000"/>
              </a:lnSpc>
            </a:pPr>
            <a:r>
              <a:rPr lang="fr-FR" altLang="fr-FR" sz="1900">
                <a:latin typeface="Times New Roman" panose="02020603050405020304" pitchFamily="18" charset="0"/>
                <a:cs typeface="Times New Roman" panose="02020603050405020304" pitchFamily="18" charset="0"/>
              </a:rPr>
              <a:t>HTML s</a:t>
            </a:r>
            <a:r>
              <a:rPr lang="ja-JP" altLang="fr-FR" sz="1900">
                <a:latin typeface="Times New Roman" panose="02020603050405020304" pitchFamily="18" charset="0"/>
                <a:cs typeface="Times New Roman" panose="02020603050405020304" pitchFamily="18" charset="0"/>
              </a:rPr>
              <a:t>’</a:t>
            </a:r>
            <a:r>
              <a:rPr lang="fr-FR" altLang="ja-JP" sz="1900">
                <a:latin typeface="Times New Roman" panose="02020603050405020304" pitchFamily="18" charset="0"/>
                <a:cs typeface="Times New Roman" panose="02020603050405020304" pitchFamily="18" charset="0"/>
              </a:rPr>
              <a:t>intéresse à la forme</a:t>
            </a:r>
          </a:p>
          <a:p>
            <a:pPr lvl="2" eaLnBrk="1" hangingPunct="1">
              <a:lnSpc>
                <a:spcPct val="90000"/>
              </a:lnSpc>
            </a:pPr>
            <a:r>
              <a:rPr lang="fr-FR" altLang="fr-FR" sz="1900">
                <a:latin typeface="Times New Roman" panose="02020603050405020304" pitchFamily="18" charset="0"/>
                <a:cs typeface="Times New Roman" panose="02020603050405020304" pitchFamily="18" charset="0"/>
              </a:rPr>
              <a:t>XML s</a:t>
            </a:r>
            <a:r>
              <a:rPr lang="ja-JP" altLang="fr-FR" sz="1900">
                <a:latin typeface="Times New Roman" panose="02020603050405020304" pitchFamily="18" charset="0"/>
                <a:cs typeface="Times New Roman" panose="02020603050405020304" pitchFamily="18" charset="0"/>
              </a:rPr>
              <a:t>’</a:t>
            </a:r>
            <a:r>
              <a:rPr lang="fr-FR" altLang="ja-JP" sz="1900">
                <a:latin typeface="Times New Roman" panose="02020603050405020304" pitchFamily="18" charset="0"/>
                <a:cs typeface="Times New Roman" panose="02020603050405020304" pitchFamily="18" charset="0"/>
              </a:rPr>
              <a:t>intéresse au fond</a:t>
            </a:r>
          </a:p>
          <a:p>
            <a:pPr lvl="2" eaLnBrk="1" hangingPunct="1">
              <a:lnSpc>
                <a:spcPct val="90000"/>
              </a:lnSpc>
            </a:pPr>
            <a:endParaRPr lang="fr-FR" altLang="fr-FR" sz="1900">
              <a:latin typeface="Times New Roman" panose="02020603050405020304" pitchFamily="18" charset="0"/>
              <a:cs typeface="Times New Roman" panose="02020603050405020304" pitchFamily="18" charset="0"/>
            </a:endParaRPr>
          </a:p>
          <a:p>
            <a:pPr eaLnBrk="1" hangingPunct="1">
              <a:lnSpc>
                <a:spcPct val="90000"/>
              </a:lnSpc>
            </a:pPr>
            <a:r>
              <a:rPr lang="fr-FR" altLang="fr-FR" sz="2400">
                <a:latin typeface="Times New Roman" panose="02020603050405020304" pitchFamily="18" charset="0"/>
                <a:cs typeface="Times New Roman" panose="02020603050405020304" pitchFamily="18" charset="0"/>
              </a:rPr>
              <a:t>XML et HTML sont complémentaires :</a:t>
            </a:r>
          </a:p>
          <a:p>
            <a:pPr lvl="1" eaLnBrk="1" hangingPunct="1">
              <a:lnSpc>
                <a:spcPct val="90000"/>
              </a:lnSpc>
            </a:pPr>
            <a:r>
              <a:rPr lang="fr-FR" altLang="fr-FR" sz="2100">
                <a:latin typeface="Times New Roman" panose="02020603050405020304" pitchFamily="18" charset="0"/>
                <a:cs typeface="Times New Roman" panose="02020603050405020304" pitchFamily="18" charset="0"/>
              </a:rPr>
              <a:t>L</a:t>
            </a:r>
            <a:r>
              <a:rPr lang="ja-JP" altLang="fr-FR" sz="2100">
                <a:latin typeface="Times New Roman" panose="02020603050405020304" pitchFamily="18" charset="0"/>
                <a:cs typeface="Times New Roman" panose="02020603050405020304" pitchFamily="18" charset="0"/>
              </a:rPr>
              <a:t>’</a:t>
            </a:r>
            <a:r>
              <a:rPr lang="fr-FR" altLang="ja-JP" sz="2100">
                <a:latin typeface="Times New Roman" panose="02020603050405020304" pitchFamily="18" charset="0"/>
                <a:cs typeface="Times New Roman" panose="02020603050405020304" pitchFamily="18" charset="0"/>
              </a:rPr>
              <a:t>évolution du web va vers une séparation du fond et de la forme</a:t>
            </a:r>
          </a:p>
          <a:p>
            <a:pPr lvl="1" eaLnBrk="1" hangingPunct="1">
              <a:lnSpc>
                <a:spcPct val="90000"/>
              </a:lnSpc>
            </a:pPr>
            <a:r>
              <a:rPr lang="fr-FR" altLang="fr-FR" sz="2100">
                <a:latin typeface="Times New Roman" panose="02020603050405020304" pitchFamily="18" charset="0"/>
                <a:cs typeface="Times New Roman" panose="02020603050405020304" pitchFamily="18" charset="0"/>
              </a:rPr>
              <a:t>Il faudra conserver un langage de mise en forme style HTML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u numéro de diapositive 3">
            <a:extLst>
              <a:ext uri="{FF2B5EF4-FFF2-40B4-BE49-F238E27FC236}">
                <a16:creationId xmlns:a16="http://schemas.microsoft.com/office/drawing/2014/main" id="{8D7A58AD-200D-45A1-A991-6AAD8022D1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CB680585-60BB-4AA9-B388-050C371E7752}" type="slidenum">
              <a:rPr lang="fr-BE" altLang="fr-FR" sz="1400">
                <a:solidFill>
                  <a:schemeClr val="tx2"/>
                </a:solidFill>
                <a:latin typeface="Arial" panose="020B0604020202020204" pitchFamily="34" charset="0"/>
              </a:rPr>
              <a:pPr>
                <a:spcBef>
                  <a:spcPct val="0"/>
                </a:spcBef>
                <a:buClrTx/>
                <a:buSzTx/>
                <a:buFontTx/>
                <a:buNone/>
              </a:pPr>
              <a:t>30</a:t>
            </a:fld>
            <a:endParaRPr lang="fr-BE" altLang="fr-FR" sz="1400">
              <a:solidFill>
                <a:schemeClr val="tx2"/>
              </a:solidFill>
              <a:latin typeface="Arial" panose="020B0604020202020204" pitchFamily="34" charset="0"/>
            </a:endParaRPr>
          </a:p>
        </p:txBody>
      </p:sp>
      <p:sp>
        <p:nvSpPr>
          <p:cNvPr id="74755" name="Rectangle 2">
            <a:extLst>
              <a:ext uri="{FF2B5EF4-FFF2-40B4-BE49-F238E27FC236}">
                <a16:creationId xmlns:a16="http://schemas.microsoft.com/office/drawing/2014/main" id="{43C55B6E-64AD-427E-B580-197D59D57486}"/>
              </a:ext>
            </a:extLst>
          </p:cNvPr>
          <p:cNvSpPr>
            <a:spLocks noChangeArrowheads="1"/>
          </p:cNvSpPr>
          <p:nvPr/>
        </p:nvSpPr>
        <p:spPr bwMode="auto">
          <a:xfrm>
            <a:off x="2555875" y="2636838"/>
            <a:ext cx="5688013" cy="2520950"/>
          </a:xfrm>
          <a:prstGeom prst="rect">
            <a:avLst/>
          </a:prstGeom>
          <a:solidFill>
            <a:srgbClr val="C0C0C0"/>
          </a:solidFill>
          <a:ln w="9525">
            <a:solidFill>
              <a:srgbClr val="C0C0C0"/>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
        <p:nvSpPr>
          <p:cNvPr id="74756" name="Titre 1">
            <a:extLst>
              <a:ext uri="{FF2B5EF4-FFF2-40B4-BE49-F238E27FC236}">
                <a16:creationId xmlns:a16="http://schemas.microsoft.com/office/drawing/2014/main" id="{40D51B49-B907-4C56-9B4C-39F53D34A8C9}"/>
              </a:ext>
            </a:extLst>
          </p:cNvPr>
          <p:cNvSpPr>
            <a:spLocks noGrp="1"/>
          </p:cNvSpPr>
          <p:nvPr>
            <p:ph type="title" idx="4294967295"/>
          </p:nvPr>
        </p:nvSpPr>
        <p:spPr/>
        <p:txBody>
          <a:bodyPr/>
          <a:lstStyle/>
          <a:p>
            <a:r>
              <a:rPr lang="fr-FR" altLang="fr-FR"/>
              <a:t>Exemple 2</a:t>
            </a:r>
          </a:p>
        </p:txBody>
      </p:sp>
      <p:sp>
        <p:nvSpPr>
          <p:cNvPr id="74757" name="Espace réservé du numéro de diapositive 3">
            <a:extLst>
              <a:ext uri="{FF2B5EF4-FFF2-40B4-BE49-F238E27FC236}">
                <a16:creationId xmlns:a16="http://schemas.microsoft.com/office/drawing/2014/main" id="{9AFEFF48-F6AD-403A-BD8F-39A2BF20CC91}"/>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383E6BDE-8E0B-4E04-9534-58C8E096456A}" type="slidenum">
              <a:rPr lang="fr-FR" altLang="fr-FR" sz="1400">
                <a:solidFill>
                  <a:schemeClr val="tx2"/>
                </a:solidFill>
              </a:rPr>
              <a:pPr eaLnBrk="1" hangingPunct="1">
                <a:spcBef>
                  <a:spcPct val="0"/>
                </a:spcBef>
                <a:buClrTx/>
                <a:buSzTx/>
                <a:buFontTx/>
                <a:buNone/>
              </a:pPr>
              <a:t>30</a:t>
            </a:fld>
            <a:endParaRPr lang="fr-FR" altLang="fr-FR" sz="1400">
              <a:solidFill>
                <a:schemeClr val="tx2"/>
              </a:solidFill>
            </a:endParaRPr>
          </a:p>
        </p:txBody>
      </p:sp>
      <p:sp>
        <p:nvSpPr>
          <p:cNvPr id="74758" name="Rectangle 5">
            <a:extLst>
              <a:ext uri="{FF2B5EF4-FFF2-40B4-BE49-F238E27FC236}">
                <a16:creationId xmlns:a16="http://schemas.microsoft.com/office/drawing/2014/main" id="{E96DEA46-5C5F-4F1E-ABF4-58CD8A3C3191}"/>
              </a:ext>
            </a:extLst>
          </p:cNvPr>
          <p:cNvSpPr>
            <a:spLocks noChangeArrowheads="1"/>
          </p:cNvSpPr>
          <p:nvPr/>
        </p:nvSpPr>
        <p:spPr bwMode="auto">
          <a:xfrm>
            <a:off x="396875" y="1484313"/>
            <a:ext cx="7920038" cy="453707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fr-FR" altLang="fr-FR" sz="1800">
                <a:latin typeface="Arial" panose="020B0604020202020204" pitchFamily="34" charset="0"/>
              </a:rPr>
              <a:t>&lt;?xml version="1.0" encoding="ISO-8859-1" ?&gt;</a:t>
            </a:r>
          </a:p>
          <a:p>
            <a:pPr eaLnBrk="1" hangingPunct="1">
              <a:spcBef>
                <a:spcPct val="0"/>
              </a:spcBef>
              <a:buClrTx/>
              <a:buSzTx/>
              <a:buFontTx/>
              <a:buNone/>
            </a:pPr>
            <a:r>
              <a:rPr lang="fr-FR" altLang="fr-FR" sz="1800">
                <a:latin typeface="Arial" panose="020B0604020202020204" pitchFamily="34" charset="0"/>
              </a:rPr>
              <a:t>&lt;livre xmlns="http://www.monservuer.fr/XML/livre"&gt;</a:t>
            </a:r>
          </a:p>
          <a:p>
            <a:pPr eaLnBrk="1" hangingPunct="1">
              <a:spcBef>
                <a:spcPct val="0"/>
              </a:spcBef>
              <a:buClrTx/>
              <a:buSzTx/>
              <a:buFontTx/>
              <a:buNone/>
            </a:pPr>
            <a:r>
              <a:rPr lang="fr-FR" altLang="fr-FR" sz="1800">
                <a:latin typeface="Arial" panose="020B0604020202020204" pitchFamily="34" charset="0"/>
              </a:rPr>
              <a:t>       &lt;chapitre numero="1"&gt;</a:t>
            </a:r>
          </a:p>
          <a:p>
            <a:pPr lvl="1" eaLnBrk="1" hangingPunct="1">
              <a:spcBef>
                <a:spcPct val="0"/>
              </a:spcBef>
              <a:buClrTx/>
              <a:buSzTx/>
              <a:buFontTx/>
              <a:buNone/>
            </a:pPr>
            <a:r>
              <a:rPr lang="fr-FR" altLang="fr-FR" sz="1800">
                <a:solidFill>
                  <a:schemeClr val="tx1"/>
                </a:solidFill>
                <a:latin typeface="Arial" panose="020B0604020202020204" pitchFamily="34" charset="0"/>
              </a:rPr>
              <a:t>                  &lt;title&gt;</a:t>
            </a:r>
          </a:p>
          <a:p>
            <a:pPr eaLnBrk="1" hangingPunct="1">
              <a:spcBef>
                <a:spcPct val="0"/>
              </a:spcBef>
              <a:buClrTx/>
              <a:buSzTx/>
              <a:buFontTx/>
              <a:buNone/>
            </a:pPr>
            <a:r>
              <a:rPr lang="fr-FR" altLang="fr-FR" sz="1800">
                <a:latin typeface="Arial" panose="020B0604020202020204" pitchFamily="34" charset="0"/>
              </a:rPr>
              <a:t>	                   &lt;html xmlns="http://www.w3.org/TR/REC-htmlL-40"&gt;</a:t>
            </a:r>
          </a:p>
          <a:p>
            <a:pPr lvl="2" eaLnBrk="1" hangingPunct="1">
              <a:spcBef>
                <a:spcPct val="0"/>
              </a:spcBef>
              <a:buClrTx/>
              <a:buSzTx/>
              <a:buFontTx/>
              <a:buNone/>
            </a:pPr>
            <a:r>
              <a:rPr lang="fr-FR" altLang="fr-FR" sz="1800">
                <a:latin typeface="Arial" panose="020B0604020202020204" pitchFamily="34" charset="0"/>
              </a:rPr>
              <a:t>	               &lt;head&gt;</a:t>
            </a:r>
          </a:p>
          <a:p>
            <a:pPr lvl="2" eaLnBrk="1" hangingPunct="1">
              <a:spcBef>
                <a:spcPct val="0"/>
              </a:spcBef>
              <a:buClrTx/>
              <a:buSzTx/>
              <a:buFontTx/>
              <a:buNone/>
            </a:pPr>
            <a:r>
              <a:rPr lang="fr-FR" altLang="fr-FR" sz="1800">
                <a:latin typeface="Arial" panose="020B0604020202020204" pitchFamily="34" charset="0"/>
              </a:rPr>
              <a:t>		       &lt;titre&gt;Introduction&lt;/titre&gt;</a:t>
            </a:r>
          </a:p>
          <a:p>
            <a:pPr lvl="2" eaLnBrk="1" hangingPunct="1">
              <a:spcBef>
                <a:spcPct val="0"/>
              </a:spcBef>
              <a:buClrTx/>
              <a:buSzTx/>
              <a:buFontTx/>
              <a:buNone/>
            </a:pPr>
            <a:r>
              <a:rPr lang="fr-FR" altLang="fr-FR" sz="1800">
                <a:latin typeface="Arial" panose="020B0604020202020204" pitchFamily="34" charset="0"/>
              </a:rPr>
              <a:t>		&lt;/head&gt;</a:t>
            </a:r>
          </a:p>
          <a:p>
            <a:pPr lvl="2" eaLnBrk="1" hangingPunct="1">
              <a:spcBef>
                <a:spcPct val="0"/>
              </a:spcBef>
              <a:buClrTx/>
              <a:buSzTx/>
              <a:buFontTx/>
              <a:buNone/>
            </a:pPr>
            <a:r>
              <a:rPr lang="fr-FR" altLang="fr-FR" sz="1800">
                <a:latin typeface="Arial" panose="020B0604020202020204" pitchFamily="34" charset="0"/>
              </a:rPr>
              <a:t>		&lt;body&gt;</a:t>
            </a:r>
          </a:p>
          <a:p>
            <a:pPr lvl="2" eaLnBrk="1" hangingPunct="1">
              <a:spcBef>
                <a:spcPct val="0"/>
              </a:spcBef>
              <a:buClrTx/>
              <a:buSzTx/>
              <a:buFontTx/>
              <a:buNone/>
            </a:pPr>
            <a:r>
              <a:rPr lang="fr-FR" altLang="fr-FR" sz="1800">
                <a:latin typeface="Arial" panose="020B0604020202020204" pitchFamily="34" charset="0"/>
              </a:rPr>
              <a:t>	                      &lt;h1&gt; Introduction&lt;/h1&gt;</a:t>
            </a:r>
          </a:p>
          <a:p>
            <a:pPr lvl="2" eaLnBrk="1" hangingPunct="1">
              <a:spcBef>
                <a:spcPct val="0"/>
              </a:spcBef>
              <a:buClrTx/>
              <a:buSzTx/>
              <a:buFontTx/>
              <a:buNone/>
            </a:pPr>
            <a:r>
              <a:rPr lang="fr-FR" altLang="fr-FR" sz="1800">
                <a:latin typeface="Arial" panose="020B0604020202020204" pitchFamily="34" charset="0"/>
              </a:rPr>
              <a:t>		        &lt;p&gt;Le livre commence par ce texte&lt;/p&gt;</a:t>
            </a:r>
          </a:p>
          <a:p>
            <a:pPr lvl="2" eaLnBrk="1" hangingPunct="1">
              <a:spcBef>
                <a:spcPct val="0"/>
              </a:spcBef>
              <a:buClrTx/>
              <a:buSzTx/>
              <a:buFontTx/>
              <a:buNone/>
            </a:pPr>
            <a:r>
              <a:rPr lang="fr-FR" altLang="fr-FR" sz="1800">
                <a:latin typeface="Arial" panose="020B0604020202020204" pitchFamily="34" charset="0"/>
              </a:rPr>
              <a:t>		&lt;/body&gt;</a:t>
            </a:r>
          </a:p>
          <a:p>
            <a:pPr lvl="2" eaLnBrk="1" hangingPunct="1">
              <a:spcBef>
                <a:spcPct val="0"/>
              </a:spcBef>
              <a:buClrTx/>
              <a:buSzTx/>
              <a:buFontTx/>
              <a:buNone/>
            </a:pPr>
            <a:r>
              <a:rPr lang="fr-FR" altLang="fr-FR" sz="1800">
                <a:latin typeface="Arial" panose="020B0604020202020204" pitchFamily="34" charset="0"/>
              </a:rPr>
              <a:t>                    &lt;/html&gt;</a:t>
            </a:r>
          </a:p>
          <a:p>
            <a:pPr lvl="2" eaLnBrk="1" hangingPunct="1">
              <a:spcBef>
                <a:spcPct val="0"/>
              </a:spcBef>
              <a:buClrTx/>
              <a:buSzTx/>
              <a:buFontTx/>
              <a:buNone/>
            </a:pPr>
            <a:r>
              <a:rPr lang="fr-FR" altLang="fr-FR" sz="1800">
                <a:latin typeface="Arial" panose="020B0604020202020204" pitchFamily="34" charset="0"/>
              </a:rPr>
              <a:t>           &lt;/title&gt;</a:t>
            </a:r>
          </a:p>
          <a:p>
            <a:pPr lvl="1" eaLnBrk="1" hangingPunct="1">
              <a:spcBef>
                <a:spcPct val="0"/>
              </a:spcBef>
              <a:buClrTx/>
              <a:buSzTx/>
              <a:buFontTx/>
              <a:buNone/>
            </a:pPr>
            <a:r>
              <a:rPr lang="fr-FR" altLang="fr-FR" sz="1800">
                <a:solidFill>
                  <a:schemeClr val="tx1"/>
                </a:solidFill>
                <a:latin typeface="Arial" panose="020B0604020202020204" pitchFamily="34" charset="0"/>
              </a:rPr>
              <a:t>&lt;/chapitre&gt;</a:t>
            </a:r>
          </a:p>
          <a:p>
            <a:pPr eaLnBrk="1" hangingPunct="1">
              <a:spcBef>
                <a:spcPct val="0"/>
              </a:spcBef>
              <a:buClrTx/>
              <a:buSzTx/>
              <a:buFontTx/>
              <a:buNone/>
            </a:pPr>
            <a:r>
              <a:rPr lang="fr-FR" altLang="fr-FR" sz="1800">
                <a:latin typeface="Arial" panose="020B0604020202020204" pitchFamily="34" charset="0"/>
              </a:rPr>
              <a:t>&lt;/livre&gt;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u numéro de diapositive 3">
            <a:extLst>
              <a:ext uri="{FF2B5EF4-FFF2-40B4-BE49-F238E27FC236}">
                <a16:creationId xmlns:a16="http://schemas.microsoft.com/office/drawing/2014/main" id="{AE26A67C-6896-4F04-B393-0D683BE1CE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0699D52E-C901-4C52-A4B1-921B02777FF8}" type="slidenum">
              <a:rPr lang="fr-BE" altLang="fr-FR" sz="1400">
                <a:solidFill>
                  <a:schemeClr val="tx2"/>
                </a:solidFill>
                <a:latin typeface="Arial" panose="020B0604020202020204" pitchFamily="34" charset="0"/>
              </a:rPr>
              <a:pPr>
                <a:spcBef>
                  <a:spcPct val="0"/>
                </a:spcBef>
                <a:buClrTx/>
                <a:buSzTx/>
                <a:buFontTx/>
                <a:buNone/>
              </a:pPr>
              <a:t>31</a:t>
            </a:fld>
            <a:endParaRPr lang="fr-BE" altLang="fr-FR" sz="1400">
              <a:solidFill>
                <a:schemeClr val="tx2"/>
              </a:solidFill>
              <a:latin typeface="Arial" panose="020B0604020202020204" pitchFamily="34" charset="0"/>
            </a:endParaRPr>
          </a:p>
        </p:txBody>
      </p:sp>
      <p:sp>
        <p:nvSpPr>
          <p:cNvPr id="76803" name="Titre 1">
            <a:extLst>
              <a:ext uri="{FF2B5EF4-FFF2-40B4-BE49-F238E27FC236}">
                <a16:creationId xmlns:a16="http://schemas.microsoft.com/office/drawing/2014/main" id="{D2F9C52C-DC88-4140-AF72-A0D5EA35B7EB}"/>
              </a:ext>
            </a:extLst>
          </p:cNvPr>
          <p:cNvSpPr>
            <a:spLocks noGrp="1"/>
          </p:cNvSpPr>
          <p:nvPr>
            <p:ph type="title" idx="4294967295"/>
          </p:nvPr>
        </p:nvSpPr>
        <p:spPr/>
        <p:txBody>
          <a:bodyPr/>
          <a:lstStyle/>
          <a:p>
            <a:r>
              <a:rPr lang="fr-FR" altLang="fr-FR"/>
              <a:t>Exemple 3</a:t>
            </a:r>
          </a:p>
        </p:txBody>
      </p:sp>
      <p:sp>
        <p:nvSpPr>
          <p:cNvPr id="76804" name="Espace réservé du contenu 2">
            <a:extLst>
              <a:ext uri="{FF2B5EF4-FFF2-40B4-BE49-F238E27FC236}">
                <a16:creationId xmlns:a16="http://schemas.microsoft.com/office/drawing/2014/main" id="{32945F85-FA11-4549-A441-8C886899AA60}"/>
              </a:ext>
            </a:extLst>
          </p:cNvPr>
          <p:cNvSpPr>
            <a:spLocks noGrp="1"/>
          </p:cNvSpPr>
          <p:nvPr>
            <p:ph sz="quarter" idx="4294967295"/>
          </p:nvPr>
        </p:nvSpPr>
        <p:spPr>
          <a:xfrm>
            <a:off x="457200" y="5500688"/>
            <a:ext cx="8229600" cy="865187"/>
          </a:xfrm>
        </p:spPr>
        <p:txBody>
          <a:bodyPr/>
          <a:lstStyle/>
          <a:p>
            <a:r>
              <a:rPr lang="fr-FR" altLang="fr-FR" sz="2400"/>
              <a:t>On voit bien les mélanges de noms et d</a:t>
            </a:r>
            <a:r>
              <a:rPr lang="ja-JP" altLang="fr-FR" sz="2400"/>
              <a:t>’</a:t>
            </a:r>
            <a:r>
              <a:rPr lang="fr-FR" altLang="ja-JP" sz="2400"/>
              <a:t>adresses mais associés à des espaces de nommage différents</a:t>
            </a:r>
            <a:endParaRPr lang="fr-FR" altLang="fr-FR" sz="2400"/>
          </a:p>
        </p:txBody>
      </p:sp>
      <p:sp>
        <p:nvSpPr>
          <p:cNvPr id="76805" name="Espace réservé du numéro de diapositive 3">
            <a:extLst>
              <a:ext uri="{FF2B5EF4-FFF2-40B4-BE49-F238E27FC236}">
                <a16:creationId xmlns:a16="http://schemas.microsoft.com/office/drawing/2014/main" id="{F0E80ABC-2E43-4A7B-A70B-4D77D60FFB38}"/>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17E01E79-16DE-4578-8DB8-A8FB40B40940}" type="slidenum">
              <a:rPr lang="fr-FR" altLang="fr-FR" sz="1400">
                <a:solidFill>
                  <a:schemeClr val="tx2"/>
                </a:solidFill>
              </a:rPr>
              <a:pPr eaLnBrk="1" hangingPunct="1">
                <a:spcBef>
                  <a:spcPct val="0"/>
                </a:spcBef>
                <a:buClrTx/>
                <a:buSzTx/>
                <a:buFontTx/>
                <a:buNone/>
              </a:pPr>
              <a:t>31</a:t>
            </a:fld>
            <a:endParaRPr lang="fr-FR" altLang="fr-FR" sz="1400">
              <a:solidFill>
                <a:schemeClr val="tx2"/>
              </a:solidFill>
            </a:endParaRPr>
          </a:p>
        </p:txBody>
      </p:sp>
      <p:pic>
        <p:nvPicPr>
          <p:cNvPr id="76806" name="Picture 3">
            <a:extLst>
              <a:ext uri="{FF2B5EF4-FFF2-40B4-BE49-F238E27FC236}">
                <a16:creationId xmlns:a16="http://schemas.microsoft.com/office/drawing/2014/main" id="{9C89943D-14B5-46EC-81B6-2D8C42524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412875"/>
            <a:ext cx="757237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Rectangle 7">
            <a:extLst>
              <a:ext uri="{FF2B5EF4-FFF2-40B4-BE49-F238E27FC236}">
                <a16:creationId xmlns:a16="http://schemas.microsoft.com/office/drawing/2014/main" id="{A39F9777-293F-4875-804E-D4CD199096DD}"/>
              </a:ext>
            </a:extLst>
          </p:cNvPr>
          <p:cNvSpPr>
            <a:spLocks noChangeArrowheads="1"/>
          </p:cNvSpPr>
          <p:nvPr/>
        </p:nvSpPr>
        <p:spPr bwMode="auto">
          <a:xfrm>
            <a:off x="684213" y="1700213"/>
            <a:ext cx="3816350"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en-US" altLang="fr-FR" sz="180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u numéro de diapositive 3">
            <a:extLst>
              <a:ext uri="{FF2B5EF4-FFF2-40B4-BE49-F238E27FC236}">
                <a16:creationId xmlns:a16="http://schemas.microsoft.com/office/drawing/2014/main" id="{8F72ED75-6DC5-4238-A4A2-1428800C8D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4DFE53D7-5595-4052-82C3-A9A1C7D172BA}" type="slidenum">
              <a:rPr lang="fr-BE" altLang="fr-FR" sz="1400">
                <a:solidFill>
                  <a:schemeClr val="tx2"/>
                </a:solidFill>
                <a:latin typeface="Arial" panose="020B0604020202020204" pitchFamily="34" charset="0"/>
              </a:rPr>
              <a:pPr>
                <a:spcBef>
                  <a:spcPct val="0"/>
                </a:spcBef>
                <a:buClrTx/>
                <a:buSzTx/>
                <a:buFontTx/>
                <a:buNone/>
              </a:pPr>
              <a:t>32</a:t>
            </a:fld>
            <a:endParaRPr lang="fr-BE" altLang="fr-FR" sz="1400">
              <a:solidFill>
                <a:schemeClr val="tx2"/>
              </a:solidFill>
              <a:latin typeface="Arial" panose="020B0604020202020204" pitchFamily="34" charset="0"/>
            </a:endParaRPr>
          </a:p>
        </p:txBody>
      </p:sp>
      <p:sp>
        <p:nvSpPr>
          <p:cNvPr id="78851" name="Titre 1">
            <a:extLst>
              <a:ext uri="{FF2B5EF4-FFF2-40B4-BE49-F238E27FC236}">
                <a16:creationId xmlns:a16="http://schemas.microsoft.com/office/drawing/2014/main" id="{9A727685-C756-4A66-81EC-EAB889C9991A}"/>
              </a:ext>
            </a:extLst>
          </p:cNvPr>
          <p:cNvSpPr>
            <a:spLocks noGrp="1"/>
          </p:cNvSpPr>
          <p:nvPr>
            <p:ph type="title" idx="4294967295"/>
          </p:nvPr>
        </p:nvSpPr>
        <p:spPr/>
        <p:txBody>
          <a:bodyPr/>
          <a:lstStyle/>
          <a:p>
            <a:r>
              <a:rPr lang="fr-FR" altLang="fr-FR"/>
              <a:t>Portée</a:t>
            </a:r>
          </a:p>
        </p:txBody>
      </p:sp>
      <p:sp>
        <p:nvSpPr>
          <p:cNvPr id="78852" name="Espace réservé du numéro de diapositive 3">
            <a:extLst>
              <a:ext uri="{FF2B5EF4-FFF2-40B4-BE49-F238E27FC236}">
                <a16:creationId xmlns:a16="http://schemas.microsoft.com/office/drawing/2014/main" id="{ED7328B7-BA78-4B41-AE6D-4A532EA40D32}"/>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3137FE27-4397-440F-90D9-8064A75F152B}" type="slidenum">
              <a:rPr lang="fr-FR" altLang="fr-FR" sz="1400">
                <a:solidFill>
                  <a:schemeClr val="tx2"/>
                </a:solidFill>
              </a:rPr>
              <a:pPr eaLnBrk="1" hangingPunct="1">
                <a:spcBef>
                  <a:spcPct val="0"/>
                </a:spcBef>
                <a:buClrTx/>
                <a:buSzTx/>
                <a:buFontTx/>
                <a:buNone/>
              </a:pPr>
              <a:t>32</a:t>
            </a:fld>
            <a:endParaRPr lang="fr-FR" altLang="fr-FR" sz="1400">
              <a:solidFill>
                <a:schemeClr val="tx2"/>
              </a:solidFill>
            </a:endParaRPr>
          </a:p>
        </p:txBody>
      </p:sp>
      <p:pic>
        <p:nvPicPr>
          <p:cNvPr id="78853" name="Picture 2">
            <a:extLst>
              <a:ext uri="{FF2B5EF4-FFF2-40B4-BE49-F238E27FC236}">
                <a16:creationId xmlns:a16="http://schemas.microsoft.com/office/drawing/2014/main" id="{4458DD07-CE2A-4603-9BCB-5D5ADB037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525" y="1285875"/>
            <a:ext cx="62960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ce réservé du numéro de diapositive 3">
            <a:extLst>
              <a:ext uri="{FF2B5EF4-FFF2-40B4-BE49-F238E27FC236}">
                <a16:creationId xmlns:a16="http://schemas.microsoft.com/office/drawing/2014/main" id="{A4D76D41-4F7D-4507-9981-77848A6D39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103D97B2-D33F-4B08-9544-B6B3118E9D3E}" type="slidenum">
              <a:rPr lang="fr-BE" altLang="fr-FR" sz="1400">
                <a:solidFill>
                  <a:schemeClr val="tx2"/>
                </a:solidFill>
                <a:latin typeface="Arial" panose="020B0604020202020204" pitchFamily="34" charset="0"/>
              </a:rPr>
              <a:pPr>
                <a:spcBef>
                  <a:spcPct val="0"/>
                </a:spcBef>
                <a:buClrTx/>
                <a:buSzTx/>
                <a:buFontTx/>
                <a:buNone/>
              </a:pPr>
              <a:t>33</a:t>
            </a:fld>
            <a:endParaRPr lang="fr-BE" altLang="fr-FR" sz="1400">
              <a:solidFill>
                <a:schemeClr val="tx2"/>
              </a:solidFill>
              <a:latin typeface="Arial" panose="020B0604020202020204" pitchFamily="34" charset="0"/>
            </a:endParaRPr>
          </a:p>
        </p:txBody>
      </p:sp>
      <p:sp>
        <p:nvSpPr>
          <p:cNvPr id="80899" name="Titre 1">
            <a:extLst>
              <a:ext uri="{FF2B5EF4-FFF2-40B4-BE49-F238E27FC236}">
                <a16:creationId xmlns:a16="http://schemas.microsoft.com/office/drawing/2014/main" id="{A7A68F54-FB05-486B-A98B-4285E8A19C7A}"/>
              </a:ext>
            </a:extLst>
          </p:cNvPr>
          <p:cNvSpPr>
            <a:spLocks noGrp="1"/>
          </p:cNvSpPr>
          <p:nvPr>
            <p:ph type="title" idx="4294967295"/>
          </p:nvPr>
        </p:nvSpPr>
        <p:spPr/>
        <p:txBody>
          <a:bodyPr/>
          <a:lstStyle/>
          <a:p>
            <a:r>
              <a:rPr lang="fr-FR" altLang="fr-FR"/>
              <a:t>Quelques espaces de noms célèbres</a:t>
            </a:r>
          </a:p>
        </p:txBody>
      </p:sp>
      <p:sp>
        <p:nvSpPr>
          <p:cNvPr id="80900" name="Espace réservé du contenu 2">
            <a:extLst>
              <a:ext uri="{FF2B5EF4-FFF2-40B4-BE49-F238E27FC236}">
                <a16:creationId xmlns:a16="http://schemas.microsoft.com/office/drawing/2014/main" id="{978E4E68-A57C-41A2-8C7B-3A3D2E8BF855}"/>
              </a:ext>
            </a:extLst>
          </p:cNvPr>
          <p:cNvSpPr>
            <a:spLocks noGrp="1"/>
          </p:cNvSpPr>
          <p:nvPr>
            <p:ph sz="quarter" idx="4294967295"/>
          </p:nvPr>
        </p:nvSpPr>
        <p:spPr>
          <a:xfrm>
            <a:off x="539750" y="1219200"/>
            <a:ext cx="7632700" cy="4937125"/>
          </a:xfrm>
        </p:spPr>
        <p:txBody>
          <a:bodyPr/>
          <a:lstStyle/>
          <a:p>
            <a:pPr lvl="1"/>
            <a:r>
              <a:rPr lang="fr-FR" altLang="fr-FR" sz="2100"/>
              <a:t>XHTML : </a:t>
            </a:r>
            <a:br>
              <a:rPr lang="fr-FR" altLang="fr-FR" sz="2100"/>
            </a:br>
            <a:r>
              <a:rPr lang="fr-FR" altLang="fr-FR" sz="1800"/>
              <a:t>&lt;xhtml:xhtml xmlns:xhtml="http://www.w3.org/1999/xhtml"&gt;</a:t>
            </a:r>
          </a:p>
          <a:p>
            <a:pPr lvl="1"/>
            <a:endParaRPr lang="fr-FR" altLang="fr-FR" sz="2100"/>
          </a:p>
          <a:p>
            <a:pPr lvl="1"/>
            <a:r>
              <a:rPr lang="en-US" altLang="fr-FR" sz="2100"/>
              <a:t>XSLT : </a:t>
            </a:r>
            <a:br>
              <a:rPr lang="en-US" altLang="fr-FR" sz="2100"/>
            </a:br>
            <a:r>
              <a:rPr lang="en-US" altLang="fr-FR" sz="1800"/>
              <a:t>&lt;xsl:stylesheet xmlns:xsl="http://www.w3.org/1999/XSL/Transform"&gt;</a:t>
            </a:r>
          </a:p>
          <a:p>
            <a:pPr lvl="1"/>
            <a:endParaRPr lang="de-DE" altLang="fr-FR" sz="2100"/>
          </a:p>
          <a:p>
            <a:pPr lvl="1"/>
            <a:r>
              <a:rPr lang="de-DE" altLang="fr-FR" sz="2100"/>
              <a:t>Schema : </a:t>
            </a:r>
            <a:br>
              <a:rPr lang="de-DE" altLang="fr-FR" sz="2100"/>
            </a:br>
            <a:r>
              <a:rPr lang="de-DE" altLang="fr-FR" sz="1800"/>
              <a:t>&lt;xs:schema xmlns:xs="http://www.w3.org/2001/XMLSchema"&gt;</a:t>
            </a:r>
            <a:endParaRPr lang="fr-FR" altLang="fr-FR" sz="1800"/>
          </a:p>
          <a:p>
            <a:pPr lvl="1"/>
            <a:endParaRPr lang="fr-FR" altLang="fr-FR" sz="2100"/>
          </a:p>
          <a:p>
            <a:pPr lvl="1"/>
            <a:r>
              <a:rPr lang="en-US" altLang="fr-FR" sz="2100"/>
              <a:t>XLink : </a:t>
            </a:r>
            <a:br>
              <a:rPr lang="en-US" altLang="fr-FR" sz="2100"/>
            </a:br>
            <a:r>
              <a:rPr lang="en-US" altLang="fr-FR" sz="1800"/>
              <a:t>&lt;foo xmlns:xlink="http://www.w3.org/1999/xlink"&gt;</a:t>
            </a:r>
          </a:p>
          <a:p>
            <a:pPr lvl="1"/>
            <a:endParaRPr lang="fr-FR" altLang="fr-FR" sz="2100"/>
          </a:p>
          <a:p>
            <a:pPr lvl="1"/>
            <a:r>
              <a:rPr lang="fr-FR" altLang="fr-FR" sz="2100"/>
              <a:t>SOAP : </a:t>
            </a:r>
            <a:br>
              <a:rPr lang="fr-FR" altLang="fr-FR" sz="2100"/>
            </a:br>
            <a:r>
              <a:rPr lang="fr-FR" altLang="fr-FR" sz="1800"/>
              <a:t>&lt;SOAP xmlns:SOAP-ENV = "http://schemas.xmlsoap.org/soap/envelope/"&gt;</a:t>
            </a:r>
          </a:p>
        </p:txBody>
      </p:sp>
      <p:sp>
        <p:nvSpPr>
          <p:cNvPr id="80901" name="Espace réservé du numéro de diapositive 3">
            <a:extLst>
              <a:ext uri="{FF2B5EF4-FFF2-40B4-BE49-F238E27FC236}">
                <a16:creationId xmlns:a16="http://schemas.microsoft.com/office/drawing/2014/main" id="{6ADE4FB4-0F3F-47CA-831B-7AAA600AFA02}"/>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D8204667-33A0-4018-AA81-3ECFB93F5E6A}" type="slidenum">
              <a:rPr lang="fr-FR" altLang="fr-FR" sz="1400">
                <a:solidFill>
                  <a:schemeClr val="tx2"/>
                </a:solidFill>
              </a:rPr>
              <a:pPr eaLnBrk="1" hangingPunct="1">
                <a:spcBef>
                  <a:spcPct val="0"/>
                </a:spcBef>
                <a:buClrTx/>
                <a:buSzTx/>
                <a:buFontTx/>
                <a:buNone/>
              </a:pPr>
              <a:t>33</a:t>
            </a:fld>
            <a:endParaRPr lang="fr-FR" altLang="fr-FR" sz="140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u numéro de diapositive 3">
            <a:extLst>
              <a:ext uri="{FF2B5EF4-FFF2-40B4-BE49-F238E27FC236}">
                <a16:creationId xmlns:a16="http://schemas.microsoft.com/office/drawing/2014/main" id="{C89925C0-550D-43C5-9206-A3C83F2B26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AE72F6F0-792C-4403-A7CA-F27B4827259E}" type="slidenum">
              <a:rPr lang="fr-BE" altLang="fr-FR" sz="1400">
                <a:solidFill>
                  <a:schemeClr val="tx2"/>
                </a:solidFill>
                <a:latin typeface="Arial" panose="020B0604020202020204" pitchFamily="34" charset="0"/>
              </a:rPr>
              <a:pPr>
                <a:spcBef>
                  <a:spcPct val="0"/>
                </a:spcBef>
                <a:buClrTx/>
                <a:buSzTx/>
                <a:buFontTx/>
                <a:buNone/>
              </a:pPr>
              <a:t>4</a:t>
            </a:fld>
            <a:endParaRPr lang="fr-BE" altLang="fr-FR" sz="1400">
              <a:solidFill>
                <a:schemeClr val="tx2"/>
              </a:solidFill>
              <a:latin typeface="Arial" panose="020B0604020202020204" pitchFamily="34" charset="0"/>
            </a:endParaRPr>
          </a:p>
        </p:txBody>
      </p:sp>
      <p:sp>
        <p:nvSpPr>
          <p:cNvPr id="21507" name="Titre 1">
            <a:extLst>
              <a:ext uri="{FF2B5EF4-FFF2-40B4-BE49-F238E27FC236}">
                <a16:creationId xmlns:a16="http://schemas.microsoft.com/office/drawing/2014/main" id="{BD84911C-CAE8-47EA-91DB-06C7ABA37C75}"/>
              </a:ext>
            </a:extLst>
          </p:cNvPr>
          <p:cNvSpPr>
            <a:spLocks noGrp="1"/>
          </p:cNvSpPr>
          <p:nvPr>
            <p:ph type="title" idx="4294967295"/>
          </p:nvPr>
        </p:nvSpPr>
        <p:spPr/>
        <p:txBody>
          <a:bodyPr/>
          <a:lstStyle/>
          <a:p>
            <a:pPr eaLnBrk="1" hangingPunct="1"/>
            <a:r>
              <a:rPr lang="fr-FR" altLang="fr-FR"/>
              <a:t>XML vs les bases de données</a:t>
            </a:r>
          </a:p>
        </p:txBody>
      </p:sp>
      <p:sp>
        <p:nvSpPr>
          <p:cNvPr id="21508" name="Espace réservé du numéro de diapositive 2">
            <a:extLst>
              <a:ext uri="{FF2B5EF4-FFF2-40B4-BE49-F238E27FC236}">
                <a16:creationId xmlns:a16="http://schemas.microsoft.com/office/drawing/2014/main" id="{7F042C3B-4261-4B1B-B015-84415E976004}"/>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56F86721-027C-4495-A00D-5A24C558C794}" type="slidenum">
              <a:rPr lang="fr-BE" altLang="fr-FR" sz="1400">
                <a:solidFill>
                  <a:schemeClr val="tx2"/>
                </a:solidFill>
                <a:latin typeface="Arial" panose="020B0604020202020204" pitchFamily="34" charset="0"/>
              </a:rPr>
              <a:pPr eaLnBrk="1" hangingPunct="1">
                <a:spcBef>
                  <a:spcPct val="0"/>
                </a:spcBef>
                <a:buClrTx/>
                <a:buSzTx/>
                <a:buFontTx/>
                <a:buNone/>
              </a:pPr>
              <a:t>4</a:t>
            </a:fld>
            <a:endParaRPr lang="fr-BE" altLang="fr-FR" sz="1400">
              <a:solidFill>
                <a:schemeClr val="tx2"/>
              </a:solidFill>
              <a:latin typeface="Arial" panose="020B0604020202020204" pitchFamily="34" charset="0"/>
            </a:endParaRPr>
          </a:p>
        </p:txBody>
      </p:sp>
      <p:pic>
        <p:nvPicPr>
          <p:cNvPr id="21509" name="Picture 2">
            <a:extLst>
              <a:ext uri="{FF2B5EF4-FFF2-40B4-BE49-F238E27FC236}">
                <a16:creationId xmlns:a16="http://schemas.microsoft.com/office/drawing/2014/main" id="{7E3FBB0B-727A-4673-BDD4-5773F4AFD46F}"/>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t="10719" b="34325"/>
          <a:stretch>
            <a:fillRect/>
          </a:stretch>
        </p:blipFill>
        <p:spPr>
          <a:xfrm>
            <a:off x="971550" y="1341438"/>
            <a:ext cx="7248525" cy="2376487"/>
          </a:xfrm>
        </p:spPr>
      </p:pic>
      <p:sp>
        <p:nvSpPr>
          <p:cNvPr id="21510" name="Rectangle 5">
            <a:extLst>
              <a:ext uri="{FF2B5EF4-FFF2-40B4-BE49-F238E27FC236}">
                <a16:creationId xmlns:a16="http://schemas.microsoft.com/office/drawing/2014/main" id="{688930C2-6AA9-4B54-9231-AAF555C5136E}"/>
              </a:ext>
            </a:extLst>
          </p:cNvPr>
          <p:cNvSpPr>
            <a:spLocks noChangeArrowheads="1"/>
          </p:cNvSpPr>
          <p:nvPr/>
        </p:nvSpPr>
        <p:spPr bwMode="auto">
          <a:xfrm>
            <a:off x="250825" y="4149725"/>
            <a:ext cx="41751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600"/>
              </a:spcBef>
              <a:buClr>
                <a:schemeClr val="accent1"/>
              </a:buClr>
              <a:buSzPct val="76000"/>
              <a:buFont typeface="Wingdings 3" panose="05040102010807070707" pitchFamily="18" charset="2"/>
              <a:buChar char=""/>
              <a:tabLst>
                <a:tab pos="790575" algn="l"/>
              </a:tabLst>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tabLst>
                <a:tab pos="790575" algn="l"/>
              </a:tabLst>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tabLst>
                <a:tab pos="790575" algn="l"/>
              </a:tabLst>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tabLst>
                <a:tab pos="790575" algn="l"/>
              </a:tabLst>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tabLst>
                <a:tab pos="790575" algn="l"/>
              </a:tabLst>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tabLst>
                <a:tab pos="790575" algn="l"/>
              </a:tabLst>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tabLst>
                <a:tab pos="790575" algn="l"/>
              </a:tabLst>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tabLst>
                <a:tab pos="790575" algn="l"/>
              </a:tabLst>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tabLst>
                <a:tab pos="790575" algn="l"/>
              </a:tabLst>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800">
                <a:latin typeface="Arial" panose="020B0604020202020204" pitchFamily="34" charset="0"/>
              </a:rPr>
              <a:t>Les bases de données relationnelles offrent des performances intéressantes mais elles n</a:t>
            </a:r>
            <a:r>
              <a:rPr lang="ja-JP" altLang="fr-FR" sz="1800">
                <a:latin typeface="Arial" panose="020B0604020202020204" pitchFamily="34" charset="0"/>
              </a:rPr>
              <a:t>’</a:t>
            </a:r>
            <a:r>
              <a:rPr lang="fr-FR" altLang="ja-JP" sz="1800">
                <a:latin typeface="Arial" panose="020B0604020202020204" pitchFamily="34" charset="0"/>
              </a:rPr>
              <a:t>optimisent pas les usages courants. (Mélanger dans une même base des données de même nature mais dans dépendance entre elles).</a:t>
            </a:r>
            <a:endParaRPr lang="fr-FR" altLang="fr-FR" sz="1800">
              <a:latin typeface="Arial" panose="020B0604020202020204" pitchFamily="34" charset="0"/>
            </a:endParaRPr>
          </a:p>
        </p:txBody>
      </p:sp>
      <p:sp>
        <p:nvSpPr>
          <p:cNvPr id="21511" name="Rectangle 6">
            <a:extLst>
              <a:ext uri="{FF2B5EF4-FFF2-40B4-BE49-F238E27FC236}">
                <a16:creationId xmlns:a16="http://schemas.microsoft.com/office/drawing/2014/main" id="{69E3CB97-ED5B-46DC-8ED3-608A5B42289B}"/>
              </a:ext>
            </a:extLst>
          </p:cNvPr>
          <p:cNvSpPr>
            <a:spLocks noChangeArrowheads="1"/>
          </p:cNvSpPr>
          <p:nvPr/>
        </p:nvSpPr>
        <p:spPr bwMode="auto">
          <a:xfrm>
            <a:off x="4930775" y="4137025"/>
            <a:ext cx="3817938"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600"/>
              </a:spcBef>
              <a:buClr>
                <a:schemeClr val="accent1"/>
              </a:buClr>
              <a:buSzPct val="76000"/>
              <a:buFont typeface="Wingdings 3" panose="05040102010807070707" pitchFamily="18" charset="2"/>
              <a:buChar char=""/>
              <a:tabLst>
                <a:tab pos="790575" algn="l"/>
              </a:tabLst>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tabLst>
                <a:tab pos="790575" algn="l"/>
              </a:tabLst>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tabLst>
                <a:tab pos="790575" algn="l"/>
              </a:tabLst>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tabLst>
                <a:tab pos="790575" algn="l"/>
              </a:tabLst>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tabLst>
                <a:tab pos="790575" algn="l"/>
              </a:tabLst>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tabLst>
                <a:tab pos="790575" algn="l"/>
              </a:tabLst>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tabLst>
                <a:tab pos="790575" algn="l"/>
              </a:tabLst>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tabLst>
                <a:tab pos="790575" algn="l"/>
              </a:tabLst>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tabLst>
                <a:tab pos="790575" algn="l"/>
              </a:tabLst>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800">
                <a:latin typeface="Arial" panose="020B0604020202020204" pitchFamily="34" charset="0"/>
              </a:rPr>
              <a:t>XML permet de stocker des données selon des regroupements correspondant aux usages principaux : les données sont regroupées selon leurs dépendances.</a:t>
            </a:r>
          </a:p>
        </p:txBody>
      </p:sp>
      <p:sp>
        <p:nvSpPr>
          <p:cNvPr id="21512" name="Line 7">
            <a:extLst>
              <a:ext uri="{FF2B5EF4-FFF2-40B4-BE49-F238E27FC236}">
                <a16:creationId xmlns:a16="http://schemas.microsoft.com/office/drawing/2014/main" id="{6BE15A39-7C36-4DBC-9314-CB4F618A2BD8}"/>
              </a:ext>
            </a:extLst>
          </p:cNvPr>
          <p:cNvSpPr>
            <a:spLocks noChangeShapeType="1"/>
          </p:cNvSpPr>
          <p:nvPr/>
        </p:nvSpPr>
        <p:spPr bwMode="auto">
          <a:xfrm>
            <a:off x="4586288" y="3644900"/>
            <a:ext cx="0" cy="2376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u numéro de diapositive 3">
            <a:extLst>
              <a:ext uri="{FF2B5EF4-FFF2-40B4-BE49-F238E27FC236}">
                <a16:creationId xmlns:a16="http://schemas.microsoft.com/office/drawing/2014/main" id="{6682BE1D-C4DB-4E0C-84F0-6525D56B9E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66AE80C5-808B-4591-A712-C2B1F36AE19A}" type="slidenum">
              <a:rPr lang="fr-BE" altLang="fr-FR" sz="1400">
                <a:solidFill>
                  <a:schemeClr val="tx2"/>
                </a:solidFill>
                <a:latin typeface="Arial" panose="020B0604020202020204" pitchFamily="34" charset="0"/>
              </a:rPr>
              <a:pPr>
                <a:spcBef>
                  <a:spcPct val="0"/>
                </a:spcBef>
                <a:buClrTx/>
                <a:buSzTx/>
                <a:buFontTx/>
                <a:buNone/>
              </a:pPr>
              <a:t>5</a:t>
            </a:fld>
            <a:endParaRPr lang="fr-BE" altLang="fr-FR" sz="1400">
              <a:solidFill>
                <a:schemeClr val="tx2"/>
              </a:solidFill>
              <a:latin typeface="Arial" panose="020B0604020202020204" pitchFamily="34" charset="0"/>
            </a:endParaRPr>
          </a:p>
        </p:txBody>
      </p:sp>
      <p:sp>
        <p:nvSpPr>
          <p:cNvPr id="23555" name="Titre 1">
            <a:extLst>
              <a:ext uri="{FF2B5EF4-FFF2-40B4-BE49-F238E27FC236}">
                <a16:creationId xmlns:a16="http://schemas.microsoft.com/office/drawing/2014/main" id="{8401E05B-D0F3-4C18-83C7-C4C15FFA1C63}"/>
              </a:ext>
            </a:extLst>
          </p:cNvPr>
          <p:cNvSpPr>
            <a:spLocks noGrp="1"/>
          </p:cNvSpPr>
          <p:nvPr>
            <p:ph type="title" idx="4294967295"/>
          </p:nvPr>
        </p:nvSpPr>
        <p:spPr/>
        <p:txBody>
          <a:bodyPr/>
          <a:lstStyle/>
          <a:p>
            <a:pPr eaLnBrk="1" hangingPunct="1"/>
            <a:r>
              <a:rPr lang="fr-FR" altLang="fr-FR"/>
              <a:t>Définition</a:t>
            </a:r>
          </a:p>
        </p:txBody>
      </p:sp>
      <p:sp>
        <p:nvSpPr>
          <p:cNvPr id="23556" name="Espace réservé du numéro de diapositive 2">
            <a:extLst>
              <a:ext uri="{FF2B5EF4-FFF2-40B4-BE49-F238E27FC236}">
                <a16:creationId xmlns:a16="http://schemas.microsoft.com/office/drawing/2014/main" id="{5723EA03-6ECB-4EFF-9DFB-7B3D88684F6C}"/>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FE1EDDED-5D75-431E-AE9E-6A63B206B331}" type="slidenum">
              <a:rPr lang="fr-BE" altLang="fr-FR" sz="1400">
                <a:solidFill>
                  <a:schemeClr val="tx2"/>
                </a:solidFill>
                <a:latin typeface="Arial" panose="020B0604020202020204" pitchFamily="34" charset="0"/>
              </a:rPr>
              <a:pPr eaLnBrk="1" hangingPunct="1">
                <a:spcBef>
                  <a:spcPct val="0"/>
                </a:spcBef>
                <a:buClrTx/>
                <a:buSzTx/>
                <a:buFontTx/>
                <a:buNone/>
              </a:pPr>
              <a:t>5</a:t>
            </a:fld>
            <a:endParaRPr lang="fr-BE" altLang="fr-FR" sz="1400">
              <a:solidFill>
                <a:schemeClr val="tx2"/>
              </a:solidFill>
              <a:latin typeface="Arial" panose="020B0604020202020204" pitchFamily="34" charset="0"/>
            </a:endParaRPr>
          </a:p>
        </p:txBody>
      </p:sp>
      <p:sp>
        <p:nvSpPr>
          <p:cNvPr id="23557" name="Espace réservé du contenu 3">
            <a:extLst>
              <a:ext uri="{FF2B5EF4-FFF2-40B4-BE49-F238E27FC236}">
                <a16:creationId xmlns:a16="http://schemas.microsoft.com/office/drawing/2014/main" id="{CC47DCE8-3A53-4110-A323-F96287D55329}"/>
              </a:ext>
            </a:extLst>
          </p:cNvPr>
          <p:cNvSpPr>
            <a:spLocks noGrp="1"/>
          </p:cNvSpPr>
          <p:nvPr>
            <p:ph sz="quarter" idx="4294967295"/>
          </p:nvPr>
        </p:nvSpPr>
        <p:spPr>
          <a:xfrm>
            <a:off x="457200" y="1219200"/>
            <a:ext cx="8229600" cy="4937125"/>
          </a:xfrm>
        </p:spPr>
        <p:txBody>
          <a:bodyPr/>
          <a:lstStyle/>
          <a:p>
            <a:pPr eaLnBrk="1" hangingPunct="1"/>
            <a:r>
              <a:rPr lang="fr-FR" altLang="fr-FR" sz="2400"/>
              <a:t>XML est un méta‐langage universel pour les données sur le Web qui permet au développeur de délivrer du contenu depuis les applications à d'autres applications ou aux browsers</a:t>
            </a:r>
          </a:p>
          <a:p>
            <a:pPr eaLnBrk="1" hangingPunct="1"/>
            <a:endParaRPr lang="fr-FR" altLang="fr-FR" sz="2400"/>
          </a:p>
          <a:p>
            <a:pPr eaLnBrk="1" hangingPunct="1">
              <a:lnSpc>
                <a:spcPct val="90000"/>
              </a:lnSpc>
            </a:pPr>
            <a:r>
              <a:rPr lang="fr-FR" altLang="fr-FR" sz="2400"/>
              <a:t>Développé par le W3C</a:t>
            </a:r>
          </a:p>
          <a:p>
            <a:pPr lvl="1" eaLnBrk="1" hangingPunct="1">
              <a:lnSpc>
                <a:spcPct val="90000"/>
              </a:lnSpc>
            </a:pPr>
            <a:r>
              <a:rPr lang="en-US" altLang="fr-FR" sz="2400"/>
              <a:t>http://www.w3.org/XML</a:t>
            </a:r>
            <a:endParaRPr lang="fr-FR" altLang="fr-FR" sz="2400"/>
          </a:p>
          <a:p>
            <a:pPr lvl="1" eaLnBrk="1" hangingPunct="1">
              <a:lnSpc>
                <a:spcPct val="90000"/>
              </a:lnSpc>
            </a:pPr>
            <a:endParaRPr lang="fr-FR" altLang="fr-FR" sz="2000"/>
          </a:p>
          <a:p>
            <a:pPr eaLnBrk="1" hangingPunct="1">
              <a:lnSpc>
                <a:spcPct val="90000"/>
              </a:lnSpc>
            </a:pPr>
            <a:r>
              <a:rPr lang="fr-FR" altLang="fr-FR" sz="2400"/>
              <a:t>Supporté par les grands constructeurs</a:t>
            </a:r>
          </a:p>
          <a:p>
            <a:pPr lvl="1" eaLnBrk="1" hangingPunct="1">
              <a:lnSpc>
                <a:spcPct val="90000"/>
              </a:lnSpc>
            </a:pPr>
            <a:r>
              <a:rPr lang="nl-NL" altLang="fr-FR" sz="2100"/>
              <a:t>IBM, Microsoft .net, SUN, BEA, etc.</a:t>
            </a:r>
          </a:p>
          <a:p>
            <a:pPr lvl="1" eaLnBrk="1" hangingPunct="1">
              <a:lnSpc>
                <a:spcPct val="90000"/>
              </a:lnSpc>
            </a:pPr>
            <a:r>
              <a:rPr lang="fr-FR" altLang="fr-FR" sz="2100"/>
              <a:t>Des outils génériques et ouverts</a:t>
            </a:r>
          </a:p>
          <a:p>
            <a:pPr eaLnBrk="1" hangingPunct="1"/>
            <a:endParaRPr lang="fr-FR" alt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numéro de diapositive 3">
            <a:extLst>
              <a:ext uri="{FF2B5EF4-FFF2-40B4-BE49-F238E27FC236}">
                <a16:creationId xmlns:a16="http://schemas.microsoft.com/office/drawing/2014/main" id="{B40C1899-952F-48BC-99B9-5965BEC9DF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B5FD3D21-24A4-4823-ACA9-3CA9105D1DA7}" type="slidenum">
              <a:rPr lang="fr-BE" altLang="fr-FR" sz="1400">
                <a:solidFill>
                  <a:schemeClr val="tx2"/>
                </a:solidFill>
                <a:latin typeface="Arial" panose="020B0604020202020204" pitchFamily="34" charset="0"/>
              </a:rPr>
              <a:pPr>
                <a:spcBef>
                  <a:spcPct val="0"/>
                </a:spcBef>
                <a:buClrTx/>
                <a:buSzTx/>
                <a:buFontTx/>
                <a:buNone/>
              </a:pPr>
              <a:t>6</a:t>
            </a:fld>
            <a:endParaRPr lang="fr-BE" altLang="fr-FR" sz="1400">
              <a:solidFill>
                <a:schemeClr val="tx2"/>
              </a:solidFill>
              <a:latin typeface="Arial" panose="020B0604020202020204" pitchFamily="34" charset="0"/>
            </a:endParaRPr>
          </a:p>
        </p:txBody>
      </p:sp>
      <p:sp>
        <p:nvSpPr>
          <p:cNvPr id="25603" name="Titre 1">
            <a:extLst>
              <a:ext uri="{FF2B5EF4-FFF2-40B4-BE49-F238E27FC236}">
                <a16:creationId xmlns:a16="http://schemas.microsoft.com/office/drawing/2014/main" id="{886546EF-0627-4836-BF17-A506A6576AF1}"/>
              </a:ext>
            </a:extLst>
          </p:cNvPr>
          <p:cNvSpPr>
            <a:spLocks noGrp="1"/>
          </p:cNvSpPr>
          <p:nvPr>
            <p:ph type="title" idx="4294967295"/>
          </p:nvPr>
        </p:nvSpPr>
        <p:spPr/>
        <p:txBody>
          <a:bodyPr/>
          <a:lstStyle/>
          <a:p>
            <a:pPr eaLnBrk="1" hangingPunct="1"/>
            <a:r>
              <a:rPr lang="fr-FR" altLang="fr-FR"/>
              <a:t>Les objectifs du format XML</a:t>
            </a:r>
          </a:p>
        </p:txBody>
      </p:sp>
      <p:sp>
        <p:nvSpPr>
          <p:cNvPr id="25604" name="Espace réservé du numéro de diapositive 2">
            <a:extLst>
              <a:ext uri="{FF2B5EF4-FFF2-40B4-BE49-F238E27FC236}">
                <a16:creationId xmlns:a16="http://schemas.microsoft.com/office/drawing/2014/main" id="{7D425073-8F96-40EF-A033-88242FCC4C44}"/>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03226F87-C12F-415C-BADA-39197B8114C8}" type="slidenum">
              <a:rPr lang="fr-BE" altLang="fr-FR" sz="1400">
                <a:solidFill>
                  <a:schemeClr val="tx2"/>
                </a:solidFill>
                <a:latin typeface="Arial" panose="020B0604020202020204" pitchFamily="34" charset="0"/>
              </a:rPr>
              <a:pPr eaLnBrk="1" hangingPunct="1">
                <a:spcBef>
                  <a:spcPct val="0"/>
                </a:spcBef>
                <a:buClrTx/>
                <a:buSzTx/>
                <a:buFontTx/>
                <a:buNone/>
              </a:pPr>
              <a:t>6</a:t>
            </a:fld>
            <a:endParaRPr lang="fr-BE" altLang="fr-FR" sz="1400">
              <a:solidFill>
                <a:schemeClr val="tx2"/>
              </a:solidFill>
              <a:latin typeface="Arial" panose="020B0604020202020204" pitchFamily="34" charset="0"/>
            </a:endParaRPr>
          </a:p>
        </p:txBody>
      </p:sp>
      <p:sp>
        <p:nvSpPr>
          <p:cNvPr id="25605" name="Espace réservé du contenu 3">
            <a:extLst>
              <a:ext uri="{FF2B5EF4-FFF2-40B4-BE49-F238E27FC236}">
                <a16:creationId xmlns:a16="http://schemas.microsoft.com/office/drawing/2014/main" id="{19950EB6-8FD0-4C52-9B89-A9D902E6323C}"/>
              </a:ext>
            </a:extLst>
          </p:cNvPr>
          <p:cNvSpPr>
            <a:spLocks noGrp="1"/>
          </p:cNvSpPr>
          <p:nvPr>
            <p:ph sz="quarter" idx="4294967295"/>
          </p:nvPr>
        </p:nvSpPr>
        <p:spPr>
          <a:xfrm>
            <a:off x="457200" y="1219200"/>
            <a:ext cx="8472488" cy="4937125"/>
          </a:xfrm>
        </p:spPr>
        <p:txBody>
          <a:bodyPr/>
          <a:lstStyle/>
          <a:p>
            <a:pPr eaLnBrk="1" hangingPunct="1"/>
            <a:r>
              <a:rPr lang="fr-FR" altLang="fr-FR" sz="2400"/>
              <a:t>Être directement utilisable sur le Web</a:t>
            </a:r>
          </a:p>
          <a:p>
            <a:pPr eaLnBrk="1" hangingPunct="1"/>
            <a:r>
              <a:rPr lang="fr-FR" altLang="fr-FR" sz="2400"/>
              <a:t>Prendre en charge une grande variété d</a:t>
            </a:r>
            <a:r>
              <a:rPr lang="ja-JP" altLang="fr-FR" sz="2400"/>
              <a:t>’</a:t>
            </a:r>
            <a:r>
              <a:rPr lang="fr-FR" altLang="ja-JP" sz="2400"/>
              <a:t>applications</a:t>
            </a:r>
          </a:p>
          <a:p>
            <a:pPr eaLnBrk="1" hangingPunct="1"/>
            <a:r>
              <a:rPr lang="fr-FR" altLang="fr-FR" sz="2400"/>
              <a:t>Être</a:t>
            </a:r>
            <a:r>
              <a:rPr lang="en-US" altLang="fr-FR" sz="2400"/>
              <a:t> compatible SGML</a:t>
            </a:r>
          </a:p>
          <a:p>
            <a:pPr eaLnBrk="1" hangingPunct="1"/>
            <a:r>
              <a:rPr lang="fr-FR" altLang="fr-FR" sz="2400"/>
              <a:t>Le nombre de caractéristiques optionnelles doit être maintenu à un niveau minimal</a:t>
            </a:r>
          </a:p>
          <a:p>
            <a:pPr eaLnBrk="1" hangingPunct="1"/>
            <a:endParaRPr lang="fr-FR" altLang="fr-FR" sz="2400"/>
          </a:p>
          <a:p>
            <a:pPr eaLnBrk="1" hangingPunct="1"/>
            <a:r>
              <a:rPr lang="fr-FR" altLang="fr-FR" sz="2400"/>
              <a:t>XML doit faire l</a:t>
            </a:r>
            <a:r>
              <a:rPr lang="ja-JP" altLang="fr-FR" sz="2400"/>
              <a:t>’</a:t>
            </a:r>
            <a:r>
              <a:rPr lang="fr-FR" altLang="ja-JP" sz="2400"/>
              <a:t>objet d</a:t>
            </a:r>
            <a:r>
              <a:rPr lang="ja-JP" altLang="fr-FR" sz="2400"/>
              <a:t>’</a:t>
            </a:r>
            <a:r>
              <a:rPr lang="fr-FR" altLang="ja-JP" sz="2400"/>
              <a:t>un développement rapide</a:t>
            </a:r>
          </a:p>
          <a:p>
            <a:pPr eaLnBrk="1" hangingPunct="1"/>
            <a:r>
              <a:rPr lang="fr-FR" altLang="fr-FR" sz="2400"/>
              <a:t>La conception doit être formelle et concise</a:t>
            </a:r>
          </a:p>
          <a:p>
            <a:pPr eaLnBrk="1" hangingPunct="1"/>
            <a:r>
              <a:rPr lang="fr-FR" altLang="fr-FR" sz="2400"/>
              <a:t>Les documents doivent être faciles à créer</a:t>
            </a:r>
          </a:p>
          <a:p>
            <a:pPr eaLnBrk="1" hangingPunct="1"/>
            <a:r>
              <a:rPr lang="fr-FR" altLang="fr-FR" sz="2400"/>
              <a:t>La concision du marquage XML n</a:t>
            </a:r>
            <a:r>
              <a:rPr lang="ja-JP" altLang="fr-FR" sz="2400"/>
              <a:t>’</a:t>
            </a:r>
            <a:r>
              <a:rPr lang="fr-FR" altLang="ja-JP" sz="2400"/>
              <a:t>a qu</a:t>
            </a:r>
            <a:r>
              <a:rPr lang="ja-JP" altLang="fr-FR" sz="2400"/>
              <a:t>’</a:t>
            </a:r>
            <a:r>
              <a:rPr lang="fr-FR" altLang="ja-JP" sz="2400"/>
              <a:t>une importance minime</a:t>
            </a:r>
            <a:endParaRPr lang="fr-FR" altLang="fr-F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u numéro de diapositive 3">
            <a:extLst>
              <a:ext uri="{FF2B5EF4-FFF2-40B4-BE49-F238E27FC236}">
                <a16:creationId xmlns:a16="http://schemas.microsoft.com/office/drawing/2014/main" id="{A9F4373A-76A2-41E7-AA98-F9BBA35C16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251FCF81-AFAB-4F4A-8574-5ABB00A67079}" type="slidenum">
              <a:rPr lang="fr-BE" altLang="fr-FR" sz="1400">
                <a:solidFill>
                  <a:schemeClr val="tx2"/>
                </a:solidFill>
                <a:latin typeface="Arial" panose="020B0604020202020204" pitchFamily="34" charset="0"/>
              </a:rPr>
              <a:pPr>
                <a:spcBef>
                  <a:spcPct val="0"/>
                </a:spcBef>
                <a:buClrTx/>
                <a:buSzTx/>
                <a:buFontTx/>
                <a:buNone/>
              </a:pPr>
              <a:t>7</a:t>
            </a:fld>
            <a:endParaRPr lang="fr-BE" altLang="fr-FR" sz="1400">
              <a:solidFill>
                <a:schemeClr val="tx2"/>
              </a:solidFill>
              <a:latin typeface="Arial" panose="020B0604020202020204" pitchFamily="34" charset="0"/>
            </a:endParaRPr>
          </a:p>
        </p:txBody>
      </p:sp>
      <p:sp>
        <p:nvSpPr>
          <p:cNvPr id="27651" name="Rectangle 2">
            <a:extLst>
              <a:ext uri="{FF2B5EF4-FFF2-40B4-BE49-F238E27FC236}">
                <a16:creationId xmlns:a16="http://schemas.microsoft.com/office/drawing/2014/main" id="{AFB199A6-9EE3-4893-90B3-69075B6816CB}"/>
              </a:ext>
            </a:extLst>
          </p:cNvPr>
          <p:cNvSpPr>
            <a:spLocks noChangeArrowheads="1"/>
          </p:cNvSpPr>
          <p:nvPr/>
        </p:nvSpPr>
        <p:spPr bwMode="auto">
          <a:xfrm>
            <a:off x="396875" y="1476375"/>
            <a:ext cx="6119813"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fr-FR" sz="2400">
                <a:latin typeface="Arial" panose="020B0604020202020204" pitchFamily="34" charset="0"/>
              </a:rPr>
              <a:t>&lt;?xml version=</a:t>
            </a:r>
            <a:r>
              <a:rPr lang="en-US" altLang="en-US" sz="2400">
                <a:latin typeface="Arial" panose="020B0604020202020204" pitchFamily="34" charset="0"/>
              </a:rPr>
              <a:t>”</a:t>
            </a:r>
            <a:r>
              <a:rPr lang="en-US" altLang="fr-FR" sz="2400">
                <a:latin typeface="Arial" panose="020B0604020202020204" pitchFamily="34" charset="0"/>
              </a:rPr>
              <a:t>1.0</a:t>
            </a:r>
            <a:r>
              <a:rPr lang="en-US" altLang="en-US" sz="2400">
                <a:latin typeface="Arial" panose="020B0604020202020204" pitchFamily="34" charset="0"/>
              </a:rPr>
              <a:t>”</a:t>
            </a:r>
            <a:r>
              <a:rPr lang="en-US" altLang="fr-FR" sz="2400">
                <a:latin typeface="Arial" panose="020B0604020202020204" pitchFamily="34" charset="0"/>
              </a:rPr>
              <a:t> encoding=</a:t>
            </a:r>
            <a:r>
              <a:rPr lang="en-US" altLang="en-US" sz="2400">
                <a:latin typeface="Arial" panose="020B0604020202020204" pitchFamily="34" charset="0"/>
              </a:rPr>
              <a:t>”</a:t>
            </a:r>
            <a:r>
              <a:rPr lang="en-US" altLang="fr-FR" sz="2400">
                <a:latin typeface="Arial" panose="020B0604020202020204" pitchFamily="34" charset="0"/>
              </a:rPr>
              <a:t>UTF-8</a:t>
            </a:r>
            <a:r>
              <a:rPr lang="en-US" altLang="en-US" sz="2400">
                <a:latin typeface="Arial" panose="020B0604020202020204" pitchFamily="34" charset="0"/>
              </a:rPr>
              <a:t>”</a:t>
            </a:r>
            <a:r>
              <a:rPr lang="en-US" altLang="fr-FR" sz="2400">
                <a:latin typeface="Arial" panose="020B0604020202020204" pitchFamily="34" charset="0"/>
              </a:rPr>
              <a:t>?&gt;</a:t>
            </a:r>
          </a:p>
          <a:p>
            <a:pPr eaLnBrk="1" hangingPunct="1">
              <a:spcBef>
                <a:spcPct val="0"/>
              </a:spcBef>
              <a:buClrTx/>
              <a:buSzTx/>
              <a:buFontTx/>
              <a:buNone/>
            </a:pPr>
            <a:r>
              <a:rPr lang="en-US" altLang="fr-FR" sz="2400">
                <a:latin typeface="Arial" panose="020B0604020202020204" pitchFamily="34" charset="0"/>
              </a:rPr>
              <a:t>&lt;BOOK lang=</a:t>
            </a:r>
            <a:r>
              <a:rPr lang="en-US" altLang="en-US" sz="2400">
                <a:latin typeface="Arial" panose="020B0604020202020204" pitchFamily="34" charset="0"/>
              </a:rPr>
              <a:t>“</a:t>
            </a:r>
            <a:r>
              <a:rPr lang="en-US" altLang="fr-FR" sz="2400">
                <a:latin typeface="Arial" panose="020B0604020202020204" pitchFamily="34" charset="0"/>
              </a:rPr>
              <a:t>fr</a:t>
            </a:r>
            <a:r>
              <a:rPr lang="en-US" altLang="en-US" sz="2400">
                <a:latin typeface="Arial" panose="020B0604020202020204" pitchFamily="34" charset="0"/>
              </a:rPr>
              <a:t>”</a:t>
            </a:r>
            <a:r>
              <a:rPr lang="en-US" altLang="fr-FR" sz="2400">
                <a:latin typeface="Arial" panose="020B0604020202020204" pitchFamily="34" charset="0"/>
              </a:rPr>
              <a:t>&gt;</a:t>
            </a:r>
          </a:p>
          <a:p>
            <a:pPr eaLnBrk="1" hangingPunct="1">
              <a:spcBef>
                <a:spcPct val="0"/>
              </a:spcBef>
              <a:buClrTx/>
              <a:buSzTx/>
              <a:buFontTx/>
              <a:buNone/>
            </a:pPr>
            <a:r>
              <a:rPr lang="en-US" altLang="fr-FR" sz="2400">
                <a:latin typeface="Arial" panose="020B0604020202020204" pitchFamily="34" charset="0"/>
              </a:rPr>
              <a:t>	&lt;Author&gt;Francois&lt;/Author&gt;</a:t>
            </a:r>
          </a:p>
          <a:p>
            <a:pPr eaLnBrk="1" hangingPunct="1">
              <a:spcBef>
                <a:spcPct val="0"/>
              </a:spcBef>
              <a:buClrTx/>
              <a:buSzTx/>
              <a:buFontTx/>
              <a:buNone/>
            </a:pPr>
            <a:r>
              <a:rPr lang="en-US" altLang="fr-FR" sz="2400">
                <a:latin typeface="Arial" panose="020B0604020202020204" pitchFamily="34" charset="0"/>
              </a:rPr>
              <a:t>	&lt;Catégorie&gt;Scientifique&lt;/Catégorie&gt;</a:t>
            </a:r>
          </a:p>
          <a:p>
            <a:pPr eaLnBrk="1" hangingPunct="1">
              <a:spcBef>
                <a:spcPct val="0"/>
              </a:spcBef>
              <a:buClrTx/>
              <a:buSzTx/>
              <a:buFontTx/>
              <a:buNone/>
            </a:pPr>
            <a:r>
              <a:rPr lang="en-US" altLang="fr-FR" sz="2400">
                <a:latin typeface="Arial" panose="020B0604020202020204" pitchFamily="34" charset="0"/>
              </a:rPr>
              <a:t>	&lt;Nom&gt;Le moulin de Mougin&lt;/Nom&gt;</a:t>
            </a:r>
          </a:p>
          <a:p>
            <a:pPr eaLnBrk="1" hangingPunct="1">
              <a:spcBef>
                <a:spcPct val="0"/>
              </a:spcBef>
              <a:buClrTx/>
              <a:buSzTx/>
              <a:buFontTx/>
              <a:buNone/>
            </a:pPr>
            <a:r>
              <a:rPr lang="en-US" altLang="fr-FR" sz="2400">
                <a:latin typeface="Arial" panose="020B0604020202020204" pitchFamily="34" charset="0"/>
              </a:rPr>
              <a:t>	&lt;Manager&gt;Dupuis&lt;/Manager&gt;</a:t>
            </a:r>
          </a:p>
          <a:p>
            <a:pPr eaLnBrk="1" hangingPunct="1">
              <a:spcBef>
                <a:spcPct val="0"/>
              </a:spcBef>
              <a:buClrTx/>
              <a:buSzTx/>
              <a:buFontTx/>
              <a:buNone/>
            </a:pPr>
            <a:r>
              <a:rPr lang="en-US" altLang="fr-FR" sz="2400">
                <a:latin typeface="Arial" panose="020B0604020202020204" pitchFamily="34" charset="0"/>
              </a:rPr>
              <a:t>	&lt;Adresse pays= </a:t>
            </a:r>
            <a:r>
              <a:rPr lang="en-US" altLang="en-US" sz="2400">
                <a:latin typeface="Arial" panose="020B0604020202020204" pitchFamily="34" charset="0"/>
              </a:rPr>
              <a:t>“</a:t>
            </a:r>
            <a:r>
              <a:rPr lang="en-US" altLang="fr-FR" sz="2400">
                <a:latin typeface="Arial" panose="020B0604020202020204" pitchFamily="34" charset="0"/>
              </a:rPr>
              <a:t>France</a:t>
            </a:r>
            <a:r>
              <a:rPr lang="en-US" altLang="en-US" sz="2400">
                <a:latin typeface="Arial" panose="020B0604020202020204" pitchFamily="34" charset="0"/>
              </a:rPr>
              <a:t>”</a:t>
            </a:r>
            <a:r>
              <a:rPr lang="en-US" altLang="fr-FR" sz="2400">
                <a:latin typeface="Arial" panose="020B0604020202020204" pitchFamily="34" charset="0"/>
              </a:rPr>
              <a:t>&gt;</a:t>
            </a:r>
          </a:p>
          <a:p>
            <a:pPr eaLnBrk="1" hangingPunct="1">
              <a:spcBef>
                <a:spcPct val="0"/>
              </a:spcBef>
              <a:buClrTx/>
              <a:buSzTx/>
              <a:buFontTx/>
              <a:buNone/>
            </a:pPr>
            <a:r>
              <a:rPr lang="en-US" altLang="fr-FR" sz="2400">
                <a:latin typeface="Arial" panose="020B0604020202020204" pitchFamily="34" charset="0"/>
              </a:rPr>
              <a:t>		&lt;No&gt; 7 &lt;/No&gt;</a:t>
            </a:r>
          </a:p>
          <a:p>
            <a:pPr eaLnBrk="1" hangingPunct="1">
              <a:spcBef>
                <a:spcPct val="0"/>
              </a:spcBef>
              <a:buClrTx/>
              <a:buSzTx/>
              <a:buFontTx/>
              <a:buNone/>
            </a:pPr>
            <a:r>
              <a:rPr lang="en-US" altLang="fr-FR" sz="2400">
                <a:latin typeface="Arial" panose="020B0604020202020204" pitchFamily="34" charset="0"/>
              </a:rPr>
              <a:t>		&lt;Rue&gt;Des vignes&lt;/Rue&gt;</a:t>
            </a:r>
          </a:p>
          <a:p>
            <a:pPr eaLnBrk="1" hangingPunct="1">
              <a:spcBef>
                <a:spcPct val="0"/>
              </a:spcBef>
              <a:buClrTx/>
              <a:buSzTx/>
              <a:buFontTx/>
              <a:buNone/>
            </a:pPr>
            <a:r>
              <a:rPr lang="en-US" altLang="fr-FR" sz="2400">
                <a:latin typeface="Arial" panose="020B0604020202020204" pitchFamily="34" charset="0"/>
              </a:rPr>
              <a:t>		&lt;Ville&gt;Mougin&lt;/Ville&gt;</a:t>
            </a:r>
          </a:p>
          <a:p>
            <a:pPr eaLnBrk="1" hangingPunct="1">
              <a:spcBef>
                <a:spcPct val="0"/>
              </a:spcBef>
              <a:buClrTx/>
              <a:buSzTx/>
              <a:buFontTx/>
              <a:buNone/>
            </a:pPr>
            <a:r>
              <a:rPr lang="en-US" altLang="fr-FR" sz="2400">
                <a:latin typeface="Arial" panose="020B0604020202020204" pitchFamily="34" charset="0"/>
              </a:rPr>
              <a:t>	&lt;/Adresse&gt;</a:t>
            </a:r>
          </a:p>
          <a:p>
            <a:pPr eaLnBrk="1" hangingPunct="1">
              <a:spcBef>
                <a:spcPct val="0"/>
              </a:spcBef>
              <a:buClrTx/>
              <a:buSzTx/>
              <a:buFontTx/>
              <a:buNone/>
            </a:pPr>
            <a:r>
              <a:rPr lang="en-US" altLang="fr-FR" sz="2400">
                <a:latin typeface="Arial" panose="020B0604020202020204" pitchFamily="34" charset="0"/>
              </a:rPr>
              <a:t>&lt;/BOOK&gt;</a:t>
            </a:r>
          </a:p>
        </p:txBody>
      </p:sp>
      <p:sp>
        <p:nvSpPr>
          <p:cNvPr id="27652" name="Titre 1">
            <a:extLst>
              <a:ext uri="{FF2B5EF4-FFF2-40B4-BE49-F238E27FC236}">
                <a16:creationId xmlns:a16="http://schemas.microsoft.com/office/drawing/2014/main" id="{BB24B332-9AF9-4F70-9357-DBB2E6725175}"/>
              </a:ext>
            </a:extLst>
          </p:cNvPr>
          <p:cNvSpPr>
            <a:spLocks noGrp="1"/>
          </p:cNvSpPr>
          <p:nvPr>
            <p:ph type="title" idx="4294967295"/>
          </p:nvPr>
        </p:nvSpPr>
        <p:spPr/>
        <p:txBody>
          <a:bodyPr/>
          <a:lstStyle/>
          <a:p>
            <a:pPr eaLnBrk="1" hangingPunct="1"/>
            <a:r>
              <a:rPr lang="fr-FR" altLang="fr-FR"/>
              <a:t>XML exemple simple</a:t>
            </a:r>
          </a:p>
        </p:txBody>
      </p:sp>
      <p:sp>
        <p:nvSpPr>
          <p:cNvPr id="27653" name="Espace réservé du numéro de diapositive 2">
            <a:extLst>
              <a:ext uri="{FF2B5EF4-FFF2-40B4-BE49-F238E27FC236}">
                <a16:creationId xmlns:a16="http://schemas.microsoft.com/office/drawing/2014/main" id="{5A958C89-083F-45EB-8CB8-9EBDC1BDD668}"/>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986EC4E8-5678-4798-A11C-3F08674C9A33}" type="slidenum">
              <a:rPr lang="fr-BE" altLang="fr-FR" sz="1400">
                <a:solidFill>
                  <a:schemeClr val="tx2"/>
                </a:solidFill>
                <a:latin typeface="Arial" panose="020B0604020202020204" pitchFamily="34" charset="0"/>
              </a:rPr>
              <a:pPr eaLnBrk="1" hangingPunct="1">
                <a:spcBef>
                  <a:spcPct val="0"/>
                </a:spcBef>
                <a:buClrTx/>
                <a:buSzTx/>
                <a:buFontTx/>
                <a:buNone/>
              </a:pPr>
              <a:t>7</a:t>
            </a:fld>
            <a:endParaRPr lang="fr-BE" altLang="fr-FR" sz="1400">
              <a:solidFill>
                <a:schemeClr val="tx2"/>
              </a:solidFill>
              <a:latin typeface="Arial" panose="020B0604020202020204" pitchFamily="34" charset="0"/>
            </a:endParaRPr>
          </a:p>
        </p:txBody>
      </p:sp>
      <p:sp>
        <p:nvSpPr>
          <p:cNvPr id="27654" name="Rectangle 6">
            <a:extLst>
              <a:ext uri="{FF2B5EF4-FFF2-40B4-BE49-F238E27FC236}">
                <a16:creationId xmlns:a16="http://schemas.microsoft.com/office/drawing/2014/main" id="{1C84D4B8-D322-4652-8065-58A22E2CA3BA}"/>
              </a:ext>
            </a:extLst>
          </p:cNvPr>
          <p:cNvSpPr>
            <a:spLocks noChangeArrowheads="1"/>
          </p:cNvSpPr>
          <p:nvPr/>
        </p:nvSpPr>
        <p:spPr bwMode="auto">
          <a:xfrm>
            <a:off x="7092950" y="2420938"/>
            <a:ext cx="1871663" cy="928687"/>
          </a:xfrm>
          <a:prstGeom prst="rect">
            <a:avLst/>
          </a:prstGeom>
          <a:solidFill>
            <a:schemeClr val="accent1"/>
          </a:solidFill>
          <a:ln w="19050">
            <a:solidFill>
              <a:srgbClr val="525977"/>
            </a:solidFill>
            <a:prstDash val="dash"/>
            <a:miter lim="800000"/>
            <a:headEnd/>
            <a:tailEnd/>
          </a:ln>
        </p:spPr>
        <p:txBody>
          <a:bodyPr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eaLnBrk="1" hangingPunct="1">
              <a:spcBef>
                <a:spcPct val="0"/>
              </a:spcBef>
              <a:buClrTx/>
              <a:buSzTx/>
              <a:buFontTx/>
              <a:buNone/>
            </a:pPr>
            <a:r>
              <a:rPr lang="fr-FR" altLang="fr-FR" sz="1800">
                <a:solidFill>
                  <a:srgbClr val="0D0D0D"/>
                </a:solidFill>
              </a:rPr>
              <a:t>Balise</a:t>
            </a:r>
          </a:p>
          <a:p>
            <a:pPr algn="ctr" eaLnBrk="1" hangingPunct="1">
              <a:spcBef>
                <a:spcPct val="0"/>
              </a:spcBef>
              <a:buClrTx/>
              <a:buSzTx/>
              <a:buFontTx/>
              <a:buNone/>
            </a:pPr>
            <a:r>
              <a:rPr lang="fr-FR" altLang="fr-FR" sz="1800">
                <a:solidFill>
                  <a:srgbClr val="0D0D0D"/>
                </a:solidFill>
              </a:rPr>
              <a:t>Avec un attribut</a:t>
            </a:r>
          </a:p>
        </p:txBody>
      </p:sp>
      <p:sp>
        <p:nvSpPr>
          <p:cNvPr id="27655" name="Line 6">
            <a:extLst>
              <a:ext uri="{FF2B5EF4-FFF2-40B4-BE49-F238E27FC236}">
                <a16:creationId xmlns:a16="http://schemas.microsoft.com/office/drawing/2014/main" id="{AFB8FBDF-F660-40C8-8015-6AE090DA1083}"/>
              </a:ext>
            </a:extLst>
          </p:cNvPr>
          <p:cNvSpPr>
            <a:spLocks noChangeShapeType="1"/>
          </p:cNvSpPr>
          <p:nvPr/>
        </p:nvSpPr>
        <p:spPr bwMode="auto">
          <a:xfrm flipV="1">
            <a:off x="3132138" y="5157788"/>
            <a:ext cx="3960812" cy="215900"/>
          </a:xfrm>
          <a:prstGeom prst="line">
            <a:avLst/>
          </a:prstGeom>
          <a:noFill/>
          <a:ln w="952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fr-FR"/>
          </a:p>
        </p:txBody>
      </p:sp>
      <p:sp>
        <p:nvSpPr>
          <p:cNvPr id="27656" name="Line 7">
            <a:extLst>
              <a:ext uri="{FF2B5EF4-FFF2-40B4-BE49-F238E27FC236}">
                <a16:creationId xmlns:a16="http://schemas.microsoft.com/office/drawing/2014/main" id="{40681CDD-A7A5-493E-AF95-473DE3A5CA48}"/>
              </a:ext>
            </a:extLst>
          </p:cNvPr>
          <p:cNvSpPr>
            <a:spLocks noChangeShapeType="1"/>
          </p:cNvSpPr>
          <p:nvPr/>
        </p:nvSpPr>
        <p:spPr bwMode="auto">
          <a:xfrm flipH="1" flipV="1">
            <a:off x="5003800" y="3933825"/>
            <a:ext cx="2160588" cy="86360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fr-FR"/>
          </a:p>
        </p:txBody>
      </p:sp>
      <p:sp>
        <p:nvSpPr>
          <p:cNvPr id="6" name="Rectangle 5">
            <a:extLst>
              <a:ext uri="{FF2B5EF4-FFF2-40B4-BE49-F238E27FC236}">
                <a16:creationId xmlns:a16="http://schemas.microsoft.com/office/drawing/2014/main" id="{3A9A2E39-A82C-4E5C-972B-FC340B1805BA}"/>
              </a:ext>
            </a:extLst>
          </p:cNvPr>
          <p:cNvSpPr/>
          <p:nvPr/>
        </p:nvSpPr>
        <p:spPr>
          <a:xfrm>
            <a:off x="7034213" y="4724400"/>
            <a:ext cx="1785937" cy="92868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fr-FR" dirty="0">
                <a:solidFill>
                  <a:schemeClr val="tx1">
                    <a:lumMod val="95000"/>
                    <a:lumOff val="5000"/>
                  </a:schemeClr>
                </a:solidFill>
              </a:rPr>
              <a:t>Balises</a:t>
            </a:r>
          </a:p>
          <a:p>
            <a:pPr algn="ctr" eaLnBrk="1" fontAlgn="auto" hangingPunct="1">
              <a:spcBef>
                <a:spcPts val="0"/>
              </a:spcBef>
              <a:spcAft>
                <a:spcPts val="0"/>
              </a:spcAft>
              <a:defRPr/>
            </a:pPr>
            <a:r>
              <a:rPr lang="fr-FR" dirty="0">
                <a:solidFill>
                  <a:schemeClr val="tx1">
                    <a:lumMod val="95000"/>
                    <a:lumOff val="5000"/>
                  </a:schemeClr>
                </a:solidFill>
              </a:rPr>
              <a:t>ouvrantes</a:t>
            </a:r>
          </a:p>
          <a:p>
            <a:pPr algn="ctr" eaLnBrk="1" fontAlgn="auto" hangingPunct="1">
              <a:spcBef>
                <a:spcPts val="0"/>
              </a:spcBef>
              <a:spcAft>
                <a:spcPts val="0"/>
              </a:spcAft>
              <a:defRPr/>
            </a:pPr>
            <a:r>
              <a:rPr lang="fr-FR" dirty="0">
                <a:solidFill>
                  <a:schemeClr val="tx1">
                    <a:lumMod val="95000"/>
                    <a:lumOff val="5000"/>
                  </a:schemeClr>
                </a:solidFill>
              </a:rPr>
              <a:t>et fermantes</a:t>
            </a:r>
          </a:p>
        </p:txBody>
      </p:sp>
      <p:sp>
        <p:nvSpPr>
          <p:cNvPr id="27658" name="Line 9">
            <a:extLst>
              <a:ext uri="{FF2B5EF4-FFF2-40B4-BE49-F238E27FC236}">
                <a16:creationId xmlns:a16="http://schemas.microsoft.com/office/drawing/2014/main" id="{97F0644E-71AB-4433-A044-75EAA34E55E3}"/>
              </a:ext>
            </a:extLst>
          </p:cNvPr>
          <p:cNvSpPr>
            <a:spLocks noChangeShapeType="1"/>
          </p:cNvSpPr>
          <p:nvPr/>
        </p:nvSpPr>
        <p:spPr bwMode="auto">
          <a:xfrm flipH="1">
            <a:off x="6588125" y="1700213"/>
            <a:ext cx="576263"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fr-FR"/>
          </a:p>
        </p:txBody>
      </p:sp>
      <p:sp>
        <p:nvSpPr>
          <p:cNvPr id="27659" name="Line 10">
            <a:extLst>
              <a:ext uri="{FF2B5EF4-FFF2-40B4-BE49-F238E27FC236}">
                <a16:creationId xmlns:a16="http://schemas.microsoft.com/office/drawing/2014/main" id="{7121468B-E0A7-4618-A54A-EAB12768A476}"/>
              </a:ext>
            </a:extLst>
          </p:cNvPr>
          <p:cNvSpPr>
            <a:spLocks noChangeShapeType="1"/>
          </p:cNvSpPr>
          <p:nvPr/>
        </p:nvSpPr>
        <p:spPr bwMode="auto">
          <a:xfrm flipH="1" flipV="1">
            <a:off x="3492500" y="2060575"/>
            <a:ext cx="3600450" cy="504825"/>
          </a:xfrm>
          <a:prstGeom prst="line">
            <a:avLst/>
          </a:prstGeom>
          <a:noFill/>
          <a:ln w="9525">
            <a:solidFill>
              <a:schemeClr val="tx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fr-FR"/>
          </a:p>
        </p:txBody>
      </p:sp>
      <p:sp>
        <p:nvSpPr>
          <p:cNvPr id="5" name="Rectangle 4">
            <a:extLst>
              <a:ext uri="{FF2B5EF4-FFF2-40B4-BE49-F238E27FC236}">
                <a16:creationId xmlns:a16="http://schemas.microsoft.com/office/drawing/2014/main" id="{841BED34-C826-48F5-AD50-2518BE43876C}"/>
              </a:ext>
            </a:extLst>
          </p:cNvPr>
          <p:cNvSpPr/>
          <p:nvPr/>
        </p:nvSpPr>
        <p:spPr>
          <a:xfrm>
            <a:off x="7092950" y="1268413"/>
            <a:ext cx="1785938" cy="9286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fr-FR" altLang="fr-FR" sz="1800">
                <a:solidFill>
                  <a:srgbClr val="0D0D0D"/>
                </a:solidFill>
                <a:latin typeface="Gill Sans MT" panose="020B0502020104020203" pitchFamily="34" charset="0"/>
                <a:cs typeface="Arial" panose="020B0604020202020204" pitchFamily="34" charset="0"/>
              </a:rPr>
              <a:t>Encodage par défaut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u numéro de diapositive 3">
            <a:extLst>
              <a:ext uri="{FF2B5EF4-FFF2-40B4-BE49-F238E27FC236}">
                <a16:creationId xmlns:a16="http://schemas.microsoft.com/office/drawing/2014/main" id="{C2577BBC-A93D-4A66-B14C-9346D26814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C41B9C7E-CFE6-45B1-A6A3-FBCDE0C18107}" type="slidenum">
              <a:rPr lang="fr-BE" altLang="fr-FR" sz="1400">
                <a:solidFill>
                  <a:schemeClr val="tx2"/>
                </a:solidFill>
                <a:latin typeface="Arial" panose="020B0604020202020204" pitchFamily="34" charset="0"/>
              </a:rPr>
              <a:pPr>
                <a:spcBef>
                  <a:spcPct val="0"/>
                </a:spcBef>
                <a:buClrTx/>
                <a:buSzTx/>
                <a:buFontTx/>
                <a:buNone/>
              </a:pPr>
              <a:t>8</a:t>
            </a:fld>
            <a:endParaRPr lang="fr-BE" altLang="fr-FR" sz="1400">
              <a:solidFill>
                <a:schemeClr val="tx2"/>
              </a:solidFill>
              <a:latin typeface="Arial" panose="020B0604020202020204" pitchFamily="34" charset="0"/>
            </a:endParaRPr>
          </a:p>
        </p:txBody>
      </p:sp>
      <p:sp>
        <p:nvSpPr>
          <p:cNvPr id="29699" name="Titre 1">
            <a:extLst>
              <a:ext uri="{FF2B5EF4-FFF2-40B4-BE49-F238E27FC236}">
                <a16:creationId xmlns:a16="http://schemas.microsoft.com/office/drawing/2014/main" id="{845FF81D-0179-4BC9-BECC-8B77D7BFD520}"/>
              </a:ext>
            </a:extLst>
          </p:cNvPr>
          <p:cNvSpPr>
            <a:spLocks noGrp="1"/>
          </p:cNvSpPr>
          <p:nvPr>
            <p:ph type="title" idx="4294967295"/>
          </p:nvPr>
        </p:nvSpPr>
        <p:spPr/>
        <p:txBody>
          <a:bodyPr/>
          <a:lstStyle/>
          <a:p>
            <a:pPr eaLnBrk="1" hangingPunct="1"/>
            <a:r>
              <a:rPr lang="fr-FR" altLang="fr-FR"/>
              <a:t>Modèle arborescent</a:t>
            </a:r>
          </a:p>
        </p:txBody>
      </p:sp>
      <p:sp>
        <p:nvSpPr>
          <p:cNvPr id="29700" name="Espace réservé du numéro de diapositive 2">
            <a:extLst>
              <a:ext uri="{FF2B5EF4-FFF2-40B4-BE49-F238E27FC236}">
                <a16:creationId xmlns:a16="http://schemas.microsoft.com/office/drawing/2014/main" id="{4A1796BF-EEA5-47B4-8E54-5A20350F6EBA}"/>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94BAD800-CA3A-4677-927C-36EA6F9DEFEE}" type="slidenum">
              <a:rPr lang="fr-BE" altLang="fr-FR" sz="1400">
                <a:solidFill>
                  <a:schemeClr val="tx2"/>
                </a:solidFill>
                <a:latin typeface="Arial" panose="020B0604020202020204" pitchFamily="34" charset="0"/>
              </a:rPr>
              <a:pPr eaLnBrk="1" hangingPunct="1">
                <a:spcBef>
                  <a:spcPct val="0"/>
                </a:spcBef>
                <a:buClrTx/>
                <a:buSzTx/>
                <a:buFontTx/>
                <a:buNone/>
              </a:pPr>
              <a:t>8</a:t>
            </a:fld>
            <a:endParaRPr lang="fr-BE" altLang="fr-FR" sz="1400">
              <a:solidFill>
                <a:schemeClr val="tx2"/>
              </a:solidFill>
              <a:latin typeface="Arial" panose="020B0604020202020204" pitchFamily="34" charset="0"/>
            </a:endParaRPr>
          </a:p>
        </p:txBody>
      </p:sp>
      <p:pic>
        <p:nvPicPr>
          <p:cNvPr id="29701" name="Picture 2">
            <a:extLst>
              <a:ext uri="{FF2B5EF4-FFF2-40B4-BE49-F238E27FC236}">
                <a16:creationId xmlns:a16="http://schemas.microsoft.com/office/drawing/2014/main" id="{187264C3-8562-4384-A542-3D481AC04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571625"/>
            <a:ext cx="600075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u numéro de diapositive 3">
            <a:extLst>
              <a:ext uri="{FF2B5EF4-FFF2-40B4-BE49-F238E27FC236}">
                <a16:creationId xmlns:a16="http://schemas.microsoft.com/office/drawing/2014/main" id="{A2D89299-C41F-4E01-9FCB-15259F8CBC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8AF6C52E-16D9-4BD5-84D2-56B54318096C}" type="slidenum">
              <a:rPr lang="fr-BE" altLang="fr-FR" sz="1400">
                <a:solidFill>
                  <a:schemeClr val="tx2"/>
                </a:solidFill>
                <a:latin typeface="Arial" panose="020B0604020202020204" pitchFamily="34" charset="0"/>
              </a:rPr>
              <a:pPr>
                <a:spcBef>
                  <a:spcPct val="0"/>
                </a:spcBef>
                <a:buClrTx/>
                <a:buSzTx/>
                <a:buFontTx/>
                <a:buNone/>
              </a:pPr>
              <a:t>9</a:t>
            </a:fld>
            <a:endParaRPr lang="fr-BE" altLang="fr-FR" sz="1400">
              <a:solidFill>
                <a:schemeClr val="tx2"/>
              </a:solidFill>
              <a:latin typeface="Arial" panose="020B0604020202020204" pitchFamily="34" charset="0"/>
            </a:endParaRPr>
          </a:p>
        </p:txBody>
      </p:sp>
      <p:sp>
        <p:nvSpPr>
          <p:cNvPr id="31747" name="Titre 1">
            <a:extLst>
              <a:ext uri="{FF2B5EF4-FFF2-40B4-BE49-F238E27FC236}">
                <a16:creationId xmlns:a16="http://schemas.microsoft.com/office/drawing/2014/main" id="{710416C6-1221-4F50-9D7A-0DAA6BD825D1}"/>
              </a:ext>
            </a:extLst>
          </p:cNvPr>
          <p:cNvSpPr>
            <a:spLocks noGrp="1"/>
          </p:cNvSpPr>
          <p:nvPr>
            <p:ph type="title" idx="4294967295"/>
          </p:nvPr>
        </p:nvSpPr>
        <p:spPr/>
        <p:txBody>
          <a:bodyPr/>
          <a:lstStyle/>
          <a:p>
            <a:pPr eaLnBrk="1" hangingPunct="1"/>
            <a:r>
              <a:rPr lang="fr-FR" altLang="fr-FR"/>
              <a:t>Description d</a:t>
            </a:r>
            <a:r>
              <a:rPr lang="ja-JP" altLang="fr-FR"/>
              <a:t>’</a:t>
            </a:r>
            <a:r>
              <a:rPr lang="fr-FR" altLang="ja-JP"/>
              <a:t>un document XML</a:t>
            </a:r>
            <a:endParaRPr lang="fr-FR" altLang="fr-FR"/>
          </a:p>
        </p:txBody>
      </p:sp>
      <p:sp>
        <p:nvSpPr>
          <p:cNvPr id="31748" name="Espace réservé du numéro de diapositive 2">
            <a:extLst>
              <a:ext uri="{FF2B5EF4-FFF2-40B4-BE49-F238E27FC236}">
                <a16:creationId xmlns:a16="http://schemas.microsoft.com/office/drawing/2014/main" id="{1B5C2B64-7396-4423-A488-189179756885}"/>
              </a:ext>
            </a:extLst>
          </p:cNvPr>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fld id="{AF184A99-1806-4CCC-BB01-93917FA3A6B8}" type="slidenum">
              <a:rPr lang="fr-BE" altLang="fr-FR" sz="1400">
                <a:solidFill>
                  <a:schemeClr val="tx2"/>
                </a:solidFill>
                <a:latin typeface="Arial" panose="020B0604020202020204" pitchFamily="34" charset="0"/>
              </a:rPr>
              <a:pPr eaLnBrk="1" hangingPunct="1">
                <a:spcBef>
                  <a:spcPct val="0"/>
                </a:spcBef>
                <a:buClrTx/>
                <a:buSzTx/>
                <a:buFontTx/>
                <a:buNone/>
              </a:pPr>
              <a:t>9</a:t>
            </a:fld>
            <a:endParaRPr lang="fr-BE" altLang="fr-FR" sz="1400">
              <a:solidFill>
                <a:schemeClr val="tx2"/>
              </a:solidFill>
              <a:latin typeface="Arial" panose="020B0604020202020204" pitchFamily="34" charset="0"/>
            </a:endParaRPr>
          </a:p>
        </p:txBody>
      </p:sp>
      <p:pic>
        <p:nvPicPr>
          <p:cNvPr id="31749" name="Picture 2">
            <a:extLst>
              <a:ext uri="{FF2B5EF4-FFF2-40B4-BE49-F238E27FC236}">
                <a16:creationId xmlns:a16="http://schemas.microsoft.com/office/drawing/2014/main" id="{7082BFE2-F526-47C0-9247-56747F1A322D}"/>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0" y="1508125"/>
            <a:ext cx="9144000" cy="45593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18272</TotalTime>
  <Words>2701</Words>
  <Application>Microsoft Office PowerPoint</Application>
  <PresentationFormat>Affichage à l'écran (4:3)</PresentationFormat>
  <Paragraphs>379</Paragraphs>
  <Slides>33</Slides>
  <Notes>33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33</vt:i4>
      </vt:variant>
    </vt:vector>
  </HeadingPairs>
  <TitlesOfParts>
    <vt:vector size="42" baseType="lpstr">
      <vt:lpstr>Arial</vt:lpstr>
      <vt:lpstr>MS PGothic</vt:lpstr>
      <vt:lpstr>Bookman Old Style</vt:lpstr>
      <vt:lpstr>Gill Sans MT</vt:lpstr>
      <vt:lpstr>Wingdings 3</vt:lpstr>
      <vt:lpstr>Wingdings</vt:lpstr>
      <vt:lpstr>Calibri</vt:lpstr>
      <vt:lpstr>Times New Roman</vt:lpstr>
      <vt:lpstr>Origine</vt:lpstr>
      <vt:lpstr>XML eXtensible Markup Language</vt:lpstr>
      <vt:lpstr>Introduction</vt:lpstr>
      <vt:lpstr>XML vs XHTML</vt:lpstr>
      <vt:lpstr>XML vs les bases de données</vt:lpstr>
      <vt:lpstr>Définition</vt:lpstr>
      <vt:lpstr>Les objectifs du format XML</vt:lpstr>
      <vt:lpstr>XML exemple simple</vt:lpstr>
      <vt:lpstr>Modèle arborescent</vt:lpstr>
      <vt:lpstr>Description d’un document XML</vt:lpstr>
      <vt:lpstr>Description d’un document XML</vt:lpstr>
      <vt:lpstr>Description d’un document XML</vt:lpstr>
      <vt:lpstr>Description d’un document XML</vt:lpstr>
      <vt:lpstr>Editeurs XML</vt:lpstr>
      <vt:lpstr>Validité des documents</vt:lpstr>
      <vt:lpstr>Document bien formé : Les règles (1/2)</vt:lpstr>
      <vt:lpstr>Document bien formé : Les règles (2/2)</vt:lpstr>
      <vt:lpstr>Document bien formé: Exemple1</vt:lpstr>
      <vt:lpstr>Document bien formé: Exemple2</vt:lpstr>
      <vt:lpstr>Document bien formé: Exemple3</vt:lpstr>
      <vt:lpstr>Document bien formé: Correction</vt:lpstr>
      <vt:lpstr>Exemple d'applications XML (1/2)</vt:lpstr>
      <vt:lpstr>Exemples d'applications XML (2/2)</vt:lpstr>
      <vt:lpstr>Les espaces de nommage</vt:lpstr>
      <vt:lpstr>Conflit</vt:lpstr>
      <vt:lpstr>Solution</vt:lpstr>
      <vt:lpstr>Attribut xmlns</vt:lpstr>
      <vt:lpstr>Exemple1</vt:lpstr>
      <vt:lpstr>Portée</vt:lpstr>
      <vt:lpstr>Remarques</vt:lpstr>
      <vt:lpstr>Exemple 2</vt:lpstr>
      <vt:lpstr>Exemple 3</vt:lpstr>
      <vt:lpstr>Portée</vt:lpstr>
      <vt:lpstr>Quelques espaces de noms célèbres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lInternet</dc:title>
  <dc:creator>Slim Kallel</dc:creator>
  <cp:lastModifiedBy>KALLEL SLIM</cp:lastModifiedBy>
  <cp:revision>516</cp:revision>
  <cp:lastPrinted>2015-10-20T14:18:12Z</cp:lastPrinted>
  <dcterms:created xsi:type="dcterms:W3CDTF">2014-09-29T11:32:12Z</dcterms:created>
  <dcterms:modified xsi:type="dcterms:W3CDTF">2021-10-07T13:30:13Z</dcterms:modified>
</cp:coreProperties>
</file>