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notesMasterIdLst>
    <p:notesMasterId r:id="rId31"/>
  </p:notesMasterIdLst>
  <p:handoutMasterIdLst>
    <p:handoutMasterId r:id="rId32"/>
  </p:handoutMasterIdLst>
  <p:sldIdLst>
    <p:sldId id="729" r:id="rId2"/>
    <p:sldId id="771" r:id="rId3"/>
    <p:sldId id="803" r:id="rId4"/>
    <p:sldId id="774" r:id="rId5"/>
    <p:sldId id="772" r:id="rId6"/>
    <p:sldId id="782" r:id="rId7"/>
    <p:sldId id="783" r:id="rId8"/>
    <p:sldId id="784" r:id="rId9"/>
    <p:sldId id="785" r:id="rId10"/>
    <p:sldId id="786" r:id="rId11"/>
    <p:sldId id="781" r:id="rId12"/>
    <p:sldId id="672" r:id="rId13"/>
    <p:sldId id="713" r:id="rId14"/>
    <p:sldId id="791" r:id="rId15"/>
    <p:sldId id="788" r:id="rId16"/>
    <p:sldId id="789" r:id="rId17"/>
    <p:sldId id="787" r:id="rId18"/>
    <p:sldId id="792" r:id="rId19"/>
    <p:sldId id="793" r:id="rId20"/>
    <p:sldId id="794" r:id="rId21"/>
    <p:sldId id="795" r:id="rId22"/>
    <p:sldId id="796" r:id="rId23"/>
    <p:sldId id="798" r:id="rId24"/>
    <p:sldId id="799" r:id="rId25"/>
    <p:sldId id="800" r:id="rId26"/>
    <p:sldId id="797" r:id="rId27"/>
    <p:sldId id="801" r:id="rId28"/>
    <p:sldId id="802" r:id="rId29"/>
    <p:sldId id="79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18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0F0"/>
    <a:srgbClr val="FADCBC"/>
    <a:srgbClr val="CAC9C9"/>
    <a:srgbClr val="4B5B68"/>
    <a:srgbClr val="D1CECD"/>
    <a:srgbClr val="5B9BD5"/>
    <a:srgbClr val="A5A5A5"/>
    <a:srgbClr val="404040"/>
    <a:srgbClr val="E8E6E7"/>
    <a:srgbClr val="E8E6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71" autoAdjust="0"/>
    <p:restoredTop sz="96412" autoAdjust="0"/>
  </p:normalViewPr>
  <p:slideViewPr>
    <p:cSldViewPr snapToGrid="0">
      <p:cViewPr varScale="1">
        <p:scale>
          <a:sx n="84" d="100"/>
          <a:sy n="84" d="100"/>
        </p:scale>
        <p:origin x="110" y="96"/>
      </p:cViewPr>
      <p:guideLst>
        <p:guide orient="horz" pos="2448"/>
        <p:guide pos="1896"/>
      </p:guideLst>
    </p:cSldViewPr>
  </p:slideViewPr>
  <p:outlineViewPr>
    <p:cViewPr>
      <p:scale>
        <a:sx n="33" d="100"/>
        <a:sy n="33" d="100"/>
      </p:scale>
      <p:origin x="0" y="0"/>
    </p:cViewPr>
  </p:outlineViewPr>
  <p:notesTextViewPr>
    <p:cViewPr>
      <p:scale>
        <a:sx n="1" d="1"/>
        <a:sy n="1" d="1"/>
      </p:scale>
      <p:origin x="0" y="0"/>
    </p:cViewPr>
  </p:notesTextViewPr>
  <p:sorterViewPr>
    <p:cViewPr>
      <p:scale>
        <a:sx n="139" d="100"/>
        <a:sy n="139" d="100"/>
      </p:scale>
      <p:origin x="0" y="0"/>
    </p:cViewPr>
  </p:sorterViewPr>
  <p:notesViewPr>
    <p:cSldViewPr snapToGrid="0">
      <p:cViewPr varScale="1">
        <p:scale>
          <a:sx n="86" d="100"/>
          <a:sy n="86" d="100"/>
        </p:scale>
        <p:origin x="2696"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E46C69-C8F1-492E-9316-9AB7C6225AF4}" type="datetimeFigureOut">
              <a:rPr lang="de-DE" smtClean="0"/>
              <a:t>27.09.2021</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5E19FD-0356-4E38-81BF-CC2CC5DB7AD8}" type="slidenum">
              <a:rPr lang="de-DE" smtClean="0"/>
              <a:t>‹N°›</a:t>
            </a:fld>
            <a:endParaRPr lang="de-DE"/>
          </a:p>
        </p:txBody>
      </p:sp>
    </p:spTree>
    <p:extLst>
      <p:ext uri="{BB962C8B-B14F-4D97-AF65-F5344CB8AC3E}">
        <p14:creationId xmlns:p14="http://schemas.microsoft.com/office/powerpoint/2010/main" val="16109093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48B922-56C9-46FC-9595-9C2DEF7C3E2B}" type="datetimeFigureOut">
              <a:rPr lang="de-DE" smtClean="0"/>
              <a:t>27.09.2021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D1544D-F39A-4F55-BC21-9BE909A9BACC}" type="slidenum">
              <a:rPr lang="de-DE" smtClean="0"/>
              <a:t>‹N°›</a:t>
            </a:fld>
            <a:endParaRPr lang="de-DE"/>
          </a:p>
        </p:txBody>
      </p:sp>
    </p:spTree>
    <p:extLst>
      <p:ext uri="{BB962C8B-B14F-4D97-AF65-F5344CB8AC3E}">
        <p14:creationId xmlns:p14="http://schemas.microsoft.com/office/powerpoint/2010/main" val="839223166"/>
      </p:ext>
    </p:extLst>
  </p:cSld>
  <p:clrMap bg1="lt1" tx1="dk1" bg2="lt2" tx2="dk2" accent1="accent1" accent2="accent2" accent3="accent3" accent4="accent4" accent5="accent5" accent6="accent6" hlink="hlink" folHlink="folHlink"/>
  <p:notesStyle>
    <a:lvl1pPr marL="0" algn="l" defTabSz="914034" rtl="0" eaLnBrk="1" latinLnBrk="0" hangingPunct="1">
      <a:defRPr sz="1200" kern="1200">
        <a:solidFill>
          <a:schemeClr val="tx1"/>
        </a:solidFill>
        <a:latin typeface="+mn-lt"/>
        <a:ea typeface="+mn-ea"/>
        <a:cs typeface="+mn-cs"/>
      </a:defRPr>
    </a:lvl1pPr>
    <a:lvl2pPr marL="457018" algn="l" defTabSz="914034" rtl="0" eaLnBrk="1" latinLnBrk="0" hangingPunct="1">
      <a:defRPr sz="1200" kern="1200">
        <a:solidFill>
          <a:schemeClr val="tx1"/>
        </a:solidFill>
        <a:latin typeface="+mn-lt"/>
        <a:ea typeface="+mn-ea"/>
        <a:cs typeface="+mn-cs"/>
      </a:defRPr>
    </a:lvl2pPr>
    <a:lvl3pPr marL="914034" algn="l" defTabSz="914034" rtl="0" eaLnBrk="1" latinLnBrk="0" hangingPunct="1">
      <a:defRPr sz="1200" kern="1200">
        <a:solidFill>
          <a:schemeClr val="tx1"/>
        </a:solidFill>
        <a:latin typeface="+mn-lt"/>
        <a:ea typeface="+mn-ea"/>
        <a:cs typeface="+mn-cs"/>
      </a:defRPr>
    </a:lvl3pPr>
    <a:lvl4pPr marL="1371052" algn="l" defTabSz="914034" rtl="0" eaLnBrk="1" latinLnBrk="0" hangingPunct="1">
      <a:defRPr sz="1200" kern="1200">
        <a:solidFill>
          <a:schemeClr val="tx1"/>
        </a:solidFill>
        <a:latin typeface="+mn-lt"/>
        <a:ea typeface="+mn-ea"/>
        <a:cs typeface="+mn-cs"/>
      </a:defRPr>
    </a:lvl4pPr>
    <a:lvl5pPr marL="1828069" algn="l" defTabSz="914034" rtl="0" eaLnBrk="1" latinLnBrk="0" hangingPunct="1">
      <a:defRPr sz="1200" kern="1200">
        <a:solidFill>
          <a:schemeClr val="tx1"/>
        </a:solidFill>
        <a:latin typeface="+mn-lt"/>
        <a:ea typeface="+mn-ea"/>
        <a:cs typeface="+mn-cs"/>
      </a:defRPr>
    </a:lvl5pPr>
    <a:lvl6pPr marL="2285086" algn="l" defTabSz="914034" rtl="0" eaLnBrk="1" latinLnBrk="0" hangingPunct="1">
      <a:defRPr sz="1200" kern="1200">
        <a:solidFill>
          <a:schemeClr val="tx1"/>
        </a:solidFill>
        <a:latin typeface="+mn-lt"/>
        <a:ea typeface="+mn-ea"/>
        <a:cs typeface="+mn-cs"/>
      </a:defRPr>
    </a:lvl6pPr>
    <a:lvl7pPr marL="2742104" algn="l" defTabSz="914034" rtl="0" eaLnBrk="1" latinLnBrk="0" hangingPunct="1">
      <a:defRPr sz="1200" kern="1200">
        <a:solidFill>
          <a:schemeClr val="tx1"/>
        </a:solidFill>
        <a:latin typeface="+mn-lt"/>
        <a:ea typeface="+mn-ea"/>
        <a:cs typeface="+mn-cs"/>
      </a:defRPr>
    </a:lvl7pPr>
    <a:lvl8pPr marL="3199120" algn="l" defTabSz="914034" rtl="0" eaLnBrk="1" latinLnBrk="0" hangingPunct="1">
      <a:defRPr sz="1200" kern="1200">
        <a:solidFill>
          <a:schemeClr val="tx1"/>
        </a:solidFill>
        <a:latin typeface="+mn-lt"/>
        <a:ea typeface="+mn-ea"/>
        <a:cs typeface="+mn-cs"/>
      </a:defRPr>
    </a:lvl8pPr>
    <a:lvl9pPr marL="3656138" algn="l" defTabSz="91403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2</a:t>
            </a:fld>
            <a:endParaRPr lang="de-DE"/>
          </a:p>
        </p:txBody>
      </p:sp>
    </p:spTree>
    <p:extLst>
      <p:ext uri="{BB962C8B-B14F-4D97-AF65-F5344CB8AC3E}">
        <p14:creationId xmlns:p14="http://schemas.microsoft.com/office/powerpoint/2010/main" val="3299076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3</a:t>
            </a:fld>
            <a:endParaRPr lang="de-DE"/>
          </a:p>
        </p:txBody>
      </p:sp>
    </p:spTree>
    <p:extLst>
      <p:ext uri="{BB962C8B-B14F-4D97-AF65-F5344CB8AC3E}">
        <p14:creationId xmlns:p14="http://schemas.microsoft.com/office/powerpoint/2010/main" val="2150749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12</a:t>
            </a:fld>
            <a:endParaRPr lang="de-DE"/>
          </a:p>
        </p:txBody>
      </p:sp>
    </p:spTree>
    <p:extLst>
      <p:ext uri="{BB962C8B-B14F-4D97-AF65-F5344CB8AC3E}">
        <p14:creationId xmlns:p14="http://schemas.microsoft.com/office/powerpoint/2010/main" val="1752685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C165BB5-7554-4144-AE70-460283F44804}" type="slidenum">
              <a:rPr lang="fr-FR" smtClean="0"/>
              <a:t>15</a:t>
            </a:fld>
            <a:endParaRPr lang="fr-FR"/>
          </a:p>
        </p:txBody>
      </p:sp>
    </p:spTree>
    <p:extLst>
      <p:ext uri="{BB962C8B-B14F-4D97-AF65-F5344CB8AC3E}">
        <p14:creationId xmlns:p14="http://schemas.microsoft.com/office/powerpoint/2010/main" val="55568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C165BB5-7554-4144-AE70-460283F44804}" type="slidenum">
              <a:rPr lang="fr-FR" smtClean="0"/>
              <a:t>16</a:t>
            </a:fld>
            <a:endParaRPr lang="fr-FR"/>
          </a:p>
        </p:txBody>
      </p:sp>
    </p:spTree>
    <p:extLst>
      <p:ext uri="{BB962C8B-B14F-4D97-AF65-F5344CB8AC3E}">
        <p14:creationId xmlns:p14="http://schemas.microsoft.com/office/powerpoint/2010/main" val="2973870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F729F-0A35-41B6-94E0-D6E33477B7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7B64B3-84F0-41DD-969F-6E505B813C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6C4469-862F-4816-A971-0A6188DA1E30}"/>
              </a:ext>
            </a:extLst>
          </p:cNvPr>
          <p:cNvSpPr>
            <a:spLocks noGrp="1"/>
          </p:cNvSpPr>
          <p:nvPr>
            <p:ph type="dt" sz="half" idx="10"/>
          </p:nvPr>
        </p:nvSpPr>
        <p:spPr/>
        <p:txBody>
          <a:bodyPr/>
          <a:lstStyle/>
          <a:p>
            <a:fld id="{EE39A131-1874-49EC-A202-3CFA8FAF3CD6}" type="datetimeFigureOut">
              <a:rPr lang="en-US" smtClean="0">
                <a:solidFill>
                  <a:prstClr val="black">
                    <a:tint val="75000"/>
                  </a:prstClr>
                </a:solidFill>
              </a:rPr>
              <a:pPr/>
              <a:t>9/27/2021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71813318-9431-40EE-88D5-59615FA2D39E}"/>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07FC102A-116D-44F4-9989-A08DA99D4D67}"/>
              </a:ext>
            </a:extLst>
          </p:cNvPr>
          <p:cNvSpPr>
            <a:spLocks noGrp="1"/>
          </p:cNvSpPr>
          <p:nvPr>
            <p:ph type="sldNum" sz="quarter" idx="12"/>
          </p:nvPr>
        </p:nvSpPr>
        <p:spPr/>
        <p:txBody>
          <a:bodyPr/>
          <a:lstStyle/>
          <a:p>
            <a:fld id="{34A29E04-CBF4-48B3-8334-DFEC230061F3}"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1245891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6E779-9CB1-451A-B6A0-E32695E867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C3E9D7-6BB6-4169-95D2-A374C85D8F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5ABD77-33EE-4F74-93EA-38C35ABFE5A3}"/>
              </a:ext>
            </a:extLst>
          </p:cNvPr>
          <p:cNvSpPr>
            <a:spLocks noGrp="1"/>
          </p:cNvSpPr>
          <p:nvPr>
            <p:ph type="dt" sz="half" idx="10"/>
          </p:nvPr>
        </p:nvSpPr>
        <p:spPr/>
        <p:txBody>
          <a:bodyPr/>
          <a:lstStyle/>
          <a:p>
            <a:fld id="{EE39A131-1874-49EC-A202-3CFA8FAF3CD6}" type="datetimeFigureOut">
              <a:rPr lang="en-US" smtClean="0">
                <a:solidFill>
                  <a:prstClr val="black">
                    <a:tint val="75000"/>
                  </a:prstClr>
                </a:solidFill>
              </a:rPr>
              <a:pPr/>
              <a:t>9/27/2021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2BED25DB-B264-4158-8059-21EB166FCF34}"/>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367B6EBA-AA39-4C09-8A40-FF254612959F}"/>
              </a:ext>
            </a:extLst>
          </p:cNvPr>
          <p:cNvSpPr>
            <a:spLocks noGrp="1"/>
          </p:cNvSpPr>
          <p:nvPr>
            <p:ph type="sldNum" sz="quarter" idx="12"/>
          </p:nvPr>
        </p:nvSpPr>
        <p:spPr/>
        <p:txBody>
          <a:bodyPr/>
          <a:lstStyle/>
          <a:p>
            <a:fld id="{34A29E04-CBF4-48B3-8334-DFEC230061F3}"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2999922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72503B-EC51-42F9-A884-554723D8D919}"/>
              </a:ext>
            </a:extLst>
          </p:cNvPr>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09B94A-8D9A-4006-85B6-E1769A8E44C7}"/>
              </a:ext>
            </a:extLst>
          </p:cNvPr>
          <p:cNvSpPr>
            <a:spLocks noGrp="1"/>
          </p:cNvSpPr>
          <p:nvPr>
            <p:ph type="body" orient="vert" idx="1"/>
          </p:nvPr>
        </p:nvSpPr>
        <p:spPr>
          <a:xfrm>
            <a:off x="838203"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406C40-057D-4F96-80CB-B0260A2B2F81}"/>
              </a:ext>
            </a:extLst>
          </p:cNvPr>
          <p:cNvSpPr>
            <a:spLocks noGrp="1"/>
          </p:cNvSpPr>
          <p:nvPr>
            <p:ph type="dt" sz="half" idx="10"/>
          </p:nvPr>
        </p:nvSpPr>
        <p:spPr/>
        <p:txBody>
          <a:bodyPr/>
          <a:lstStyle/>
          <a:p>
            <a:fld id="{EE39A131-1874-49EC-A202-3CFA8FAF3CD6}" type="datetimeFigureOut">
              <a:rPr lang="en-US" smtClean="0">
                <a:solidFill>
                  <a:prstClr val="black">
                    <a:tint val="75000"/>
                  </a:prstClr>
                </a:solidFill>
              </a:rPr>
              <a:pPr/>
              <a:t>9/27/2021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5B764A46-787E-4832-B43B-6188D7297408}"/>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2988AEC5-63DA-44F6-A2AB-8F510C1F9B43}"/>
              </a:ext>
            </a:extLst>
          </p:cNvPr>
          <p:cNvSpPr>
            <a:spLocks noGrp="1"/>
          </p:cNvSpPr>
          <p:nvPr>
            <p:ph type="sldNum" sz="quarter" idx="12"/>
          </p:nvPr>
        </p:nvSpPr>
        <p:spPr/>
        <p:txBody>
          <a:bodyPr/>
          <a:lstStyle/>
          <a:p>
            <a:fld id="{34A29E04-CBF4-48B3-8334-DFEC230061F3}"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747371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Empty">
    <p:spTree>
      <p:nvGrpSpPr>
        <p:cNvPr id="1" name=""/>
        <p:cNvGrpSpPr/>
        <p:nvPr/>
      </p:nvGrpSpPr>
      <p:grpSpPr>
        <a:xfrm>
          <a:off x="0" y="0"/>
          <a:ext cx="0" cy="0"/>
          <a:chOff x="0" y="0"/>
          <a:chExt cx="0" cy="0"/>
        </a:xfrm>
      </p:grpSpPr>
      <p:sp>
        <p:nvSpPr>
          <p:cNvPr id="3" name="Rechteck 2"/>
          <p:cNvSpPr/>
          <p:nvPr userDrawn="1"/>
        </p:nvSpPr>
        <p:spPr>
          <a:xfrm>
            <a:off x="1" y="-2594"/>
            <a:ext cx="12191999" cy="78794"/>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800">
              <a:solidFill>
                <a:schemeClr val="bg1"/>
              </a:solidFill>
              <a:latin typeface="Century Gothic" panose="020B0502020202020204" pitchFamily="34" charset="0"/>
            </a:endParaRPr>
          </a:p>
          <a:p>
            <a:pPr algn="ctr"/>
            <a:endParaRPr lang="de-DE" sz="800">
              <a:solidFill>
                <a:schemeClr val="bg1"/>
              </a:solidFill>
              <a:latin typeface="Century Gothic" panose="020B0502020202020204" pitchFamily="34" charset="0"/>
            </a:endParaRPr>
          </a:p>
          <a:p>
            <a:pPr algn="ctr">
              <a:lnSpc>
                <a:spcPct val="200000"/>
              </a:lnSpc>
            </a:pPr>
            <a:endParaRPr lang="de-DE" sz="800">
              <a:solidFill>
                <a:schemeClr val="bg1"/>
              </a:solidFill>
              <a:latin typeface="Century Gothic" panose="020B0502020202020204" pitchFamily="34" charset="0"/>
            </a:endParaRPr>
          </a:p>
          <a:p>
            <a:pPr algn="ctr"/>
            <a:endParaRPr lang="de-DE" sz="3598">
              <a:solidFill>
                <a:schemeClr val="bg1"/>
              </a:solidFill>
            </a:endParaRPr>
          </a:p>
        </p:txBody>
      </p:sp>
      <p:sp>
        <p:nvSpPr>
          <p:cNvPr id="5" name="Rechteck 4"/>
          <p:cNvSpPr/>
          <p:nvPr userDrawn="1"/>
        </p:nvSpPr>
        <p:spPr>
          <a:xfrm>
            <a:off x="1" y="6779206"/>
            <a:ext cx="12191999" cy="78794"/>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800">
              <a:solidFill>
                <a:schemeClr val="bg1"/>
              </a:solidFill>
              <a:latin typeface="Century Gothic" panose="020B0502020202020204" pitchFamily="34" charset="0"/>
            </a:endParaRPr>
          </a:p>
          <a:p>
            <a:pPr algn="ctr"/>
            <a:endParaRPr lang="de-DE" sz="800">
              <a:solidFill>
                <a:schemeClr val="bg1"/>
              </a:solidFill>
              <a:latin typeface="Century Gothic" panose="020B0502020202020204" pitchFamily="34" charset="0"/>
            </a:endParaRPr>
          </a:p>
          <a:p>
            <a:pPr algn="ctr">
              <a:lnSpc>
                <a:spcPct val="200000"/>
              </a:lnSpc>
            </a:pPr>
            <a:endParaRPr lang="de-DE" sz="800">
              <a:solidFill>
                <a:schemeClr val="bg1"/>
              </a:solidFill>
              <a:latin typeface="Century Gothic" panose="020B0502020202020204" pitchFamily="34" charset="0"/>
            </a:endParaRPr>
          </a:p>
          <a:p>
            <a:pPr algn="ctr"/>
            <a:endParaRPr lang="de-DE" sz="3598">
              <a:solidFill>
                <a:schemeClr val="bg1"/>
              </a:solidFill>
            </a:endParaRPr>
          </a:p>
        </p:txBody>
      </p:sp>
    </p:spTree>
    <p:extLst>
      <p:ext uri="{BB962C8B-B14F-4D97-AF65-F5344CB8AC3E}">
        <p14:creationId xmlns:p14="http://schemas.microsoft.com/office/powerpoint/2010/main" val="40336213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tandar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6913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8921-63BE-4A89-A964-3C2FC57896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62FA11-2FDC-4C85-A4BC-C22086401E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08EC21-2298-4835-AB1B-FD8304F8A253}"/>
              </a:ext>
            </a:extLst>
          </p:cNvPr>
          <p:cNvSpPr>
            <a:spLocks noGrp="1"/>
          </p:cNvSpPr>
          <p:nvPr>
            <p:ph type="dt" sz="half" idx="10"/>
          </p:nvPr>
        </p:nvSpPr>
        <p:spPr/>
        <p:txBody>
          <a:bodyPr/>
          <a:lstStyle/>
          <a:p>
            <a:fld id="{EE39A131-1874-49EC-A202-3CFA8FAF3CD6}" type="datetimeFigureOut">
              <a:rPr lang="en-US" smtClean="0">
                <a:solidFill>
                  <a:prstClr val="black">
                    <a:tint val="75000"/>
                  </a:prstClr>
                </a:solidFill>
              </a:rPr>
              <a:pPr/>
              <a:t>9/27/2021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6B74B302-713E-4D64-BDAB-7C83CC32928E}"/>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0C9671ED-1968-4333-97E1-E4CB7D8D6AA7}"/>
              </a:ext>
            </a:extLst>
          </p:cNvPr>
          <p:cNvSpPr>
            <a:spLocks noGrp="1"/>
          </p:cNvSpPr>
          <p:nvPr>
            <p:ph type="sldNum" sz="quarter" idx="12"/>
          </p:nvPr>
        </p:nvSpPr>
        <p:spPr/>
        <p:txBody>
          <a:bodyPr/>
          <a:lstStyle/>
          <a:p>
            <a:fld id="{34A29E04-CBF4-48B3-8334-DFEC230061F3}"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864423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9CF6B-8B29-437E-957C-CD93097FD890}"/>
              </a:ext>
            </a:extLst>
          </p:cNvPr>
          <p:cNvSpPr>
            <a:spLocks noGrp="1"/>
          </p:cNvSpPr>
          <p:nvPr>
            <p:ph type="title"/>
          </p:nvPr>
        </p:nvSpPr>
        <p:spPr>
          <a:xfrm>
            <a:off x="831851" y="1709746"/>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B5086E-D319-4B80-9DD7-F875A522B33D}"/>
              </a:ext>
            </a:extLst>
          </p:cNvPr>
          <p:cNvSpPr>
            <a:spLocks noGrp="1"/>
          </p:cNvSpPr>
          <p:nvPr>
            <p:ph type="body" idx="1"/>
          </p:nvPr>
        </p:nvSpPr>
        <p:spPr>
          <a:xfrm>
            <a:off x="831851" y="4589471"/>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4223F2-0E1B-4953-861E-50555E262EB9}"/>
              </a:ext>
            </a:extLst>
          </p:cNvPr>
          <p:cNvSpPr>
            <a:spLocks noGrp="1"/>
          </p:cNvSpPr>
          <p:nvPr>
            <p:ph type="dt" sz="half" idx="10"/>
          </p:nvPr>
        </p:nvSpPr>
        <p:spPr/>
        <p:txBody>
          <a:bodyPr/>
          <a:lstStyle/>
          <a:p>
            <a:fld id="{EE39A131-1874-49EC-A202-3CFA8FAF3CD6}" type="datetimeFigureOut">
              <a:rPr lang="en-US" smtClean="0">
                <a:solidFill>
                  <a:prstClr val="black">
                    <a:tint val="75000"/>
                  </a:prstClr>
                </a:solidFill>
              </a:rPr>
              <a:pPr/>
              <a:t>9/27/2021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10B5D2DD-9860-405F-80B6-CFC6A2826CE9}"/>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AE889437-617D-411F-A02C-23970866B1DF}"/>
              </a:ext>
            </a:extLst>
          </p:cNvPr>
          <p:cNvSpPr>
            <a:spLocks noGrp="1"/>
          </p:cNvSpPr>
          <p:nvPr>
            <p:ph type="sldNum" sz="quarter" idx="12"/>
          </p:nvPr>
        </p:nvSpPr>
        <p:spPr/>
        <p:txBody>
          <a:bodyPr/>
          <a:lstStyle/>
          <a:p>
            <a:fld id="{34A29E04-CBF4-48B3-8334-DFEC230061F3}"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3094574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57568-1EE4-4A17-B7FA-5FCEE03A5E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1CF812-D8CF-45E6-A53B-41C88D378F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AAFDC9-CB9E-4904-B1CE-F4289150E4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5C0A30-3553-40BF-977F-C8A3182DF338}"/>
              </a:ext>
            </a:extLst>
          </p:cNvPr>
          <p:cNvSpPr>
            <a:spLocks noGrp="1"/>
          </p:cNvSpPr>
          <p:nvPr>
            <p:ph type="dt" sz="half" idx="10"/>
          </p:nvPr>
        </p:nvSpPr>
        <p:spPr/>
        <p:txBody>
          <a:bodyPr/>
          <a:lstStyle/>
          <a:p>
            <a:fld id="{EE39A131-1874-49EC-A202-3CFA8FAF3CD6}" type="datetimeFigureOut">
              <a:rPr lang="en-US" smtClean="0">
                <a:solidFill>
                  <a:prstClr val="black">
                    <a:tint val="75000"/>
                  </a:prstClr>
                </a:solidFill>
              </a:rPr>
              <a:pPr/>
              <a:t>9/27/2021</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E09AEAD4-2571-4DB8-95DE-6276657D4CFD}"/>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97BB97AC-685C-4443-B7CA-A6C72FCB689F}"/>
              </a:ext>
            </a:extLst>
          </p:cNvPr>
          <p:cNvSpPr>
            <a:spLocks noGrp="1"/>
          </p:cNvSpPr>
          <p:nvPr>
            <p:ph type="sldNum" sz="quarter" idx="12"/>
          </p:nvPr>
        </p:nvSpPr>
        <p:spPr/>
        <p:txBody>
          <a:bodyPr/>
          <a:lstStyle/>
          <a:p>
            <a:fld id="{34A29E04-CBF4-48B3-8334-DFEC230061F3}"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2103285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31BFC-1FE8-4E16-92EF-08735CB8D7D9}"/>
              </a:ext>
            </a:extLst>
          </p:cNvPr>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D004CA-E13F-4CB2-9E81-57EB90040C93}"/>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601940-56C2-46E8-B92A-8BE31AEC9541}"/>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B583A8-D65F-4D2F-B698-E61CE037050C}"/>
              </a:ext>
            </a:extLst>
          </p:cNvPr>
          <p:cNvSpPr>
            <a:spLocks noGrp="1"/>
          </p:cNvSpPr>
          <p:nvPr>
            <p:ph type="body" sz="quarter" idx="3"/>
          </p:nvPr>
        </p:nvSpPr>
        <p:spPr>
          <a:xfrm>
            <a:off x="6172203"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B08F5A-888D-45EA-9160-3459184BE1F8}"/>
              </a:ext>
            </a:extLst>
          </p:cNvPr>
          <p:cNvSpPr>
            <a:spLocks noGrp="1"/>
          </p:cNvSpPr>
          <p:nvPr>
            <p:ph sz="quarter" idx="4"/>
          </p:nvPr>
        </p:nvSpPr>
        <p:spPr>
          <a:xfrm>
            <a:off x="6172203"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7C22D6-11E7-4446-8C27-EACD88826BED}"/>
              </a:ext>
            </a:extLst>
          </p:cNvPr>
          <p:cNvSpPr>
            <a:spLocks noGrp="1"/>
          </p:cNvSpPr>
          <p:nvPr>
            <p:ph type="dt" sz="half" idx="10"/>
          </p:nvPr>
        </p:nvSpPr>
        <p:spPr/>
        <p:txBody>
          <a:bodyPr/>
          <a:lstStyle/>
          <a:p>
            <a:fld id="{EE39A131-1874-49EC-A202-3CFA8FAF3CD6}" type="datetimeFigureOut">
              <a:rPr lang="en-US" smtClean="0">
                <a:solidFill>
                  <a:prstClr val="black">
                    <a:tint val="75000"/>
                  </a:prstClr>
                </a:solidFill>
              </a:rPr>
              <a:pPr/>
              <a:t>9/27/2021</a:t>
            </a:fld>
            <a:endParaRPr lang="en-US">
              <a:solidFill>
                <a:prstClr val="black">
                  <a:tint val="75000"/>
                </a:prstClr>
              </a:solidFill>
            </a:endParaRPr>
          </a:p>
        </p:txBody>
      </p:sp>
      <p:sp>
        <p:nvSpPr>
          <p:cNvPr id="8" name="Footer Placeholder 7">
            <a:extLst>
              <a:ext uri="{FF2B5EF4-FFF2-40B4-BE49-F238E27FC236}">
                <a16:creationId xmlns:a16="http://schemas.microsoft.com/office/drawing/2014/main" id="{16128050-8976-4977-AB3D-BEF63735E0FA}"/>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a16="http://schemas.microsoft.com/office/drawing/2014/main" id="{112E61A8-8F4D-406B-BCEA-546C98480B06}"/>
              </a:ext>
            </a:extLst>
          </p:cNvPr>
          <p:cNvSpPr>
            <a:spLocks noGrp="1"/>
          </p:cNvSpPr>
          <p:nvPr>
            <p:ph type="sldNum" sz="quarter" idx="12"/>
          </p:nvPr>
        </p:nvSpPr>
        <p:spPr/>
        <p:txBody>
          <a:bodyPr/>
          <a:lstStyle/>
          <a:p>
            <a:fld id="{34A29E04-CBF4-48B3-8334-DFEC230061F3}"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3290117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C1817-3BD3-472A-B7F2-7EFCC0F768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25C004-C20F-43EC-88A3-722377B12745}"/>
              </a:ext>
            </a:extLst>
          </p:cNvPr>
          <p:cNvSpPr>
            <a:spLocks noGrp="1"/>
          </p:cNvSpPr>
          <p:nvPr>
            <p:ph type="dt" sz="half" idx="10"/>
          </p:nvPr>
        </p:nvSpPr>
        <p:spPr/>
        <p:txBody>
          <a:bodyPr/>
          <a:lstStyle/>
          <a:p>
            <a:fld id="{EE39A131-1874-49EC-A202-3CFA8FAF3CD6}" type="datetimeFigureOut">
              <a:rPr lang="en-US" smtClean="0">
                <a:solidFill>
                  <a:prstClr val="black">
                    <a:tint val="75000"/>
                  </a:prstClr>
                </a:solidFill>
              </a:rPr>
              <a:pPr/>
              <a:t>9/27/2021</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id="{59FE1500-A689-4C0F-91AE-4F4A6D0DFB1A}"/>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id="{0F9E17E0-FD7A-4C3D-B049-2629FDBB85B6}"/>
              </a:ext>
            </a:extLst>
          </p:cNvPr>
          <p:cNvSpPr>
            <a:spLocks noGrp="1"/>
          </p:cNvSpPr>
          <p:nvPr>
            <p:ph type="sldNum" sz="quarter" idx="12"/>
          </p:nvPr>
        </p:nvSpPr>
        <p:spPr/>
        <p:txBody>
          <a:bodyPr/>
          <a:lstStyle/>
          <a:p>
            <a:fld id="{34A29E04-CBF4-48B3-8334-DFEC230061F3}"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1179773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0F3BB6-7397-47A2-84E5-775E627A3134}"/>
              </a:ext>
            </a:extLst>
          </p:cNvPr>
          <p:cNvSpPr>
            <a:spLocks noGrp="1"/>
          </p:cNvSpPr>
          <p:nvPr>
            <p:ph type="dt" sz="half" idx="10"/>
          </p:nvPr>
        </p:nvSpPr>
        <p:spPr/>
        <p:txBody>
          <a:bodyPr/>
          <a:lstStyle/>
          <a:p>
            <a:fld id="{EE39A131-1874-49EC-A202-3CFA8FAF3CD6}" type="datetimeFigureOut">
              <a:rPr lang="en-US" smtClean="0">
                <a:solidFill>
                  <a:prstClr val="black">
                    <a:tint val="75000"/>
                  </a:prstClr>
                </a:solidFill>
              </a:rPr>
              <a:pPr/>
              <a:t>9/27/2021</a:t>
            </a:fld>
            <a:endParaRPr lang="en-US">
              <a:solidFill>
                <a:prstClr val="black">
                  <a:tint val="75000"/>
                </a:prstClr>
              </a:solidFill>
            </a:endParaRPr>
          </a:p>
        </p:txBody>
      </p:sp>
      <p:sp>
        <p:nvSpPr>
          <p:cNvPr id="3" name="Footer Placeholder 2">
            <a:extLst>
              <a:ext uri="{FF2B5EF4-FFF2-40B4-BE49-F238E27FC236}">
                <a16:creationId xmlns:a16="http://schemas.microsoft.com/office/drawing/2014/main" id="{1D5359F5-090D-4073-BFDF-93DB0F0DDAD4}"/>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a16="http://schemas.microsoft.com/office/drawing/2014/main" id="{2AD52A1E-0E4B-4520-A1E3-2271B05D1C28}"/>
              </a:ext>
            </a:extLst>
          </p:cNvPr>
          <p:cNvSpPr>
            <a:spLocks noGrp="1"/>
          </p:cNvSpPr>
          <p:nvPr>
            <p:ph type="sldNum" sz="quarter" idx="12"/>
          </p:nvPr>
        </p:nvSpPr>
        <p:spPr/>
        <p:txBody>
          <a:bodyPr/>
          <a:lstStyle/>
          <a:p>
            <a:fld id="{34A29E04-CBF4-48B3-8334-DFEC230061F3}"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141195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F792-3795-45E5-999B-A8DCE83EA7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BE1AA0-9EB5-499F-84A6-5EB1C0D14145}"/>
              </a:ext>
            </a:extLst>
          </p:cNvPr>
          <p:cNvSpPr>
            <a:spLocks noGrp="1"/>
          </p:cNvSpPr>
          <p:nvPr>
            <p:ph idx="1"/>
          </p:nvPr>
        </p:nvSpPr>
        <p:spPr>
          <a:xfrm>
            <a:off x="5183188" y="987433"/>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D101D4-F21D-455A-8E51-25FD193CAF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530C52-8E53-4434-8E1D-0220EFA71F51}"/>
              </a:ext>
            </a:extLst>
          </p:cNvPr>
          <p:cNvSpPr>
            <a:spLocks noGrp="1"/>
          </p:cNvSpPr>
          <p:nvPr>
            <p:ph type="dt" sz="half" idx="10"/>
          </p:nvPr>
        </p:nvSpPr>
        <p:spPr/>
        <p:txBody>
          <a:bodyPr/>
          <a:lstStyle/>
          <a:p>
            <a:fld id="{EE39A131-1874-49EC-A202-3CFA8FAF3CD6}" type="datetimeFigureOut">
              <a:rPr lang="en-US" smtClean="0">
                <a:solidFill>
                  <a:prstClr val="black">
                    <a:tint val="75000"/>
                  </a:prstClr>
                </a:solidFill>
              </a:rPr>
              <a:pPr/>
              <a:t>9/27/2021</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FA59A277-AE0C-456A-A26A-5C5E429886F3}"/>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0DDDD773-6E24-46F7-B823-BE7901FCDD88}"/>
              </a:ext>
            </a:extLst>
          </p:cNvPr>
          <p:cNvSpPr>
            <a:spLocks noGrp="1"/>
          </p:cNvSpPr>
          <p:nvPr>
            <p:ph type="sldNum" sz="quarter" idx="12"/>
          </p:nvPr>
        </p:nvSpPr>
        <p:spPr/>
        <p:txBody>
          <a:bodyPr/>
          <a:lstStyle/>
          <a:p>
            <a:fld id="{34A29E04-CBF4-48B3-8334-DFEC230061F3}"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2058154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C3F40-8225-4A8C-B0A1-962EBB6C7A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C738A2-02E9-4357-BE9F-0A5FCA394104}"/>
              </a:ext>
            </a:extLst>
          </p:cNvPr>
          <p:cNvSpPr>
            <a:spLocks noGrp="1"/>
          </p:cNvSpPr>
          <p:nvPr>
            <p:ph type="pic" idx="1"/>
          </p:nvPr>
        </p:nvSpPr>
        <p:spPr>
          <a:xfrm>
            <a:off x="5183188" y="987433"/>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1BB815-46D1-41EE-9CD3-D0DBA9CDD6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018E3-55FE-4710-8C95-EC65E0C29843}"/>
              </a:ext>
            </a:extLst>
          </p:cNvPr>
          <p:cNvSpPr>
            <a:spLocks noGrp="1"/>
          </p:cNvSpPr>
          <p:nvPr>
            <p:ph type="dt" sz="half" idx="10"/>
          </p:nvPr>
        </p:nvSpPr>
        <p:spPr/>
        <p:txBody>
          <a:bodyPr/>
          <a:lstStyle/>
          <a:p>
            <a:fld id="{EE39A131-1874-49EC-A202-3CFA8FAF3CD6}" type="datetimeFigureOut">
              <a:rPr lang="en-US" smtClean="0">
                <a:solidFill>
                  <a:prstClr val="black">
                    <a:tint val="75000"/>
                  </a:prstClr>
                </a:solidFill>
              </a:rPr>
              <a:pPr/>
              <a:t>9/27/2021</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BF2DB4D1-1920-4223-A910-D9F5A6409F09}"/>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8CFA4346-85F2-44F2-9497-4572AF7AF4E4}"/>
              </a:ext>
            </a:extLst>
          </p:cNvPr>
          <p:cNvSpPr>
            <a:spLocks noGrp="1"/>
          </p:cNvSpPr>
          <p:nvPr>
            <p:ph type="sldNum" sz="quarter" idx="12"/>
          </p:nvPr>
        </p:nvSpPr>
        <p:spPr/>
        <p:txBody>
          <a:bodyPr/>
          <a:lstStyle/>
          <a:p>
            <a:fld id="{34A29E04-CBF4-48B3-8334-DFEC230061F3}"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2370525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C2B58D-57CC-4615-9733-E3D34688247B}"/>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0FF8D5-7129-47B0-AFAE-0959BCB0FF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4AC043-A597-4E28-AD2B-C1DB9BBB6C1F}"/>
              </a:ext>
            </a:extLst>
          </p:cNvPr>
          <p:cNvSpPr>
            <a:spLocks noGrp="1"/>
          </p:cNvSpPr>
          <p:nvPr>
            <p:ph type="dt" sz="half" idx="2"/>
          </p:nvPr>
        </p:nvSpPr>
        <p:spPr>
          <a:xfrm>
            <a:off x="838200" y="6356358"/>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EE39A131-1874-49EC-A202-3CFA8FAF3CD6}" type="datetimeFigureOut">
              <a:rPr lang="en-US" smtClean="0">
                <a:solidFill>
                  <a:prstClr val="black">
                    <a:tint val="75000"/>
                  </a:prstClr>
                </a:solidFill>
              </a:rPr>
              <a:pPr defTabSz="914400"/>
              <a:t>9/27/2021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8799A0B6-A9AF-4A2D-A90B-87C045C3F82B}"/>
              </a:ext>
            </a:extLst>
          </p:cNvPr>
          <p:cNvSpPr>
            <a:spLocks noGrp="1"/>
          </p:cNvSpPr>
          <p:nvPr>
            <p:ph type="ftr" sz="quarter" idx="3"/>
          </p:nvPr>
        </p:nvSpPr>
        <p:spPr>
          <a:xfrm>
            <a:off x="4038600" y="6356358"/>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4C5D26C9-4529-4F44-9D87-CC6CC0BAA672}"/>
              </a:ext>
            </a:extLst>
          </p:cNvPr>
          <p:cNvSpPr>
            <a:spLocks noGrp="1"/>
          </p:cNvSpPr>
          <p:nvPr>
            <p:ph type="sldNum" sz="quarter" idx="4"/>
          </p:nvPr>
        </p:nvSpPr>
        <p:spPr>
          <a:xfrm>
            <a:off x="8610600" y="635635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34A29E04-CBF4-48B3-8334-DFEC230061F3}" type="slidenum">
              <a:rPr lang="en-US" smtClean="0">
                <a:solidFill>
                  <a:prstClr val="black">
                    <a:tint val="75000"/>
                  </a:prstClr>
                </a:solidFill>
              </a:rPr>
              <a:pPr defTabSz="914400"/>
              <a:t>‹N°›</a:t>
            </a:fld>
            <a:endParaRPr lang="en-US">
              <a:solidFill>
                <a:prstClr val="black">
                  <a:tint val="75000"/>
                </a:prstClr>
              </a:solidFill>
            </a:endParaRPr>
          </a:p>
        </p:txBody>
      </p:sp>
    </p:spTree>
    <p:extLst>
      <p:ext uri="{BB962C8B-B14F-4D97-AF65-F5344CB8AC3E}">
        <p14:creationId xmlns:p14="http://schemas.microsoft.com/office/powerpoint/2010/main" val="1572608679"/>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microsoft.com/office/2007/relationships/hdphoto" Target="../media/hdphoto3.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microsoft.com/office/2007/relationships/hdphoto" Target="../media/hdphoto2.wdp"/><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microsoft.com/office/2007/relationships/hdphoto" Target="../media/hdphoto2.wdp"/><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Rectangle 749">
            <a:extLst>
              <a:ext uri="{FF2B5EF4-FFF2-40B4-BE49-F238E27FC236}">
                <a16:creationId xmlns:a16="http://schemas.microsoft.com/office/drawing/2014/main" id="{B0A1C3E7-9B19-4F62-8A9A-0901801917A0}"/>
              </a:ext>
            </a:extLst>
          </p:cNvPr>
          <p:cNvSpPr/>
          <p:nvPr/>
        </p:nvSpPr>
        <p:spPr>
          <a:xfrm flipH="1" flipV="1">
            <a:off x="0" y="-1"/>
            <a:ext cx="12192000" cy="6858000"/>
          </a:xfrm>
          <a:prstGeom prst="rect">
            <a:avLst/>
          </a:prstGeom>
          <a:gradFill>
            <a:gsLst>
              <a:gs pos="0">
                <a:srgbClr val="5C74DC">
                  <a:alpha val="25000"/>
                </a:srgbClr>
              </a:gs>
              <a:gs pos="80000">
                <a:srgbClr val="5C74DC">
                  <a:alpha val="0"/>
                </a:srgbClr>
              </a:gs>
            </a:gsLst>
            <a:lin ang="2700000" scaled="0"/>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kern="0" dirty="0">
              <a:solidFill>
                <a:srgbClr val="5C74DC"/>
              </a:solidFill>
              <a:latin typeface="Quicksand Medium"/>
            </a:endParaRPr>
          </a:p>
        </p:txBody>
      </p:sp>
      <p:sp>
        <p:nvSpPr>
          <p:cNvPr id="774" name="Rectangle: Rounded Corners 773">
            <a:extLst>
              <a:ext uri="{FF2B5EF4-FFF2-40B4-BE49-F238E27FC236}">
                <a16:creationId xmlns:a16="http://schemas.microsoft.com/office/drawing/2014/main" id="{7AA1186C-91C1-40FC-A30E-E632DAAC0AC6}"/>
              </a:ext>
            </a:extLst>
          </p:cNvPr>
          <p:cNvSpPr/>
          <p:nvPr/>
        </p:nvSpPr>
        <p:spPr>
          <a:xfrm>
            <a:off x="10371123" y="4508285"/>
            <a:ext cx="1061700" cy="1058915"/>
          </a:xfrm>
          <a:prstGeom prst="roundRect">
            <a:avLst>
              <a:gd name="adj" fmla="val 29592"/>
            </a:avLst>
          </a:prstGeom>
          <a:solidFill>
            <a:srgbClr val="FFFFFF">
              <a:alpha val="20000"/>
            </a:srgbClr>
          </a:solidFill>
          <a:ln>
            <a:noFill/>
          </a:ln>
          <a:effectLst>
            <a:outerShdw blurRad="1079500" dist="508000" dir="2700000" sx="85000" sy="85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773" name="Rectangle: Rounded Corners 772">
            <a:extLst>
              <a:ext uri="{FF2B5EF4-FFF2-40B4-BE49-F238E27FC236}">
                <a16:creationId xmlns:a16="http://schemas.microsoft.com/office/drawing/2014/main" id="{BF522F95-0214-432C-ACE5-1C2E58D9F658}"/>
              </a:ext>
            </a:extLst>
          </p:cNvPr>
          <p:cNvSpPr/>
          <p:nvPr/>
        </p:nvSpPr>
        <p:spPr>
          <a:xfrm>
            <a:off x="9788249" y="5103475"/>
            <a:ext cx="766680" cy="764669"/>
          </a:xfrm>
          <a:prstGeom prst="roundRect">
            <a:avLst>
              <a:gd name="adj" fmla="val 29592"/>
            </a:avLst>
          </a:prstGeom>
          <a:solidFill>
            <a:srgbClr val="FFFFFF">
              <a:alpha val="40000"/>
            </a:srgbClr>
          </a:solidFill>
          <a:ln>
            <a:noFill/>
          </a:ln>
          <a:effectLst>
            <a:outerShdw blurRad="1079500" dist="508000" dir="2700000" sx="85000" sy="85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95" name="Rectangle: Rounded Corners 774">
            <a:extLst>
              <a:ext uri="{FF2B5EF4-FFF2-40B4-BE49-F238E27FC236}">
                <a16:creationId xmlns:a16="http://schemas.microsoft.com/office/drawing/2014/main" id="{174AE944-3889-EE46-93EE-37826823BFCD}"/>
              </a:ext>
            </a:extLst>
          </p:cNvPr>
          <p:cNvSpPr/>
          <p:nvPr/>
        </p:nvSpPr>
        <p:spPr>
          <a:xfrm>
            <a:off x="8879549" y="-1509661"/>
            <a:ext cx="4868435" cy="4855661"/>
          </a:xfrm>
          <a:prstGeom prst="roundRect">
            <a:avLst>
              <a:gd name="adj" fmla="val 29592"/>
            </a:avLst>
          </a:prstGeom>
          <a:noFill/>
          <a:ln w="38100">
            <a:solidFill>
              <a:srgbClr val="FFFFFF">
                <a:alpha val="50196"/>
              </a:srgbClr>
            </a:solidFill>
          </a:ln>
          <a:effectLst>
            <a:outerShdw blurRad="1079500" dist="508000" dir="2700000" sx="85000" sy="85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96" name="Rectangle: Rounded Corners 775">
            <a:extLst>
              <a:ext uri="{FF2B5EF4-FFF2-40B4-BE49-F238E27FC236}">
                <a16:creationId xmlns:a16="http://schemas.microsoft.com/office/drawing/2014/main" id="{674F323B-0FAD-874D-8D6F-E136FE7C5D8C}"/>
              </a:ext>
            </a:extLst>
          </p:cNvPr>
          <p:cNvSpPr/>
          <p:nvPr/>
        </p:nvSpPr>
        <p:spPr>
          <a:xfrm>
            <a:off x="9476305" y="-914472"/>
            <a:ext cx="3674923" cy="3665282"/>
          </a:xfrm>
          <a:prstGeom prst="roundRect">
            <a:avLst>
              <a:gd name="adj" fmla="val 29592"/>
            </a:avLst>
          </a:prstGeom>
          <a:noFill/>
          <a:ln w="38100">
            <a:solidFill>
              <a:srgbClr val="FFFFFF">
                <a:alpha val="50196"/>
              </a:srgbClr>
            </a:solidFill>
          </a:ln>
          <a:effectLst>
            <a:outerShdw blurRad="1079500" dist="508000" dir="2700000" sx="85000" sy="85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97" name="Rectangle: Rounded Corners 776">
            <a:extLst>
              <a:ext uri="{FF2B5EF4-FFF2-40B4-BE49-F238E27FC236}">
                <a16:creationId xmlns:a16="http://schemas.microsoft.com/office/drawing/2014/main" id="{7FC2A539-50E3-134D-829B-144EF5B38674}"/>
              </a:ext>
            </a:extLst>
          </p:cNvPr>
          <p:cNvSpPr/>
          <p:nvPr/>
        </p:nvSpPr>
        <p:spPr>
          <a:xfrm>
            <a:off x="10289687" y="-103221"/>
            <a:ext cx="2048156" cy="2042782"/>
          </a:xfrm>
          <a:prstGeom prst="roundRect">
            <a:avLst>
              <a:gd name="adj" fmla="val 29592"/>
            </a:avLst>
          </a:prstGeom>
          <a:noFill/>
          <a:ln w="38100">
            <a:solidFill>
              <a:srgbClr val="FFFFFF">
                <a:alpha val="50196"/>
              </a:srgbClr>
            </a:solidFill>
          </a:ln>
          <a:effectLst>
            <a:outerShdw blurRad="1079500" dist="508000" dir="2700000" sx="85000" sy="85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98" name="Rectangle: Rounded Corners 777">
            <a:extLst>
              <a:ext uri="{FF2B5EF4-FFF2-40B4-BE49-F238E27FC236}">
                <a16:creationId xmlns:a16="http://schemas.microsoft.com/office/drawing/2014/main" id="{02726586-FB06-8046-9820-98706E401491}"/>
              </a:ext>
            </a:extLst>
          </p:cNvPr>
          <p:cNvSpPr/>
          <p:nvPr/>
        </p:nvSpPr>
        <p:spPr>
          <a:xfrm>
            <a:off x="11110029" y="714971"/>
            <a:ext cx="407467" cy="406396"/>
          </a:xfrm>
          <a:prstGeom prst="roundRect">
            <a:avLst>
              <a:gd name="adj" fmla="val 29592"/>
            </a:avLst>
          </a:prstGeom>
          <a:noFill/>
          <a:ln w="38100">
            <a:solidFill>
              <a:srgbClr val="FFFFFF">
                <a:alpha val="50196"/>
              </a:srgbClr>
            </a:solidFill>
          </a:ln>
          <a:effectLst>
            <a:outerShdw blurRad="1079500" dist="508000" dir="2700000" sx="85000" sy="85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767" name="Rectangle: Rounded Corners 766">
            <a:extLst>
              <a:ext uri="{FF2B5EF4-FFF2-40B4-BE49-F238E27FC236}">
                <a16:creationId xmlns:a16="http://schemas.microsoft.com/office/drawing/2014/main" id="{353D4508-C902-4176-8C52-95BEE21776DF}"/>
              </a:ext>
            </a:extLst>
          </p:cNvPr>
          <p:cNvSpPr/>
          <p:nvPr/>
        </p:nvSpPr>
        <p:spPr>
          <a:xfrm>
            <a:off x="5583717" y="1121366"/>
            <a:ext cx="6479209" cy="4746769"/>
          </a:xfrm>
          <a:prstGeom prst="roundRect">
            <a:avLst>
              <a:gd name="adj" fmla="val 10077"/>
            </a:avLst>
          </a:prstGeom>
          <a:solidFill>
            <a:srgbClr val="FFFFFF">
              <a:alpha val="50196"/>
            </a:srgbClr>
          </a:solidFill>
          <a:ln>
            <a:noFill/>
          </a:ln>
          <a:effectLst>
            <a:outerShdw blurRad="1079500" dist="508000" dir="2700000" sx="85000" sy="85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dirty="0">
              <a:solidFill>
                <a:prstClr val="white"/>
              </a:solidFill>
            </a:endParaRPr>
          </a:p>
        </p:txBody>
      </p:sp>
      <p:grpSp>
        <p:nvGrpSpPr>
          <p:cNvPr id="6" name="Group 5">
            <a:extLst>
              <a:ext uri="{FF2B5EF4-FFF2-40B4-BE49-F238E27FC236}">
                <a16:creationId xmlns:a16="http://schemas.microsoft.com/office/drawing/2014/main" id="{7AE6FD11-D629-2B4E-BCFF-F2A149ED804C}"/>
              </a:ext>
            </a:extLst>
          </p:cNvPr>
          <p:cNvGrpSpPr/>
          <p:nvPr/>
        </p:nvGrpSpPr>
        <p:grpSpPr>
          <a:xfrm>
            <a:off x="5583708" y="1641047"/>
            <a:ext cx="5729883" cy="2897513"/>
            <a:chOff x="5909438" y="3136833"/>
            <a:chExt cx="13706716" cy="981762"/>
          </a:xfrm>
        </p:grpSpPr>
        <p:sp>
          <p:nvSpPr>
            <p:cNvPr id="747" name="TextBox 746">
              <a:extLst>
                <a:ext uri="{FF2B5EF4-FFF2-40B4-BE49-F238E27FC236}">
                  <a16:creationId xmlns:a16="http://schemas.microsoft.com/office/drawing/2014/main" id="{AEE0EE0E-2CBC-4DED-8785-2B6E50E5F0A9}"/>
                </a:ext>
              </a:extLst>
            </p:cNvPr>
            <p:cNvSpPr txBox="1"/>
            <p:nvPr/>
          </p:nvSpPr>
          <p:spPr>
            <a:xfrm>
              <a:off x="6542503" y="3136833"/>
              <a:ext cx="7666166" cy="96462"/>
            </a:xfrm>
            <a:prstGeom prst="rect">
              <a:avLst/>
            </a:prstGeom>
            <a:noFill/>
          </p:spPr>
          <p:txBody>
            <a:bodyPr wrap="none" rtlCol="0">
              <a:spAutoFit/>
            </a:bodyPr>
            <a:lstStyle/>
            <a:p>
              <a:pPr>
                <a:lnSpc>
                  <a:spcPts val="1500"/>
                </a:lnSpc>
              </a:pPr>
              <a:r>
                <a:rPr lang="en-US" sz="2000" b="1" dirty="0" err="1">
                  <a:solidFill>
                    <a:srgbClr val="687EDE"/>
                  </a:solidFill>
                  <a:latin typeface="Century Gothic" panose="020B0502020202020204" pitchFamily="34" charset="0"/>
                </a:rPr>
                <a:t>Manel</a:t>
              </a:r>
              <a:r>
                <a:rPr lang="en-US" sz="2000" b="1" dirty="0">
                  <a:solidFill>
                    <a:srgbClr val="687EDE"/>
                  </a:solidFill>
                  <a:latin typeface="Century Gothic" panose="020B0502020202020204" pitchFamily="34" charset="0"/>
                </a:rPr>
                <a:t> Hakim </a:t>
              </a:r>
              <a:r>
                <a:rPr lang="en-US" sz="2000" b="1" dirty="0" err="1">
                  <a:solidFill>
                    <a:srgbClr val="687EDE"/>
                  </a:solidFill>
                  <a:latin typeface="Century Gothic" panose="020B0502020202020204" pitchFamily="34" charset="0"/>
                </a:rPr>
                <a:t>Masmoudi</a:t>
              </a:r>
              <a:endParaRPr lang="en-US" sz="2000" b="1" dirty="0">
                <a:solidFill>
                  <a:srgbClr val="687EDE"/>
                </a:solidFill>
                <a:latin typeface="Century Gothic" panose="020B0502020202020204" pitchFamily="34" charset="0"/>
              </a:endParaRPr>
            </a:p>
          </p:txBody>
        </p:sp>
        <p:grpSp>
          <p:nvGrpSpPr>
            <p:cNvPr id="820" name="Group 819">
              <a:extLst>
                <a:ext uri="{FF2B5EF4-FFF2-40B4-BE49-F238E27FC236}">
                  <a16:creationId xmlns:a16="http://schemas.microsoft.com/office/drawing/2014/main" id="{03D3E579-4806-400E-A826-C7B2AC06016E}"/>
                </a:ext>
              </a:extLst>
            </p:cNvPr>
            <p:cNvGrpSpPr/>
            <p:nvPr/>
          </p:nvGrpSpPr>
          <p:grpSpPr>
            <a:xfrm>
              <a:off x="5909438" y="3529721"/>
              <a:ext cx="13706716" cy="588874"/>
              <a:chOff x="3917300" y="7000216"/>
              <a:chExt cx="13706716" cy="588874"/>
            </a:xfrm>
          </p:grpSpPr>
          <p:sp>
            <p:nvSpPr>
              <p:cNvPr id="785" name="Rectangle 6">
                <a:extLst>
                  <a:ext uri="{FF2B5EF4-FFF2-40B4-BE49-F238E27FC236}">
                    <a16:creationId xmlns:a16="http://schemas.microsoft.com/office/drawing/2014/main" id="{A4E4FD2F-0DA4-4167-9441-29D672753DC9}"/>
                  </a:ext>
                </a:extLst>
              </p:cNvPr>
              <p:cNvSpPr>
                <a:spLocks noChangeArrowheads="1"/>
              </p:cNvSpPr>
              <p:nvPr/>
            </p:nvSpPr>
            <p:spPr bwMode="auto">
              <a:xfrm>
                <a:off x="5211540" y="7000216"/>
                <a:ext cx="8639394" cy="187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err="1">
                    <a:solidFill>
                      <a:srgbClr val="000000"/>
                    </a:solidFill>
                    <a:latin typeface="Century Gothic" panose="020B0502020202020204" pitchFamily="34" charset="0"/>
                  </a:rPr>
                  <a:t>Docteur</a:t>
                </a:r>
                <a:r>
                  <a:rPr lang="en-US" altLang="en-US" dirty="0">
                    <a:solidFill>
                      <a:srgbClr val="000000"/>
                    </a:solidFill>
                    <a:latin typeface="Century Gothic" panose="020B0502020202020204" pitchFamily="34" charset="0"/>
                  </a:rPr>
                  <a:t> </a:t>
                </a:r>
                <a:r>
                  <a:rPr lang="en-US" altLang="en-US" dirty="0" err="1">
                    <a:solidFill>
                      <a:srgbClr val="000000"/>
                    </a:solidFill>
                    <a:latin typeface="Century Gothic" panose="020B0502020202020204" pitchFamily="34" charset="0"/>
                  </a:rPr>
                  <a:t>en</a:t>
                </a:r>
                <a:r>
                  <a:rPr lang="en-US" altLang="en-US" dirty="0">
                    <a:solidFill>
                      <a:srgbClr val="000000"/>
                    </a:solidFill>
                    <a:latin typeface="Century Gothic" panose="020B0502020202020204" pitchFamily="34" charset="0"/>
                  </a:rPr>
                  <a:t> sciences de gestion</a:t>
                </a:r>
              </a:p>
              <a:p>
                <a:r>
                  <a:rPr lang="en-US" altLang="en-US" dirty="0">
                    <a:solidFill>
                      <a:srgbClr val="000000"/>
                    </a:solidFill>
                    <a:latin typeface="Century Gothic" panose="020B0502020202020204" pitchFamily="34" charset="0"/>
                  </a:rPr>
                  <a:t>(Marketing)</a:t>
                </a:r>
                <a:r>
                  <a:rPr lang="en-US" altLang="en-US" dirty="0" err="1">
                    <a:solidFill>
                      <a:srgbClr val="000000"/>
                    </a:solidFill>
                    <a:latin typeface="Century Gothic" panose="020B0502020202020204" pitchFamily="34" charset="0"/>
                  </a:rPr>
                  <a:t>depuis</a:t>
                </a:r>
                <a:r>
                  <a:rPr lang="en-US" altLang="en-US" dirty="0">
                    <a:solidFill>
                      <a:srgbClr val="000000"/>
                    </a:solidFill>
                    <a:latin typeface="Century Gothic" panose="020B0502020202020204" pitchFamily="34" charset="0"/>
                  </a:rPr>
                  <a:t> 2016</a:t>
                </a:r>
                <a:endParaRPr lang="en-US" altLang="en-US" sz="4400" dirty="0">
                  <a:solidFill>
                    <a:prstClr val="black"/>
                  </a:solidFill>
                </a:endParaRPr>
              </a:p>
            </p:txBody>
          </p:sp>
          <p:sp>
            <p:nvSpPr>
              <p:cNvPr id="787" name="Rectangle 8">
                <a:extLst>
                  <a:ext uri="{FF2B5EF4-FFF2-40B4-BE49-F238E27FC236}">
                    <a16:creationId xmlns:a16="http://schemas.microsoft.com/office/drawing/2014/main" id="{5ACAB9A7-1E98-485D-8093-358C67FC8F79}"/>
                  </a:ext>
                </a:extLst>
              </p:cNvPr>
              <p:cNvSpPr>
                <a:spLocks noChangeArrowheads="1"/>
              </p:cNvSpPr>
              <p:nvPr/>
            </p:nvSpPr>
            <p:spPr bwMode="auto">
              <a:xfrm>
                <a:off x="4906962" y="7253288"/>
                <a:ext cx="10326624" cy="187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solidFill>
                      <a:srgbClr val="000000"/>
                    </a:solidFill>
                    <a:latin typeface="Century Gothic" panose="020B0502020202020204" pitchFamily="34" charset="0"/>
                  </a:rPr>
                  <a:t>11 </a:t>
                </a:r>
                <a:r>
                  <a:rPr lang="en-US" altLang="en-US" dirty="0" err="1">
                    <a:solidFill>
                      <a:srgbClr val="000000"/>
                    </a:solidFill>
                    <a:latin typeface="Century Gothic" panose="020B0502020202020204" pitchFamily="34" charset="0"/>
                  </a:rPr>
                  <a:t>d’experience</a:t>
                </a:r>
                <a:r>
                  <a:rPr lang="en-US" altLang="en-US" dirty="0">
                    <a:solidFill>
                      <a:srgbClr val="000000"/>
                    </a:solidFill>
                    <a:latin typeface="Century Gothic" panose="020B0502020202020204" pitchFamily="34" charset="0"/>
                  </a:rPr>
                  <a:t> dans </a:t>
                </a:r>
                <a:r>
                  <a:rPr lang="fr-FR" altLang="en-US" dirty="0">
                    <a:solidFill>
                      <a:srgbClr val="000000"/>
                    </a:solidFill>
                    <a:latin typeface="Century Gothic" panose="020B0502020202020204" pitchFamily="34" charset="0"/>
                  </a:rPr>
                  <a:t>l’enseignement</a:t>
                </a:r>
                <a:r>
                  <a:rPr lang="en-US" altLang="en-US" dirty="0">
                    <a:solidFill>
                      <a:srgbClr val="000000"/>
                    </a:solidFill>
                    <a:latin typeface="Century Gothic" panose="020B0502020202020204" pitchFamily="34" charset="0"/>
                  </a:rPr>
                  <a:t> </a:t>
                </a:r>
              </a:p>
              <a:p>
                <a:r>
                  <a:rPr lang="en-US" altLang="en-US" dirty="0">
                    <a:solidFill>
                      <a:srgbClr val="000000"/>
                    </a:solidFill>
                    <a:latin typeface="Century Gothic" panose="020B0502020202020204" pitchFamily="34" charset="0"/>
                  </a:rPr>
                  <a:t>(IHEC/FSEG/ISAAS/ISB</a:t>
                </a:r>
              </a:p>
            </p:txBody>
          </p:sp>
          <p:sp>
            <p:nvSpPr>
              <p:cNvPr id="789" name="Rectangle 10">
                <a:extLst>
                  <a:ext uri="{FF2B5EF4-FFF2-40B4-BE49-F238E27FC236}">
                    <a16:creationId xmlns:a16="http://schemas.microsoft.com/office/drawing/2014/main" id="{BA55D65B-6E47-4C3C-9398-BF1C83466E1C}"/>
                  </a:ext>
                </a:extLst>
              </p:cNvPr>
              <p:cNvSpPr>
                <a:spLocks noChangeArrowheads="1"/>
              </p:cNvSpPr>
              <p:nvPr/>
            </p:nvSpPr>
            <p:spPr bwMode="auto">
              <a:xfrm>
                <a:off x="4985118" y="7495235"/>
                <a:ext cx="12638898" cy="93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solidFill>
                      <a:srgbClr val="000000"/>
                    </a:solidFill>
                    <a:latin typeface="Century Gothic" panose="020B0502020202020204" pitchFamily="34" charset="0"/>
                  </a:rPr>
                  <a:t>12 </a:t>
                </a:r>
                <a:r>
                  <a:rPr lang="en-US" altLang="en-US" dirty="0" err="1">
                    <a:solidFill>
                      <a:srgbClr val="000000"/>
                    </a:solidFill>
                    <a:latin typeface="Century Gothic" panose="020B0502020202020204" pitchFamily="34" charset="0"/>
                  </a:rPr>
                  <a:t>d’experience</a:t>
                </a:r>
                <a:r>
                  <a:rPr lang="en-US" altLang="en-US" dirty="0">
                    <a:solidFill>
                      <a:srgbClr val="000000"/>
                    </a:solidFill>
                    <a:latin typeface="Century Gothic" panose="020B0502020202020204" pitchFamily="34" charset="0"/>
                  </a:rPr>
                  <a:t> dans la recherche </a:t>
                </a:r>
                <a:r>
                  <a:rPr lang="en-US" altLang="en-US" dirty="0" err="1">
                    <a:solidFill>
                      <a:srgbClr val="000000"/>
                    </a:solidFill>
                    <a:latin typeface="Century Gothic" panose="020B0502020202020204" pitchFamily="34" charset="0"/>
                  </a:rPr>
                  <a:t>scientifique</a:t>
                </a:r>
                <a:endParaRPr lang="en-US" altLang="en-US" dirty="0">
                  <a:solidFill>
                    <a:srgbClr val="000000"/>
                  </a:solidFill>
                  <a:latin typeface="Century Gothic" panose="020B0502020202020204" pitchFamily="34" charset="0"/>
                </a:endParaRPr>
              </a:p>
            </p:txBody>
          </p:sp>
          <p:grpSp>
            <p:nvGrpSpPr>
              <p:cNvPr id="819" name="Group 818">
                <a:extLst>
                  <a:ext uri="{FF2B5EF4-FFF2-40B4-BE49-F238E27FC236}">
                    <a16:creationId xmlns:a16="http://schemas.microsoft.com/office/drawing/2014/main" id="{B8D54C27-1303-4AEE-8D68-027F7BE310D1}"/>
                  </a:ext>
                </a:extLst>
              </p:cNvPr>
              <p:cNvGrpSpPr/>
              <p:nvPr/>
            </p:nvGrpSpPr>
            <p:grpSpPr>
              <a:xfrm>
                <a:off x="3917300" y="7065286"/>
                <a:ext cx="712501" cy="514763"/>
                <a:chOff x="3938687" y="7065286"/>
                <a:chExt cx="712501" cy="514763"/>
              </a:xfrm>
            </p:grpSpPr>
            <p:sp>
              <p:nvSpPr>
                <p:cNvPr id="813" name="Freeform 29">
                  <a:extLst>
                    <a:ext uri="{FF2B5EF4-FFF2-40B4-BE49-F238E27FC236}">
                      <a16:creationId xmlns:a16="http://schemas.microsoft.com/office/drawing/2014/main" id="{24FAC296-6DD2-47DB-A2C6-3A3E39E266B7}"/>
                    </a:ext>
                  </a:extLst>
                </p:cNvPr>
                <p:cNvSpPr>
                  <a:spLocks/>
                </p:cNvSpPr>
                <p:nvPr/>
              </p:nvSpPr>
              <p:spPr bwMode="auto">
                <a:xfrm flipH="1">
                  <a:off x="3938687" y="7065286"/>
                  <a:ext cx="712500" cy="84814"/>
                </a:xfrm>
                <a:custGeom>
                  <a:avLst/>
                  <a:gdLst>
                    <a:gd name="T0" fmla="*/ 198196 w 59"/>
                    <a:gd name="T1" fmla="*/ 41487 h 45"/>
                    <a:gd name="T2" fmla="*/ 102515 w 59"/>
                    <a:gd name="T3" fmla="*/ 134832 h 45"/>
                    <a:gd name="T4" fmla="*/ 85429 w 59"/>
                    <a:gd name="T5" fmla="*/ 152118 h 45"/>
                    <a:gd name="T6" fmla="*/ 78595 w 59"/>
                    <a:gd name="T7" fmla="*/ 155575 h 45"/>
                    <a:gd name="T8" fmla="*/ 68343 w 59"/>
                    <a:gd name="T9" fmla="*/ 152118 h 45"/>
                    <a:gd name="T10" fmla="*/ 51258 w 59"/>
                    <a:gd name="T11" fmla="*/ 134832 h 45"/>
                    <a:gd name="T12" fmla="*/ 3417 w 59"/>
                    <a:gd name="T13" fmla="*/ 89888 h 45"/>
                    <a:gd name="T14" fmla="*/ 0 w 59"/>
                    <a:gd name="T15" fmla="*/ 79516 h 45"/>
                    <a:gd name="T16" fmla="*/ 3417 w 59"/>
                    <a:gd name="T17" fmla="*/ 69144 h 45"/>
                    <a:gd name="T18" fmla="*/ 20503 w 59"/>
                    <a:gd name="T19" fmla="*/ 51858 h 45"/>
                    <a:gd name="T20" fmla="*/ 30755 w 59"/>
                    <a:gd name="T21" fmla="*/ 48401 h 45"/>
                    <a:gd name="T22" fmla="*/ 37589 w 59"/>
                    <a:gd name="T23" fmla="*/ 51858 h 45"/>
                    <a:gd name="T24" fmla="*/ 78595 w 59"/>
                    <a:gd name="T25" fmla="*/ 89888 h 45"/>
                    <a:gd name="T26" fmla="*/ 160607 w 59"/>
                    <a:gd name="T27" fmla="*/ 3457 h 45"/>
                    <a:gd name="T28" fmla="*/ 170858 w 59"/>
                    <a:gd name="T29" fmla="*/ 0 h 45"/>
                    <a:gd name="T30" fmla="*/ 181110 w 59"/>
                    <a:gd name="T31" fmla="*/ 3457 h 45"/>
                    <a:gd name="T32" fmla="*/ 198196 w 59"/>
                    <a:gd name="T33" fmla="*/ 24201 h 45"/>
                    <a:gd name="T34" fmla="*/ 201613 w 59"/>
                    <a:gd name="T35" fmla="*/ 31115 h 45"/>
                    <a:gd name="T36" fmla="*/ 198196 w 59"/>
                    <a:gd name="T37" fmla="*/ 4148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gradFill>
                  <a:gsLst>
                    <a:gs pos="0">
                      <a:schemeClr val="accent1"/>
                    </a:gs>
                    <a:gs pos="100000">
                      <a:schemeClr val="accent1">
                        <a:alpha val="0"/>
                      </a:schemeClr>
                    </a:gs>
                  </a:gsLst>
                  <a:lin ang="2700000" scaled="0"/>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400" dirty="0">
                    <a:solidFill>
                      <a:prstClr val="black"/>
                    </a:solidFill>
                  </a:endParaRPr>
                </a:p>
              </p:txBody>
            </p:sp>
            <p:sp>
              <p:nvSpPr>
                <p:cNvPr id="814" name="Freeform 29">
                  <a:extLst>
                    <a:ext uri="{FF2B5EF4-FFF2-40B4-BE49-F238E27FC236}">
                      <a16:creationId xmlns:a16="http://schemas.microsoft.com/office/drawing/2014/main" id="{6DB6AD89-616D-44F1-BF3C-0A7057E2BE1A}"/>
                    </a:ext>
                  </a:extLst>
                </p:cNvPr>
                <p:cNvSpPr>
                  <a:spLocks/>
                </p:cNvSpPr>
                <p:nvPr/>
              </p:nvSpPr>
              <p:spPr bwMode="auto">
                <a:xfrm flipH="1">
                  <a:off x="3938694" y="7495235"/>
                  <a:ext cx="712494" cy="84814"/>
                </a:xfrm>
                <a:custGeom>
                  <a:avLst/>
                  <a:gdLst>
                    <a:gd name="T0" fmla="*/ 198196 w 59"/>
                    <a:gd name="T1" fmla="*/ 41487 h 45"/>
                    <a:gd name="T2" fmla="*/ 102515 w 59"/>
                    <a:gd name="T3" fmla="*/ 134832 h 45"/>
                    <a:gd name="T4" fmla="*/ 85429 w 59"/>
                    <a:gd name="T5" fmla="*/ 152118 h 45"/>
                    <a:gd name="T6" fmla="*/ 78595 w 59"/>
                    <a:gd name="T7" fmla="*/ 155575 h 45"/>
                    <a:gd name="T8" fmla="*/ 68343 w 59"/>
                    <a:gd name="T9" fmla="*/ 152118 h 45"/>
                    <a:gd name="T10" fmla="*/ 51258 w 59"/>
                    <a:gd name="T11" fmla="*/ 134832 h 45"/>
                    <a:gd name="T12" fmla="*/ 3417 w 59"/>
                    <a:gd name="T13" fmla="*/ 89888 h 45"/>
                    <a:gd name="T14" fmla="*/ 0 w 59"/>
                    <a:gd name="T15" fmla="*/ 79516 h 45"/>
                    <a:gd name="T16" fmla="*/ 3417 w 59"/>
                    <a:gd name="T17" fmla="*/ 69144 h 45"/>
                    <a:gd name="T18" fmla="*/ 20503 w 59"/>
                    <a:gd name="T19" fmla="*/ 51858 h 45"/>
                    <a:gd name="T20" fmla="*/ 30755 w 59"/>
                    <a:gd name="T21" fmla="*/ 48401 h 45"/>
                    <a:gd name="T22" fmla="*/ 37589 w 59"/>
                    <a:gd name="T23" fmla="*/ 51858 h 45"/>
                    <a:gd name="T24" fmla="*/ 78595 w 59"/>
                    <a:gd name="T25" fmla="*/ 89888 h 45"/>
                    <a:gd name="T26" fmla="*/ 160607 w 59"/>
                    <a:gd name="T27" fmla="*/ 3457 h 45"/>
                    <a:gd name="T28" fmla="*/ 170858 w 59"/>
                    <a:gd name="T29" fmla="*/ 0 h 45"/>
                    <a:gd name="T30" fmla="*/ 181110 w 59"/>
                    <a:gd name="T31" fmla="*/ 3457 h 45"/>
                    <a:gd name="T32" fmla="*/ 198196 w 59"/>
                    <a:gd name="T33" fmla="*/ 24201 h 45"/>
                    <a:gd name="T34" fmla="*/ 201613 w 59"/>
                    <a:gd name="T35" fmla="*/ 31115 h 45"/>
                    <a:gd name="T36" fmla="*/ 198196 w 59"/>
                    <a:gd name="T37" fmla="*/ 4148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gradFill>
                  <a:gsLst>
                    <a:gs pos="0">
                      <a:schemeClr val="accent1"/>
                    </a:gs>
                    <a:gs pos="100000">
                      <a:schemeClr val="accent1">
                        <a:alpha val="0"/>
                      </a:schemeClr>
                    </a:gs>
                  </a:gsLst>
                  <a:lin ang="2700000" scaled="0"/>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400" dirty="0">
                    <a:solidFill>
                      <a:prstClr val="black"/>
                    </a:solidFill>
                  </a:endParaRPr>
                </a:p>
              </p:txBody>
            </p:sp>
            <p:sp>
              <p:nvSpPr>
                <p:cNvPr id="817" name="Freeform 29">
                  <a:extLst>
                    <a:ext uri="{FF2B5EF4-FFF2-40B4-BE49-F238E27FC236}">
                      <a16:creationId xmlns:a16="http://schemas.microsoft.com/office/drawing/2014/main" id="{D040AC14-5B32-4F65-BDBC-71F94757835D}"/>
                    </a:ext>
                  </a:extLst>
                </p:cNvPr>
                <p:cNvSpPr>
                  <a:spLocks/>
                </p:cNvSpPr>
                <p:nvPr/>
              </p:nvSpPr>
              <p:spPr bwMode="auto">
                <a:xfrm flipH="1">
                  <a:off x="3938694" y="7284361"/>
                  <a:ext cx="712494" cy="84814"/>
                </a:xfrm>
                <a:custGeom>
                  <a:avLst/>
                  <a:gdLst>
                    <a:gd name="T0" fmla="*/ 198196 w 59"/>
                    <a:gd name="T1" fmla="*/ 41487 h 45"/>
                    <a:gd name="T2" fmla="*/ 102515 w 59"/>
                    <a:gd name="T3" fmla="*/ 134832 h 45"/>
                    <a:gd name="T4" fmla="*/ 85429 w 59"/>
                    <a:gd name="T5" fmla="*/ 152118 h 45"/>
                    <a:gd name="T6" fmla="*/ 78595 w 59"/>
                    <a:gd name="T7" fmla="*/ 155575 h 45"/>
                    <a:gd name="T8" fmla="*/ 68343 w 59"/>
                    <a:gd name="T9" fmla="*/ 152118 h 45"/>
                    <a:gd name="T10" fmla="*/ 51258 w 59"/>
                    <a:gd name="T11" fmla="*/ 134832 h 45"/>
                    <a:gd name="T12" fmla="*/ 3417 w 59"/>
                    <a:gd name="T13" fmla="*/ 89888 h 45"/>
                    <a:gd name="T14" fmla="*/ 0 w 59"/>
                    <a:gd name="T15" fmla="*/ 79516 h 45"/>
                    <a:gd name="T16" fmla="*/ 3417 w 59"/>
                    <a:gd name="T17" fmla="*/ 69144 h 45"/>
                    <a:gd name="T18" fmla="*/ 20503 w 59"/>
                    <a:gd name="T19" fmla="*/ 51858 h 45"/>
                    <a:gd name="T20" fmla="*/ 30755 w 59"/>
                    <a:gd name="T21" fmla="*/ 48401 h 45"/>
                    <a:gd name="T22" fmla="*/ 37589 w 59"/>
                    <a:gd name="T23" fmla="*/ 51858 h 45"/>
                    <a:gd name="T24" fmla="*/ 78595 w 59"/>
                    <a:gd name="T25" fmla="*/ 89888 h 45"/>
                    <a:gd name="T26" fmla="*/ 160607 w 59"/>
                    <a:gd name="T27" fmla="*/ 3457 h 45"/>
                    <a:gd name="T28" fmla="*/ 170858 w 59"/>
                    <a:gd name="T29" fmla="*/ 0 h 45"/>
                    <a:gd name="T30" fmla="*/ 181110 w 59"/>
                    <a:gd name="T31" fmla="*/ 3457 h 45"/>
                    <a:gd name="T32" fmla="*/ 198196 w 59"/>
                    <a:gd name="T33" fmla="*/ 24201 h 45"/>
                    <a:gd name="T34" fmla="*/ 201613 w 59"/>
                    <a:gd name="T35" fmla="*/ 31115 h 45"/>
                    <a:gd name="T36" fmla="*/ 198196 w 59"/>
                    <a:gd name="T37" fmla="*/ 4148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gradFill>
                  <a:gsLst>
                    <a:gs pos="0">
                      <a:schemeClr val="accent1"/>
                    </a:gs>
                    <a:gs pos="100000">
                      <a:schemeClr val="accent1">
                        <a:alpha val="0"/>
                      </a:schemeClr>
                    </a:gs>
                  </a:gsLst>
                  <a:lin ang="2700000" scaled="0"/>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400" dirty="0">
                    <a:solidFill>
                      <a:prstClr val="black"/>
                    </a:solidFill>
                  </a:endParaRPr>
                </a:p>
              </p:txBody>
            </p:sp>
          </p:grpSp>
        </p:grpSp>
      </p:grpSp>
      <p:sp>
        <p:nvSpPr>
          <p:cNvPr id="678" name="Oval 677">
            <a:extLst>
              <a:ext uri="{FF2B5EF4-FFF2-40B4-BE49-F238E27FC236}">
                <a16:creationId xmlns:a16="http://schemas.microsoft.com/office/drawing/2014/main" id="{C08707A9-34A6-4B7C-9261-7C09E204F18D}"/>
              </a:ext>
            </a:extLst>
          </p:cNvPr>
          <p:cNvSpPr/>
          <p:nvPr/>
        </p:nvSpPr>
        <p:spPr>
          <a:xfrm>
            <a:off x="-2838640" y="-782170"/>
            <a:ext cx="8422351" cy="8422342"/>
          </a:xfrm>
          <a:prstGeom prst="ellipse">
            <a:avLst/>
          </a:prstGeom>
          <a:solidFill>
            <a:srgbClr val="FCFCFC">
              <a:alpha val="35000"/>
            </a:srgbClr>
          </a:solidFill>
          <a:ln w="12700" cap="flat" cmpd="sng" algn="ctr">
            <a:noFill/>
            <a:prstDash val="solid"/>
            <a:miter lim="800000"/>
          </a:ln>
          <a:effectLst>
            <a:outerShdw blurRad="1079500" dist="762000" dir="2700000" sx="85000" sy="85000" algn="tl" rotWithShape="0">
              <a:prstClr val="black">
                <a:alpha val="15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srgbClr val="FFFFFF"/>
              </a:solidFill>
              <a:latin typeface="Quicksand"/>
            </a:endParaRPr>
          </a:p>
        </p:txBody>
      </p:sp>
      <p:sp>
        <p:nvSpPr>
          <p:cNvPr id="679" name="Oval 678">
            <a:extLst>
              <a:ext uri="{FF2B5EF4-FFF2-40B4-BE49-F238E27FC236}">
                <a16:creationId xmlns:a16="http://schemas.microsoft.com/office/drawing/2014/main" id="{C6D23186-AA62-42E0-A3B1-34B10018B558}"/>
              </a:ext>
            </a:extLst>
          </p:cNvPr>
          <p:cNvSpPr/>
          <p:nvPr/>
        </p:nvSpPr>
        <p:spPr>
          <a:xfrm>
            <a:off x="-2096170" y="-39701"/>
            <a:ext cx="6937412" cy="6937404"/>
          </a:xfrm>
          <a:prstGeom prst="ellipse">
            <a:avLst/>
          </a:prstGeom>
          <a:solidFill>
            <a:srgbClr val="FCFCFC">
              <a:alpha val="66000"/>
            </a:srgbClr>
          </a:solidFill>
          <a:ln w="12700" cap="flat" cmpd="sng" algn="ctr">
            <a:noFill/>
            <a:prstDash val="solid"/>
            <a:miter lim="800000"/>
          </a:ln>
          <a:effectLst>
            <a:outerShdw blurRad="1079500" dist="762000" dir="2700000" sx="85000" sy="85000" algn="tl" rotWithShape="0">
              <a:prstClr val="black">
                <a:alpha val="15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srgbClr val="FFFFFF"/>
              </a:solidFill>
              <a:latin typeface="Quicksand"/>
            </a:endParaRPr>
          </a:p>
        </p:txBody>
      </p:sp>
      <p:sp>
        <p:nvSpPr>
          <p:cNvPr id="680" name="Oval 679">
            <a:extLst>
              <a:ext uri="{FF2B5EF4-FFF2-40B4-BE49-F238E27FC236}">
                <a16:creationId xmlns:a16="http://schemas.microsoft.com/office/drawing/2014/main" id="{80D3BCCD-9D3B-40A0-8E14-41D0C617B50F}"/>
              </a:ext>
            </a:extLst>
          </p:cNvPr>
          <p:cNvSpPr/>
          <p:nvPr/>
        </p:nvSpPr>
        <p:spPr>
          <a:xfrm>
            <a:off x="-1340008" y="716463"/>
            <a:ext cx="5425083" cy="5425076"/>
          </a:xfrm>
          <a:prstGeom prst="ellipse">
            <a:avLst/>
          </a:prstGeom>
          <a:solidFill>
            <a:srgbClr val="FCFCFC">
              <a:alpha val="86000"/>
            </a:srgbClr>
          </a:solidFill>
          <a:ln w="12700" cap="flat" cmpd="sng" algn="ctr">
            <a:noFill/>
            <a:prstDash val="solid"/>
            <a:miter lim="800000"/>
          </a:ln>
          <a:effectLst>
            <a:outerShdw blurRad="1079500" dist="762000" dir="2700000" sx="85000" sy="85000" algn="tl" rotWithShape="0">
              <a:prstClr val="black">
                <a:alpha val="15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srgbClr val="FFFFFF"/>
              </a:solidFill>
              <a:latin typeface="Quicksand"/>
            </a:endParaRPr>
          </a:p>
        </p:txBody>
      </p:sp>
      <p:sp>
        <p:nvSpPr>
          <p:cNvPr id="681" name="Oval 680">
            <a:extLst>
              <a:ext uri="{FF2B5EF4-FFF2-40B4-BE49-F238E27FC236}">
                <a16:creationId xmlns:a16="http://schemas.microsoft.com/office/drawing/2014/main" id="{E9E93206-0F08-42FA-B056-6417439A6990}"/>
              </a:ext>
            </a:extLst>
          </p:cNvPr>
          <p:cNvSpPr/>
          <p:nvPr/>
        </p:nvSpPr>
        <p:spPr>
          <a:xfrm>
            <a:off x="-566086" y="1490381"/>
            <a:ext cx="3877244" cy="3877240"/>
          </a:xfrm>
          <a:prstGeom prst="ellipse">
            <a:avLst/>
          </a:prstGeom>
          <a:solidFill>
            <a:srgbClr val="FCFCFC"/>
          </a:solidFill>
          <a:ln w="12700" cap="flat" cmpd="sng" algn="ctr">
            <a:noFill/>
            <a:prstDash val="solid"/>
            <a:miter lim="800000"/>
          </a:ln>
          <a:effectLst>
            <a:outerShdw blurRad="1079500" dist="762000" dir="2700000" sx="85000" sy="85000" algn="tl" rotWithShape="0">
              <a:prstClr val="black">
                <a:alpha val="15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srgbClr val="FFFFFF"/>
              </a:solidFill>
              <a:latin typeface="Quicksand"/>
            </a:endParaRPr>
          </a:p>
        </p:txBody>
      </p:sp>
      <p:grpSp>
        <p:nvGrpSpPr>
          <p:cNvPr id="3" name="Group 2">
            <a:extLst>
              <a:ext uri="{FF2B5EF4-FFF2-40B4-BE49-F238E27FC236}">
                <a16:creationId xmlns:a16="http://schemas.microsoft.com/office/drawing/2014/main" id="{B828BB98-2672-8B41-823A-571A447C968D}"/>
              </a:ext>
            </a:extLst>
          </p:cNvPr>
          <p:cNvGrpSpPr/>
          <p:nvPr/>
        </p:nvGrpSpPr>
        <p:grpSpPr>
          <a:xfrm>
            <a:off x="535786" y="2293325"/>
            <a:ext cx="1859188" cy="2177160"/>
            <a:chOff x="331052" y="2387520"/>
            <a:chExt cx="2082964" cy="2082962"/>
          </a:xfrm>
        </p:grpSpPr>
        <p:sp>
          <p:nvSpPr>
            <p:cNvPr id="682" name="Oval 681">
              <a:extLst>
                <a:ext uri="{FF2B5EF4-FFF2-40B4-BE49-F238E27FC236}">
                  <a16:creationId xmlns:a16="http://schemas.microsoft.com/office/drawing/2014/main" id="{BB6F27DD-A1C3-456D-8685-B03A851D23BA}"/>
                </a:ext>
              </a:extLst>
            </p:cNvPr>
            <p:cNvSpPr/>
            <p:nvPr/>
          </p:nvSpPr>
          <p:spPr>
            <a:xfrm>
              <a:off x="331052" y="2387520"/>
              <a:ext cx="2082964" cy="2082962"/>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a:outerShdw blurRad="1079500" dist="762000" dir="2700000" sx="85000" sy="85000" algn="tl" rotWithShape="0">
                <a:prstClr val="black">
                  <a:alpha val="15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srgbClr val="FFFFFF"/>
                </a:solidFill>
                <a:latin typeface="Quicksand"/>
              </a:endParaRPr>
            </a:p>
          </p:txBody>
        </p:sp>
        <p:grpSp>
          <p:nvGrpSpPr>
            <p:cNvPr id="2" name="Group 1">
              <a:extLst>
                <a:ext uri="{FF2B5EF4-FFF2-40B4-BE49-F238E27FC236}">
                  <a16:creationId xmlns:a16="http://schemas.microsoft.com/office/drawing/2014/main" id="{17C9F854-6B0C-CA4D-809D-AB45DF343FAD}"/>
                </a:ext>
              </a:extLst>
            </p:cNvPr>
            <p:cNvGrpSpPr/>
            <p:nvPr/>
          </p:nvGrpSpPr>
          <p:grpSpPr>
            <a:xfrm>
              <a:off x="440638" y="2429962"/>
              <a:ext cx="1973345" cy="1760036"/>
              <a:chOff x="440638" y="2429962"/>
              <a:chExt cx="1973345" cy="1760036"/>
            </a:xfrm>
          </p:grpSpPr>
          <p:sp>
            <p:nvSpPr>
              <p:cNvPr id="689" name="Freeform: Shape 688">
                <a:extLst>
                  <a:ext uri="{FF2B5EF4-FFF2-40B4-BE49-F238E27FC236}">
                    <a16:creationId xmlns:a16="http://schemas.microsoft.com/office/drawing/2014/main" id="{53B66DEA-638E-4798-B619-E5A9941A8A18}"/>
                  </a:ext>
                </a:extLst>
              </p:cNvPr>
              <p:cNvSpPr/>
              <p:nvPr/>
            </p:nvSpPr>
            <p:spPr>
              <a:xfrm>
                <a:off x="915682" y="2505555"/>
                <a:ext cx="10945" cy="11198"/>
              </a:xfrm>
              <a:custGeom>
                <a:avLst/>
                <a:gdLst>
                  <a:gd name="connsiteX0" fmla="*/ 12687 w 9525"/>
                  <a:gd name="connsiteY0" fmla="*/ 0 h 0"/>
                  <a:gd name="connsiteX1" fmla="*/ 11449 w 9525"/>
                  <a:gd name="connsiteY1" fmla="*/ 286 h 0"/>
                  <a:gd name="connsiteX2" fmla="*/ 6115 w 9525"/>
                  <a:gd name="connsiteY2" fmla="*/ 2857 h 0"/>
                  <a:gd name="connsiteX3" fmla="*/ 495 w 9525"/>
                  <a:gd name="connsiteY3" fmla="*/ 7525 h 0"/>
                  <a:gd name="connsiteX4" fmla="*/ 19 w 9525"/>
                  <a:gd name="connsiteY4" fmla="*/ 8192 h 0"/>
                  <a:gd name="connsiteX5" fmla="*/ 9925 w 9525"/>
                  <a:gd name="connsiteY5" fmla="*/ 4096 h 0"/>
                  <a:gd name="connsiteX6" fmla="*/ 12687 w 9525"/>
                  <a:gd name="connsiteY6" fmla="*/ 0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a:moveTo>
                      <a:pt x="12687" y="0"/>
                    </a:moveTo>
                    <a:cubicBezTo>
                      <a:pt x="12401" y="0"/>
                      <a:pt x="12020" y="95"/>
                      <a:pt x="11449" y="286"/>
                    </a:cubicBezTo>
                    <a:cubicBezTo>
                      <a:pt x="9448" y="1048"/>
                      <a:pt x="6591" y="2476"/>
                      <a:pt x="6115" y="2857"/>
                    </a:cubicBezTo>
                    <a:cubicBezTo>
                      <a:pt x="5638" y="3143"/>
                      <a:pt x="495" y="7429"/>
                      <a:pt x="495" y="7525"/>
                    </a:cubicBezTo>
                    <a:cubicBezTo>
                      <a:pt x="209" y="7810"/>
                      <a:pt x="-77" y="8096"/>
                      <a:pt x="19" y="8192"/>
                    </a:cubicBezTo>
                    <a:cubicBezTo>
                      <a:pt x="19" y="8192"/>
                      <a:pt x="2495" y="9239"/>
                      <a:pt x="9925" y="4096"/>
                    </a:cubicBezTo>
                    <a:cubicBezTo>
                      <a:pt x="14020" y="1143"/>
                      <a:pt x="13544" y="191"/>
                      <a:pt x="12687" y="0"/>
                    </a:cubicBezTo>
                    <a:close/>
                  </a:path>
                </a:pathLst>
              </a:custGeom>
              <a:solidFill>
                <a:srgbClr val="91DAE1"/>
              </a:solidFill>
              <a:ln w="9525" cap="flat">
                <a:noFill/>
                <a:prstDash val="solid"/>
                <a:miter/>
              </a:ln>
            </p:spPr>
            <p:txBody>
              <a:bodyPr rtlCol="0" anchor="ctr"/>
              <a:lstStyle/>
              <a:p>
                <a:endParaRPr lang="en-US">
                  <a:solidFill>
                    <a:prstClr val="black"/>
                  </a:solidFill>
                </a:endParaRPr>
              </a:p>
            </p:txBody>
          </p:sp>
          <p:sp>
            <p:nvSpPr>
              <p:cNvPr id="690" name="Freeform: Shape 689">
                <a:extLst>
                  <a:ext uri="{FF2B5EF4-FFF2-40B4-BE49-F238E27FC236}">
                    <a16:creationId xmlns:a16="http://schemas.microsoft.com/office/drawing/2014/main" id="{E9BB8620-0526-4CEA-ABE5-42D4BBA90348}"/>
                  </a:ext>
                </a:extLst>
              </p:cNvPr>
              <p:cNvSpPr/>
              <p:nvPr/>
            </p:nvSpPr>
            <p:spPr>
              <a:xfrm>
                <a:off x="909743" y="2500023"/>
                <a:ext cx="10945" cy="11198"/>
              </a:xfrm>
              <a:custGeom>
                <a:avLst/>
                <a:gdLst>
                  <a:gd name="connsiteX0" fmla="*/ 5948 w 0"/>
                  <a:gd name="connsiteY0" fmla="*/ 39 h 0"/>
                  <a:gd name="connsiteX1" fmla="*/ 5377 w 0"/>
                  <a:gd name="connsiteY1" fmla="*/ 135 h 0"/>
                  <a:gd name="connsiteX2" fmla="*/ 900 w 0"/>
                  <a:gd name="connsiteY2" fmla="*/ 2230 h 0"/>
                  <a:gd name="connsiteX3" fmla="*/ 43 w 0"/>
                  <a:gd name="connsiteY3" fmla="*/ 3278 h 0"/>
                  <a:gd name="connsiteX4" fmla="*/ 2614 w 0"/>
                  <a:gd name="connsiteY4" fmla="*/ 2421 h 0"/>
                  <a:gd name="connsiteX5" fmla="*/ 5948 w 0"/>
                  <a:gd name="connsiteY5" fmla="*/ 39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a:moveTo>
                      <a:pt x="5948" y="39"/>
                    </a:moveTo>
                    <a:cubicBezTo>
                      <a:pt x="5758" y="-56"/>
                      <a:pt x="5567" y="39"/>
                      <a:pt x="5377" y="135"/>
                    </a:cubicBezTo>
                    <a:cubicBezTo>
                      <a:pt x="4138" y="611"/>
                      <a:pt x="1376" y="1944"/>
                      <a:pt x="900" y="2230"/>
                    </a:cubicBezTo>
                    <a:cubicBezTo>
                      <a:pt x="328" y="2516"/>
                      <a:pt x="-148" y="3183"/>
                      <a:pt x="43" y="3278"/>
                    </a:cubicBezTo>
                    <a:cubicBezTo>
                      <a:pt x="328" y="3468"/>
                      <a:pt x="1471" y="2992"/>
                      <a:pt x="2614" y="2421"/>
                    </a:cubicBezTo>
                    <a:cubicBezTo>
                      <a:pt x="3091" y="2135"/>
                      <a:pt x="5758" y="420"/>
                      <a:pt x="5948" y="39"/>
                    </a:cubicBezTo>
                    <a:close/>
                  </a:path>
                </a:pathLst>
              </a:custGeom>
              <a:solidFill>
                <a:srgbClr val="91DAE1"/>
              </a:solidFill>
              <a:ln w="9525" cap="flat">
                <a:noFill/>
                <a:prstDash val="solid"/>
                <a:miter/>
              </a:ln>
            </p:spPr>
            <p:txBody>
              <a:bodyPr rtlCol="0" anchor="ctr"/>
              <a:lstStyle/>
              <a:p>
                <a:endParaRPr lang="en-US">
                  <a:solidFill>
                    <a:prstClr val="black"/>
                  </a:solidFill>
                </a:endParaRPr>
              </a:p>
            </p:txBody>
          </p:sp>
          <p:sp>
            <p:nvSpPr>
              <p:cNvPr id="691" name="Freeform: Shape 690">
                <a:extLst>
                  <a:ext uri="{FF2B5EF4-FFF2-40B4-BE49-F238E27FC236}">
                    <a16:creationId xmlns:a16="http://schemas.microsoft.com/office/drawing/2014/main" id="{D0884FD2-A762-449C-8B5E-A6AC4437E0D9}"/>
                  </a:ext>
                </a:extLst>
              </p:cNvPr>
              <p:cNvSpPr/>
              <p:nvPr/>
            </p:nvSpPr>
            <p:spPr>
              <a:xfrm>
                <a:off x="927307" y="2481292"/>
                <a:ext cx="21892" cy="11198"/>
              </a:xfrm>
              <a:custGeom>
                <a:avLst/>
                <a:gdLst>
                  <a:gd name="connsiteX0" fmla="*/ 12383 w 19050"/>
                  <a:gd name="connsiteY0" fmla="*/ 6254 h 9525"/>
                  <a:gd name="connsiteX1" fmla="*/ 16669 w 19050"/>
                  <a:gd name="connsiteY1" fmla="*/ 4825 h 9525"/>
                  <a:gd name="connsiteX2" fmla="*/ 21908 w 19050"/>
                  <a:gd name="connsiteY2" fmla="*/ 2349 h 9525"/>
                  <a:gd name="connsiteX3" fmla="*/ 26003 w 19050"/>
                  <a:gd name="connsiteY3" fmla="*/ 63 h 9525"/>
                  <a:gd name="connsiteX4" fmla="*/ 25241 w 19050"/>
                  <a:gd name="connsiteY4" fmla="*/ 158 h 9525"/>
                  <a:gd name="connsiteX5" fmla="*/ 0 w 19050"/>
                  <a:gd name="connsiteY5" fmla="*/ 11302 h 9525"/>
                  <a:gd name="connsiteX6" fmla="*/ 6668 w 19050"/>
                  <a:gd name="connsiteY6" fmla="*/ 8730 h 9525"/>
                  <a:gd name="connsiteX7" fmla="*/ 12383 w 19050"/>
                  <a:gd name="connsiteY7" fmla="*/ 6254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 h="9525">
                    <a:moveTo>
                      <a:pt x="12383" y="6254"/>
                    </a:moveTo>
                    <a:cubicBezTo>
                      <a:pt x="14478" y="5778"/>
                      <a:pt x="14478" y="5778"/>
                      <a:pt x="16669" y="4825"/>
                    </a:cubicBezTo>
                    <a:cubicBezTo>
                      <a:pt x="16859" y="4730"/>
                      <a:pt x="18764" y="3968"/>
                      <a:pt x="21908" y="2349"/>
                    </a:cubicBezTo>
                    <a:cubicBezTo>
                      <a:pt x="21908" y="2349"/>
                      <a:pt x="25432" y="444"/>
                      <a:pt x="26003" y="63"/>
                    </a:cubicBezTo>
                    <a:cubicBezTo>
                      <a:pt x="25718" y="-33"/>
                      <a:pt x="25718" y="-33"/>
                      <a:pt x="25241" y="158"/>
                    </a:cubicBezTo>
                    <a:cubicBezTo>
                      <a:pt x="25146" y="158"/>
                      <a:pt x="12002" y="4920"/>
                      <a:pt x="0" y="11302"/>
                    </a:cubicBezTo>
                    <a:lnTo>
                      <a:pt x="6668" y="8730"/>
                    </a:lnTo>
                    <a:cubicBezTo>
                      <a:pt x="8573" y="7873"/>
                      <a:pt x="10287" y="6730"/>
                      <a:pt x="12383" y="6254"/>
                    </a:cubicBezTo>
                    <a:close/>
                  </a:path>
                </a:pathLst>
              </a:custGeom>
              <a:solidFill>
                <a:srgbClr val="91DAE1"/>
              </a:solidFill>
              <a:ln w="9525" cap="flat">
                <a:noFill/>
                <a:prstDash val="solid"/>
                <a:miter/>
              </a:ln>
            </p:spPr>
            <p:txBody>
              <a:bodyPr rtlCol="0" anchor="ctr"/>
              <a:lstStyle/>
              <a:p>
                <a:endParaRPr lang="en-US">
                  <a:solidFill>
                    <a:prstClr val="black"/>
                  </a:solidFill>
                </a:endParaRPr>
              </a:p>
            </p:txBody>
          </p:sp>
          <p:sp>
            <p:nvSpPr>
              <p:cNvPr id="692" name="Freeform: Shape 691">
                <a:extLst>
                  <a:ext uri="{FF2B5EF4-FFF2-40B4-BE49-F238E27FC236}">
                    <a16:creationId xmlns:a16="http://schemas.microsoft.com/office/drawing/2014/main" id="{0D5250F4-BD02-4490-9BD9-7386B905DD28}"/>
                  </a:ext>
                </a:extLst>
              </p:cNvPr>
              <p:cNvSpPr/>
              <p:nvPr/>
            </p:nvSpPr>
            <p:spPr>
              <a:xfrm>
                <a:off x="905523" y="2491670"/>
                <a:ext cx="21892" cy="11198"/>
              </a:xfrm>
              <a:custGeom>
                <a:avLst/>
                <a:gdLst>
                  <a:gd name="connsiteX0" fmla="*/ 17335 w 19050"/>
                  <a:gd name="connsiteY0" fmla="*/ 5334 h 9525"/>
                  <a:gd name="connsiteX1" fmla="*/ 17145 w 19050"/>
                  <a:gd name="connsiteY1" fmla="*/ 5239 h 9525"/>
                  <a:gd name="connsiteX2" fmla="*/ 22479 w 19050"/>
                  <a:gd name="connsiteY2" fmla="*/ 2762 h 9525"/>
                  <a:gd name="connsiteX3" fmla="*/ 27718 w 19050"/>
                  <a:gd name="connsiteY3" fmla="*/ 476 h 9525"/>
                  <a:gd name="connsiteX4" fmla="*/ 28385 w 19050"/>
                  <a:gd name="connsiteY4" fmla="*/ 0 h 9525"/>
                  <a:gd name="connsiteX5" fmla="*/ 27337 w 19050"/>
                  <a:gd name="connsiteY5" fmla="*/ 191 h 9525"/>
                  <a:gd name="connsiteX6" fmla="*/ 0 w 19050"/>
                  <a:gd name="connsiteY6" fmla="*/ 13906 h 9525"/>
                  <a:gd name="connsiteX7" fmla="*/ 17335 w 19050"/>
                  <a:gd name="connsiteY7" fmla="*/ 6001 h 9525"/>
                  <a:gd name="connsiteX8" fmla="*/ 17335 w 19050"/>
                  <a:gd name="connsiteY8" fmla="*/ 5334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9525">
                    <a:moveTo>
                      <a:pt x="17335" y="5334"/>
                    </a:moveTo>
                    <a:cubicBezTo>
                      <a:pt x="17240" y="5334"/>
                      <a:pt x="17145" y="5239"/>
                      <a:pt x="17145" y="5239"/>
                    </a:cubicBezTo>
                    <a:cubicBezTo>
                      <a:pt x="17431" y="4953"/>
                      <a:pt x="17621" y="4858"/>
                      <a:pt x="22479" y="2762"/>
                    </a:cubicBezTo>
                    <a:cubicBezTo>
                      <a:pt x="24194" y="2096"/>
                      <a:pt x="26479" y="1048"/>
                      <a:pt x="27718" y="476"/>
                    </a:cubicBezTo>
                    <a:cubicBezTo>
                      <a:pt x="27908" y="381"/>
                      <a:pt x="28194" y="191"/>
                      <a:pt x="28385" y="0"/>
                    </a:cubicBezTo>
                    <a:cubicBezTo>
                      <a:pt x="28099" y="0"/>
                      <a:pt x="27623" y="95"/>
                      <a:pt x="27337" y="191"/>
                    </a:cubicBezTo>
                    <a:cubicBezTo>
                      <a:pt x="13049" y="4858"/>
                      <a:pt x="1905" y="12192"/>
                      <a:pt x="0" y="13906"/>
                    </a:cubicBezTo>
                    <a:cubicBezTo>
                      <a:pt x="1143" y="14097"/>
                      <a:pt x="16478" y="6668"/>
                      <a:pt x="17335" y="6001"/>
                    </a:cubicBezTo>
                    <a:cubicBezTo>
                      <a:pt x="17145" y="5905"/>
                      <a:pt x="17240" y="5620"/>
                      <a:pt x="17335" y="5334"/>
                    </a:cubicBezTo>
                    <a:close/>
                  </a:path>
                </a:pathLst>
              </a:custGeom>
              <a:solidFill>
                <a:srgbClr val="91DAE1"/>
              </a:solidFill>
              <a:ln w="9525" cap="flat">
                <a:noFill/>
                <a:prstDash val="solid"/>
                <a:miter/>
              </a:ln>
            </p:spPr>
            <p:txBody>
              <a:bodyPr rtlCol="0" anchor="ctr"/>
              <a:lstStyle/>
              <a:p>
                <a:endParaRPr lang="en-US">
                  <a:solidFill>
                    <a:prstClr val="black"/>
                  </a:solidFill>
                </a:endParaRPr>
              </a:p>
            </p:txBody>
          </p:sp>
          <p:sp>
            <p:nvSpPr>
              <p:cNvPr id="693" name="Freeform: Shape 692">
                <a:extLst>
                  <a:ext uri="{FF2B5EF4-FFF2-40B4-BE49-F238E27FC236}">
                    <a16:creationId xmlns:a16="http://schemas.microsoft.com/office/drawing/2014/main" id="{19CB0C74-2E61-4B39-9D54-0332D50D64D6}"/>
                  </a:ext>
                </a:extLst>
              </p:cNvPr>
              <p:cNvSpPr/>
              <p:nvPr/>
            </p:nvSpPr>
            <p:spPr>
              <a:xfrm>
                <a:off x="937266" y="2490466"/>
                <a:ext cx="10945" cy="11198"/>
              </a:xfrm>
              <a:custGeom>
                <a:avLst/>
                <a:gdLst>
                  <a:gd name="connsiteX0" fmla="*/ 4286 w 9525"/>
                  <a:gd name="connsiteY0" fmla="*/ 5024 h 0"/>
                  <a:gd name="connsiteX1" fmla="*/ 5144 w 9525"/>
                  <a:gd name="connsiteY1" fmla="*/ 4358 h 0"/>
                  <a:gd name="connsiteX2" fmla="*/ 6477 w 9525"/>
                  <a:gd name="connsiteY2" fmla="*/ 3024 h 0"/>
                  <a:gd name="connsiteX3" fmla="*/ 9144 w 9525"/>
                  <a:gd name="connsiteY3" fmla="*/ 738 h 0"/>
                  <a:gd name="connsiteX4" fmla="*/ 9620 w 9525"/>
                  <a:gd name="connsiteY4" fmla="*/ 71 h 0"/>
                  <a:gd name="connsiteX5" fmla="*/ 9144 w 9525"/>
                  <a:gd name="connsiteY5" fmla="*/ 71 h 0"/>
                  <a:gd name="connsiteX6" fmla="*/ 857 w 9525"/>
                  <a:gd name="connsiteY6" fmla="*/ 5215 h 0"/>
                  <a:gd name="connsiteX7" fmla="*/ 857 w 9525"/>
                  <a:gd name="connsiteY7" fmla="*/ 5310 h 0"/>
                  <a:gd name="connsiteX8" fmla="*/ 0 w 9525"/>
                  <a:gd name="connsiteY8" fmla="*/ 7310 h 0"/>
                  <a:gd name="connsiteX9" fmla="*/ 4286 w 9525"/>
                  <a:gd name="connsiteY9" fmla="*/ 5024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25">
                    <a:moveTo>
                      <a:pt x="4286" y="5024"/>
                    </a:moveTo>
                    <a:cubicBezTo>
                      <a:pt x="4572" y="4834"/>
                      <a:pt x="4858" y="4643"/>
                      <a:pt x="5144" y="4358"/>
                    </a:cubicBezTo>
                    <a:cubicBezTo>
                      <a:pt x="5620" y="3977"/>
                      <a:pt x="6001" y="3405"/>
                      <a:pt x="6477" y="3024"/>
                    </a:cubicBezTo>
                    <a:cubicBezTo>
                      <a:pt x="7334" y="2262"/>
                      <a:pt x="8287" y="1500"/>
                      <a:pt x="9144" y="738"/>
                    </a:cubicBezTo>
                    <a:cubicBezTo>
                      <a:pt x="9620" y="262"/>
                      <a:pt x="9620" y="167"/>
                      <a:pt x="9620" y="71"/>
                    </a:cubicBezTo>
                    <a:cubicBezTo>
                      <a:pt x="9525" y="-24"/>
                      <a:pt x="9525" y="-24"/>
                      <a:pt x="9144" y="71"/>
                    </a:cubicBezTo>
                    <a:cubicBezTo>
                      <a:pt x="6191" y="1024"/>
                      <a:pt x="1238" y="4739"/>
                      <a:pt x="857" y="5215"/>
                    </a:cubicBezTo>
                    <a:cubicBezTo>
                      <a:pt x="857" y="5215"/>
                      <a:pt x="857" y="5215"/>
                      <a:pt x="857" y="5310"/>
                    </a:cubicBezTo>
                    <a:cubicBezTo>
                      <a:pt x="1333" y="5596"/>
                      <a:pt x="1333" y="5596"/>
                      <a:pt x="0" y="7310"/>
                    </a:cubicBezTo>
                    <a:cubicBezTo>
                      <a:pt x="476" y="7310"/>
                      <a:pt x="4191" y="5024"/>
                      <a:pt x="4286" y="5024"/>
                    </a:cubicBezTo>
                    <a:close/>
                  </a:path>
                </a:pathLst>
              </a:custGeom>
              <a:solidFill>
                <a:srgbClr val="91DAE1"/>
              </a:solidFill>
              <a:ln w="9525" cap="flat">
                <a:noFill/>
                <a:prstDash val="solid"/>
                <a:miter/>
              </a:ln>
            </p:spPr>
            <p:txBody>
              <a:bodyPr rtlCol="0" anchor="ctr"/>
              <a:lstStyle/>
              <a:p>
                <a:endParaRPr lang="en-US">
                  <a:solidFill>
                    <a:prstClr val="black"/>
                  </a:solidFill>
                </a:endParaRPr>
              </a:p>
            </p:txBody>
          </p:sp>
          <p:sp>
            <p:nvSpPr>
              <p:cNvPr id="694" name="Freeform: Shape 693">
                <a:extLst>
                  <a:ext uri="{FF2B5EF4-FFF2-40B4-BE49-F238E27FC236}">
                    <a16:creationId xmlns:a16="http://schemas.microsoft.com/office/drawing/2014/main" id="{53FF6BC0-CE40-48B7-9FF1-5902E62EB8D4}"/>
                  </a:ext>
                </a:extLst>
              </p:cNvPr>
              <p:cNvSpPr/>
              <p:nvPr/>
            </p:nvSpPr>
            <p:spPr>
              <a:xfrm>
                <a:off x="888231" y="2527394"/>
                <a:ext cx="10945" cy="11198"/>
              </a:xfrm>
              <a:custGeom>
                <a:avLst/>
                <a:gdLst>
                  <a:gd name="connsiteX0" fmla="*/ 11049 w 9525"/>
                  <a:gd name="connsiteY0" fmla="*/ 0 h 0"/>
                  <a:gd name="connsiteX1" fmla="*/ 10097 w 9525"/>
                  <a:gd name="connsiteY1" fmla="*/ 190 h 0"/>
                  <a:gd name="connsiteX2" fmla="*/ 7620 w 9525"/>
                  <a:gd name="connsiteY2" fmla="*/ 1143 h 0"/>
                  <a:gd name="connsiteX3" fmla="*/ 0 w 9525"/>
                  <a:gd name="connsiteY3" fmla="*/ 6191 h 0"/>
                  <a:gd name="connsiteX4" fmla="*/ 0 w 9525"/>
                  <a:gd name="connsiteY4" fmla="*/ 6286 h 0"/>
                  <a:gd name="connsiteX5" fmla="*/ 9716 w 9525"/>
                  <a:gd name="connsiteY5" fmla="*/ 1810 h 0"/>
                  <a:gd name="connsiteX6" fmla="*/ 11049 w 9525"/>
                  <a:gd name="connsiteY6" fmla="*/ 0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a:moveTo>
                      <a:pt x="11049" y="0"/>
                    </a:moveTo>
                    <a:cubicBezTo>
                      <a:pt x="10763" y="0"/>
                      <a:pt x="10477" y="95"/>
                      <a:pt x="10097" y="190"/>
                    </a:cubicBezTo>
                    <a:cubicBezTo>
                      <a:pt x="8763" y="571"/>
                      <a:pt x="7620" y="1143"/>
                      <a:pt x="7620" y="1143"/>
                    </a:cubicBezTo>
                    <a:cubicBezTo>
                      <a:pt x="4191" y="2857"/>
                      <a:pt x="191" y="5810"/>
                      <a:pt x="0" y="6191"/>
                    </a:cubicBezTo>
                    <a:cubicBezTo>
                      <a:pt x="0" y="6191"/>
                      <a:pt x="0" y="6286"/>
                      <a:pt x="0" y="6286"/>
                    </a:cubicBezTo>
                    <a:cubicBezTo>
                      <a:pt x="572" y="6286"/>
                      <a:pt x="7049" y="3715"/>
                      <a:pt x="9716" y="1810"/>
                    </a:cubicBezTo>
                    <a:cubicBezTo>
                      <a:pt x="10858" y="952"/>
                      <a:pt x="11811" y="95"/>
                      <a:pt x="11049" y="0"/>
                    </a:cubicBezTo>
                    <a:close/>
                  </a:path>
                </a:pathLst>
              </a:custGeom>
              <a:solidFill>
                <a:srgbClr val="91DAE1"/>
              </a:solidFill>
              <a:ln w="9525" cap="flat">
                <a:noFill/>
                <a:prstDash val="solid"/>
                <a:miter/>
              </a:ln>
            </p:spPr>
            <p:txBody>
              <a:bodyPr rtlCol="0" anchor="ctr"/>
              <a:lstStyle/>
              <a:p>
                <a:endParaRPr lang="en-US">
                  <a:solidFill>
                    <a:prstClr val="black"/>
                  </a:solidFill>
                </a:endParaRPr>
              </a:p>
            </p:txBody>
          </p:sp>
          <p:sp>
            <p:nvSpPr>
              <p:cNvPr id="697" name="Freeform: Shape 696">
                <a:extLst>
                  <a:ext uri="{FF2B5EF4-FFF2-40B4-BE49-F238E27FC236}">
                    <a16:creationId xmlns:a16="http://schemas.microsoft.com/office/drawing/2014/main" id="{9C83D24E-73B6-40AD-94AD-F303AE25EF2F}"/>
                  </a:ext>
                </a:extLst>
              </p:cNvPr>
              <p:cNvSpPr/>
              <p:nvPr/>
            </p:nvSpPr>
            <p:spPr>
              <a:xfrm>
                <a:off x="813250" y="2619002"/>
                <a:ext cx="32837" cy="22398"/>
              </a:xfrm>
              <a:custGeom>
                <a:avLst/>
                <a:gdLst>
                  <a:gd name="connsiteX0" fmla="*/ 23146 w 28575"/>
                  <a:gd name="connsiteY0" fmla="*/ 0 h 19050"/>
                  <a:gd name="connsiteX1" fmla="*/ 22765 w 28575"/>
                  <a:gd name="connsiteY1" fmla="*/ 95 h 19050"/>
                  <a:gd name="connsiteX2" fmla="*/ 20765 w 28575"/>
                  <a:gd name="connsiteY2" fmla="*/ 1334 h 19050"/>
                  <a:gd name="connsiteX3" fmla="*/ 9620 w 28575"/>
                  <a:gd name="connsiteY3" fmla="*/ 11144 h 19050"/>
                  <a:gd name="connsiteX4" fmla="*/ 0 w 28575"/>
                  <a:gd name="connsiteY4" fmla="*/ 17907 h 19050"/>
                  <a:gd name="connsiteX5" fmla="*/ 191 w 28575"/>
                  <a:gd name="connsiteY5" fmla="*/ 18002 h 19050"/>
                  <a:gd name="connsiteX6" fmla="*/ 2953 w 28575"/>
                  <a:gd name="connsiteY6" fmla="*/ 17621 h 19050"/>
                  <a:gd name="connsiteX7" fmla="*/ 6477 w 28575"/>
                  <a:gd name="connsiteY7" fmla="*/ 17431 h 19050"/>
                  <a:gd name="connsiteX8" fmla="*/ 8477 w 28575"/>
                  <a:gd name="connsiteY8" fmla="*/ 20003 h 19050"/>
                  <a:gd name="connsiteX9" fmla="*/ 12764 w 28575"/>
                  <a:gd name="connsiteY9" fmla="*/ 19526 h 19050"/>
                  <a:gd name="connsiteX10" fmla="*/ 30194 w 28575"/>
                  <a:gd name="connsiteY10" fmla="*/ 12097 h 19050"/>
                  <a:gd name="connsiteX11" fmla="*/ 28099 w 28575"/>
                  <a:gd name="connsiteY11" fmla="*/ 4096 h 19050"/>
                  <a:gd name="connsiteX12" fmla="*/ 23146 w 28575"/>
                  <a:gd name="connsiteY12"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75" h="19050">
                    <a:moveTo>
                      <a:pt x="23146" y="0"/>
                    </a:moveTo>
                    <a:cubicBezTo>
                      <a:pt x="23050" y="0"/>
                      <a:pt x="22860" y="0"/>
                      <a:pt x="22765" y="95"/>
                    </a:cubicBezTo>
                    <a:cubicBezTo>
                      <a:pt x="22289" y="286"/>
                      <a:pt x="21717" y="572"/>
                      <a:pt x="20765" y="1334"/>
                    </a:cubicBezTo>
                    <a:cubicBezTo>
                      <a:pt x="16859" y="4382"/>
                      <a:pt x="13906" y="8477"/>
                      <a:pt x="9620" y="11144"/>
                    </a:cubicBezTo>
                    <a:cubicBezTo>
                      <a:pt x="2477" y="15526"/>
                      <a:pt x="381" y="16859"/>
                      <a:pt x="0" y="17907"/>
                    </a:cubicBezTo>
                    <a:cubicBezTo>
                      <a:pt x="95" y="17907"/>
                      <a:pt x="95" y="18002"/>
                      <a:pt x="191" y="18002"/>
                    </a:cubicBezTo>
                    <a:cubicBezTo>
                      <a:pt x="762" y="18098"/>
                      <a:pt x="1238" y="18002"/>
                      <a:pt x="2953" y="17621"/>
                    </a:cubicBezTo>
                    <a:cubicBezTo>
                      <a:pt x="5620" y="17050"/>
                      <a:pt x="6001" y="17050"/>
                      <a:pt x="6477" y="17431"/>
                    </a:cubicBezTo>
                    <a:cubicBezTo>
                      <a:pt x="7429" y="18098"/>
                      <a:pt x="7239" y="19622"/>
                      <a:pt x="8477" y="20003"/>
                    </a:cubicBezTo>
                    <a:cubicBezTo>
                      <a:pt x="8858" y="20193"/>
                      <a:pt x="10858" y="19907"/>
                      <a:pt x="12764" y="19526"/>
                    </a:cubicBezTo>
                    <a:cubicBezTo>
                      <a:pt x="25051" y="17240"/>
                      <a:pt x="30194" y="12192"/>
                      <a:pt x="30194" y="12097"/>
                    </a:cubicBezTo>
                    <a:cubicBezTo>
                      <a:pt x="31623" y="10478"/>
                      <a:pt x="28194" y="4096"/>
                      <a:pt x="28099" y="4096"/>
                    </a:cubicBezTo>
                    <a:cubicBezTo>
                      <a:pt x="26670" y="1524"/>
                      <a:pt x="23527" y="0"/>
                      <a:pt x="23146" y="0"/>
                    </a:cubicBezTo>
                    <a:close/>
                  </a:path>
                </a:pathLst>
              </a:custGeom>
              <a:solidFill>
                <a:srgbClr val="91DAE1"/>
              </a:solidFill>
              <a:ln w="9525" cap="flat">
                <a:noFill/>
                <a:prstDash val="solid"/>
                <a:miter/>
              </a:ln>
            </p:spPr>
            <p:txBody>
              <a:bodyPr rtlCol="0" anchor="ctr"/>
              <a:lstStyle/>
              <a:p>
                <a:endParaRPr lang="en-US">
                  <a:solidFill>
                    <a:prstClr val="black"/>
                  </a:solidFill>
                </a:endParaRPr>
              </a:p>
            </p:txBody>
          </p:sp>
          <p:sp>
            <p:nvSpPr>
              <p:cNvPr id="698" name="Freeform: Shape 697">
                <a:extLst>
                  <a:ext uri="{FF2B5EF4-FFF2-40B4-BE49-F238E27FC236}">
                    <a16:creationId xmlns:a16="http://schemas.microsoft.com/office/drawing/2014/main" id="{17D4DFD1-AAC5-465A-BAD6-F80F3497EAB3}"/>
                  </a:ext>
                </a:extLst>
              </p:cNvPr>
              <p:cNvSpPr/>
              <p:nvPr/>
            </p:nvSpPr>
            <p:spPr>
              <a:xfrm>
                <a:off x="843900" y="2557856"/>
                <a:ext cx="10945" cy="11198"/>
              </a:xfrm>
              <a:custGeom>
                <a:avLst/>
                <a:gdLst>
                  <a:gd name="connsiteX0" fmla="*/ 13716 w 9525"/>
                  <a:gd name="connsiteY0" fmla="*/ 0 h 9525"/>
                  <a:gd name="connsiteX1" fmla="*/ 11621 w 9525"/>
                  <a:gd name="connsiteY1" fmla="*/ 286 h 9525"/>
                  <a:gd name="connsiteX2" fmla="*/ 0 w 9525"/>
                  <a:gd name="connsiteY2" fmla="*/ 6763 h 9525"/>
                  <a:gd name="connsiteX3" fmla="*/ 95 w 9525"/>
                  <a:gd name="connsiteY3" fmla="*/ 6858 h 9525"/>
                  <a:gd name="connsiteX4" fmla="*/ 2096 w 9525"/>
                  <a:gd name="connsiteY4" fmla="*/ 6763 h 9525"/>
                  <a:gd name="connsiteX5" fmla="*/ 1619 w 9525"/>
                  <a:gd name="connsiteY5" fmla="*/ 8668 h 9525"/>
                  <a:gd name="connsiteX6" fmla="*/ 1524 w 9525"/>
                  <a:gd name="connsiteY6" fmla="*/ 11240 h 9525"/>
                  <a:gd name="connsiteX7" fmla="*/ 11049 w 9525"/>
                  <a:gd name="connsiteY7" fmla="*/ 4191 h 9525"/>
                  <a:gd name="connsiteX8" fmla="*/ 13716 w 9525"/>
                  <a:gd name="connsiteY8" fmla="*/ 0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 h="9525">
                    <a:moveTo>
                      <a:pt x="13716" y="0"/>
                    </a:moveTo>
                    <a:cubicBezTo>
                      <a:pt x="13430" y="0"/>
                      <a:pt x="12859" y="0"/>
                      <a:pt x="11621" y="286"/>
                    </a:cubicBezTo>
                    <a:cubicBezTo>
                      <a:pt x="5048" y="2096"/>
                      <a:pt x="286" y="6191"/>
                      <a:pt x="0" y="6763"/>
                    </a:cubicBezTo>
                    <a:cubicBezTo>
                      <a:pt x="0" y="6763"/>
                      <a:pt x="95" y="6858"/>
                      <a:pt x="95" y="6858"/>
                    </a:cubicBezTo>
                    <a:cubicBezTo>
                      <a:pt x="762" y="6858"/>
                      <a:pt x="1429" y="6572"/>
                      <a:pt x="2096" y="6763"/>
                    </a:cubicBezTo>
                    <a:cubicBezTo>
                      <a:pt x="2191" y="7239"/>
                      <a:pt x="2286" y="7334"/>
                      <a:pt x="1619" y="8668"/>
                    </a:cubicBezTo>
                    <a:cubicBezTo>
                      <a:pt x="1238" y="9430"/>
                      <a:pt x="190" y="11621"/>
                      <a:pt x="1524" y="11240"/>
                    </a:cubicBezTo>
                    <a:cubicBezTo>
                      <a:pt x="3715" y="10573"/>
                      <a:pt x="10287" y="4763"/>
                      <a:pt x="11049" y="4191"/>
                    </a:cubicBezTo>
                    <a:cubicBezTo>
                      <a:pt x="14288" y="1333"/>
                      <a:pt x="15049" y="95"/>
                      <a:pt x="13716" y="0"/>
                    </a:cubicBezTo>
                    <a:close/>
                  </a:path>
                </a:pathLst>
              </a:custGeom>
              <a:solidFill>
                <a:srgbClr val="91DAE1"/>
              </a:solidFill>
              <a:ln w="9525" cap="flat">
                <a:noFill/>
                <a:prstDash val="solid"/>
                <a:miter/>
              </a:ln>
            </p:spPr>
            <p:txBody>
              <a:bodyPr rtlCol="0" anchor="ctr"/>
              <a:lstStyle/>
              <a:p>
                <a:endParaRPr lang="en-US">
                  <a:solidFill>
                    <a:prstClr val="black"/>
                  </a:solidFill>
                </a:endParaRPr>
              </a:p>
            </p:txBody>
          </p:sp>
          <p:sp>
            <p:nvSpPr>
              <p:cNvPr id="700" name="Freeform: Shape 699">
                <a:extLst>
                  <a:ext uri="{FF2B5EF4-FFF2-40B4-BE49-F238E27FC236}">
                    <a16:creationId xmlns:a16="http://schemas.microsoft.com/office/drawing/2014/main" id="{9A1E7358-26A5-46CE-871D-72BF545028F1}"/>
                  </a:ext>
                </a:extLst>
              </p:cNvPr>
              <p:cNvSpPr/>
              <p:nvPr/>
            </p:nvSpPr>
            <p:spPr>
              <a:xfrm>
                <a:off x="1003150" y="2608605"/>
                <a:ext cx="10945" cy="22398"/>
              </a:xfrm>
              <a:custGeom>
                <a:avLst/>
                <a:gdLst>
                  <a:gd name="connsiteX0" fmla="*/ 16582 w 9525"/>
                  <a:gd name="connsiteY0" fmla="*/ 7415 h 19050"/>
                  <a:gd name="connsiteX1" fmla="*/ 13915 w 9525"/>
                  <a:gd name="connsiteY1" fmla="*/ 80 h 19050"/>
                  <a:gd name="connsiteX2" fmla="*/ 199 w 9525"/>
                  <a:gd name="connsiteY2" fmla="*/ 8272 h 19050"/>
                  <a:gd name="connsiteX3" fmla="*/ 5724 w 9525"/>
                  <a:gd name="connsiteY3" fmla="*/ 20083 h 19050"/>
                  <a:gd name="connsiteX4" fmla="*/ 16582 w 9525"/>
                  <a:gd name="connsiteY4" fmla="*/ 7415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19050">
                    <a:moveTo>
                      <a:pt x="16582" y="7415"/>
                    </a:moveTo>
                    <a:cubicBezTo>
                      <a:pt x="18678" y="1985"/>
                      <a:pt x="17725" y="-491"/>
                      <a:pt x="13915" y="80"/>
                    </a:cubicBezTo>
                    <a:cubicBezTo>
                      <a:pt x="13820" y="80"/>
                      <a:pt x="2295" y="3128"/>
                      <a:pt x="199" y="8272"/>
                    </a:cubicBezTo>
                    <a:cubicBezTo>
                      <a:pt x="-1039" y="11225"/>
                      <a:pt x="3819" y="18845"/>
                      <a:pt x="5724" y="20083"/>
                    </a:cubicBezTo>
                    <a:cubicBezTo>
                      <a:pt x="10391" y="23036"/>
                      <a:pt x="16582" y="7605"/>
                      <a:pt x="16582" y="7415"/>
                    </a:cubicBezTo>
                    <a:close/>
                  </a:path>
                </a:pathLst>
              </a:custGeom>
              <a:solidFill>
                <a:srgbClr val="91DAE1"/>
              </a:solidFill>
              <a:ln w="9525" cap="flat">
                <a:noFill/>
                <a:prstDash val="solid"/>
                <a:miter/>
              </a:ln>
            </p:spPr>
            <p:txBody>
              <a:bodyPr rtlCol="0" anchor="ctr"/>
              <a:lstStyle/>
              <a:p>
                <a:endParaRPr lang="en-US">
                  <a:solidFill>
                    <a:prstClr val="black"/>
                  </a:solidFill>
                </a:endParaRPr>
              </a:p>
            </p:txBody>
          </p:sp>
          <p:sp>
            <p:nvSpPr>
              <p:cNvPr id="702" name="Freeform: Shape 701">
                <a:extLst>
                  <a:ext uri="{FF2B5EF4-FFF2-40B4-BE49-F238E27FC236}">
                    <a16:creationId xmlns:a16="http://schemas.microsoft.com/office/drawing/2014/main" id="{06C1CC34-FA3D-48F1-8BC9-0A1708E3D90F}"/>
                  </a:ext>
                </a:extLst>
              </p:cNvPr>
              <p:cNvSpPr/>
              <p:nvPr/>
            </p:nvSpPr>
            <p:spPr>
              <a:xfrm>
                <a:off x="915155" y="2496654"/>
                <a:ext cx="43784" cy="22398"/>
              </a:xfrm>
              <a:custGeom>
                <a:avLst/>
                <a:gdLst>
                  <a:gd name="connsiteX0" fmla="*/ 25051 w 38100"/>
                  <a:gd name="connsiteY0" fmla="*/ 4715 h 19050"/>
                  <a:gd name="connsiteX1" fmla="*/ 23051 w 38100"/>
                  <a:gd name="connsiteY1" fmla="*/ 7953 h 19050"/>
                  <a:gd name="connsiteX2" fmla="*/ 17717 w 38100"/>
                  <a:gd name="connsiteY2" fmla="*/ 12525 h 19050"/>
                  <a:gd name="connsiteX3" fmla="*/ 19050 w 38100"/>
                  <a:gd name="connsiteY3" fmla="*/ 9287 h 19050"/>
                  <a:gd name="connsiteX4" fmla="*/ 19526 w 38100"/>
                  <a:gd name="connsiteY4" fmla="*/ 7763 h 19050"/>
                  <a:gd name="connsiteX5" fmla="*/ 12573 w 38100"/>
                  <a:gd name="connsiteY5" fmla="*/ 11382 h 19050"/>
                  <a:gd name="connsiteX6" fmla="*/ 13716 w 38100"/>
                  <a:gd name="connsiteY6" fmla="*/ 11287 h 19050"/>
                  <a:gd name="connsiteX7" fmla="*/ 13716 w 38100"/>
                  <a:gd name="connsiteY7" fmla="*/ 11668 h 19050"/>
                  <a:gd name="connsiteX8" fmla="*/ 476 w 38100"/>
                  <a:gd name="connsiteY8" fmla="*/ 17859 h 19050"/>
                  <a:gd name="connsiteX9" fmla="*/ 2477 w 38100"/>
                  <a:gd name="connsiteY9" fmla="*/ 17859 h 19050"/>
                  <a:gd name="connsiteX10" fmla="*/ 2000 w 38100"/>
                  <a:gd name="connsiteY10" fmla="*/ 19193 h 19050"/>
                  <a:gd name="connsiteX11" fmla="*/ 15145 w 38100"/>
                  <a:gd name="connsiteY11" fmla="*/ 15383 h 19050"/>
                  <a:gd name="connsiteX12" fmla="*/ 0 w 38100"/>
                  <a:gd name="connsiteY12" fmla="*/ 25860 h 19050"/>
                  <a:gd name="connsiteX13" fmla="*/ 95 w 38100"/>
                  <a:gd name="connsiteY13" fmla="*/ 26051 h 19050"/>
                  <a:gd name="connsiteX14" fmla="*/ 15907 w 38100"/>
                  <a:gd name="connsiteY14" fmla="*/ 19955 h 19050"/>
                  <a:gd name="connsiteX15" fmla="*/ 24956 w 38100"/>
                  <a:gd name="connsiteY15" fmla="*/ 12430 h 19050"/>
                  <a:gd name="connsiteX16" fmla="*/ 24956 w 38100"/>
                  <a:gd name="connsiteY16" fmla="*/ 13668 h 19050"/>
                  <a:gd name="connsiteX17" fmla="*/ 24860 w 38100"/>
                  <a:gd name="connsiteY17" fmla="*/ 13859 h 19050"/>
                  <a:gd name="connsiteX18" fmla="*/ 38005 w 38100"/>
                  <a:gd name="connsiteY18" fmla="*/ 2524 h 19050"/>
                  <a:gd name="connsiteX19" fmla="*/ 40481 w 38100"/>
                  <a:gd name="connsiteY19" fmla="*/ 143 h 19050"/>
                  <a:gd name="connsiteX20" fmla="*/ 39053 w 38100"/>
                  <a:gd name="connsiteY20" fmla="*/ 143 h 19050"/>
                  <a:gd name="connsiteX21" fmla="*/ 25432 w 38100"/>
                  <a:gd name="connsiteY21" fmla="*/ 4524 h 19050"/>
                  <a:gd name="connsiteX22" fmla="*/ 25051 w 38100"/>
                  <a:gd name="connsiteY22" fmla="*/ 4715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8100" h="19050">
                    <a:moveTo>
                      <a:pt x="25051" y="4715"/>
                    </a:moveTo>
                    <a:cubicBezTo>
                      <a:pt x="24289" y="5763"/>
                      <a:pt x="23813" y="7001"/>
                      <a:pt x="23051" y="7953"/>
                    </a:cubicBezTo>
                    <a:cubicBezTo>
                      <a:pt x="21908" y="9287"/>
                      <a:pt x="21717" y="9382"/>
                      <a:pt x="17717" y="12525"/>
                    </a:cubicBezTo>
                    <a:cubicBezTo>
                      <a:pt x="18098" y="11573"/>
                      <a:pt x="18669" y="10239"/>
                      <a:pt x="19050" y="9287"/>
                    </a:cubicBezTo>
                    <a:cubicBezTo>
                      <a:pt x="19241" y="8811"/>
                      <a:pt x="19526" y="8334"/>
                      <a:pt x="19526" y="7763"/>
                    </a:cubicBezTo>
                    <a:cubicBezTo>
                      <a:pt x="19241" y="7572"/>
                      <a:pt x="15907" y="7953"/>
                      <a:pt x="12573" y="11382"/>
                    </a:cubicBezTo>
                    <a:cubicBezTo>
                      <a:pt x="12954" y="11382"/>
                      <a:pt x="13335" y="11382"/>
                      <a:pt x="13716" y="11287"/>
                    </a:cubicBezTo>
                    <a:cubicBezTo>
                      <a:pt x="13716" y="11382"/>
                      <a:pt x="13716" y="11573"/>
                      <a:pt x="13716" y="11668"/>
                    </a:cubicBezTo>
                    <a:cubicBezTo>
                      <a:pt x="9811" y="14907"/>
                      <a:pt x="4667" y="15478"/>
                      <a:pt x="476" y="17859"/>
                    </a:cubicBezTo>
                    <a:cubicBezTo>
                      <a:pt x="1143" y="18240"/>
                      <a:pt x="1810" y="17478"/>
                      <a:pt x="2477" y="17859"/>
                    </a:cubicBezTo>
                    <a:cubicBezTo>
                      <a:pt x="1905" y="19002"/>
                      <a:pt x="1905" y="19002"/>
                      <a:pt x="2000" y="19193"/>
                    </a:cubicBezTo>
                    <a:cubicBezTo>
                      <a:pt x="2762" y="19383"/>
                      <a:pt x="2762" y="19383"/>
                      <a:pt x="15145" y="15383"/>
                    </a:cubicBezTo>
                    <a:cubicBezTo>
                      <a:pt x="11240" y="17574"/>
                      <a:pt x="857" y="23289"/>
                      <a:pt x="0" y="25860"/>
                    </a:cubicBezTo>
                    <a:cubicBezTo>
                      <a:pt x="95" y="25956"/>
                      <a:pt x="95" y="25956"/>
                      <a:pt x="95" y="26051"/>
                    </a:cubicBezTo>
                    <a:cubicBezTo>
                      <a:pt x="191" y="26051"/>
                      <a:pt x="14097" y="20907"/>
                      <a:pt x="15907" y="19955"/>
                    </a:cubicBezTo>
                    <a:cubicBezTo>
                      <a:pt x="17145" y="19288"/>
                      <a:pt x="17145" y="19288"/>
                      <a:pt x="24956" y="12430"/>
                    </a:cubicBezTo>
                    <a:cubicBezTo>
                      <a:pt x="25051" y="12525"/>
                      <a:pt x="25241" y="12906"/>
                      <a:pt x="24956" y="13668"/>
                    </a:cubicBezTo>
                    <a:cubicBezTo>
                      <a:pt x="24956" y="13764"/>
                      <a:pt x="24860" y="13859"/>
                      <a:pt x="24860" y="13859"/>
                    </a:cubicBezTo>
                    <a:cubicBezTo>
                      <a:pt x="28480" y="10430"/>
                      <a:pt x="28480" y="10430"/>
                      <a:pt x="38005" y="2524"/>
                    </a:cubicBezTo>
                    <a:cubicBezTo>
                      <a:pt x="40005" y="810"/>
                      <a:pt x="40196" y="714"/>
                      <a:pt x="40481" y="143"/>
                    </a:cubicBezTo>
                    <a:cubicBezTo>
                      <a:pt x="39815" y="-48"/>
                      <a:pt x="39815" y="-48"/>
                      <a:pt x="39053" y="143"/>
                    </a:cubicBezTo>
                    <a:cubicBezTo>
                      <a:pt x="38957" y="143"/>
                      <a:pt x="26670" y="3858"/>
                      <a:pt x="25432" y="4524"/>
                    </a:cubicBezTo>
                    <a:cubicBezTo>
                      <a:pt x="25241" y="4524"/>
                      <a:pt x="25051" y="4620"/>
                      <a:pt x="25051" y="4715"/>
                    </a:cubicBezTo>
                    <a:close/>
                  </a:path>
                </a:pathLst>
              </a:custGeom>
              <a:solidFill>
                <a:srgbClr val="91DAE1"/>
              </a:solidFill>
              <a:ln w="9525" cap="flat">
                <a:noFill/>
                <a:prstDash val="solid"/>
                <a:miter/>
              </a:ln>
            </p:spPr>
            <p:txBody>
              <a:bodyPr rtlCol="0" anchor="ctr"/>
              <a:lstStyle/>
              <a:p>
                <a:endParaRPr lang="en-US">
                  <a:solidFill>
                    <a:prstClr val="black"/>
                  </a:solidFill>
                </a:endParaRPr>
              </a:p>
            </p:txBody>
          </p:sp>
          <p:sp>
            <p:nvSpPr>
              <p:cNvPr id="704" name="Freeform: Shape 703">
                <a:extLst>
                  <a:ext uri="{FF2B5EF4-FFF2-40B4-BE49-F238E27FC236}">
                    <a16:creationId xmlns:a16="http://schemas.microsoft.com/office/drawing/2014/main" id="{CD13686B-6D99-434C-8045-A720E8A636C1}"/>
                  </a:ext>
                </a:extLst>
              </p:cNvPr>
              <p:cNvSpPr/>
              <p:nvPr/>
            </p:nvSpPr>
            <p:spPr>
              <a:xfrm>
                <a:off x="881226" y="2516531"/>
                <a:ext cx="10945" cy="11198"/>
              </a:xfrm>
              <a:custGeom>
                <a:avLst/>
                <a:gdLst>
                  <a:gd name="connsiteX0" fmla="*/ 0 w 0"/>
                  <a:gd name="connsiteY0" fmla="*/ 4000 h 0"/>
                  <a:gd name="connsiteX1" fmla="*/ 6382 w 0"/>
                  <a:gd name="connsiteY1" fmla="*/ 1143 h 0"/>
                  <a:gd name="connsiteX2" fmla="*/ 8001 w 0"/>
                  <a:gd name="connsiteY2" fmla="*/ 0 h 0"/>
                  <a:gd name="connsiteX3" fmla="*/ 7906 w 0"/>
                  <a:gd name="connsiteY3" fmla="*/ 0 h 0"/>
                  <a:gd name="connsiteX4" fmla="*/ 7525 w 0"/>
                  <a:gd name="connsiteY4" fmla="*/ 95 h 0"/>
                  <a:gd name="connsiteX5" fmla="*/ 0 w 0"/>
                  <a:gd name="connsiteY5" fmla="*/ 4000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a:moveTo>
                      <a:pt x="0" y="4000"/>
                    </a:moveTo>
                    <a:cubicBezTo>
                      <a:pt x="476" y="4381"/>
                      <a:pt x="3810" y="2857"/>
                      <a:pt x="6382" y="1143"/>
                    </a:cubicBezTo>
                    <a:cubicBezTo>
                      <a:pt x="6953" y="857"/>
                      <a:pt x="7810" y="191"/>
                      <a:pt x="8001" y="0"/>
                    </a:cubicBezTo>
                    <a:cubicBezTo>
                      <a:pt x="8001" y="0"/>
                      <a:pt x="7906" y="0"/>
                      <a:pt x="7906" y="0"/>
                    </a:cubicBezTo>
                    <a:cubicBezTo>
                      <a:pt x="7810" y="0"/>
                      <a:pt x="7620" y="0"/>
                      <a:pt x="7525" y="95"/>
                    </a:cubicBezTo>
                    <a:cubicBezTo>
                      <a:pt x="6382" y="572"/>
                      <a:pt x="95" y="3524"/>
                      <a:pt x="0" y="4000"/>
                    </a:cubicBezTo>
                    <a:close/>
                  </a:path>
                </a:pathLst>
              </a:custGeom>
              <a:solidFill>
                <a:srgbClr val="91DAE1"/>
              </a:solidFill>
              <a:ln w="9525" cap="flat">
                <a:noFill/>
                <a:prstDash val="solid"/>
                <a:miter/>
              </a:ln>
            </p:spPr>
            <p:txBody>
              <a:bodyPr rtlCol="0" anchor="ctr"/>
              <a:lstStyle/>
              <a:p>
                <a:endParaRPr lang="en-US">
                  <a:solidFill>
                    <a:prstClr val="black"/>
                  </a:solidFill>
                </a:endParaRPr>
              </a:p>
            </p:txBody>
          </p:sp>
          <p:sp>
            <p:nvSpPr>
              <p:cNvPr id="706" name="Freeform: Shape 705">
                <a:extLst>
                  <a:ext uri="{FF2B5EF4-FFF2-40B4-BE49-F238E27FC236}">
                    <a16:creationId xmlns:a16="http://schemas.microsoft.com/office/drawing/2014/main" id="{A37AAD48-2CF8-4E53-9160-F99217A3A1AB}"/>
                  </a:ext>
                </a:extLst>
              </p:cNvPr>
              <p:cNvSpPr/>
              <p:nvPr/>
            </p:nvSpPr>
            <p:spPr>
              <a:xfrm>
                <a:off x="1018692" y="2518765"/>
                <a:ext cx="21892" cy="11198"/>
              </a:xfrm>
              <a:custGeom>
                <a:avLst/>
                <a:gdLst>
                  <a:gd name="connsiteX0" fmla="*/ 27730 w 19050"/>
                  <a:gd name="connsiteY0" fmla="*/ 4195 h 9525"/>
                  <a:gd name="connsiteX1" fmla="*/ 27921 w 19050"/>
                  <a:gd name="connsiteY1" fmla="*/ 4005 h 9525"/>
                  <a:gd name="connsiteX2" fmla="*/ 5537 w 19050"/>
                  <a:gd name="connsiteY2" fmla="*/ 290 h 9525"/>
                  <a:gd name="connsiteX3" fmla="*/ 1918 w 19050"/>
                  <a:gd name="connsiteY3" fmla="*/ 8577 h 9525"/>
                  <a:gd name="connsiteX4" fmla="*/ 27730 w 19050"/>
                  <a:gd name="connsiteY4" fmla="*/ 4195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9525">
                    <a:moveTo>
                      <a:pt x="27730" y="4195"/>
                    </a:moveTo>
                    <a:cubicBezTo>
                      <a:pt x="27826" y="4195"/>
                      <a:pt x="27826" y="4100"/>
                      <a:pt x="27921" y="4005"/>
                    </a:cubicBezTo>
                    <a:cubicBezTo>
                      <a:pt x="26968" y="2576"/>
                      <a:pt x="14681" y="-1044"/>
                      <a:pt x="5537" y="290"/>
                    </a:cubicBezTo>
                    <a:cubicBezTo>
                      <a:pt x="-2464" y="1623"/>
                      <a:pt x="13" y="7053"/>
                      <a:pt x="1918" y="8577"/>
                    </a:cubicBezTo>
                    <a:cubicBezTo>
                      <a:pt x="7918" y="13530"/>
                      <a:pt x="27540" y="4290"/>
                      <a:pt x="27730" y="4195"/>
                    </a:cubicBezTo>
                    <a:close/>
                  </a:path>
                </a:pathLst>
              </a:custGeom>
              <a:solidFill>
                <a:srgbClr val="91DAE1"/>
              </a:solidFill>
              <a:ln w="9525" cap="flat">
                <a:noFill/>
                <a:prstDash val="solid"/>
                <a:miter/>
              </a:ln>
            </p:spPr>
            <p:txBody>
              <a:bodyPr rtlCol="0" anchor="ctr"/>
              <a:lstStyle/>
              <a:p>
                <a:endParaRPr lang="en-US">
                  <a:solidFill>
                    <a:prstClr val="black"/>
                  </a:solidFill>
                </a:endParaRPr>
              </a:p>
            </p:txBody>
          </p:sp>
          <p:sp>
            <p:nvSpPr>
              <p:cNvPr id="709" name="Freeform: Shape 708">
                <a:extLst>
                  <a:ext uri="{FF2B5EF4-FFF2-40B4-BE49-F238E27FC236}">
                    <a16:creationId xmlns:a16="http://schemas.microsoft.com/office/drawing/2014/main" id="{A6C1FEF1-B19D-4EAE-AAF5-9E2C1CA25B00}"/>
                  </a:ext>
                </a:extLst>
              </p:cNvPr>
              <p:cNvSpPr/>
              <p:nvPr/>
            </p:nvSpPr>
            <p:spPr>
              <a:xfrm>
                <a:off x="993748" y="2469158"/>
                <a:ext cx="32837" cy="11198"/>
              </a:xfrm>
              <a:custGeom>
                <a:avLst/>
                <a:gdLst>
                  <a:gd name="connsiteX0" fmla="*/ 29718 w 28575"/>
                  <a:gd name="connsiteY0" fmla="*/ 191 h 0"/>
                  <a:gd name="connsiteX1" fmla="*/ 29623 w 28575"/>
                  <a:gd name="connsiteY1" fmla="*/ 0 h 0"/>
                  <a:gd name="connsiteX2" fmla="*/ 29051 w 28575"/>
                  <a:gd name="connsiteY2" fmla="*/ 95 h 0"/>
                  <a:gd name="connsiteX3" fmla="*/ 28480 w 28575"/>
                  <a:gd name="connsiteY3" fmla="*/ 286 h 0"/>
                  <a:gd name="connsiteX4" fmla="*/ 17812 w 28575"/>
                  <a:gd name="connsiteY4" fmla="*/ 3810 h 0"/>
                  <a:gd name="connsiteX5" fmla="*/ 5334 w 28575"/>
                  <a:gd name="connsiteY5" fmla="*/ 7144 h 0"/>
                  <a:gd name="connsiteX6" fmla="*/ 0 w 28575"/>
                  <a:gd name="connsiteY6" fmla="*/ 9049 h 0"/>
                  <a:gd name="connsiteX7" fmla="*/ 19622 w 28575"/>
                  <a:gd name="connsiteY7" fmla="*/ 5524 h 0"/>
                  <a:gd name="connsiteX8" fmla="*/ 28766 w 28575"/>
                  <a:gd name="connsiteY8" fmla="*/ 952 h 0"/>
                  <a:gd name="connsiteX9" fmla="*/ 29718 w 28575"/>
                  <a:gd name="connsiteY9" fmla="*/ 191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5">
                    <a:moveTo>
                      <a:pt x="29718" y="191"/>
                    </a:moveTo>
                    <a:cubicBezTo>
                      <a:pt x="29718" y="95"/>
                      <a:pt x="29623" y="95"/>
                      <a:pt x="29623" y="0"/>
                    </a:cubicBezTo>
                    <a:cubicBezTo>
                      <a:pt x="29432" y="0"/>
                      <a:pt x="29147" y="95"/>
                      <a:pt x="29051" y="95"/>
                    </a:cubicBezTo>
                    <a:cubicBezTo>
                      <a:pt x="28861" y="191"/>
                      <a:pt x="28670" y="191"/>
                      <a:pt x="28480" y="286"/>
                    </a:cubicBezTo>
                    <a:cubicBezTo>
                      <a:pt x="24860" y="1333"/>
                      <a:pt x="21431" y="2762"/>
                      <a:pt x="17812" y="3810"/>
                    </a:cubicBezTo>
                    <a:cubicBezTo>
                      <a:pt x="13716" y="5048"/>
                      <a:pt x="9430" y="5905"/>
                      <a:pt x="5334" y="7144"/>
                    </a:cubicBezTo>
                    <a:cubicBezTo>
                      <a:pt x="2381" y="8096"/>
                      <a:pt x="572" y="8668"/>
                      <a:pt x="0" y="9049"/>
                    </a:cubicBezTo>
                    <a:cubicBezTo>
                      <a:pt x="1143" y="9334"/>
                      <a:pt x="13145" y="7334"/>
                      <a:pt x="19622" y="5524"/>
                    </a:cubicBezTo>
                    <a:cubicBezTo>
                      <a:pt x="22860" y="4572"/>
                      <a:pt x="24384" y="4000"/>
                      <a:pt x="28766" y="952"/>
                    </a:cubicBezTo>
                    <a:cubicBezTo>
                      <a:pt x="28956" y="762"/>
                      <a:pt x="29337" y="476"/>
                      <a:pt x="29718" y="191"/>
                    </a:cubicBezTo>
                    <a:close/>
                  </a:path>
                </a:pathLst>
              </a:custGeom>
              <a:solidFill>
                <a:srgbClr val="91DAE1"/>
              </a:solidFill>
              <a:ln w="9525" cap="flat">
                <a:noFill/>
                <a:prstDash val="solid"/>
                <a:miter/>
              </a:ln>
            </p:spPr>
            <p:txBody>
              <a:bodyPr rtlCol="0" anchor="ctr"/>
              <a:lstStyle/>
              <a:p>
                <a:endParaRPr lang="en-US">
                  <a:solidFill>
                    <a:prstClr val="black"/>
                  </a:solidFill>
                </a:endParaRPr>
              </a:p>
            </p:txBody>
          </p:sp>
          <p:sp>
            <p:nvSpPr>
              <p:cNvPr id="710" name="Freeform: Shape 709">
                <a:extLst>
                  <a:ext uri="{FF2B5EF4-FFF2-40B4-BE49-F238E27FC236}">
                    <a16:creationId xmlns:a16="http://schemas.microsoft.com/office/drawing/2014/main" id="{EE559535-8664-4321-B446-A2B5C757DF48}"/>
                  </a:ext>
                </a:extLst>
              </p:cNvPr>
              <p:cNvSpPr/>
              <p:nvPr/>
            </p:nvSpPr>
            <p:spPr>
              <a:xfrm>
                <a:off x="993529" y="2463325"/>
                <a:ext cx="21892" cy="11198"/>
              </a:xfrm>
              <a:custGeom>
                <a:avLst/>
                <a:gdLst>
                  <a:gd name="connsiteX0" fmla="*/ 0 w 19050"/>
                  <a:gd name="connsiteY0" fmla="*/ 11439 h 9525"/>
                  <a:gd name="connsiteX1" fmla="*/ 95 w 19050"/>
                  <a:gd name="connsiteY1" fmla="*/ 11534 h 9525"/>
                  <a:gd name="connsiteX2" fmla="*/ 17335 w 19050"/>
                  <a:gd name="connsiteY2" fmla="*/ 4581 h 9525"/>
                  <a:gd name="connsiteX3" fmla="*/ 19240 w 19050"/>
                  <a:gd name="connsiteY3" fmla="*/ 2866 h 9525"/>
                  <a:gd name="connsiteX4" fmla="*/ 18002 w 19050"/>
                  <a:gd name="connsiteY4" fmla="*/ 1723 h 9525"/>
                  <a:gd name="connsiteX5" fmla="*/ 18002 w 19050"/>
                  <a:gd name="connsiteY5" fmla="*/ 675 h 9525"/>
                  <a:gd name="connsiteX6" fmla="*/ 17907 w 19050"/>
                  <a:gd name="connsiteY6" fmla="*/ 485 h 9525"/>
                  <a:gd name="connsiteX7" fmla="*/ 17431 w 19050"/>
                  <a:gd name="connsiteY7" fmla="*/ 104 h 9525"/>
                  <a:gd name="connsiteX8" fmla="*/ 15811 w 19050"/>
                  <a:gd name="connsiteY8" fmla="*/ 199 h 9525"/>
                  <a:gd name="connsiteX9" fmla="*/ 13906 w 19050"/>
                  <a:gd name="connsiteY9" fmla="*/ 1247 h 9525"/>
                  <a:gd name="connsiteX10" fmla="*/ 6191 w 19050"/>
                  <a:gd name="connsiteY10" fmla="*/ 7438 h 9525"/>
                  <a:gd name="connsiteX11" fmla="*/ 0 w 19050"/>
                  <a:gd name="connsiteY11" fmla="*/ 11439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50" h="9525">
                    <a:moveTo>
                      <a:pt x="0" y="11439"/>
                    </a:moveTo>
                    <a:cubicBezTo>
                      <a:pt x="95" y="11439"/>
                      <a:pt x="95" y="11534"/>
                      <a:pt x="95" y="11534"/>
                    </a:cubicBezTo>
                    <a:cubicBezTo>
                      <a:pt x="1429" y="11343"/>
                      <a:pt x="13811" y="6200"/>
                      <a:pt x="17335" y="4581"/>
                    </a:cubicBezTo>
                    <a:cubicBezTo>
                      <a:pt x="18859" y="3819"/>
                      <a:pt x="19240" y="3533"/>
                      <a:pt x="19240" y="2866"/>
                    </a:cubicBezTo>
                    <a:cubicBezTo>
                      <a:pt x="19240" y="2104"/>
                      <a:pt x="18098" y="2485"/>
                      <a:pt x="18002" y="1723"/>
                    </a:cubicBezTo>
                    <a:cubicBezTo>
                      <a:pt x="18002" y="1342"/>
                      <a:pt x="18193" y="961"/>
                      <a:pt x="18002" y="675"/>
                    </a:cubicBezTo>
                    <a:cubicBezTo>
                      <a:pt x="18002" y="675"/>
                      <a:pt x="18002" y="580"/>
                      <a:pt x="17907" y="485"/>
                    </a:cubicBezTo>
                    <a:cubicBezTo>
                      <a:pt x="17907" y="485"/>
                      <a:pt x="17717" y="294"/>
                      <a:pt x="17431" y="104"/>
                    </a:cubicBezTo>
                    <a:cubicBezTo>
                      <a:pt x="16859" y="-87"/>
                      <a:pt x="16573" y="9"/>
                      <a:pt x="15811" y="199"/>
                    </a:cubicBezTo>
                    <a:cubicBezTo>
                      <a:pt x="15335" y="390"/>
                      <a:pt x="14669" y="675"/>
                      <a:pt x="13906" y="1247"/>
                    </a:cubicBezTo>
                    <a:cubicBezTo>
                      <a:pt x="11240" y="3152"/>
                      <a:pt x="9430" y="6200"/>
                      <a:pt x="6191" y="7438"/>
                    </a:cubicBezTo>
                    <a:cubicBezTo>
                      <a:pt x="2096" y="8962"/>
                      <a:pt x="762" y="9438"/>
                      <a:pt x="0" y="11439"/>
                    </a:cubicBezTo>
                    <a:close/>
                  </a:path>
                </a:pathLst>
              </a:custGeom>
              <a:solidFill>
                <a:srgbClr val="91DAE1"/>
              </a:solidFill>
              <a:ln w="9525" cap="flat">
                <a:noFill/>
                <a:prstDash val="solid"/>
                <a:miter/>
              </a:ln>
            </p:spPr>
            <p:txBody>
              <a:bodyPr rtlCol="0" anchor="ctr"/>
              <a:lstStyle/>
              <a:p>
                <a:endParaRPr lang="en-US">
                  <a:solidFill>
                    <a:prstClr val="black"/>
                  </a:solidFill>
                </a:endParaRPr>
              </a:p>
            </p:txBody>
          </p:sp>
          <p:sp>
            <p:nvSpPr>
              <p:cNvPr id="711" name="Freeform: Shape 710">
                <a:extLst>
                  <a:ext uri="{FF2B5EF4-FFF2-40B4-BE49-F238E27FC236}">
                    <a16:creationId xmlns:a16="http://schemas.microsoft.com/office/drawing/2014/main" id="{BEED8C00-A255-4524-95B4-7EBD3656AE2D}"/>
                  </a:ext>
                </a:extLst>
              </p:cNvPr>
              <p:cNvSpPr/>
              <p:nvPr/>
            </p:nvSpPr>
            <p:spPr>
              <a:xfrm>
                <a:off x="1020248" y="2449448"/>
                <a:ext cx="10945" cy="11198"/>
              </a:xfrm>
              <a:custGeom>
                <a:avLst/>
                <a:gdLst>
                  <a:gd name="connsiteX0" fmla="*/ 5419 w 9525"/>
                  <a:gd name="connsiteY0" fmla="*/ 4667 h 0"/>
                  <a:gd name="connsiteX1" fmla="*/ 14373 w 9525"/>
                  <a:gd name="connsiteY1" fmla="*/ 0 h 0"/>
                  <a:gd name="connsiteX2" fmla="*/ 13420 w 9525"/>
                  <a:gd name="connsiteY2" fmla="*/ 190 h 0"/>
                  <a:gd name="connsiteX3" fmla="*/ 2086 w 9525"/>
                  <a:gd name="connsiteY3" fmla="*/ 4286 h 0"/>
                  <a:gd name="connsiteX4" fmla="*/ 181 w 9525"/>
                  <a:gd name="connsiteY4" fmla="*/ 6763 h 0"/>
                  <a:gd name="connsiteX5" fmla="*/ 5419 w 9525"/>
                  <a:gd name="connsiteY5" fmla="*/ 4667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
                    <a:moveTo>
                      <a:pt x="5419" y="4667"/>
                    </a:moveTo>
                    <a:cubicBezTo>
                      <a:pt x="14182" y="286"/>
                      <a:pt x="14182" y="190"/>
                      <a:pt x="14373" y="0"/>
                    </a:cubicBezTo>
                    <a:cubicBezTo>
                      <a:pt x="14087" y="0"/>
                      <a:pt x="13706" y="95"/>
                      <a:pt x="13420" y="190"/>
                    </a:cubicBezTo>
                    <a:cubicBezTo>
                      <a:pt x="13325" y="190"/>
                      <a:pt x="4657" y="3048"/>
                      <a:pt x="2086" y="4286"/>
                    </a:cubicBezTo>
                    <a:cubicBezTo>
                      <a:pt x="-867" y="5715"/>
                      <a:pt x="181" y="6763"/>
                      <a:pt x="181" y="6763"/>
                    </a:cubicBezTo>
                    <a:cubicBezTo>
                      <a:pt x="752" y="6953"/>
                      <a:pt x="2752" y="5905"/>
                      <a:pt x="5419" y="4667"/>
                    </a:cubicBezTo>
                    <a:close/>
                  </a:path>
                </a:pathLst>
              </a:custGeom>
              <a:solidFill>
                <a:srgbClr val="91DAE1"/>
              </a:solidFill>
              <a:ln w="9525" cap="flat">
                <a:noFill/>
                <a:prstDash val="solid"/>
                <a:miter/>
              </a:ln>
            </p:spPr>
            <p:txBody>
              <a:bodyPr rtlCol="0" anchor="ctr"/>
              <a:lstStyle/>
              <a:p>
                <a:endParaRPr lang="en-US">
                  <a:solidFill>
                    <a:prstClr val="black"/>
                  </a:solidFill>
                </a:endParaRPr>
              </a:p>
            </p:txBody>
          </p:sp>
          <p:sp>
            <p:nvSpPr>
              <p:cNvPr id="712" name="Freeform: Shape 711">
                <a:extLst>
                  <a:ext uri="{FF2B5EF4-FFF2-40B4-BE49-F238E27FC236}">
                    <a16:creationId xmlns:a16="http://schemas.microsoft.com/office/drawing/2014/main" id="{83905C33-7B20-404D-A009-A3FC2C15286C}"/>
                  </a:ext>
                </a:extLst>
              </p:cNvPr>
              <p:cNvSpPr/>
              <p:nvPr/>
            </p:nvSpPr>
            <p:spPr>
              <a:xfrm>
                <a:off x="1030563" y="2429962"/>
                <a:ext cx="54728" cy="22398"/>
              </a:xfrm>
              <a:custGeom>
                <a:avLst/>
                <a:gdLst>
                  <a:gd name="connsiteX0" fmla="*/ 15304 w 47625"/>
                  <a:gd name="connsiteY0" fmla="*/ 17145 h 19050"/>
                  <a:gd name="connsiteX1" fmla="*/ 21495 w 47625"/>
                  <a:gd name="connsiteY1" fmla="*/ 16192 h 19050"/>
                  <a:gd name="connsiteX2" fmla="*/ 21400 w 47625"/>
                  <a:gd name="connsiteY2" fmla="*/ 16669 h 19050"/>
                  <a:gd name="connsiteX3" fmla="*/ 15399 w 47625"/>
                  <a:gd name="connsiteY3" fmla="*/ 18955 h 19050"/>
                  <a:gd name="connsiteX4" fmla="*/ 2064 w 47625"/>
                  <a:gd name="connsiteY4" fmla="*/ 23717 h 19050"/>
                  <a:gd name="connsiteX5" fmla="*/ 540 w 47625"/>
                  <a:gd name="connsiteY5" fmla="*/ 28289 h 19050"/>
                  <a:gd name="connsiteX6" fmla="*/ 7303 w 47625"/>
                  <a:gd name="connsiteY6" fmla="*/ 26575 h 19050"/>
                  <a:gd name="connsiteX7" fmla="*/ 15208 w 47625"/>
                  <a:gd name="connsiteY7" fmla="*/ 25527 h 19050"/>
                  <a:gd name="connsiteX8" fmla="*/ 32830 w 47625"/>
                  <a:gd name="connsiteY8" fmla="*/ 16573 h 19050"/>
                  <a:gd name="connsiteX9" fmla="*/ 44355 w 47625"/>
                  <a:gd name="connsiteY9" fmla="*/ 12573 h 19050"/>
                  <a:gd name="connsiteX10" fmla="*/ 45117 w 47625"/>
                  <a:gd name="connsiteY10" fmla="*/ 12001 h 19050"/>
                  <a:gd name="connsiteX11" fmla="*/ 42164 w 47625"/>
                  <a:gd name="connsiteY11" fmla="*/ 11239 h 19050"/>
                  <a:gd name="connsiteX12" fmla="*/ 42069 w 47625"/>
                  <a:gd name="connsiteY12" fmla="*/ 10954 h 19050"/>
                  <a:gd name="connsiteX13" fmla="*/ 43974 w 47625"/>
                  <a:gd name="connsiteY13" fmla="*/ 10001 h 19050"/>
                  <a:gd name="connsiteX14" fmla="*/ 49213 w 47625"/>
                  <a:gd name="connsiteY14" fmla="*/ 6858 h 19050"/>
                  <a:gd name="connsiteX15" fmla="*/ 47498 w 47625"/>
                  <a:gd name="connsiteY15" fmla="*/ 6477 h 19050"/>
                  <a:gd name="connsiteX16" fmla="*/ 49879 w 47625"/>
                  <a:gd name="connsiteY16" fmla="*/ 3143 h 19050"/>
                  <a:gd name="connsiteX17" fmla="*/ 53785 w 47625"/>
                  <a:gd name="connsiteY17" fmla="*/ 0 h 19050"/>
                  <a:gd name="connsiteX18" fmla="*/ 52642 w 47625"/>
                  <a:gd name="connsiteY18" fmla="*/ 0 h 19050"/>
                  <a:gd name="connsiteX19" fmla="*/ 21495 w 47625"/>
                  <a:gd name="connsiteY19" fmla="*/ 11525 h 19050"/>
                  <a:gd name="connsiteX20" fmla="*/ 24924 w 47625"/>
                  <a:gd name="connsiteY20" fmla="*/ 11049 h 19050"/>
                  <a:gd name="connsiteX21" fmla="*/ 16542 w 47625"/>
                  <a:gd name="connsiteY21" fmla="*/ 14002 h 19050"/>
                  <a:gd name="connsiteX22" fmla="*/ 6160 w 47625"/>
                  <a:gd name="connsiteY22" fmla="*/ 19526 h 19050"/>
                  <a:gd name="connsiteX23" fmla="*/ 15304 w 47625"/>
                  <a:gd name="connsiteY23" fmla="*/ 17145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7625" h="19050">
                    <a:moveTo>
                      <a:pt x="15304" y="17145"/>
                    </a:moveTo>
                    <a:cubicBezTo>
                      <a:pt x="19018" y="16002"/>
                      <a:pt x="20257" y="15716"/>
                      <a:pt x="21495" y="16192"/>
                    </a:cubicBezTo>
                    <a:cubicBezTo>
                      <a:pt x="21495" y="16288"/>
                      <a:pt x="21495" y="16478"/>
                      <a:pt x="21400" y="16669"/>
                    </a:cubicBezTo>
                    <a:cubicBezTo>
                      <a:pt x="20352" y="17335"/>
                      <a:pt x="19114" y="17716"/>
                      <a:pt x="15399" y="18955"/>
                    </a:cubicBezTo>
                    <a:cubicBezTo>
                      <a:pt x="5302" y="22193"/>
                      <a:pt x="2731" y="23336"/>
                      <a:pt x="2064" y="23717"/>
                    </a:cubicBezTo>
                    <a:cubicBezTo>
                      <a:pt x="-222" y="25146"/>
                      <a:pt x="-413" y="27813"/>
                      <a:pt x="540" y="28289"/>
                    </a:cubicBezTo>
                    <a:cubicBezTo>
                      <a:pt x="826" y="28384"/>
                      <a:pt x="826" y="28384"/>
                      <a:pt x="7303" y="26575"/>
                    </a:cubicBezTo>
                    <a:cubicBezTo>
                      <a:pt x="9874" y="25813"/>
                      <a:pt x="12637" y="26479"/>
                      <a:pt x="15208" y="25527"/>
                    </a:cubicBezTo>
                    <a:cubicBezTo>
                      <a:pt x="21400" y="23241"/>
                      <a:pt x="26734" y="19240"/>
                      <a:pt x="32830" y="16573"/>
                    </a:cubicBezTo>
                    <a:cubicBezTo>
                      <a:pt x="36640" y="14954"/>
                      <a:pt x="40735" y="14383"/>
                      <a:pt x="44355" y="12573"/>
                    </a:cubicBezTo>
                    <a:cubicBezTo>
                      <a:pt x="44641" y="12478"/>
                      <a:pt x="44926" y="12192"/>
                      <a:pt x="45117" y="12001"/>
                    </a:cubicBezTo>
                    <a:cubicBezTo>
                      <a:pt x="44926" y="11811"/>
                      <a:pt x="44926" y="11811"/>
                      <a:pt x="42164" y="11239"/>
                    </a:cubicBezTo>
                    <a:cubicBezTo>
                      <a:pt x="42164" y="11144"/>
                      <a:pt x="42069" y="11049"/>
                      <a:pt x="42069" y="10954"/>
                    </a:cubicBezTo>
                    <a:cubicBezTo>
                      <a:pt x="42640" y="10573"/>
                      <a:pt x="43307" y="10287"/>
                      <a:pt x="43974" y="10001"/>
                    </a:cubicBezTo>
                    <a:cubicBezTo>
                      <a:pt x="49117" y="7620"/>
                      <a:pt x="49117" y="7429"/>
                      <a:pt x="49213" y="6858"/>
                    </a:cubicBezTo>
                    <a:cubicBezTo>
                      <a:pt x="48641" y="6763"/>
                      <a:pt x="48070" y="6858"/>
                      <a:pt x="47498" y="6477"/>
                    </a:cubicBezTo>
                    <a:cubicBezTo>
                      <a:pt x="48260" y="5334"/>
                      <a:pt x="50260" y="5048"/>
                      <a:pt x="49879" y="3143"/>
                    </a:cubicBezTo>
                    <a:cubicBezTo>
                      <a:pt x="51022" y="1810"/>
                      <a:pt x="52737" y="1429"/>
                      <a:pt x="53785" y="0"/>
                    </a:cubicBezTo>
                    <a:cubicBezTo>
                      <a:pt x="53499" y="0"/>
                      <a:pt x="53023" y="0"/>
                      <a:pt x="52642" y="0"/>
                    </a:cubicBezTo>
                    <a:cubicBezTo>
                      <a:pt x="46355" y="1524"/>
                      <a:pt x="23686" y="10096"/>
                      <a:pt x="21495" y="11525"/>
                    </a:cubicBezTo>
                    <a:cubicBezTo>
                      <a:pt x="22733" y="11716"/>
                      <a:pt x="23781" y="11144"/>
                      <a:pt x="24924" y="11049"/>
                    </a:cubicBezTo>
                    <a:cubicBezTo>
                      <a:pt x="23209" y="12478"/>
                      <a:pt x="18542" y="13525"/>
                      <a:pt x="16542" y="14002"/>
                    </a:cubicBezTo>
                    <a:cubicBezTo>
                      <a:pt x="9684" y="15526"/>
                      <a:pt x="6160" y="19526"/>
                      <a:pt x="6160" y="19526"/>
                    </a:cubicBezTo>
                    <a:cubicBezTo>
                      <a:pt x="6826" y="19717"/>
                      <a:pt x="14446" y="17431"/>
                      <a:pt x="15304" y="17145"/>
                    </a:cubicBezTo>
                    <a:close/>
                  </a:path>
                </a:pathLst>
              </a:custGeom>
              <a:solidFill>
                <a:srgbClr val="91DAE1"/>
              </a:solidFill>
              <a:ln w="9525" cap="flat">
                <a:noFill/>
                <a:prstDash val="solid"/>
                <a:miter/>
              </a:ln>
            </p:spPr>
            <p:txBody>
              <a:bodyPr rtlCol="0" anchor="ctr"/>
              <a:lstStyle/>
              <a:p>
                <a:endParaRPr lang="en-US">
                  <a:solidFill>
                    <a:prstClr val="black"/>
                  </a:solidFill>
                </a:endParaRPr>
              </a:p>
            </p:txBody>
          </p:sp>
          <p:sp>
            <p:nvSpPr>
              <p:cNvPr id="715" name="Freeform: Shape 714">
                <a:extLst>
                  <a:ext uri="{FF2B5EF4-FFF2-40B4-BE49-F238E27FC236}">
                    <a16:creationId xmlns:a16="http://schemas.microsoft.com/office/drawing/2014/main" id="{2BFA72B8-72FD-4A1E-AA03-C5189275448E}"/>
                  </a:ext>
                </a:extLst>
              </p:cNvPr>
              <p:cNvSpPr/>
              <p:nvPr/>
            </p:nvSpPr>
            <p:spPr>
              <a:xfrm>
                <a:off x="2374358" y="3146476"/>
                <a:ext cx="21892" cy="123188"/>
              </a:xfrm>
              <a:custGeom>
                <a:avLst/>
                <a:gdLst>
                  <a:gd name="connsiteX0" fmla="*/ 13525 w 19050"/>
                  <a:gd name="connsiteY0" fmla="*/ 47720 h 104775"/>
                  <a:gd name="connsiteX1" fmla="*/ 14383 w 19050"/>
                  <a:gd name="connsiteY1" fmla="*/ 51435 h 104775"/>
                  <a:gd name="connsiteX2" fmla="*/ 18860 w 19050"/>
                  <a:gd name="connsiteY2" fmla="*/ 71533 h 104775"/>
                  <a:gd name="connsiteX3" fmla="*/ 18574 w 19050"/>
                  <a:gd name="connsiteY3" fmla="*/ 70580 h 104775"/>
                  <a:gd name="connsiteX4" fmla="*/ 24860 w 19050"/>
                  <a:gd name="connsiteY4" fmla="*/ 106204 h 104775"/>
                  <a:gd name="connsiteX5" fmla="*/ 5239 w 19050"/>
                  <a:gd name="connsiteY5" fmla="*/ 16097 h 104775"/>
                  <a:gd name="connsiteX6" fmla="*/ 0 w 19050"/>
                  <a:gd name="connsiteY6" fmla="*/ 0 h 104775"/>
                  <a:gd name="connsiteX7" fmla="*/ 15335 w 19050"/>
                  <a:gd name="connsiteY7" fmla="*/ 56674 h 104775"/>
                  <a:gd name="connsiteX8" fmla="*/ 13525 w 19050"/>
                  <a:gd name="connsiteY8" fmla="*/ 47720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104775">
                    <a:moveTo>
                      <a:pt x="13525" y="47720"/>
                    </a:moveTo>
                    <a:cubicBezTo>
                      <a:pt x="13811" y="48863"/>
                      <a:pt x="14192" y="50292"/>
                      <a:pt x="14383" y="51435"/>
                    </a:cubicBezTo>
                    <a:lnTo>
                      <a:pt x="18860" y="71533"/>
                    </a:lnTo>
                    <a:cubicBezTo>
                      <a:pt x="18764" y="71247"/>
                      <a:pt x="18669" y="70866"/>
                      <a:pt x="18574" y="70580"/>
                    </a:cubicBezTo>
                    <a:cubicBezTo>
                      <a:pt x="20193" y="82487"/>
                      <a:pt x="22574" y="94393"/>
                      <a:pt x="24860" y="106204"/>
                    </a:cubicBezTo>
                    <a:cubicBezTo>
                      <a:pt x="18002" y="62008"/>
                      <a:pt x="15431" y="52959"/>
                      <a:pt x="5239" y="16097"/>
                    </a:cubicBezTo>
                    <a:cubicBezTo>
                      <a:pt x="3429" y="10382"/>
                      <a:pt x="1715" y="5048"/>
                      <a:pt x="0" y="0"/>
                    </a:cubicBezTo>
                    <a:cubicBezTo>
                      <a:pt x="10573" y="36100"/>
                      <a:pt x="10954" y="37624"/>
                      <a:pt x="15335" y="56674"/>
                    </a:cubicBezTo>
                    <a:cubicBezTo>
                      <a:pt x="14954" y="53626"/>
                      <a:pt x="14192" y="50673"/>
                      <a:pt x="13525" y="47720"/>
                    </a:cubicBezTo>
                    <a:close/>
                  </a:path>
                </a:pathLst>
              </a:custGeom>
              <a:solidFill>
                <a:srgbClr val="91DAE1"/>
              </a:solidFill>
              <a:ln w="9525" cap="flat">
                <a:noFill/>
                <a:prstDash val="solid"/>
                <a:miter/>
              </a:ln>
            </p:spPr>
            <p:txBody>
              <a:bodyPr rtlCol="0" anchor="ctr"/>
              <a:lstStyle/>
              <a:p>
                <a:endParaRPr lang="en-US">
                  <a:solidFill>
                    <a:prstClr val="black"/>
                  </a:solidFill>
                </a:endParaRPr>
              </a:p>
            </p:txBody>
          </p:sp>
          <p:sp>
            <p:nvSpPr>
              <p:cNvPr id="716" name="Freeform: Shape 715">
                <a:extLst>
                  <a:ext uri="{FF2B5EF4-FFF2-40B4-BE49-F238E27FC236}">
                    <a16:creationId xmlns:a16="http://schemas.microsoft.com/office/drawing/2014/main" id="{A8191B3A-0CB3-4FA0-9247-0AB8F8EF04FA}"/>
                  </a:ext>
                </a:extLst>
              </p:cNvPr>
              <p:cNvSpPr/>
              <p:nvPr/>
            </p:nvSpPr>
            <p:spPr>
              <a:xfrm>
                <a:off x="2355531" y="3086898"/>
                <a:ext cx="10945" cy="55994"/>
              </a:xfrm>
              <a:custGeom>
                <a:avLst/>
                <a:gdLst>
                  <a:gd name="connsiteX0" fmla="*/ 13811 w 9525"/>
                  <a:gd name="connsiteY0" fmla="*/ 41339 h 47625"/>
                  <a:gd name="connsiteX1" fmla="*/ 15145 w 9525"/>
                  <a:gd name="connsiteY1" fmla="*/ 44768 h 47625"/>
                  <a:gd name="connsiteX2" fmla="*/ 11144 w 9525"/>
                  <a:gd name="connsiteY2" fmla="*/ 31814 h 47625"/>
                  <a:gd name="connsiteX3" fmla="*/ 12573 w 9525"/>
                  <a:gd name="connsiteY3" fmla="*/ 36100 h 47625"/>
                  <a:gd name="connsiteX4" fmla="*/ 1905 w 9525"/>
                  <a:gd name="connsiteY4" fmla="*/ 4382 h 47625"/>
                  <a:gd name="connsiteX5" fmla="*/ 2000 w 9525"/>
                  <a:gd name="connsiteY5" fmla="*/ 4763 h 47625"/>
                  <a:gd name="connsiteX6" fmla="*/ 0 w 9525"/>
                  <a:gd name="connsiteY6" fmla="*/ 0 h 47625"/>
                  <a:gd name="connsiteX7" fmla="*/ 16574 w 9525"/>
                  <a:gd name="connsiteY7" fmla="*/ 50673 h 47625"/>
                  <a:gd name="connsiteX8" fmla="*/ 13811 w 9525"/>
                  <a:gd name="connsiteY8" fmla="*/ 41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 h="47625">
                    <a:moveTo>
                      <a:pt x="13811" y="41339"/>
                    </a:moveTo>
                    <a:cubicBezTo>
                      <a:pt x="14288" y="42482"/>
                      <a:pt x="14669" y="43625"/>
                      <a:pt x="15145" y="44768"/>
                    </a:cubicBezTo>
                    <a:cubicBezTo>
                      <a:pt x="13811" y="40481"/>
                      <a:pt x="12002" y="36195"/>
                      <a:pt x="11144" y="31814"/>
                    </a:cubicBezTo>
                    <a:cubicBezTo>
                      <a:pt x="11621" y="33242"/>
                      <a:pt x="12192" y="34671"/>
                      <a:pt x="12573" y="36100"/>
                    </a:cubicBezTo>
                    <a:lnTo>
                      <a:pt x="1905" y="4382"/>
                    </a:lnTo>
                    <a:lnTo>
                      <a:pt x="2000" y="4763"/>
                    </a:lnTo>
                    <a:cubicBezTo>
                      <a:pt x="667" y="1238"/>
                      <a:pt x="381" y="572"/>
                      <a:pt x="0" y="0"/>
                    </a:cubicBezTo>
                    <a:cubicBezTo>
                      <a:pt x="4191" y="12478"/>
                      <a:pt x="9335" y="28385"/>
                      <a:pt x="16574" y="50673"/>
                    </a:cubicBezTo>
                    <a:cubicBezTo>
                      <a:pt x="15716" y="47816"/>
                      <a:pt x="14859" y="44768"/>
                      <a:pt x="13811" y="41339"/>
                    </a:cubicBezTo>
                    <a:close/>
                  </a:path>
                </a:pathLst>
              </a:custGeom>
              <a:solidFill>
                <a:srgbClr val="91DAE1"/>
              </a:solidFill>
              <a:ln w="9525" cap="flat">
                <a:noFill/>
                <a:prstDash val="solid"/>
                <a:miter/>
              </a:ln>
            </p:spPr>
            <p:txBody>
              <a:bodyPr rtlCol="0" anchor="ctr"/>
              <a:lstStyle/>
              <a:p>
                <a:endParaRPr lang="en-US">
                  <a:solidFill>
                    <a:prstClr val="black"/>
                  </a:solidFill>
                </a:endParaRPr>
              </a:p>
            </p:txBody>
          </p:sp>
          <p:sp>
            <p:nvSpPr>
              <p:cNvPr id="717" name="Freeform: Shape 716">
                <a:extLst>
                  <a:ext uri="{FF2B5EF4-FFF2-40B4-BE49-F238E27FC236}">
                    <a16:creationId xmlns:a16="http://schemas.microsoft.com/office/drawing/2014/main" id="{31211B6F-AEB6-41FB-8939-9C2C81D9A63B}"/>
                  </a:ext>
                </a:extLst>
              </p:cNvPr>
              <p:cNvSpPr/>
              <p:nvPr/>
            </p:nvSpPr>
            <p:spPr>
              <a:xfrm>
                <a:off x="2403038" y="3271345"/>
                <a:ext cx="10945" cy="44796"/>
              </a:xfrm>
              <a:custGeom>
                <a:avLst/>
                <a:gdLst>
                  <a:gd name="connsiteX0" fmla="*/ 6286 w 0"/>
                  <a:gd name="connsiteY0" fmla="*/ 38672 h 38100"/>
                  <a:gd name="connsiteX1" fmla="*/ 0 w 0"/>
                  <a:gd name="connsiteY1" fmla="*/ 0 h 38100"/>
                  <a:gd name="connsiteX2" fmla="*/ 5429 w 0"/>
                  <a:gd name="connsiteY2" fmla="*/ 35814 h 38100"/>
                  <a:gd name="connsiteX3" fmla="*/ 6286 w 0"/>
                  <a:gd name="connsiteY3" fmla="*/ 38672 h 38100"/>
                </a:gdLst>
                <a:ahLst/>
                <a:cxnLst>
                  <a:cxn ang="0">
                    <a:pos x="connsiteX0" y="connsiteY0"/>
                  </a:cxn>
                  <a:cxn ang="0">
                    <a:pos x="connsiteX1" y="connsiteY1"/>
                  </a:cxn>
                  <a:cxn ang="0">
                    <a:pos x="connsiteX2" y="connsiteY2"/>
                  </a:cxn>
                  <a:cxn ang="0">
                    <a:pos x="connsiteX3" y="connsiteY3"/>
                  </a:cxn>
                </a:cxnLst>
                <a:rect l="l" t="t" r="r" b="b"/>
                <a:pathLst>
                  <a:path h="38100">
                    <a:moveTo>
                      <a:pt x="6286" y="38672"/>
                    </a:moveTo>
                    <a:cubicBezTo>
                      <a:pt x="4953" y="25622"/>
                      <a:pt x="2476" y="12764"/>
                      <a:pt x="0" y="0"/>
                    </a:cubicBezTo>
                    <a:cubicBezTo>
                      <a:pt x="1524" y="9906"/>
                      <a:pt x="3334" y="21717"/>
                      <a:pt x="5429" y="35814"/>
                    </a:cubicBezTo>
                    <a:cubicBezTo>
                      <a:pt x="5810" y="36767"/>
                      <a:pt x="6001" y="37719"/>
                      <a:pt x="6286" y="38672"/>
                    </a:cubicBezTo>
                    <a:close/>
                  </a:path>
                </a:pathLst>
              </a:custGeom>
              <a:solidFill>
                <a:srgbClr val="91DAE1"/>
              </a:solidFill>
              <a:ln w="9525" cap="flat">
                <a:noFill/>
                <a:prstDash val="solid"/>
                <a:miter/>
              </a:ln>
            </p:spPr>
            <p:txBody>
              <a:bodyPr rtlCol="0" anchor="ctr"/>
              <a:lstStyle/>
              <a:p>
                <a:endParaRPr lang="en-US">
                  <a:solidFill>
                    <a:prstClr val="black"/>
                  </a:solidFill>
                </a:endParaRPr>
              </a:p>
            </p:txBody>
          </p:sp>
          <p:sp>
            <p:nvSpPr>
              <p:cNvPr id="719" name="Freeform: Shape 718">
                <a:extLst>
                  <a:ext uri="{FF2B5EF4-FFF2-40B4-BE49-F238E27FC236}">
                    <a16:creationId xmlns:a16="http://schemas.microsoft.com/office/drawing/2014/main" id="{99E3724C-9BC0-4AF6-A6C8-0DB7379DDDC8}"/>
                  </a:ext>
                </a:extLst>
              </p:cNvPr>
              <p:cNvSpPr/>
              <p:nvPr/>
            </p:nvSpPr>
            <p:spPr>
              <a:xfrm>
                <a:off x="829013" y="2538396"/>
                <a:ext cx="10945" cy="11198"/>
              </a:xfrm>
              <a:custGeom>
                <a:avLst/>
                <a:gdLst>
                  <a:gd name="connsiteX0" fmla="*/ 18955 w 9525"/>
                  <a:gd name="connsiteY0" fmla="*/ 71 h 9525"/>
                  <a:gd name="connsiteX1" fmla="*/ 18955 w 9525"/>
                  <a:gd name="connsiteY1" fmla="*/ 71 h 9525"/>
                  <a:gd name="connsiteX2" fmla="*/ 18955 w 9525"/>
                  <a:gd name="connsiteY2" fmla="*/ 71 h 9525"/>
                  <a:gd name="connsiteX3" fmla="*/ 0 w 9525"/>
                  <a:gd name="connsiteY3" fmla="*/ 11501 h 9525"/>
                  <a:gd name="connsiteX4" fmla="*/ 18955 w 9525"/>
                  <a:gd name="connsiteY4" fmla="*/ 71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8955" y="71"/>
                    </a:moveTo>
                    <a:cubicBezTo>
                      <a:pt x="18955" y="71"/>
                      <a:pt x="19050" y="-24"/>
                      <a:pt x="18955" y="71"/>
                    </a:cubicBezTo>
                    <a:cubicBezTo>
                      <a:pt x="19050" y="-24"/>
                      <a:pt x="19050" y="-24"/>
                      <a:pt x="18955" y="71"/>
                    </a:cubicBezTo>
                    <a:cubicBezTo>
                      <a:pt x="17050" y="1024"/>
                      <a:pt x="857" y="10454"/>
                      <a:pt x="0" y="11501"/>
                    </a:cubicBezTo>
                    <a:cubicBezTo>
                      <a:pt x="857" y="11501"/>
                      <a:pt x="1715" y="11501"/>
                      <a:pt x="18955" y="71"/>
                    </a:cubicBezTo>
                    <a:close/>
                  </a:path>
                </a:pathLst>
              </a:custGeom>
              <a:solidFill>
                <a:srgbClr val="91DAE1"/>
              </a:solidFill>
              <a:ln w="9525" cap="flat">
                <a:noFill/>
                <a:prstDash val="solid"/>
                <a:miter/>
              </a:ln>
            </p:spPr>
            <p:txBody>
              <a:bodyPr rtlCol="0" anchor="ctr"/>
              <a:lstStyle/>
              <a:p>
                <a:endParaRPr lang="en-US">
                  <a:solidFill>
                    <a:prstClr val="black"/>
                  </a:solidFill>
                </a:endParaRPr>
              </a:p>
            </p:txBody>
          </p:sp>
          <p:sp>
            <p:nvSpPr>
              <p:cNvPr id="720" name="Freeform: Shape 719">
                <a:extLst>
                  <a:ext uri="{FF2B5EF4-FFF2-40B4-BE49-F238E27FC236}">
                    <a16:creationId xmlns:a16="http://schemas.microsoft.com/office/drawing/2014/main" id="{704A6A0A-9577-40BC-8A54-7C912FD55184}"/>
                  </a:ext>
                </a:extLst>
              </p:cNvPr>
              <p:cNvSpPr/>
              <p:nvPr/>
            </p:nvSpPr>
            <p:spPr>
              <a:xfrm>
                <a:off x="2282759" y="3249730"/>
                <a:ext cx="21892" cy="11198"/>
              </a:xfrm>
              <a:custGeom>
                <a:avLst/>
                <a:gdLst>
                  <a:gd name="connsiteX0" fmla="*/ 25131 w 19050"/>
                  <a:gd name="connsiteY0" fmla="*/ 15621 h 9525"/>
                  <a:gd name="connsiteX1" fmla="*/ 25512 w 19050"/>
                  <a:gd name="connsiteY1" fmla="*/ 15431 h 9525"/>
                  <a:gd name="connsiteX2" fmla="*/ 25417 w 19050"/>
                  <a:gd name="connsiteY2" fmla="*/ 15145 h 9525"/>
                  <a:gd name="connsiteX3" fmla="*/ 17701 w 19050"/>
                  <a:gd name="connsiteY3" fmla="*/ 5144 h 9525"/>
                  <a:gd name="connsiteX4" fmla="*/ 14367 w 19050"/>
                  <a:gd name="connsiteY4" fmla="*/ 3048 h 9525"/>
                  <a:gd name="connsiteX5" fmla="*/ 6748 w 19050"/>
                  <a:gd name="connsiteY5" fmla="*/ 1619 h 9525"/>
                  <a:gd name="connsiteX6" fmla="*/ 1985 w 19050"/>
                  <a:gd name="connsiteY6" fmla="*/ 0 h 9525"/>
                  <a:gd name="connsiteX7" fmla="*/ 652 w 19050"/>
                  <a:gd name="connsiteY7" fmla="*/ 3810 h 9525"/>
                  <a:gd name="connsiteX8" fmla="*/ 25131 w 19050"/>
                  <a:gd name="connsiteY8" fmla="*/ 15621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9525">
                    <a:moveTo>
                      <a:pt x="25131" y="15621"/>
                    </a:moveTo>
                    <a:cubicBezTo>
                      <a:pt x="25321" y="15621"/>
                      <a:pt x="25417" y="15526"/>
                      <a:pt x="25512" y="15431"/>
                    </a:cubicBezTo>
                    <a:cubicBezTo>
                      <a:pt x="25512" y="15335"/>
                      <a:pt x="25512" y="15145"/>
                      <a:pt x="25417" y="15145"/>
                    </a:cubicBezTo>
                    <a:cubicBezTo>
                      <a:pt x="25321" y="15050"/>
                      <a:pt x="17701" y="5144"/>
                      <a:pt x="17701" y="5144"/>
                    </a:cubicBezTo>
                    <a:cubicBezTo>
                      <a:pt x="16273" y="3620"/>
                      <a:pt x="14844" y="3143"/>
                      <a:pt x="14367" y="3048"/>
                    </a:cubicBezTo>
                    <a:cubicBezTo>
                      <a:pt x="11891" y="2477"/>
                      <a:pt x="9224" y="2477"/>
                      <a:pt x="6748" y="1619"/>
                    </a:cubicBezTo>
                    <a:cubicBezTo>
                      <a:pt x="2366" y="0"/>
                      <a:pt x="2366" y="0"/>
                      <a:pt x="1985" y="0"/>
                    </a:cubicBezTo>
                    <a:cubicBezTo>
                      <a:pt x="-15" y="95"/>
                      <a:pt x="-587" y="1810"/>
                      <a:pt x="652" y="3810"/>
                    </a:cubicBezTo>
                    <a:cubicBezTo>
                      <a:pt x="3223" y="8192"/>
                      <a:pt x="20463" y="17145"/>
                      <a:pt x="25131" y="15621"/>
                    </a:cubicBezTo>
                    <a:close/>
                  </a:path>
                </a:pathLst>
              </a:custGeom>
              <a:solidFill>
                <a:srgbClr val="91DAE1"/>
              </a:solidFill>
              <a:ln w="9525" cap="flat">
                <a:noFill/>
                <a:prstDash val="solid"/>
                <a:miter/>
              </a:ln>
            </p:spPr>
            <p:txBody>
              <a:bodyPr rtlCol="0" anchor="ctr"/>
              <a:lstStyle/>
              <a:p>
                <a:endParaRPr lang="en-US">
                  <a:solidFill>
                    <a:prstClr val="black"/>
                  </a:solidFill>
                </a:endParaRPr>
              </a:p>
            </p:txBody>
          </p:sp>
          <p:sp>
            <p:nvSpPr>
              <p:cNvPr id="721" name="Freeform: Shape 720">
                <a:extLst>
                  <a:ext uri="{FF2B5EF4-FFF2-40B4-BE49-F238E27FC236}">
                    <a16:creationId xmlns:a16="http://schemas.microsoft.com/office/drawing/2014/main" id="{6FA814CF-3142-493F-937D-F0B3D9625B45}"/>
                  </a:ext>
                </a:extLst>
              </p:cNvPr>
              <p:cNvSpPr/>
              <p:nvPr/>
            </p:nvSpPr>
            <p:spPr>
              <a:xfrm>
                <a:off x="2121958" y="3098544"/>
                <a:ext cx="21892" cy="44796"/>
              </a:xfrm>
              <a:custGeom>
                <a:avLst/>
                <a:gdLst>
                  <a:gd name="connsiteX0" fmla="*/ 1608 w 19050"/>
                  <a:gd name="connsiteY0" fmla="*/ 23146 h 38100"/>
                  <a:gd name="connsiteX1" fmla="*/ 7227 w 19050"/>
                  <a:gd name="connsiteY1" fmla="*/ 27146 h 38100"/>
                  <a:gd name="connsiteX2" fmla="*/ 7513 w 19050"/>
                  <a:gd name="connsiteY2" fmla="*/ 35528 h 38100"/>
                  <a:gd name="connsiteX3" fmla="*/ 10466 w 19050"/>
                  <a:gd name="connsiteY3" fmla="*/ 38386 h 38100"/>
                  <a:gd name="connsiteX4" fmla="*/ 21896 w 19050"/>
                  <a:gd name="connsiteY4" fmla="*/ 28289 h 38100"/>
                  <a:gd name="connsiteX5" fmla="*/ 21705 w 19050"/>
                  <a:gd name="connsiteY5" fmla="*/ 25432 h 38100"/>
                  <a:gd name="connsiteX6" fmla="*/ 19610 w 19050"/>
                  <a:gd name="connsiteY6" fmla="*/ 16193 h 38100"/>
                  <a:gd name="connsiteX7" fmla="*/ 18848 w 19050"/>
                  <a:gd name="connsiteY7" fmla="*/ 6096 h 38100"/>
                  <a:gd name="connsiteX8" fmla="*/ 14276 w 19050"/>
                  <a:gd name="connsiteY8" fmla="*/ 0 h 38100"/>
                  <a:gd name="connsiteX9" fmla="*/ 1322 w 19050"/>
                  <a:gd name="connsiteY9" fmla="*/ 7715 h 38100"/>
                  <a:gd name="connsiteX10" fmla="*/ 1608 w 19050"/>
                  <a:gd name="connsiteY10" fmla="*/ 2314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50" h="38100">
                    <a:moveTo>
                      <a:pt x="1608" y="23146"/>
                    </a:moveTo>
                    <a:cubicBezTo>
                      <a:pt x="3227" y="24860"/>
                      <a:pt x="6561" y="24003"/>
                      <a:pt x="7227" y="27146"/>
                    </a:cubicBezTo>
                    <a:cubicBezTo>
                      <a:pt x="7799" y="29908"/>
                      <a:pt x="6751" y="32766"/>
                      <a:pt x="7513" y="35528"/>
                    </a:cubicBezTo>
                    <a:cubicBezTo>
                      <a:pt x="8180" y="37814"/>
                      <a:pt x="9704" y="38195"/>
                      <a:pt x="10466" y="38386"/>
                    </a:cubicBezTo>
                    <a:cubicBezTo>
                      <a:pt x="12371" y="38862"/>
                      <a:pt x="21705" y="35814"/>
                      <a:pt x="21896" y="28289"/>
                    </a:cubicBezTo>
                    <a:cubicBezTo>
                      <a:pt x="21896" y="27432"/>
                      <a:pt x="21801" y="26289"/>
                      <a:pt x="21705" y="25432"/>
                    </a:cubicBezTo>
                    <a:cubicBezTo>
                      <a:pt x="21229" y="22289"/>
                      <a:pt x="20086" y="19336"/>
                      <a:pt x="19610" y="16193"/>
                    </a:cubicBezTo>
                    <a:cubicBezTo>
                      <a:pt x="19134" y="12859"/>
                      <a:pt x="19324" y="9430"/>
                      <a:pt x="18848" y="6096"/>
                    </a:cubicBezTo>
                    <a:cubicBezTo>
                      <a:pt x="18086" y="762"/>
                      <a:pt x="16181" y="191"/>
                      <a:pt x="14276" y="0"/>
                    </a:cubicBezTo>
                    <a:cubicBezTo>
                      <a:pt x="11228" y="95"/>
                      <a:pt x="3894" y="2858"/>
                      <a:pt x="1322" y="7715"/>
                    </a:cubicBezTo>
                    <a:cubicBezTo>
                      <a:pt x="-297" y="10382"/>
                      <a:pt x="-678" y="20669"/>
                      <a:pt x="1608" y="23146"/>
                    </a:cubicBezTo>
                    <a:close/>
                  </a:path>
                </a:pathLst>
              </a:custGeom>
              <a:solidFill>
                <a:srgbClr val="91DAE1"/>
              </a:solidFill>
              <a:ln w="9525" cap="flat">
                <a:noFill/>
                <a:prstDash val="solid"/>
                <a:miter/>
              </a:ln>
            </p:spPr>
            <p:txBody>
              <a:bodyPr rtlCol="0" anchor="ctr"/>
              <a:lstStyle/>
              <a:p>
                <a:endParaRPr lang="en-US">
                  <a:solidFill>
                    <a:prstClr val="black"/>
                  </a:solidFill>
                </a:endParaRPr>
              </a:p>
            </p:txBody>
          </p:sp>
          <p:sp>
            <p:nvSpPr>
              <p:cNvPr id="722" name="Freeform: Shape 721">
                <a:extLst>
                  <a:ext uri="{FF2B5EF4-FFF2-40B4-BE49-F238E27FC236}">
                    <a16:creationId xmlns:a16="http://schemas.microsoft.com/office/drawing/2014/main" id="{D305F9B1-78D8-4215-A254-20998FBF934E}"/>
                  </a:ext>
                </a:extLst>
              </p:cNvPr>
              <p:cNvSpPr/>
              <p:nvPr/>
            </p:nvSpPr>
            <p:spPr>
              <a:xfrm>
                <a:off x="2054002" y="3114657"/>
                <a:ext cx="10945" cy="11198"/>
              </a:xfrm>
              <a:custGeom>
                <a:avLst/>
                <a:gdLst>
                  <a:gd name="connsiteX0" fmla="*/ 13881 w 9525"/>
                  <a:gd name="connsiteY0" fmla="*/ 7918 h 0"/>
                  <a:gd name="connsiteX1" fmla="*/ 17691 w 9525"/>
                  <a:gd name="connsiteY1" fmla="*/ 3441 h 0"/>
                  <a:gd name="connsiteX2" fmla="*/ 10738 w 9525"/>
                  <a:gd name="connsiteY2" fmla="*/ 108 h 0"/>
                  <a:gd name="connsiteX3" fmla="*/ 737 w 9525"/>
                  <a:gd name="connsiteY3" fmla="*/ 4394 h 0"/>
                  <a:gd name="connsiteX4" fmla="*/ 11881 w 9525"/>
                  <a:gd name="connsiteY4" fmla="*/ 9061 h 0"/>
                  <a:gd name="connsiteX5" fmla="*/ 13881 w 9525"/>
                  <a:gd name="connsiteY5" fmla="*/ 7918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
                    <a:moveTo>
                      <a:pt x="13881" y="7918"/>
                    </a:moveTo>
                    <a:cubicBezTo>
                      <a:pt x="13976" y="7918"/>
                      <a:pt x="17691" y="3632"/>
                      <a:pt x="17691" y="3441"/>
                    </a:cubicBezTo>
                    <a:cubicBezTo>
                      <a:pt x="18072" y="1917"/>
                      <a:pt x="15405" y="679"/>
                      <a:pt x="10738" y="108"/>
                    </a:cubicBezTo>
                    <a:cubicBezTo>
                      <a:pt x="5689" y="-369"/>
                      <a:pt x="-2502" y="679"/>
                      <a:pt x="737" y="4394"/>
                    </a:cubicBezTo>
                    <a:cubicBezTo>
                      <a:pt x="2451" y="6394"/>
                      <a:pt x="9118" y="9252"/>
                      <a:pt x="11881" y="9061"/>
                    </a:cubicBezTo>
                    <a:cubicBezTo>
                      <a:pt x="12738" y="9061"/>
                      <a:pt x="13214" y="8585"/>
                      <a:pt x="13881" y="7918"/>
                    </a:cubicBezTo>
                    <a:close/>
                  </a:path>
                </a:pathLst>
              </a:custGeom>
              <a:solidFill>
                <a:srgbClr val="91DAE1"/>
              </a:solidFill>
              <a:ln w="9525" cap="flat">
                <a:noFill/>
                <a:prstDash val="solid"/>
                <a:miter/>
              </a:ln>
            </p:spPr>
            <p:txBody>
              <a:bodyPr rtlCol="0" anchor="ctr"/>
              <a:lstStyle/>
              <a:p>
                <a:endParaRPr lang="en-US">
                  <a:solidFill>
                    <a:prstClr val="black"/>
                  </a:solidFill>
                </a:endParaRPr>
              </a:p>
            </p:txBody>
          </p:sp>
          <p:sp>
            <p:nvSpPr>
              <p:cNvPr id="723" name="Freeform: Shape 722">
                <a:extLst>
                  <a:ext uri="{FF2B5EF4-FFF2-40B4-BE49-F238E27FC236}">
                    <a16:creationId xmlns:a16="http://schemas.microsoft.com/office/drawing/2014/main" id="{2C42D536-F078-4E23-B0B8-EB7AB87CCE2E}"/>
                  </a:ext>
                </a:extLst>
              </p:cNvPr>
              <p:cNvSpPr/>
              <p:nvPr/>
            </p:nvSpPr>
            <p:spPr>
              <a:xfrm>
                <a:off x="2122205" y="3053637"/>
                <a:ext cx="10945" cy="33596"/>
              </a:xfrm>
              <a:custGeom>
                <a:avLst/>
                <a:gdLst>
                  <a:gd name="connsiteX0" fmla="*/ 1300 w 9525"/>
                  <a:gd name="connsiteY0" fmla="*/ 17240 h 28575"/>
                  <a:gd name="connsiteX1" fmla="*/ 61 w 9525"/>
                  <a:gd name="connsiteY1" fmla="*/ 20288 h 28575"/>
                  <a:gd name="connsiteX2" fmla="*/ 1395 w 9525"/>
                  <a:gd name="connsiteY2" fmla="*/ 22860 h 28575"/>
                  <a:gd name="connsiteX3" fmla="*/ 9205 w 9525"/>
                  <a:gd name="connsiteY3" fmla="*/ 31718 h 28575"/>
                  <a:gd name="connsiteX4" fmla="*/ 7872 w 9525"/>
                  <a:gd name="connsiteY4" fmla="*/ 11240 h 28575"/>
                  <a:gd name="connsiteX5" fmla="*/ 4062 w 9525"/>
                  <a:gd name="connsiteY5" fmla="*/ 0 h 28575"/>
                  <a:gd name="connsiteX6" fmla="*/ 3872 w 9525"/>
                  <a:gd name="connsiteY6" fmla="*/ 0 h 28575"/>
                  <a:gd name="connsiteX7" fmla="*/ 3395 w 9525"/>
                  <a:gd name="connsiteY7" fmla="*/ 1048 h 28575"/>
                  <a:gd name="connsiteX8" fmla="*/ 3205 w 9525"/>
                  <a:gd name="connsiteY8" fmla="*/ 1715 h 28575"/>
                  <a:gd name="connsiteX9" fmla="*/ 3776 w 9525"/>
                  <a:gd name="connsiteY9" fmla="*/ 11335 h 28575"/>
                  <a:gd name="connsiteX10" fmla="*/ 1300 w 9525"/>
                  <a:gd name="connsiteY10" fmla="*/ 17240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25" h="28575">
                    <a:moveTo>
                      <a:pt x="1300" y="17240"/>
                    </a:moveTo>
                    <a:cubicBezTo>
                      <a:pt x="538" y="17907"/>
                      <a:pt x="-224" y="18574"/>
                      <a:pt x="61" y="20288"/>
                    </a:cubicBezTo>
                    <a:cubicBezTo>
                      <a:pt x="157" y="20860"/>
                      <a:pt x="823" y="22098"/>
                      <a:pt x="1395" y="22860"/>
                    </a:cubicBezTo>
                    <a:cubicBezTo>
                      <a:pt x="1490" y="22955"/>
                      <a:pt x="8729" y="31528"/>
                      <a:pt x="9205" y="31718"/>
                    </a:cubicBezTo>
                    <a:cubicBezTo>
                      <a:pt x="10920" y="30956"/>
                      <a:pt x="9301" y="18002"/>
                      <a:pt x="7872" y="11240"/>
                    </a:cubicBezTo>
                    <a:cubicBezTo>
                      <a:pt x="7872" y="11144"/>
                      <a:pt x="5586" y="952"/>
                      <a:pt x="4062" y="0"/>
                    </a:cubicBezTo>
                    <a:cubicBezTo>
                      <a:pt x="3967" y="0"/>
                      <a:pt x="3967" y="0"/>
                      <a:pt x="3872" y="0"/>
                    </a:cubicBezTo>
                    <a:cubicBezTo>
                      <a:pt x="3776" y="95"/>
                      <a:pt x="3586" y="381"/>
                      <a:pt x="3395" y="1048"/>
                    </a:cubicBezTo>
                    <a:cubicBezTo>
                      <a:pt x="3300" y="1238"/>
                      <a:pt x="3300" y="1524"/>
                      <a:pt x="3205" y="1715"/>
                    </a:cubicBezTo>
                    <a:cubicBezTo>
                      <a:pt x="2633" y="4953"/>
                      <a:pt x="3776" y="8096"/>
                      <a:pt x="3776" y="11335"/>
                    </a:cubicBezTo>
                    <a:cubicBezTo>
                      <a:pt x="3967" y="14954"/>
                      <a:pt x="2443" y="16288"/>
                      <a:pt x="1300" y="17240"/>
                    </a:cubicBezTo>
                    <a:close/>
                  </a:path>
                </a:pathLst>
              </a:custGeom>
              <a:solidFill>
                <a:srgbClr val="91DAE1"/>
              </a:solidFill>
              <a:ln w="9525" cap="flat">
                <a:noFill/>
                <a:prstDash val="solid"/>
                <a:miter/>
              </a:ln>
            </p:spPr>
            <p:txBody>
              <a:bodyPr rtlCol="0" anchor="ctr"/>
              <a:lstStyle/>
              <a:p>
                <a:endParaRPr lang="en-US">
                  <a:solidFill>
                    <a:prstClr val="black"/>
                  </a:solidFill>
                </a:endParaRPr>
              </a:p>
            </p:txBody>
          </p:sp>
          <p:sp>
            <p:nvSpPr>
              <p:cNvPr id="724" name="Freeform: Shape 723">
                <a:extLst>
                  <a:ext uri="{FF2B5EF4-FFF2-40B4-BE49-F238E27FC236}">
                    <a16:creationId xmlns:a16="http://schemas.microsoft.com/office/drawing/2014/main" id="{86C8E55B-897A-47F6-A4A4-CABB56044BC1}"/>
                  </a:ext>
                </a:extLst>
              </p:cNvPr>
              <p:cNvSpPr/>
              <p:nvPr/>
            </p:nvSpPr>
            <p:spPr>
              <a:xfrm>
                <a:off x="2339721" y="3278233"/>
                <a:ext cx="10945" cy="11198"/>
              </a:xfrm>
              <a:custGeom>
                <a:avLst/>
                <a:gdLst>
                  <a:gd name="connsiteX0" fmla="*/ 5757 w 9525"/>
                  <a:gd name="connsiteY0" fmla="*/ 14525 h 9525"/>
                  <a:gd name="connsiteX1" fmla="*/ 10424 w 9525"/>
                  <a:gd name="connsiteY1" fmla="*/ 14906 h 9525"/>
                  <a:gd name="connsiteX2" fmla="*/ 11948 w 9525"/>
                  <a:gd name="connsiteY2" fmla="*/ 4428 h 9525"/>
                  <a:gd name="connsiteX3" fmla="*/ 11948 w 9525"/>
                  <a:gd name="connsiteY3" fmla="*/ 3857 h 9525"/>
                  <a:gd name="connsiteX4" fmla="*/ 11472 w 9525"/>
                  <a:gd name="connsiteY4" fmla="*/ 2618 h 9525"/>
                  <a:gd name="connsiteX5" fmla="*/ 7852 w 9525"/>
                  <a:gd name="connsiteY5" fmla="*/ 3476 h 9525"/>
                  <a:gd name="connsiteX6" fmla="*/ 5185 w 9525"/>
                  <a:gd name="connsiteY6" fmla="*/ 2618 h 9525"/>
                  <a:gd name="connsiteX7" fmla="*/ 2042 w 9525"/>
                  <a:gd name="connsiteY7" fmla="*/ 142 h 9525"/>
                  <a:gd name="connsiteX8" fmla="*/ 423 w 9525"/>
                  <a:gd name="connsiteY8" fmla="*/ 523 h 9525"/>
                  <a:gd name="connsiteX9" fmla="*/ 3375 w 9525"/>
                  <a:gd name="connsiteY9" fmla="*/ 12905 h 9525"/>
                  <a:gd name="connsiteX10" fmla="*/ 5757 w 9525"/>
                  <a:gd name="connsiteY10" fmla="*/ 14525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25" h="9525">
                    <a:moveTo>
                      <a:pt x="5757" y="14525"/>
                    </a:moveTo>
                    <a:cubicBezTo>
                      <a:pt x="5757" y="14525"/>
                      <a:pt x="10043" y="15287"/>
                      <a:pt x="10424" y="14906"/>
                    </a:cubicBezTo>
                    <a:cubicBezTo>
                      <a:pt x="11091" y="14239"/>
                      <a:pt x="11948" y="4523"/>
                      <a:pt x="11948" y="4428"/>
                    </a:cubicBezTo>
                    <a:cubicBezTo>
                      <a:pt x="11948" y="4238"/>
                      <a:pt x="11948" y="4047"/>
                      <a:pt x="11948" y="3857"/>
                    </a:cubicBezTo>
                    <a:cubicBezTo>
                      <a:pt x="11948" y="2809"/>
                      <a:pt x="11757" y="2714"/>
                      <a:pt x="11472" y="2618"/>
                    </a:cubicBezTo>
                    <a:cubicBezTo>
                      <a:pt x="10233" y="2618"/>
                      <a:pt x="9186" y="3476"/>
                      <a:pt x="7852" y="3476"/>
                    </a:cubicBezTo>
                    <a:cubicBezTo>
                      <a:pt x="7090" y="3476"/>
                      <a:pt x="6042" y="3190"/>
                      <a:pt x="5185" y="2618"/>
                    </a:cubicBezTo>
                    <a:cubicBezTo>
                      <a:pt x="4042" y="1952"/>
                      <a:pt x="3280" y="713"/>
                      <a:pt x="2042" y="142"/>
                    </a:cubicBezTo>
                    <a:cubicBezTo>
                      <a:pt x="994" y="-239"/>
                      <a:pt x="613" y="237"/>
                      <a:pt x="423" y="523"/>
                    </a:cubicBezTo>
                    <a:cubicBezTo>
                      <a:pt x="-720" y="2047"/>
                      <a:pt x="518" y="9572"/>
                      <a:pt x="3375" y="12905"/>
                    </a:cubicBezTo>
                    <a:cubicBezTo>
                      <a:pt x="4423" y="14048"/>
                      <a:pt x="5280" y="14429"/>
                      <a:pt x="5757" y="14525"/>
                    </a:cubicBezTo>
                    <a:close/>
                  </a:path>
                </a:pathLst>
              </a:custGeom>
              <a:solidFill>
                <a:srgbClr val="91DAE1"/>
              </a:solidFill>
              <a:ln w="9525" cap="flat">
                <a:noFill/>
                <a:prstDash val="solid"/>
                <a:miter/>
              </a:ln>
            </p:spPr>
            <p:txBody>
              <a:bodyPr rtlCol="0" anchor="ctr"/>
              <a:lstStyle/>
              <a:p>
                <a:endParaRPr lang="en-US">
                  <a:solidFill>
                    <a:prstClr val="black"/>
                  </a:solidFill>
                </a:endParaRPr>
              </a:p>
            </p:txBody>
          </p:sp>
          <p:sp>
            <p:nvSpPr>
              <p:cNvPr id="728" name="Freeform: Shape 727">
                <a:extLst>
                  <a:ext uri="{FF2B5EF4-FFF2-40B4-BE49-F238E27FC236}">
                    <a16:creationId xmlns:a16="http://schemas.microsoft.com/office/drawing/2014/main" id="{73ACE15F-7662-431D-BC7D-FEE8419FB8B2}"/>
                  </a:ext>
                </a:extLst>
              </p:cNvPr>
              <p:cNvSpPr/>
              <p:nvPr/>
            </p:nvSpPr>
            <p:spPr>
              <a:xfrm>
                <a:off x="932575" y="2717890"/>
                <a:ext cx="10945" cy="11198"/>
              </a:xfrm>
              <a:custGeom>
                <a:avLst/>
                <a:gdLst>
                  <a:gd name="connsiteX0" fmla="*/ 13228 w 9525"/>
                  <a:gd name="connsiteY0" fmla="*/ 1809 h 9525"/>
                  <a:gd name="connsiteX1" fmla="*/ 10371 w 9525"/>
                  <a:gd name="connsiteY1" fmla="*/ 94 h 9525"/>
                  <a:gd name="connsiteX2" fmla="*/ 1703 w 9525"/>
                  <a:gd name="connsiteY2" fmla="*/ 3523 h 9525"/>
                  <a:gd name="connsiteX3" fmla="*/ 941 w 9525"/>
                  <a:gd name="connsiteY3" fmla="*/ 11715 h 9525"/>
                  <a:gd name="connsiteX4" fmla="*/ 13228 w 9525"/>
                  <a:gd name="connsiteY4" fmla="*/ 1809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3228" y="1809"/>
                    </a:moveTo>
                    <a:cubicBezTo>
                      <a:pt x="13990" y="-192"/>
                      <a:pt x="11990" y="-96"/>
                      <a:pt x="10371" y="94"/>
                    </a:cubicBezTo>
                    <a:cubicBezTo>
                      <a:pt x="10275" y="94"/>
                      <a:pt x="3417" y="1428"/>
                      <a:pt x="1703" y="3523"/>
                    </a:cubicBezTo>
                    <a:cubicBezTo>
                      <a:pt x="-774" y="6571"/>
                      <a:pt x="-107" y="10857"/>
                      <a:pt x="941" y="11715"/>
                    </a:cubicBezTo>
                    <a:cubicBezTo>
                      <a:pt x="3513" y="13905"/>
                      <a:pt x="12180" y="4666"/>
                      <a:pt x="13228" y="1809"/>
                    </a:cubicBezTo>
                    <a:close/>
                  </a:path>
                </a:pathLst>
              </a:custGeom>
              <a:solidFill>
                <a:srgbClr val="91DAE1"/>
              </a:solidFill>
              <a:ln w="9525" cap="flat">
                <a:noFill/>
                <a:prstDash val="solid"/>
                <a:miter/>
              </a:ln>
            </p:spPr>
            <p:txBody>
              <a:bodyPr rtlCol="0" anchor="ctr"/>
              <a:lstStyle/>
              <a:p>
                <a:endParaRPr lang="en-US">
                  <a:solidFill>
                    <a:prstClr val="black"/>
                  </a:solidFill>
                </a:endParaRPr>
              </a:p>
            </p:txBody>
          </p:sp>
          <p:sp>
            <p:nvSpPr>
              <p:cNvPr id="730" name="Freeform: Shape 729">
                <a:extLst>
                  <a:ext uri="{FF2B5EF4-FFF2-40B4-BE49-F238E27FC236}">
                    <a16:creationId xmlns:a16="http://schemas.microsoft.com/office/drawing/2014/main" id="{21BB2ECA-805E-48BD-A007-7A99CC34E697}"/>
                  </a:ext>
                </a:extLst>
              </p:cNvPr>
              <p:cNvSpPr/>
              <p:nvPr/>
            </p:nvSpPr>
            <p:spPr>
              <a:xfrm>
                <a:off x="894173" y="2712883"/>
                <a:ext cx="21892" cy="11198"/>
              </a:xfrm>
              <a:custGeom>
                <a:avLst/>
                <a:gdLst>
                  <a:gd name="connsiteX0" fmla="*/ 19212 w 19050"/>
                  <a:gd name="connsiteY0" fmla="*/ 161 h 9525"/>
                  <a:gd name="connsiteX1" fmla="*/ 2258 w 19050"/>
                  <a:gd name="connsiteY1" fmla="*/ 6162 h 9525"/>
                  <a:gd name="connsiteX2" fmla="*/ 829 w 19050"/>
                  <a:gd name="connsiteY2" fmla="*/ 14449 h 9525"/>
                  <a:gd name="connsiteX3" fmla="*/ 22356 w 19050"/>
                  <a:gd name="connsiteY3" fmla="*/ 2447 h 9525"/>
                  <a:gd name="connsiteX4" fmla="*/ 19212 w 19050"/>
                  <a:gd name="connsiteY4" fmla="*/ 161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9525">
                    <a:moveTo>
                      <a:pt x="19212" y="161"/>
                    </a:moveTo>
                    <a:cubicBezTo>
                      <a:pt x="19117" y="161"/>
                      <a:pt x="6449" y="2924"/>
                      <a:pt x="2258" y="6162"/>
                    </a:cubicBezTo>
                    <a:cubicBezTo>
                      <a:pt x="-219" y="8067"/>
                      <a:pt x="-600" y="13401"/>
                      <a:pt x="829" y="14449"/>
                    </a:cubicBezTo>
                    <a:cubicBezTo>
                      <a:pt x="3496" y="16354"/>
                      <a:pt x="19498" y="6924"/>
                      <a:pt x="22356" y="2447"/>
                    </a:cubicBezTo>
                    <a:cubicBezTo>
                      <a:pt x="23213" y="1019"/>
                      <a:pt x="23499" y="-505"/>
                      <a:pt x="19212" y="161"/>
                    </a:cubicBezTo>
                    <a:close/>
                  </a:path>
                </a:pathLst>
              </a:custGeom>
              <a:solidFill>
                <a:srgbClr val="91DAE1"/>
              </a:solidFill>
              <a:ln w="9525" cap="flat">
                <a:noFill/>
                <a:prstDash val="solid"/>
                <a:miter/>
              </a:ln>
            </p:spPr>
            <p:txBody>
              <a:bodyPr rtlCol="0" anchor="ctr"/>
              <a:lstStyle/>
              <a:p>
                <a:endParaRPr lang="en-US">
                  <a:solidFill>
                    <a:prstClr val="black"/>
                  </a:solidFill>
                </a:endParaRPr>
              </a:p>
            </p:txBody>
          </p:sp>
          <p:sp>
            <p:nvSpPr>
              <p:cNvPr id="732" name="Freeform: Shape 731">
                <a:extLst>
                  <a:ext uri="{FF2B5EF4-FFF2-40B4-BE49-F238E27FC236}">
                    <a16:creationId xmlns:a16="http://schemas.microsoft.com/office/drawing/2014/main" id="{953390FE-9BAA-4647-8A42-2D69D86670F4}"/>
                  </a:ext>
                </a:extLst>
              </p:cNvPr>
              <p:cNvSpPr/>
              <p:nvPr/>
            </p:nvSpPr>
            <p:spPr>
              <a:xfrm>
                <a:off x="1885938" y="2814760"/>
                <a:ext cx="10945" cy="11198"/>
              </a:xfrm>
              <a:custGeom>
                <a:avLst/>
                <a:gdLst>
                  <a:gd name="connsiteX0" fmla="*/ 679 w 0"/>
                  <a:gd name="connsiteY0" fmla="*/ 0 h 0"/>
                  <a:gd name="connsiteX1" fmla="*/ 203 w 0"/>
                  <a:gd name="connsiteY1" fmla="*/ 1524 h 0"/>
                  <a:gd name="connsiteX2" fmla="*/ 6299 w 0"/>
                  <a:gd name="connsiteY2" fmla="*/ 2000 h 0"/>
                  <a:gd name="connsiteX3" fmla="*/ 679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679" y="0"/>
                    </a:moveTo>
                    <a:cubicBezTo>
                      <a:pt x="-178" y="95"/>
                      <a:pt x="-83" y="571"/>
                      <a:pt x="203" y="1524"/>
                    </a:cubicBezTo>
                    <a:lnTo>
                      <a:pt x="6299" y="2000"/>
                    </a:lnTo>
                    <a:cubicBezTo>
                      <a:pt x="3060" y="476"/>
                      <a:pt x="1727" y="0"/>
                      <a:pt x="679" y="0"/>
                    </a:cubicBezTo>
                    <a:close/>
                  </a:path>
                </a:pathLst>
              </a:custGeom>
              <a:solidFill>
                <a:srgbClr val="91DAE1"/>
              </a:solidFill>
              <a:ln w="9525" cap="flat">
                <a:noFill/>
                <a:prstDash val="solid"/>
                <a:miter/>
              </a:ln>
            </p:spPr>
            <p:txBody>
              <a:bodyPr rtlCol="0" anchor="ctr"/>
              <a:lstStyle/>
              <a:p>
                <a:endParaRPr lang="en-US">
                  <a:solidFill>
                    <a:prstClr val="black"/>
                  </a:solidFill>
                </a:endParaRPr>
              </a:p>
            </p:txBody>
          </p:sp>
          <p:sp>
            <p:nvSpPr>
              <p:cNvPr id="735" name="Freeform: Shape 734">
                <a:extLst>
                  <a:ext uri="{FF2B5EF4-FFF2-40B4-BE49-F238E27FC236}">
                    <a16:creationId xmlns:a16="http://schemas.microsoft.com/office/drawing/2014/main" id="{212C7ED7-5DE0-43C9-BDE6-409E34D02763}"/>
                  </a:ext>
                </a:extLst>
              </p:cNvPr>
              <p:cNvSpPr/>
              <p:nvPr/>
            </p:nvSpPr>
            <p:spPr>
              <a:xfrm>
                <a:off x="440638" y="2993011"/>
                <a:ext cx="10945" cy="33596"/>
              </a:xfrm>
              <a:custGeom>
                <a:avLst/>
                <a:gdLst>
                  <a:gd name="connsiteX0" fmla="*/ 583 w 9525"/>
                  <a:gd name="connsiteY0" fmla="*/ 31084 h 28575"/>
                  <a:gd name="connsiteX1" fmla="*/ 6488 w 9525"/>
                  <a:gd name="connsiteY1" fmla="*/ 14035 h 28575"/>
                  <a:gd name="connsiteX2" fmla="*/ 10584 w 9525"/>
                  <a:gd name="connsiteY2" fmla="*/ 4033 h 28575"/>
                  <a:gd name="connsiteX3" fmla="*/ 10965 w 9525"/>
                  <a:gd name="connsiteY3" fmla="*/ 2795 h 28575"/>
                  <a:gd name="connsiteX4" fmla="*/ 10489 w 9525"/>
                  <a:gd name="connsiteY4" fmla="*/ 33 h 28575"/>
                  <a:gd name="connsiteX5" fmla="*/ 9727 w 9525"/>
                  <a:gd name="connsiteY5" fmla="*/ 414 h 28575"/>
                  <a:gd name="connsiteX6" fmla="*/ 106 w 9525"/>
                  <a:gd name="connsiteY6" fmla="*/ 31846 h 28575"/>
                  <a:gd name="connsiteX7" fmla="*/ 583 w 9525"/>
                  <a:gd name="connsiteY7" fmla="*/ 3108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5" h="28575">
                    <a:moveTo>
                      <a:pt x="583" y="31084"/>
                    </a:moveTo>
                    <a:cubicBezTo>
                      <a:pt x="2964" y="25560"/>
                      <a:pt x="4297" y="19654"/>
                      <a:pt x="6488" y="14035"/>
                    </a:cubicBezTo>
                    <a:cubicBezTo>
                      <a:pt x="7822" y="10701"/>
                      <a:pt x="9346" y="7462"/>
                      <a:pt x="10584" y="4033"/>
                    </a:cubicBezTo>
                    <a:cubicBezTo>
                      <a:pt x="10774" y="3652"/>
                      <a:pt x="10870" y="3176"/>
                      <a:pt x="10965" y="2795"/>
                    </a:cubicBezTo>
                    <a:cubicBezTo>
                      <a:pt x="11060" y="2700"/>
                      <a:pt x="11917" y="-348"/>
                      <a:pt x="10489" y="33"/>
                    </a:cubicBezTo>
                    <a:cubicBezTo>
                      <a:pt x="10298" y="128"/>
                      <a:pt x="9917" y="319"/>
                      <a:pt x="9727" y="414"/>
                    </a:cubicBezTo>
                    <a:cubicBezTo>
                      <a:pt x="4774" y="4414"/>
                      <a:pt x="-846" y="30322"/>
                      <a:pt x="106" y="31846"/>
                    </a:cubicBezTo>
                    <a:cubicBezTo>
                      <a:pt x="297" y="31656"/>
                      <a:pt x="487" y="31275"/>
                      <a:pt x="583" y="31084"/>
                    </a:cubicBezTo>
                    <a:close/>
                  </a:path>
                </a:pathLst>
              </a:custGeom>
              <a:solidFill>
                <a:srgbClr val="91DAE1"/>
              </a:solidFill>
              <a:ln w="9525" cap="flat">
                <a:noFill/>
                <a:prstDash val="solid"/>
                <a:miter/>
              </a:ln>
            </p:spPr>
            <p:txBody>
              <a:bodyPr rtlCol="0" anchor="ctr"/>
              <a:lstStyle/>
              <a:p>
                <a:endParaRPr lang="en-US">
                  <a:solidFill>
                    <a:prstClr val="black"/>
                  </a:solidFill>
                </a:endParaRPr>
              </a:p>
            </p:txBody>
          </p:sp>
          <p:sp>
            <p:nvSpPr>
              <p:cNvPr id="739" name="Freeform: Shape 738">
                <a:extLst>
                  <a:ext uri="{FF2B5EF4-FFF2-40B4-BE49-F238E27FC236}">
                    <a16:creationId xmlns:a16="http://schemas.microsoft.com/office/drawing/2014/main" id="{EDF8C15F-189A-49B6-8E5A-D56258AD99FB}"/>
                  </a:ext>
                </a:extLst>
              </p:cNvPr>
              <p:cNvSpPr/>
              <p:nvPr/>
            </p:nvSpPr>
            <p:spPr>
              <a:xfrm>
                <a:off x="1092968" y="2920446"/>
                <a:ext cx="32837" cy="11198"/>
              </a:xfrm>
              <a:custGeom>
                <a:avLst/>
                <a:gdLst>
                  <a:gd name="connsiteX0" fmla="*/ 1291 w 28575"/>
                  <a:gd name="connsiteY0" fmla="*/ 123 h 9525"/>
                  <a:gd name="connsiteX1" fmla="*/ 10340 w 28575"/>
                  <a:gd name="connsiteY1" fmla="*/ 8886 h 9525"/>
                  <a:gd name="connsiteX2" fmla="*/ 31200 w 28575"/>
                  <a:gd name="connsiteY2" fmla="*/ 8219 h 9525"/>
                  <a:gd name="connsiteX3" fmla="*/ 1291 w 28575"/>
                  <a:gd name="connsiteY3" fmla="*/ 123 h 9525"/>
                </a:gdLst>
                <a:ahLst/>
                <a:cxnLst>
                  <a:cxn ang="0">
                    <a:pos x="connsiteX0" y="connsiteY0"/>
                  </a:cxn>
                  <a:cxn ang="0">
                    <a:pos x="connsiteX1" y="connsiteY1"/>
                  </a:cxn>
                  <a:cxn ang="0">
                    <a:pos x="connsiteX2" y="connsiteY2"/>
                  </a:cxn>
                  <a:cxn ang="0">
                    <a:pos x="connsiteX3" y="connsiteY3"/>
                  </a:cxn>
                </a:cxnLst>
                <a:rect l="l" t="t" r="r" b="b"/>
                <a:pathLst>
                  <a:path w="28575" h="9525">
                    <a:moveTo>
                      <a:pt x="1291" y="123"/>
                    </a:moveTo>
                    <a:cubicBezTo>
                      <a:pt x="-3852" y="2028"/>
                      <a:pt x="7864" y="7743"/>
                      <a:pt x="10340" y="8886"/>
                    </a:cubicBezTo>
                    <a:cubicBezTo>
                      <a:pt x="25771" y="16125"/>
                      <a:pt x="31200" y="8314"/>
                      <a:pt x="31200" y="8219"/>
                    </a:cubicBezTo>
                    <a:cubicBezTo>
                      <a:pt x="33105" y="3933"/>
                      <a:pt x="7006" y="-830"/>
                      <a:pt x="1291" y="123"/>
                    </a:cubicBezTo>
                    <a:close/>
                  </a:path>
                </a:pathLst>
              </a:custGeom>
              <a:solidFill>
                <a:srgbClr val="91DAE1"/>
              </a:solidFill>
              <a:ln w="9525" cap="flat">
                <a:noFill/>
                <a:prstDash val="solid"/>
                <a:miter/>
              </a:ln>
            </p:spPr>
            <p:txBody>
              <a:bodyPr rtlCol="0" anchor="ctr"/>
              <a:lstStyle/>
              <a:p>
                <a:endParaRPr lang="en-US">
                  <a:solidFill>
                    <a:prstClr val="black"/>
                  </a:solidFill>
                </a:endParaRPr>
              </a:p>
            </p:txBody>
          </p:sp>
          <p:sp>
            <p:nvSpPr>
              <p:cNvPr id="740" name="Freeform: Shape 739">
                <a:extLst>
                  <a:ext uri="{FF2B5EF4-FFF2-40B4-BE49-F238E27FC236}">
                    <a16:creationId xmlns:a16="http://schemas.microsoft.com/office/drawing/2014/main" id="{E85EDE82-ACE1-41B0-9127-3EBD6256401C}"/>
                  </a:ext>
                </a:extLst>
              </p:cNvPr>
              <p:cNvSpPr/>
              <p:nvPr/>
            </p:nvSpPr>
            <p:spPr>
              <a:xfrm>
                <a:off x="2069405" y="4044412"/>
                <a:ext cx="142296" cy="145586"/>
              </a:xfrm>
              <a:custGeom>
                <a:avLst/>
                <a:gdLst>
                  <a:gd name="connsiteX0" fmla="*/ 119348 w 123825"/>
                  <a:gd name="connsiteY0" fmla="*/ 7429 h 123825"/>
                  <a:gd name="connsiteX1" fmla="*/ 90869 w 123825"/>
                  <a:gd name="connsiteY1" fmla="*/ 33433 h 123825"/>
                  <a:gd name="connsiteX2" fmla="*/ 65246 w 123825"/>
                  <a:gd name="connsiteY2" fmla="*/ 60770 h 123825"/>
                  <a:gd name="connsiteX3" fmla="*/ 49149 w 123825"/>
                  <a:gd name="connsiteY3" fmla="*/ 78010 h 123825"/>
                  <a:gd name="connsiteX4" fmla="*/ 0 w 123825"/>
                  <a:gd name="connsiteY4" fmla="*/ 132493 h 123825"/>
                  <a:gd name="connsiteX5" fmla="*/ 35719 w 123825"/>
                  <a:gd name="connsiteY5" fmla="*/ 105442 h 123825"/>
                  <a:gd name="connsiteX6" fmla="*/ 101156 w 123825"/>
                  <a:gd name="connsiteY6" fmla="*/ 35624 h 123825"/>
                  <a:gd name="connsiteX7" fmla="*/ 99155 w 123825"/>
                  <a:gd name="connsiteY7" fmla="*/ 39433 h 123825"/>
                  <a:gd name="connsiteX8" fmla="*/ 102108 w 123825"/>
                  <a:gd name="connsiteY8" fmla="*/ 36100 h 123825"/>
                  <a:gd name="connsiteX9" fmla="*/ 125825 w 123825"/>
                  <a:gd name="connsiteY9" fmla="*/ 286 h 123825"/>
                  <a:gd name="connsiteX10" fmla="*/ 125254 w 123825"/>
                  <a:gd name="connsiteY10" fmla="*/ 0 h 123825"/>
                  <a:gd name="connsiteX11" fmla="*/ 119348 w 123825"/>
                  <a:gd name="connsiteY11" fmla="*/ 742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3825" h="123825">
                    <a:moveTo>
                      <a:pt x="119348" y="7429"/>
                    </a:moveTo>
                    <a:cubicBezTo>
                      <a:pt x="102394" y="29337"/>
                      <a:pt x="101918" y="29432"/>
                      <a:pt x="90869" y="33433"/>
                    </a:cubicBezTo>
                    <a:cubicBezTo>
                      <a:pt x="81820" y="36671"/>
                      <a:pt x="78962" y="40862"/>
                      <a:pt x="65246" y="60770"/>
                    </a:cubicBezTo>
                    <a:cubicBezTo>
                      <a:pt x="58483" y="70675"/>
                      <a:pt x="55912" y="72676"/>
                      <a:pt x="49149" y="78010"/>
                    </a:cubicBezTo>
                    <a:cubicBezTo>
                      <a:pt x="28575" y="94107"/>
                      <a:pt x="857" y="129540"/>
                      <a:pt x="0" y="132493"/>
                    </a:cubicBezTo>
                    <a:cubicBezTo>
                      <a:pt x="7429" y="132588"/>
                      <a:pt x="7429" y="132588"/>
                      <a:pt x="35719" y="105442"/>
                    </a:cubicBezTo>
                    <a:cubicBezTo>
                      <a:pt x="58769" y="83344"/>
                      <a:pt x="79058" y="58674"/>
                      <a:pt x="101156" y="35624"/>
                    </a:cubicBezTo>
                    <a:cubicBezTo>
                      <a:pt x="101060" y="36290"/>
                      <a:pt x="101060" y="36290"/>
                      <a:pt x="99155" y="39433"/>
                    </a:cubicBezTo>
                    <a:cubicBezTo>
                      <a:pt x="100013" y="38767"/>
                      <a:pt x="100013" y="38767"/>
                      <a:pt x="102108" y="36100"/>
                    </a:cubicBezTo>
                    <a:cubicBezTo>
                      <a:pt x="107347" y="29528"/>
                      <a:pt x="123254" y="8001"/>
                      <a:pt x="125825" y="286"/>
                    </a:cubicBezTo>
                    <a:cubicBezTo>
                      <a:pt x="125635" y="191"/>
                      <a:pt x="125444" y="95"/>
                      <a:pt x="125254" y="0"/>
                    </a:cubicBezTo>
                    <a:cubicBezTo>
                      <a:pt x="123444" y="2096"/>
                      <a:pt x="123444" y="2096"/>
                      <a:pt x="119348" y="7429"/>
                    </a:cubicBezTo>
                    <a:close/>
                  </a:path>
                </a:pathLst>
              </a:custGeom>
              <a:solidFill>
                <a:srgbClr val="91DAE1"/>
              </a:solidFill>
              <a:ln w="9525" cap="flat">
                <a:noFill/>
                <a:prstDash val="solid"/>
                <a:miter/>
              </a:ln>
            </p:spPr>
            <p:txBody>
              <a:bodyPr rtlCol="0" anchor="ctr"/>
              <a:lstStyle/>
              <a:p>
                <a:endParaRPr lang="en-US">
                  <a:solidFill>
                    <a:prstClr val="black"/>
                  </a:solidFill>
                </a:endParaRPr>
              </a:p>
            </p:txBody>
          </p:sp>
          <p:sp>
            <p:nvSpPr>
              <p:cNvPr id="742" name="Freeform: Shape 741">
                <a:extLst>
                  <a:ext uri="{FF2B5EF4-FFF2-40B4-BE49-F238E27FC236}">
                    <a16:creationId xmlns:a16="http://schemas.microsoft.com/office/drawing/2014/main" id="{7E8A99E6-0CBD-4C5F-9E3F-7B4F7F2305D3}"/>
                  </a:ext>
                </a:extLst>
              </p:cNvPr>
              <p:cNvSpPr/>
              <p:nvPr/>
            </p:nvSpPr>
            <p:spPr>
              <a:xfrm>
                <a:off x="1044889" y="3579772"/>
                <a:ext cx="21892" cy="11198"/>
              </a:xfrm>
              <a:custGeom>
                <a:avLst/>
                <a:gdLst>
                  <a:gd name="connsiteX0" fmla="*/ 1695 w 19050"/>
                  <a:gd name="connsiteY0" fmla="*/ 375 h 9525"/>
                  <a:gd name="connsiteX1" fmla="*/ 8934 w 19050"/>
                  <a:gd name="connsiteY1" fmla="*/ 10852 h 9525"/>
                  <a:gd name="connsiteX2" fmla="*/ 27032 w 19050"/>
                  <a:gd name="connsiteY2" fmla="*/ 8281 h 9525"/>
                  <a:gd name="connsiteX3" fmla="*/ 16459 w 19050"/>
                  <a:gd name="connsiteY3" fmla="*/ 2851 h 9525"/>
                  <a:gd name="connsiteX4" fmla="*/ 1695 w 19050"/>
                  <a:gd name="connsiteY4" fmla="*/ 375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9525">
                    <a:moveTo>
                      <a:pt x="1695" y="375"/>
                    </a:moveTo>
                    <a:cubicBezTo>
                      <a:pt x="-3067" y="3613"/>
                      <a:pt x="3124" y="9805"/>
                      <a:pt x="8934" y="10852"/>
                    </a:cubicBezTo>
                    <a:cubicBezTo>
                      <a:pt x="13125" y="11519"/>
                      <a:pt x="26555" y="9709"/>
                      <a:pt x="27032" y="8281"/>
                    </a:cubicBezTo>
                    <a:cubicBezTo>
                      <a:pt x="27317" y="7614"/>
                      <a:pt x="26365" y="5899"/>
                      <a:pt x="16459" y="2851"/>
                    </a:cubicBezTo>
                    <a:cubicBezTo>
                      <a:pt x="5505" y="-578"/>
                      <a:pt x="3981" y="-197"/>
                      <a:pt x="1695" y="375"/>
                    </a:cubicBezTo>
                    <a:close/>
                  </a:path>
                </a:pathLst>
              </a:custGeom>
              <a:solidFill>
                <a:srgbClr val="91DAE1"/>
              </a:solidFill>
              <a:ln w="9525" cap="flat">
                <a:noFill/>
                <a:prstDash val="solid"/>
                <a:miter/>
              </a:ln>
            </p:spPr>
            <p:txBody>
              <a:bodyPr rtlCol="0" anchor="ctr"/>
              <a:lstStyle/>
              <a:p>
                <a:endParaRPr lang="en-US">
                  <a:solidFill>
                    <a:prstClr val="black"/>
                  </a:solidFill>
                </a:endParaRPr>
              </a:p>
            </p:txBody>
          </p:sp>
        </p:grpSp>
      </p:grpSp>
      <p:sp>
        <p:nvSpPr>
          <p:cNvPr id="685" name="TextBox 684">
            <a:extLst>
              <a:ext uri="{FF2B5EF4-FFF2-40B4-BE49-F238E27FC236}">
                <a16:creationId xmlns:a16="http://schemas.microsoft.com/office/drawing/2014/main" id="{43C763AD-4F61-46B7-B7AC-2EACF58A9643}"/>
              </a:ext>
            </a:extLst>
          </p:cNvPr>
          <p:cNvSpPr txBox="1"/>
          <p:nvPr/>
        </p:nvSpPr>
        <p:spPr>
          <a:xfrm>
            <a:off x="854855" y="4799206"/>
            <a:ext cx="4526695" cy="477054"/>
          </a:xfrm>
          <a:prstGeom prst="rect">
            <a:avLst/>
          </a:prstGeom>
          <a:noFill/>
        </p:spPr>
        <p:txBody>
          <a:bodyPr wrap="square" rtlCol="0">
            <a:spAutoFit/>
          </a:bodyPr>
          <a:lstStyle/>
          <a:p>
            <a:r>
              <a:rPr lang="fr-FR" sz="2500" b="1" dirty="0">
                <a:solidFill>
                  <a:schemeClr val="accent5">
                    <a:lumMod val="50000"/>
                  </a:schemeClr>
                </a:solidFill>
                <a:latin typeface="Century Gothic" panose="020B0502020202020204" pitchFamily="34" charset="0"/>
              </a:rPr>
              <a:t>   </a:t>
            </a:r>
            <a:r>
              <a:rPr lang="fr-FR" sz="2500" b="1" dirty="0" err="1">
                <a:solidFill>
                  <a:schemeClr val="accent5">
                    <a:lumMod val="50000"/>
                  </a:schemeClr>
                </a:solidFill>
                <a:latin typeface="Century Gothic" panose="020B0502020202020204" pitchFamily="34" charset="0"/>
              </a:rPr>
              <a:t>We</a:t>
            </a:r>
            <a:r>
              <a:rPr lang="fr-FR" sz="2500" b="1" dirty="0">
                <a:solidFill>
                  <a:schemeClr val="accent5">
                    <a:lumMod val="50000"/>
                  </a:schemeClr>
                </a:solidFill>
                <a:latin typeface="Century Gothic" panose="020B0502020202020204" pitchFamily="34" charset="0"/>
              </a:rPr>
              <a:t> are…</a:t>
            </a:r>
          </a:p>
        </p:txBody>
      </p:sp>
      <p:sp>
        <p:nvSpPr>
          <p:cNvPr id="4" name="Espace réservé du pied de page 3"/>
          <p:cNvSpPr>
            <a:spLocks noGrp="1"/>
          </p:cNvSpPr>
          <p:nvPr>
            <p:ph type="ftr" sz="quarter" idx="11"/>
          </p:nvPr>
        </p:nvSpPr>
        <p:spPr/>
        <p:txBody>
          <a:bodyPr/>
          <a:lstStyle/>
          <a:p>
            <a:r>
              <a:rPr lang="en-US" dirty="0">
                <a:solidFill>
                  <a:prstClr val="black">
                    <a:tint val="75000"/>
                  </a:prstClr>
                </a:solidFill>
              </a:rPr>
              <a:t>Management and leadership: Dr. </a:t>
            </a:r>
            <a:r>
              <a:rPr lang="en-US" dirty="0" err="1">
                <a:solidFill>
                  <a:prstClr val="black">
                    <a:tint val="75000"/>
                  </a:prstClr>
                </a:solidFill>
              </a:rPr>
              <a:t>Manel</a:t>
            </a:r>
            <a:r>
              <a:rPr lang="en-US" dirty="0">
                <a:solidFill>
                  <a:prstClr val="black">
                    <a:tint val="75000"/>
                  </a:prstClr>
                </a:solidFill>
              </a:rPr>
              <a:t> </a:t>
            </a:r>
            <a:r>
              <a:rPr lang="en-US" dirty="0" err="1">
                <a:solidFill>
                  <a:prstClr val="black">
                    <a:tint val="75000"/>
                  </a:prstClr>
                </a:solidFill>
              </a:rPr>
              <a:t>Masmoudi</a:t>
            </a:r>
            <a:endParaRPr lang="en-US" dirty="0">
              <a:solidFill>
                <a:prstClr val="black">
                  <a:tint val="75000"/>
                </a:prstClr>
              </a:solidFill>
            </a:endParaRPr>
          </a:p>
        </p:txBody>
      </p:sp>
      <p:sp>
        <p:nvSpPr>
          <p:cNvPr id="5" name="Espace réservé du numéro de diapositive 4"/>
          <p:cNvSpPr>
            <a:spLocks noGrp="1"/>
          </p:cNvSpPr>
          <p:nvPr>
            <p:ph type="sldNum" sz="quarter" idx="12"/>
          </p:nvPr>
        </p:nvSpPr>
        <p:spPr/>
        <p:txBody>
          <a:bodyPr/>
          <a:lstStyle/>
          <a:p>
            <a:fld id="{34A29E04-CBF4-48B3-8334-DFEC230061F3}" type="slidenum">
              <a:rPr lang="en-US" smtClean="0">
                <a:solidFill>
                  <a:prstClr val="black">
                    <a:tint val="75000"/>
                  </a:prstClr>
                </a:solidFill>
              </a:rPr>
              <a:pPr/>
              <a:t>1</a:t>
            </a:fld>
            <a:endParaRPr lang="en-US">
              <a:solidFill>
                <a:prstClr val="black">
                  <a:tint val="75000"/>
                </a:prstClr>
              </a:solidFill>
            </a:endParaRPr>
          </a:p>
        </p:txBody>
      </p:sp>
    </p:spTree>
    <p:extLst>
      <p:ext uri="{BB962C8B-B14F-4D97-AF65-F5344CB8AC3E}">
        <p14:creationId xmlns:p14="http://schemas.microsoft.com/office/powerpoint/2010/main" val="2746426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750"/>
                                        </p:tgtEl>
                                        <p:attrNameLst>
                                          <p:attrName>style.visibility</p:attrName>
                                        </p:attrNameLst>
                                      </p:cBhvr>
                                      <p:to>
                                        <p:strVal val="visible"/>
                                      </p:to>
                                    </p:set>
                                    <p:animEffect transition="in" filter="wipe(right)">
                                      <p:cBhvr>
                                        <p:cTn id="7" dur="3000"/>
                                        <p:tgtEl>
                                          <p:spTgt spid="750"/>
                                        </p:tgtEl>
                                      </p:cBhvr>
                                    </p:animEffect>
                                  </p:childTnLst>
                                </p:cTn>
                              </p:par>
                              <p:par>
                                <p:cTn id="8" presetID="2" presetClass="entr" presetSubtype="8" decel="50000" fill="hold" grpId="0" nodeType="withEffect">
                                  <p:stCondLst>
                                    <p:cond delay="0"/>
                                  </p:stCondLst>
                                  <p:childTnLst>
                                    <p:set>
                                      <p:cBhvr>
                                        <p:cTn id="9" dur="1" fill="hold">
                                          <p:stCondLst>
                                            <p:cond delay="0"/>
                                          </p:stCondLst>
                                        </p:cTn>
                                        <p:tgtEl>
                                          <p:spTgt spid="678"/>
                                        </p:tgtEl>
                                        <p:attrNameLst>
                                          <p:attrName>style.visibility</p:attrName>
                                        </p:attrNameLst>
                                      </p:cBhvr>
                                      <p:to>
                                        <p:strVal val="visible"/>
                                      </p:to>
                                    </p:set>
                                    <p:anim calcmode="lin" valueType="num">
                                      <p:cBhvr additive="base">
                                        <p:cTn id="10" dur="3000" fill="hold"/>
                                        <p:tgtEl>
                                          <p:spTgt spid="678"/>
                                        </p:tgtEl>
                                        <p:attrNameLst>
                                          <p:attrName>ppt_x</p:attrName>
                                        </p:attrNameLst>
                                      </p:cBhvr>
                                      <p:tavLst>
                                        <p:tav tm="0">
                                          <p:val>
                                            <p:strVal val="0-#ppt_w/2"/>
                                          </p:val>
                                        </p:tav>
                                        <p:tav tm="100000">
                                          <p:val>
                                            <p:strVal val="#ppt_x"/>
                                          </p:val>
                                        </p:tav>
                                      </p:tavLst>
                                    </p:anim>
                                    <p:anim calcmode="lin" valueType="num">
                                      <p:cBhvr additive="base">
                                        <p:cTn id="11" dur="3000" fill="hold"/>
                                        <p:tgtEl>
                                          <p:spTgt spid="678"/>
                                        </p:tgtEl>
                                        <p:attrNameLst>
                                          <p:attrName>ppt_y</p:attrName>
                                        </p:attrNameLst>
                                      </p:cBhvr>
                                      <p:tavLst>
                                        <p:tav tm="0">
                                          <p:val>
                                            <p:strVal val="#ppt_y"/>
                                          </p:val>
                                        </p:tav>
                                        <p:tav tm="100000">
                                          <p:val>
                                            <p:strVal val="#ppt_y"/>
                                          </p:val>
                                        </p:tav>
                                      </p:tavLst>
                                    </p:anim>
                                  </p:childTnLst>
                                </p:cTn>
                              </p:par>
                              <p:par>
                                <p:cTn id="12" presetID="2" presetClass="entr" presetSubtype="8" decel="50000" fill="hold" grpId="0" nodeType="withEffect">
                                  <p:stCondLst>
                                    <p:cond delay="0"/>
                                  </p:stCondLst>
                                  <p:childTnLst>
                                    <p:set>
                                      <p:cBhvr>
                                        <p:cTn id="13" dur="1" fill="hold">
                                          <p:stCondLst>
                                            <p:cond delay="0"/>
                                          </p:stCondLst>
                                        </p:cTn>
                                        <p:tgtEl>
                                          <p:spTgt spid="679"/>
                                        </p:tgtEl>
                                        <p:attrNameLst>
                                          <p:attrName>style.visibility</p:attrName>
                                        </p:attrNameLst>
                                      </p:cBhvr>
                                      <p:to>
                                        <p:strVal val="visible"/>
                                      </p:to>
                                    </p:set>
                                    <p:anim calcmode="lin" valueType="num">
                                      <p:cBhvr additive="base">
                                        <p:cTn id="14" dur="3000" fill="hold"/>
                                        <p:tgtEl>
                                          <p:spTgt spid="679"/>
                                        </p:tgtEl>
                                        <p:attrNameLst>
                                          <p:attrName>ppt_x</p:attrName>
                                        </p:attrNameLst>
                                      </p:cBhvr>
                                      <p:tavLst>
                                        <p:tav tm="0">
                                          <p:val>
                                            <p:strVal val="0-#ppt_w/2"/>
                                          </p:val>
                                        </p:tav>
                                        <p:tav tm="100000">
                                          <p:val>
                                            <p:strVal val="#ppt_x"/>
                                          </p:val>
                                        </p:tav>
                                      </p:tavLst>
                                    </p:anim>
                                    <p:anim calcmode="lin" valueType="num">
                                      <p:cBhvr additive="base">
                                        <p:cTn id="15" dur="3000" fill="hold"/>
                                        <p:tgtEl>
                                          <p:spTgt spid="679"/>
                                        </p:tgtEl>
                                        <p:attrNameLst>
                                          <p:attrName>ppt_y</p:attrName>
                                        </p:attrNameLst>
                                      </p:cBhvr>
                                      <p:tavLst>
                                        <p:tav tm="0">
                                          <p:val>
                                            <p:strVal val="#ppt_y"/>
                                          </p:val>
                                        </p:tav>
                                        <p:tav tm="100000">
                                          <p:val>
                                            <p:strVal val="#ppt_y"/>
                                          </p:val>
                                        </p:tav>
                                      </p:tavLst>
                                    </p:anim>
                                  </p:childTnLst>
                                </p:cTn>
                              </p:par>
                              <p:par>
                                <p:cTn id="16" presetID="2" presetClass="entr" presetSubtype="8" decel="50000" fill="hold" grpId="0" nodeType="withEffect">
                                  <p:stCondLst>
                                    <p:cond delay="0"/>
                                  </p:stCondLst>
                                  <p:childTnLst>
                                    <p:set>
                                      <p:cBhvr>
                                        <p:cTn id="17" dur="1" fill="hold">
                                          <p:stCondLst>
                                            <p:cond delay="0"/>
                                          </p:stCondLst>
                                        </p:cTn>
                                        <p:tgtEl>
                                          <p:spTgt spid="680"/>
                                        </p:tgtEl>
                                        <p:attrNameLst>
                                          <p:attrName>style.visibility</p:attrName>
                                        </p:attrNameLst>
                                      </p:cBhvr>
                                      <p:to>
                                        <p:strVal val="visible"/>
                                      </p:to>
                                    </p:set>
                                    <p:anim calcmode="lin" valueType="num">
                                      <p:cBhvr additive="base">
                                        <p:cTn id="18" dur="3000" fill="hold"/>
                                        <p:tgtEl>
                                          <p:spTgt spid="680"/>
                                        </p:tgtEl>
                                        <p:attrNameLst>
                                          <p:attrName>ppt_x</p:attrName>
                                        </p:attrNameLst>
                                      </p:cBhvr>
                                      <p:tavLst>
                                        <p:tav tm="0">
                                          <p:val>
                                            <p:strVal val="0-#ppt_w/2"/>
                                          </p:val>
                                        </p:tav>
                                        <p:tav tm="100000">
                                          <p:val>
                                            <p:strVal val="#ppt_x"/>
                                          </p:val>
                                        </p:tav>
                                      </p:tavLst>
                                    </p:anim>
                                    <p:anim calcmode="lin" valueType="num">
                                      <p:cBhvr additive="base">
                                        <p:cTn id="19" dur="3000" fill="hold"/>
                                        <p:tgtEl>
                                          <p:spTgt spid="680"/>
                                        </p:tgtEl>
                                        <p:attrNameLst>
                                          <p:attrName>ppt_y</p:attrName>
                                        </p:attrNameLst>
                                      </p:cBhvr>
                                      <p:tavLst>
                                        <p:tav tm="0">
                                          <p:val>
                                            <p:strVal val="#ppt_y"/>
                                          </p:val>
                                        </p:tav>
                                        <p:tav tm="100000">
                                          <p:val>
                                            <p:strVal val="#ppt_y"/>
                                          </p:val>
                                        </p:tav>
                                      </p:tavLst>
                                    </p:anim>
                                  </p:childTnLst>
                                </p:cTn>
                              </p:par>
                              <p:par>
                                <p:cTn id="20" presetID="2" presetClass="entr" presetSubtype="8" decel="50000" fill="hold" grpId="0" nodeType="withEffect">
                                  <p:stCondLst>
                                    <p:cond delay="0"/>
                                  </p:stCondLst>
                                  <p:childTnLst>
                                    <p:set>
                                      <p:cBhvr>
                                        <p:cTn id="21" dur="1" fill="hold">
                                          <p:stCondLst>
                                            <p:cond delay="0"/>
                                          </p:stCondLst>
                                        </p:cTn>
                                        <p:tgtEl>
                                          <p:spTgt spid="681"/>
                                        </p:tgtEl>
                                        <p:attrNameLst>
                                          <p:attrName>style.visibility</p:attrName>
                                        </p:attrNameLst>
                                      </p:cBhvr>
                                      <p:to>
                                        <p:strVal val="visible"/>
                                      </p:to>
                                    </p:set>
                                    <p:anim calcmode="lin" valueType="num">
                                      <p:cBhvr additive="base">
                                        <p:cTn id="22" dur="3000" fill="hold"/>
                                        <p:tgtEl>
                                          <p:spTgt spid="681"/>
                                        </p:tgtEl>
                                        <p:attrNameLst>
                                          <p:attrName>ppt_x</p:attrName>
                                        </p:attrNameLst>
                                      </p:cBhvr>
                                      <p:tavLst>
                                        <p:tav tm="0">
                                          <p:val>
                                            <p:strVal val="0-#ppt_w/2"/>
                                          </p:val>
                                        </p:tav>
                                        <p:tav tm="100000">
                                          <p:val>
                                            <p:strVal val="#ppt_x"/>
                                          </p:val>
                                        </p:tav>
                                      </p:tavLst>
                                    </p:anim>
                                    <p:anim calcmode="lin" valueType="num">
                                      <p:cBhvr additive="base">
                                        <p:cTn id="23" dur="3000" fill="hold"/>
                                        <p:tgtEl>
                                          <p:spTgt spid="681"/>
                                        </p:tgtEl>
                                        <p:attrNameLst>
                                          <p:attrName>ppt_y</p:attrName>
                                        </p:attrNameLst>
                                      </p:cBhvr>
                                      <p:tavLst>
                                        <p:tav tm="0">
                                          <p:val>
                                            <p:strVal val="#ppt_y"/>
                                          </p:val>
                                        </p:tav>
                                        <p:tav tm="100000">
                                          <p:val>
                                            <p:strVal val="#ppt_y"/>
                                          </p:val>
                                        </p:tav>
                                      </p:tavLst>
                                    </p:anim>
                                  </p:childTnLst>
                                </p:cTn>
                              </p:par>
                              <p:par>
                                <p:cTn id="24" presetID="23" presetClass="entr" presetSubtype="16" fill="hold" nodeType="withEffect">
                                  <p:stCondLst>
                                    <p:cond delay="2000"/>
                                  </p:stCondLst>
                                  <p:childTnLst>
                                    <p:set>
                                      <p:cBhvr>
                                        <p:cTn id="25" dur="1" fill="hold">
                                          <p:stCondLst>
                                            <p:cond delay="0"/>
                                          </p:stCondLst>
                                        </p:cTn>
                                        <p:tgtEl>
                                          <p:spTgt spid="3"/>
                                        </p:tgtEl>
                                        <p:attrNameLst>
                                          <p:attrName>style.visibility</p:attrName>
                                        </p:attrNameLst>
                                      </p:cBhvr>
                                      <p:to>
                                        <p:strVal val="visible"/>
                                      </p:to>
                                    </p:set>
                                    <p:anim calcmode="lin" valueType="num">
                                      <p:cBhvr>
                                        <p:cTn id="26" dur="2000" fill="hold"/>
                                        <p:tgtEl>
                                          <p:spTgt spid="3"/>
                                        </p:tgtEl>
                                        <p:attrNameLst>
                                          <p:attrName>ppt_w</p:attrName>
                                        </p:attrNameLst>
                                      </p:cBhvr>
                                      <p:tavLst>
                                        <p:tav tm="0">
                                          <p:val>
                                            <p:fltVal val="0"/>
                                          </p:val>
                                        </p:tav>
                                        <p:tav tm="100000">
                                          <p:val>
                                            <p:strVal val="#ppt_w"/>
                                          </p:val>
                                        </p:tav>
                                      </p:tavLst>
                                    </p:anim>
                                    <p:anim calcmode="lin" valueType="num">
                                      <p:cBhvr>
                                        <p:cTn id="27" dur="2000" fill="hold"/>
                                        <p:tgtEl>
                                          <p:spTgt spid="3"/>
                                        </p:tgtEl>
                                        <p:attrNameLst>
                                          <p:attrName>ppt_h</p:attrName>
                                        </p:attrNameLst>
                                      </p:cBhvr>
                                      <p:tavLst>
                                        <p:tav tm="0">
                                          <p:val>
                                            <p:fltVal val="0"/>
                                          </p:val>
                                        </p:tav>
                                        <p:tav tm="100000">
                                          <p:val>
                                            <p:strVal val="#ppt_h"/>
                                          </p:val>
                                        </p:tav>
                                      </p:tavLst>
                                    </p:anim>
                                  </p:childTnLst>
                                </p:cTn>
                              </p:par>
                              <p:par>
                                <p:cTn id="28" presetID="32" presetClass="emph" presetSubtype="0" nodeType="withEffect">
                                  <p:stCondLst>
                                    <p:cond delay="0"/>
                                  </p:stCondLst>
                                  <p:endCondLst>
                                    <p:cond evt="onNext" delay="0">
                                      <p:tgtEl>
                                        <p:sldTgt/>
                                      </p:tgtEl>
                                    </p:cond>
                                  </p:endCondLst>
                                  <p:childTnLst>
                                    <p:animRot by="120000">
                                      <p:cBhvr>
                                        <p:cTn id="29" dur="100" fill="hold">
                                          <p:stCondLst>
                                            <p:cond delay="0"/>
                                          </p:stCondLst>
                                        </p:cTn>
                                        <p:tgtEl>
                                          <p:spTgt spid="3"/>
                                        </p:tgtEl>
                                        <p:attrNameLst>
                                          <p:attrName>r</p:attrName>
                                        </p:attrNameLst>
                                      </p:cBhvr>
                                    </p:animRot>
                                    <p:animRot by="-240000">
                                      <p:cBhvr>
                                        <p:cTn id="30" dur="200" fill="hold">
                                          <p:stCondLst>
                                            <p:cond delay="200"/>
                                          </p:stCondLst>
                                        </p:cTn>
                                        <p:tgtEl>
                                          <p:spTgt spid="3"/>
                                        </p:tgtEl>
                                        <p:attrNameLst>
                                          <p:attrName>r</p:attrName>
                                        </p:attrNameLst>
                                      </p:cBhvr>
                                    </p:animRot>
                                    <p:animRot by="240000">
                                      <p:cBhvr>
                                        <p:cTn id="31" dur="200" fill="hold">
                                          <p:stCondLst>
                                            <p:cond delay="400"/>
                                          </p:stCondLst>
                                        </p:cTn>
                                        <p:tgtEl>
                                          <p:spTgt spid="3"/>
                                        </p:tgtEl>
                                        <p:attrNameLst>
                                          <p:attrName>r</p:attrName>
                                        </p:attrNameLst>
                                      </p:cBhvr>
                                    </p:animRot>
                                    <p:animRot by="-240000">
                                      <p:cBhvr>
                                        <p:cTn id="32" dur="200" fill="hold">
                                          <p:stCondLst>
                                            <p:cond delay="600"/>
                                          </p:stCondLst>
                                        </p:cTn>
                                        <p:tgtEl>
                                          <p:spTgt spid="3"/>
                                        </p:tgtEl>
                                        <p:attrNameLst>
                                          <p:attrName>r</p:attrName>
                                        </p:attrNameLst>
                                      </p:cBhvr>
                                    </p:animRot>
                                    <p:animRot by="120000">
                                      <p:cBhvr>
                                        <p:cTn id="33" dur="200" fill="hold">
                                          <p:stCondLst>
                                            <p:cond delay="800"/>
                                          </p:stCondLst>
                                        </p:cTn>
                                        <p:tgtEl>
                                          <p:spTgt spid="3"/>
                                        </p:tgtEl>
                                        <p:attrNameLst>
                                          <p:attrName>r</p:attrName>
                                        </p:attrNameLst>
                                      </p:cBhvr>
                                    </p:animRot>
                                  </p:childTnLst>
                                </p:cTn>
                              </p:par>
                              <p:par>
                                <p:cTn id="34" presetID="10" presetClass="entr" presetSubtype="0" fill="hold" grpId="0" nodeType="withEffect">
                                  <p:stCondLst>
                                    <p:cond delay="3000"/>
                                  </p:stCondLst>
                                  <p:childTnLst>
                                    <p:set>
                                      <p:cBhvr>
                                        <p:cTn id="35" dur="1" fill="hold">
                                          <p:stCondLst>
                                            <p:cond delay="0"/>
                                          </p:stCondLst>
                                        </p:cTn>
                                        <p:tgtEl>
                                          <p:spTgt spid="685"/>
                                        </p:tgtEl>
                                        <p:attrNameLst>
                                          <p:attrName>style.visibility</p:attrName>
                                        </p:attrNameLst>
                                      </p:cBhvr>
                                      <p:to>
                                        <p:strVal val="visible"/>
                                      </p:to>
                                    </p:set>
                                    <p:animEffect transition="in" filter="fade">
                                      <p:cBhvr>
                                        <p:cTn id="36" dur="1000"/>
                                        <p:tgtEl>
                                          <p:spTgt spid="685"/>
                                        </p:tgtEl>
                                      </p:cBhvr>
                                    </p:animEffect>
                                  </p:childTnLst>
                                </p:cTn>
                              </p:par>
                              <p:par>
                                <p:cTn id="37" presetID="23" presetClass="entr" presetSubtype="16" fill="hold" grpId="0" nodeType="withEffect">
                                  <p:stCondLst>
                                    <p:cond delay="500"/>
                                  </p:stCondLst>
                                  <p:childTnLst>
                                    <p:set>
                                      <p:cBhvr>
                                        <p:cTn id="38" dur="1" fill="hold">
                                          <p:stCondLst>
                                            <p:cond delay="0"/>
                                          </p:stCondLst>
                                        </p:cTn>
                                        <p:tgtEl>
                                          <p:spTgt spid="98"/>
                                        </p:tgtEl>
                                        <p:attrNameLst>
                                          <p:attrName>style.visibility</p:attrName>
                                        </p:attrNameLst>
                                      </p:cBhvr>
                                      <p:to>
                                        <p:strVal val="visible"/>
                                      </p:to>
                                    </p:set>
                                    <p:anim calcmode="lin" valueType="num">
                                      <p:cBhvr>
                                        <p:cTn id="39" dur="500" fill="hold"/>
                                        <p:tgtEl>
                                          <p:spTgt spid="98"/>
                                        </p:tgtEl>
                                        <p:attrNameLst>
                                          <p:attrName>ppt_w</p:attrName>
                                        </p:attrNameLst>
                                      </p:cBhvr>
                                      <p:tavLst>
                                        <p:tav tm="0">
                                          <p:val>
                                            <p:fltVal val="0"/>
                                          </p:val>
                                        </p:tav>
                                        <p:tav tm="100000">
                                          <p:val>
                                            <p:strVal val="#ppt_w"/>
                                          </p:val>
                                        </p:tav>
                                      </p:tavLst>
                                    </p:anim>
                                    <p:anim calcmode="lin" valueType="num">
                                      <p:cBhvr>
                                        <p:cTn id="40" dur="500" fill="hold"/>
                                        <p:tgtEl>
                                          <p:spTgt spid="98"/>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1000"/>
                                  </p:stCondLst>
                                  <p:childTnLst>
                                    <p:set>
                                      <p:cBhvr>
                                        <p:cTn id="42" dur="1" fill="hold">
                                          <p:stCondLst>
                                            <p:cond delay="0"/>
                                          </p:stCondLst>
                                        </p:cTn>
                                        <p:tgtEl>
                                          <p:spTgt spid="97"/>
                                        </p:tgtEl>
                                        <p:attrNameLst>
                                          <p:attrName>style.visibility</p:attrName>
                                        </p:attrNameLst>
                                      </p:cBhvr>
                                      <p:to>
                                        <p:strVal val="visible"/>
                                      </p:to>
                                    </p:set>
                                    <p:anim calcmode="lin" valueType="num">
                                      <p:cBhvr>
                                        <p:cTn id="43" dur="1000" fill="hold"/>
                                        <p:tgtEl>
                                          <p:spTgt spid="97"/>
                                        </p:tgtEl>
                                        <p:attrNameLst>
                                          <p:attrName>ppt_w</p:attrName>
                                        </p:attrNameLst>
                                      </p:cBhvr>
                                      <p:tavLst>
                                        <p:tav tm="0">
                                          <p:val>
                                            <p:fltVal val="0"/>
                                          </p:val>
                                        </p:tav>
                                        <p:tav tm="100000">
                                          <p:val>
                                            <p:strVal val="#ppt_w"/>
                                          </p:val>
                                        </p:tav>
                                      </p:tavLst>
                                    </p:anim>
                                    <p:anim calcmode="lin" valueType="num">
                                      <p:cBhvr>
                                        <p:cTn id="44" dur="1000" fill="hold"/>
                                        <p:tgtEl>
                                          <p:spTgt spid="97"/>
                                        </p:tgtEl>
                                        <p:attrNameLst>
                                          <p:attrName>ppt_h</p:attrName>
                                        </p:attrNameLst>
                                      </p:cBhvr>
                                      <p:tavLst>
                                        <p:tav tm="0">
                                          <p:val>
                                            <p:fltVal val="0"/>
                                          </p:val>
                                        </p:tav>
                                        <p:tav tm="100000">
                                          <p:val>
                                            <p:strVal val="#ppt_h"/>
                                          </p:val>
                                        </p:tav>
                                      </p:tavLst>
                                    </p:anim>
                                  </p:childTnLst>
                                </p:cTn>
                              </p:par>
                              <p:par>
                                <p:cTn id="45" presetID="23" presetClass="entr" presetSubtype="16" fill="hold" grpId="0" nodeType="withEffect">
                                  <p:stCondLst>
                                    <p:cond delay="1500"/>
                                  </p:stCondLst>
                                  <p:childTnLst>
                                    <p:set>
                                      <p:cBhvr>
                                        <p:cTn id="46" dur="1" fill="hold">
                                          <p:stCondLst>
                                            <p:cond delay="0"/>
                                          </p:stCondLst>
                                        </p:cTn>
                                        <p:tgtEl>
                                          <p:spTgt spid="96"/>
                                        </p:tgtEl>
                                        <p:attrNameLst>
                                          <p:attrName>style.visibility</p:attrName>
                                        </p:attrNameLst>
                                      </p:cBhvr>
                                      <p:to>
                                        <p:strVal val="visible"/>
                                      </p:to>
                                    </p:set>
                                    <p:anim calcmode="lin" valueType="num">
                                      <p:cBhvr>
                                        <p:cTn id="47" dur="1750" fill="hold"/>
                                        <p:tgtEl>
                                          <p:spTgt spid="96"/>
                                        </p:tgtEl>
                                        <p:attrNameLst>
                                          <p:attrName>ppt_w</p:attrName>
                                        </p:attrNameLst>
                                      </p:cBhvr>
                                      <p:tavLst>
                                        <p:tav tm="0">
                                          <p:val>
                                            <p:fltVal val="0"/>
                                          </p:val>
                                        </p:tav>
                                        <p:tav tm="100000">
                                          <p:val>
                                            <p:strVal val="#ppt_w"/>
                                          </p:val>
                                        </p:tav>
                                      </p:tavLst>
                                    </p:anim>
                                    <p:anim calcmode="lin" valueType="num">
                                      <p:cBhvr>
                                        <p:cTn id="48" dur="1750" fill="hold"/>
                                        <p:tgtEl>
                                          <p:spTgt spid="96"/>
                                        </p:tgtEl>
                                        <p:attrNameLst>
                                          <p:attrName>ppt_h</p:attrName>
                                        </p:attrNameLst>
                                      </p:cBhvr>
                                      <p:tavLst>
                                        <p:tav tm="0">
                                          <p:val>
                                            <p:fltVal val="0"/>
                                          </p:val>
                                        </p:tav>
                                        <p:tav tm="100000">
                                          <p:val>
                                            <p:strVal val="#ppt_h"/>
                                          </p:val>
                                        </p:tav>
                                      </p:tavLst>
                                    </p:anim>
                                  </p:childTnLst>
                                </p:cTn>
                              </p:par>
                              <p:par>
                                <p:cTn id="49" presetID="23" presetClass="entr" presetSubtype="16" fill="hold" grpId="0" nodeType="withEffect">
                                  <p:stCondLst>
                                    <p:cond delay="2000"/>
                                  </p:stCondLst>
                                  <p:childTnLst>
                                    <p:set>
                                      <p:cBhvr>
                                        <p:cTn id="50" dur="1" fill="hold">
                                          <p:stCondLst>
                                            <p:cond delay="0"/>
                                          </p:stCondLst>
                                        </p:cTn>
                                        <p:tgtEl>
                                          <p:spTgt spid="95"/>
                                        </p:tgtEl>
                                        <p:attrNameLst>
                                          <p:attrName>style.visibility</p:attrName>
                                        </p:attrNameLst>
                                      </p:cBhvr>
                                      <p:to>
                                        <p:strVal val="visible"/>
                                      </p:to>
                                    </p:set>
                                    <p:anim calcmode="lin" valueType="num">
                                      <p:cBhvr>
                                        <p:cTn id="51" dur="2500" fill="hold"/>
                                        <p:tgtEl>
                                          <p:spTgt spid="95"/>
                                        </p:tgtEl>
                                        <p:attrNameLst>
                                          <p:attrName>ppt_w</p:attrName>
                                        </p:attrNameLst>
                                      </p:cBhvr>
                                      <p:tavLst>
                                        <p:tav tm="0">
                                          <p:val>
                                            <p:fltVal val="0"/>
                                          </p:val>
                                        </p:tav>
                                        <p:tav tm="100000">
                                          <p:val>
                                            <p:strVal val="#ppt_w"/>
                                          </p:val>
                                        </p:tav>
                                      </p:tavLst>
                                    </p:anim>
                                    <p:anim calcmode="lin" valueType="num">
                                      <p:cBhvr>
                                        <p:cTn id="52" dur="2500" fill="hold"/>
                                        <p:tgtEl>
                                          <p:spTgt spid="95"/>
                                        </p:tgtEl>
                                        <p:attrNameLst>
                                          <p:attrName>ppt_h</p:attrName>
                                        </p:attrNameLst>
                                      </p:cBhvr>
                                      <p:tavLst>
                                        <p:tav tm="0">
                                          <p:val>
                                            <p:fltVal val="0"/>
                                          </p:val>
                                        </p:tav>
                                        <p:tav tm="100000">
                                          <p:val>
                                            <p:strVal val="#ppt_h"/>
                                          </p:val>
                                        </p:tav>
                                      </p:tavLst>
                                    </p:anim>
                                  </p:childTnLst>
                                </p:cTn>
                              </p:par>
                              <p:par>
                                <p:cTn id="53" presetID="10" presetClass="entr" presetSubtype="0" fill="hold" grpId="0" nodeType="withEffect">
                                  <p:stCondLst>
                                    <p:cond delay="3000"/>
                                  </p:stCondLst>
                                  <p:childTnLst>
                                    <p:set>
                                      <p:cBhvr>
                                        <p:cTn id="54" dur="1" fill="hold">
                                          <p:stCondLst>
                                            <p:cond delay="0"/>
                                          </p:stCondLst>
                                        </p:cTn>
                                        <p:tgtEl>
                                          <p:spTgt spid="767"/>
                                        </p:tgtEl>
                                        <p:attrNameLst>
                                          <p:attrName>style.visibility</p:attrName>
                                        </p:attrNameLst>
                                      </p:cBhvr>
                                      <p:to>
                                        <p:strVal val="visible"/>
                                      </p:to>
                                    </p:set>
                                    <p:animEffect transition="in" filter="fade">
                                      <p:cBhvr>
                                        <p:cTn id="55" dur="1000"/>
                                        <p:tgtEl>
                                          <p:spTgt spid="767"/>
                                        </p:tgtEl>
                                      </p:cBhvr>
                                    </p:animEffect>
                                  </p:childTnLst>
                                </p:cTn>
                              </p:par>
                              <p:par>
                                <p:cTn id="56" presetID="42" presetClass="entr" presetSubtype="0" fill="hold" grpId="0" nodeType="withEffect">
                                  <p:stCondLst>
                                    <p:cond delay="1500"/>
                                  </p:stCondLst>
                                  <p:childTnLst>
                                    <p:set>
                                      <p:cBhvr>
                                        <p:cTn id="57" dur="1" fill="hold">
                                          <p:stCondLst>
                                            <p:cond delay="0"/>
                                          </p:stCondLst>
                                        </p:cTn>
                                        <p:tgtEl>
                                          <p:spTgt spid="773"/>
                                        </p:tgtEl>
                                        <p:attrNameLst>
                                          <p:attrName>style.visibility</p:attrName>
                                        </p:attrNameLst>
                                      </p:cBhvr>
                                      <p:to>
                                        <p:strVal val="visible"/>
                                      </p:to>
                                    </p:set>
                                    <p:animEffect transition="in" filter="fade">
                                      <p:cBhvr>
                                        <p:cTn id="58" dur="1500"/>
                                        <p:tgtEl>
                                          <p:spTgt spid="773"/>
                                        </p:tgtEl>
                                      </p:cBhvr>
                                    </p:animEffect>
                                    <p:anim calcmode="lin" valueType="num">
                                      <p:cBhvr>
                                        <p:cTn id="59" dur="1500" fill="hold"/>
                                        <p:tgtEl>
                                          <p:spTgt spid="773"/>
                                        </p:tgtEl>
                                        <p:attrNameLst>
                                          <p:attrName>ppt_x</p:attrName>
                                        </p:attrNameLst>
                                      </p:cBhvr>
                                      <p:tavLst>
                                        <p:tav tm="0">
                                          <p:val>
                                            <p:strVal val="#ppt_x"/>
                                          </p:val>
                                        </p:tav>
                                        <p:tav tm="100000">
                                          <p:val>
                                            <p:strVal val="#ppt_x"/>
                                          </p:val>
                                        </p:tav>
                                      </p:tavLst>
                                    </p:anim>
                                    <p:anim calcmode="lin" valueType="num">
                                      <p:cBhvr>
                                        <p:cTn id="60" dur="1500" fill="hold"/>
                                        <p:tgtEl>
                                          <p:spTgt spid="773"/>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1500"/>
                                  </p:stCondLst>
                                  <p:childTnLst>
                                    <p:set>
                                      <p:cBhvr>
                                        <p:cTn id="62" dur="1" fill="hold">
                                          <p:stCondLst>
                                            <p:cond delay="0"/>
                                          </p:stCondLst>
                                        </p:cTn>
                                        <p:tgtEl>
                                          <p:spTgt spid="774"/>
                                        </p:tgtEl>
                                        <p:attrNameLst>
                                          <p:attrName>style.visibility</p:attrName>
                                        </p:attrNameLst>
                                      </p:cBhvr>
                                      <p:to>
                                        <p:strVal val="visible"/>
                                      </p:to>
                                    </p:set>
                                    <p:animEffect transition="in" filter="fade">
                                      <p:cBhvr>
                                        <p:cTn id="63" dur="1500"/>
                                        <p:tgtEl>
                                          <p:spTgt spid="774"/>
                                        </p:tgtEl>
                                      </p:cBhvr>
                                    </p:animEffect>
                                    <p:anim calcmode="lin" valueType="num">
                                      <p:cBhvr>
                                        <p:cTn id="64" dur="1500" fill="hold"/>
                                        <p:tgtEl>
                                          <p:spTgt spid="774"/>
                                        </p:tgtEl>
                                        <p:attrNameLst>
                                          <p:attrName>ppt_x</p:attrName>
                                        </p:attrNameLst>
                                      </p:cBhvr>
                                      <p:tavLst>
                                        <p:tav tm="0">
                                          <p:val>
                                            <p:strVal val="#ppt_x"/>
                                          </p:val>
                                        </p:tav>
                                        <p:tav tm="100000">
                                          <p:val>
                                            <p:strVal val="#ppt_x"/>
                                          </p:val>
                                        </p:tav>
                                      </p:tavLst>
                                    </p:anim>
                                    <p:anim calcmode="lin" valueType="num">
                                      <p:cBhvr>
                                        <p:cTn id="65" dur="1500" fill="hold"/>
                                        <p:tgtEl>
                                          <p:spTgt spid="774"/>
                                        </p:tgtEl>
                                        <p:attrNameLst>
                                          <p:attrName>ppt_y</p:attrName>
                                        </p:attrNameLst>
                                      </p:cBhvr>
                                      <p:tavLst>
                                        <p:tav tm="0">
                                          <p:val>
                                            <p:strVal val="#ppt_y+.1"/>
                                          </p:val>
                                        </p:tav>
                                        <p:tav tm="100000">
                                          <p:val>
                                            <p:strVal val="#ppt_y"/>
                                          </p:val>
                                        </p:tav>
                                      </p:tavLst>
                                    </p:anim>
                                  </p:childTnLst>
                                </p:cTn>
                              </p:par>
                              <p:par>
                                <p:cTn id="66" presetID="6" presetClass="emph" presetSubtype="0" repeatCount="indefinite" autoRev="1" fill="hold" grpId="1" nodeType="withEffect">
                                  <p:stCondLst>
                                    <p:cond delay="2000"/>
                                  </p:stCondLst>
                                  <p:endCondLst>
                                    <p:cond evt="onNext" delay="0">
                                      <p:tgtEl>
                                        <p:sldTgt/>
                                      </p:tgtEl>
                                    </p:cond>
                                  </p:endCondLst>
                                  <p:childTnLst>
                                    <p:animScale>
                                      <p:cBhvr>
                                        <p:cTn id="67" dur="2500" fill="hold"/>
                                        <p:tgtEl>
                                          <p:spTgt spid="773"/>
                                        </p:tgtEl>
                                      </p:cBhvr>
                                      <p:by x="150000" y="150000"/>
                                    </p:animScale>
                                  </p:childTnLst>
                                </p:cTn>
                              </p:par>
                              <p:par>
                                <p:cTn id="68" presetID="6" presetClass="emph" presetSubtype="0" repeatCount="indefinite" autoRev="1" fill="hold" grpId="1" nodeType="withEffect">
                                  <p:stCondLst>
                                    <p:cond delay="2000"/>
                                  </p:stCondLst>
                                  <p:endCondLst>
                                    <p:cond evt="onNext" delay="0">
                                      <p:tgtEl>
                                        <p:sldTgt/>
                                      </p:tgtEl>
                                    </p:cond>
                                  </p:endCondLst>
                                  <p:childTnLst>
                                    <p:animScale>
                                      <p:cBhvr>
                                        <p:cTn id="69" dur="2500" fill="hold"/>
                                        <p:tgtEl>
                                          <p:spTgt spid="774"/>
                                        </p:tgtEl>
                                      </p:cBhvr>
                                      <p:by x="150000" y="150000"/>
                                    </p:animScale>
                                  </p:childTnLst>
                                </p:cTn>
                              </p:par>
                              <p:par>
                                <p:cTn id="70" presetID="22" presetClass="entr" presetSubtype="1" fill="hold" nodeType="withEffect">
                                  <p:stCondLst>
                                    <p:cond delay="4000"/>
                                  </p:stCondLst>
                                  <p:childTnLst>
                                    <p:set>
                                      <p:cBhvr>
                                        <p:cTn id="71" dur="1" fill="hold">
                                          <p:stCondLst>
                                            <p:cond delay="0"/>
                                          </p:stCondLst>
                                        </p:cTn>
                                        <p:tgtEl>
                                          <p:spTgt spid="6"/>
                                        </p:tgtEl>
                                        <p:attrNameLst>
                                          <p:attrName>style.visibility</p:attrName>
                                        </p:attrNameLst>
                                      </p:cBhvr>
                                      <p:to>
                                        <p:strVal val="visible"/>
                                      </p:to>
                                    </p:set>
                                    <p:animEffect transition="in" filter="wipe(up)">
                                      <p:cBhvr>
                                        <p:cTn id="72"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0" grpId="0" animBg="1"/>
      <p:bldP spid="774" grpId="0" animBg="1"/>
      <p:bldP spid="774" grpId="1" animBg="1"/>
      <p:bldP spid="773" grpId="0" animBg="1"/>
      <p:bldP spid="773" grpId="1" animBg="1"/>
      <p:bldP spid="95" grpId="0" animBg="1"/>
      <p:bldP spid="96" grpId="0" animBg="1"/>
      <p:bldP spid="97" grpId="0" animBg="1"/>
      <p:bldP spid="98" grpId="0" animBg="1"/>
      <p:bldP spid="767" grpId="0" animBg="1"/>
      <p:bldP spid="678" grpId="0" animBg="1"/>
      <p:bldP spid="679" grpId="0" animBg="1"/>
      <p:bldP spid="680" grpId="0" animBg="1"/>
      <p:bldP spid="681" grpId="0" animBg="1"/>
      <p:bldP spid="68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9635" y="-150766"/>
            <a:ext cx="13011150" cy="7258050"/>
          </a:xfrm>
          <a:prstGeom prst="rect">
            <a:avLst/>
          </a:prstGeom>
          <a:solidFill>
            <a:srgbClr val="F0F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hteck 8">
            <a:extLst>
              <a:ext uri="{FF2B5EF4-FFF2-40B4-BE49-F238E27FC236}">
                <a16:creationId xmlns:a16="http://schemas.microsoft.com/office/drawing/2014/main" id="{27F5EABC-6B51-1A4A-8B83-88EDBE3D6582}"/>
              </a:ext>
            </a:extLst>
          </p:cNvPr>
          <p:cNvSpPr/>
          <p:nvPr/>
        </p:nvSpPr>
        <p:spPr>
          <a:xfrm flipH="1">
            <a:off x="9959244" y="86430"/>
            <a:ext cx="9440006" cy="6685140"/>
          </a:xfrm>
          <a:prstGeom prst="rect">
            <a:avLst/>
          </a:prstGeom>
          <a:blipFill>
            <a:blip r:embed="rId2">
              <a:alphaModFix/>
              <a:extLst>
                <a:ext uri="{BEBA8EAE-BF5A-486C-A8C5-ECC9F3942E4B}">
                  <a14:imgProps xmlns:a14="http://schemas.microsoft.com/office/drawing/2010/main">
                    <a14:imgLayer r:embed="rId3">
                      <a14:imgEffect>
                        <a14:brightnessContrast bright="17000"/>
                      </a14:imgEffect>
                    </a14:imgLayer>
                  </a14:imgProps>
                </a:ext>
              </a:extLst>
            </a:blip>
            <a:stretch>
              <a:fillRect l="-8246" r="-824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p>
        </p:txBody>
      </p:sp>
      <p:sp>
        <p:nvSpPr>
          <p:cNvPr id="6" name="Rechteck 8">
            <a:extLst>
              <a:ext uri="{FF2B5EF4-FFF2-40B4-BE49-F238E27FC236}">
                <a16:creationId xmlns:a16="http://schemas.microsoft.com/office/drawing/2014/main" id="{5217FB84-CC4A-DA47-9D10-4EB2BAA11411}"/>
              </a:ext>
            </a:extLst>
          </p:cNvPr>
          <p:cNvSpPr/>
          <p:nvPr/>
        </p:nvSpPr>
        <p:spPr>
          <a:xfrm>
            <a:off x="-7641206" y="86430"/>
            <a:ext cx="9440006" cy="6685140"/>
          </a:xfrm>
          <a:prstGeom prst="rect">
            <a:avLst/>
          </a:prstGeom>
          <a:blipFill>
            <a:blip r:embed="rId2">
              <a:alphaModFix/>
              <a:extLst>
                <a:ext uri="{BEBA8EAE-BF5A-486C-A8C5-ECC9F3942E4B}">
                  <a14:imgProps xmlns:a14="http://schemas.microsoft.com/office/drawing/2010/main">
                    <a14:imgLayer r:embed="rId4">
                      <a14:imgEffect>
                        <a14:brightnessContrast bright="17000"/>
                      </a14:imgEffect>
                    </a14:imgLayer>
                  </a14:imgProps>
                </a:ext>
              </a:extLst>
            </a:blip>
            <a:stretch>
              <a:fillRect l="-8246" r="-824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p>
        </p:txBody>
      </p:sp>
      <p:sp>
        <p:nvSpPr>
          <p:cNvPr id="3" name="Espace réservé du contenu 2"/>
          <p:cNvSpPr>
            <a:spLocks noGrp="1"/>
          </p:cNvSpPr>
          <p:nvPr>
            <p:ph idx="1"/>
          </p:nvPr>
        </p:nvSpPr>
        <p:spPr>
          <a:xfrm>
            <a:off x="1798800" y="1307592"/>
            <a:ext cx="8160444" cy="5701174"/>
          </a:xfrm>
        </p:spPr>
        <p:txBody>
          <a:bodyPr>
            <a:normAutofit fontScale="70000" lnSpcReduction="20000"/>
          </a:bodyPr>
          <a:lstStyle/>
          <a:p>
            <a:r>
              <a:rPr lang="fr-FR" b="1" dirty="0"/>
              <a:t>Quatrième grande idée à retenir : </a:t>
            </a:r>
            <a:endParaRPr lang="fr-FR" dirty="0"/>
          </a:p>
          <a:p>
            <a:r>
              <a:rPr lang="fr-FR" b="1" dirty="0"/>
              <a:t>L'ingénieur responsable sera aussi un </a:t>
            </a:r>
            <a:r>
              <a:rPr lang="fr-FR" b="1" dirty="0">
                <a:solidFill>
                  <a:srgbClr val="FF0000"/>
                </a:solidFill>
              </a:rPr>
              <a:t>entrepreneur</a:t>
            </a:r>
            <a:r>
              <a:rPr lang="fr-FR" b="1" dirty="0"/>
              <a:t>. Ce profil est déjà en train de monter en puissance mais il devrait devenir incontournable dans les prochaines années </a:t>
            </a:r>
            <a:endParaRPr lang="fr-FR" dirty="0"/>
          </a:p>
          <a:p>
            <a:r>
              <a:rPr lang="fr-FR" dirty="0"/>
              <a:t>Il est vrai qu'il existe déjà depuis une dizaine d'années. </a:t>
            </a:r>
            <a:r>
              <a:rPr lang="fr-FR" b="1" dirty="0"/>
              <a:t>On voit se multiplier les </a:t>
            </a:r>
            <a:r>
              <a:rPr lang="fr-FR" b="1" dirty="0">
                <a:solidFill>
                  <a:srgbClr val="FF0000"/>
                </a:solidFill>
              </a:rPr>
              <a:t>incubateurs</a:t>
            </a:r>
            <a:r>
              <a:rPr lang="fr-FR" b="1" dirty="0"/>
              <a:t>, les </a:t>
            </a:r>
            <a:r>
              <a:rPr lang="fr-FR" b="1" dirty="0">
                <a:solidFill>
                  <a:srgbClr val="FF0000"/>
                </a:solidFill>
              </a:rPr>
              <a:t>pépinières</a:t>
            </a:r>
            <a:r>
              <a:rPr lang="fr-FR" b="1" dirty="0"/>
              <a:t> d'entreprises.</a:t>
            </a:r>
            <a:r>
              <a:rPr lang="fr-FR" dirty="0"/>
              <a:t> Les modèles économiques traditionnels se transforment, avec un éparpillement du nombre de sociétés. </a:t>
            </a:r>
          </a:p>
          <a:p>
            <a:r>
              <a:rPr lang="fr-FR" b="1" dirty="0">
                <a:solidFill>
                  <a:srgbClr val="FF0000"/>
                </a:solidFill>
              </a:rPr>
              <a:t>L'ingénieur-entrepreneur devra apprendre à être agile, à passer très vite à l'idée suivante </a:t>
            </a:r>
            <a:endParaRPr lang="fr-FR" dirty="0">
              <a:solidFill>
                <a:srgbClr val="FF0000"/>
              </a:solidFill>
            </a:endParaRPr>
          </a:p>
          <a:p>
            <a:r>
              <a:rPr lang="fr-FR" dirty="0"/>
              <a:t>En caricaturant le propos, on pourrait dire que l'ingénieur français ne met son produit sur le marché que lorsque toutes les spécifications ont été validées. Aux États-Unis, le produit est commercialisé malgré la présence de quelques bugs, qui vont être repérés et réglés grâce au retour des usagers. En France, le produit fini arrive trop tard sur le marché. Or concevoir un produit ne suffit pas : il faut aussi le vendre. Et ce, avant les autres...</a:t>
            </a:r>
          </a:p>
          <a:p>
            <a:r>
              <a:rPr lang="fr-FR" b="1" dirty="0"/>
              <a:t>Très lié à l'idée d'innovation et d'entrepreneuriat, </a:t>
            </a:r>
            <a:r>
              <a:rPr lang="fr-FR" b="1" dirty="0">
                <a:solidFill>
                  <a:srgbClr val="FF0000"/>
                </a:solidFill>
              </a:rPr>
              <a:t>l'échec</a:t>
            </a:r>
            <a:r>
              <a:rPr lang="fr-FR" b="1" dirty="0"/>
              <a:t> reste aujourd'hui un concept traumatisant pour les jeunes ingénieurs...Il faudra bien finir par comprendre que l'échec n'est pas une fin en soi mais qu'il </a:t>
            </a:r>
            <a:r>
              <a:rPr lang="fr-FR" b="1" dirty="0">
                <a:solidFill>
                  <a:srgbClr val="FF0000"/>
                </a:solidFill>
              </a:rPr>
              <a:t>permet au contraire de rebondir</a:t>
            </a:r>
            <a:r>
              <a:rPr lang="fr-FR" b="1" dirty="0"/>
              <a:t>.</a:t>
            </a:r>
            <a:r>
              <a:rPr lang="fr-FR" dirty="0"/>
              <a:t> En Tunisie, quand on échoue, cela fait "</a:t>
            </a:r>
            <a:r>
              <a:rPr lang="fr-FR" dirty="0">
                <a:solidFill>
                  <a:srgbClr val="FF0000"/>
                </a:solidFill>
              </a:rPr>
              <a:t>tache</a:t>
            </a:r>
            <a:r>
              <a:rPr lang="fr-FR" dirty="0"/>
              <a:t>" sur le </a:t>
            </a:r>
            <a:r>
              <a:rPr lang="fr-FR" dirty="0">
                <a:solidFill>
                  <a:srgbClr val="FF0000"/>
                </a:solidFill>
              </a:rPr>
              <a:t>curriculum vitae</a:t>
            </a:r>
            <a:r>
              <a:rPr lang="fr-FR" dirty="0"/>
              <a:t>. C'est un vrai problème...</a:t>
            </a:r>
          </a:p>
        </p:txBody>
      </p:sp>
      <p:sp>
        <p:nvSpPr>
          <p:cNvPr id="2" name="Titre 1"/>
          <p:cNvSpPr>
            <a:spLocks noGrp="1"/>
          </p:cNvSpPr>
          <p:nvPr>
            <p:ph type="title"/>
          </p:nvPr>
        </p:nvSpPr>
        <p:spPr/>
        <p:txBody>
          <a:bodyPr>
            <a:normAutofit fontScale="90000"/>
          </a:bodyPr>
          <a:lstStyle/>
          <a:p>
            <a:r>
              <a:rPr lang="fr-FR" sz="3600" b="1" dirty="0"/>
              <a:t>Parmi les raisons de promouvoir la culture entrepreneuriale (pour les ingénieur):</a:t>
            </a:r>
            <a:br>
              <a:rPr lang="fr-FR" sz="3600" b="1" dirty="0"/>
            </a:br>
            <a:endParaRPr lang="fr-FR" b="1" dirty="0"/>
          </a:p>
        </p:txBody>
      </p:sp>
    </p:spTree>
    <p:extLst>
      <p:ext uri="{BB962C8B-B14F-4D97-AF65-F5344CB8AC3E}">
        <p14:creationId xmlns:p14="http://schemas.microsoft.com/office/powerpoint/2010/main" val="108189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3000" fill="hold"/>
                                        <p:tgtEl>
                                          <p:spTgt spid="6"/>
                                        </p:tgtEl>
                                        <p:attrNameLst>
                                          <p:attrName>ppt_x</p:attrName>
                                        </p:attrNameLst>
                                      </p:cBhvr>
                                      <p:tavLst>
                                        <p:tav tm="0">
                                          <p:val>
                                            <p:strVal val="0-#ppt_w/2"/>
                                          </p:val>
                                        </p:tav>
                                        <p:tav tm="100000">
                                          <p:val>
                                            <p:strVal val="#ppt_x"/>
                                          </p:val>
                                        </p:tav>
                                      </p:tavLst>
                                    </p:anim>
                                    <p:anim calcmode="lin" valueType="num">
                                      <p:cBhvr additive="base">
                                        <p:cTn id="8" dur="30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decel="5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3000" fill="hold"/>
                                        <p:tgtEl>
                                          <p:spTgt spid="5"/>
                                        </p:tgtEl>
                                        <p:attrNameLst>
                                          <p:attrName>ppt_x</p:attrName>
                                        </p:attrNameLst>
                                      </p:cBhvr>
                                      <p:tavLst>
                                        <p:tav tm="0">
                                          <p:val>
                                            <p:strVal val="1+#ppt_w/2"/>
                                          </p:val>
                                        </p:tav>
                                        <p:tav tm="100000">
                                          <p:val>
                                            <p:strVal val="#ppt_x"/>
                                          </p:val>
                                        </p:tav>
                                      </p:tavLst>
                                    </p:anim>
                                    <p:anim calcmode="lin" valueType="num">
                                      <p:cBhvr additive="base">
                                        <p:cTn id="12" dur="3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anim calcmode="lin" valueType="num">
                                      <p:cBhvr>
                                        <p:cTn id="1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1000"/>
                                        <p:tgtEl>
                                          <p:spTgt spid="3">
                                            <p:txEl>
                                              <p:pRg st="1" end="1"/>
                                            </p:txEl>
                                          </p:spTgt>
                                        </p:tgtEl>
                                      </p:cBhvr>
                                    </p:animEffect>
                                    <p:anim calcmode="lin" valueType="num">
                                      <p:cBhvr>
                                        <p:cTn id="2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1000"/>
                                        <p:tgtEl>
                                          <p:spTgt spid="3">
                                            <p:txEl>
                                              <p:pRg st="2" end="2"/>
                                            </p:txEl>
                                          </p:spTgt>
                                        </p:tgtEl>
                                      </p:cBhvr>
                                    </p:animEffect>
                                    <p:anim calcmode="lin" valueType="num">
                                      <p:cBhvr>
                                        <p:cTn id="3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Effect transition="in" filter="fade">
                                      <p:cBhvr>
                                        <p:cTn id="38" dur="1000"/>
                                        <p:tgtEl>
                                          <p:spTgt spid="3">
                                            <p:txEl>
                                              <p:pRg st="3" end="3"/>
                                            </p:txEl>
                                          </p:spTgt>
                                        </p:tgtEl>
                                      </p:cBhvr>
                                    </p:animEffect>
                                    <p:anim calcmode="lin" valueType="num">
                                      <p:cBhvr>
                                        <p:cTn id="3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fade">
                                      <p:cBhvr>
                                        <p:cTn id="45" dur="1000"/>
                                        <p:tgtEl>
                                          <p:spTgt spid="3">
                                            <p:txEl>
                                              <p:pRg st="4" end="4"/>
                                            </p:txEl>
                                          </p:spTgt>
                                        </p:tgtEl>
                                      </p:cBhvr>
                                    </p:animEffect>
                                    <p:anim calcmode="lin" valueType="num">
                                      <p:cBhvr>
                                        <p:cTn id="4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Effect transition="in" filter="fade">
                                      <p:cBhvr>
                                        <p:cTn id="52" dur="1000"/>
                                        <p:tgtEl>
                                          <p:spTgt spid="3">
                                            <p:txEl>
                                              <p:pRg st="5" end="5"/>
                                            </p:txEl>
                                          </p:spTgt>
                                        </p:tgtEl>
                                      </p:cBhvr>
                                    </p:animEffect>
                                    <p:anim calcmode="lin" valueType="num">
                                      <p:cBhvr>
                                        <p:cTn id="5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ésultat de recherche d'images pour &quot;are you ready&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347575"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730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hteck 8"/>
          <p:cNvSpPr/>
          <p:nvPr/>
        </p:nvSpPr>
        <p:spPr>
          <a:xfrm flipH="1">
            <a:off x="2051313" y="0"/>
            <a:ext cx="7624917" cy="6858000"/>
          </a:xfrm>
          <a:custGeom>
            <a:avLst/>
            <a:gdLst>
              <a:gd name="connsiteX0" fmla="*/ 0 w 10602657"/>
              <a:gd name="connsiteY0" fmla="*/ 0 h 13716000"/>
              <a:gd name="connsiteX1" fmla="*/ 10602657 w 10602657"/>
              <a:gd name="connsiteY1" fmla="*/ 0 h 13716000"/>
              <a:gd name="connsiteX2" fmla="*/ 10602657 w 10602657"/>
              <a:gd name="connsiteY2" fmla="*/ 13716000 h 13716000"/>
              <a:gd name="connsiteX3" fmla="*/ 0 w 10602657"/>
              <a:gd name="connsiteY3" fmla="*/ 13716000 h 13716000"/>
              <a:gd name="connsiteX4" fmla="*/ 0 w 10602657"/>
              <a:gd name="connsiteY4" fmla="*/ 0 h 13716000"/>
              <a:gd name="connsiteX0" fmla="*/ 3598607 w 14201264"/>
              <a:gd name="connsiteY0" fmla="*/ 0 h 13716000"/>
              <a:gd name="connsiteX1" fmla="*/ 14201264 w 14201264"/>
              <a:gd name="connsiteY1" fmla="*/ 0 h 13716000"/>
              <a:gd name="connsiteX2" fmla="*/ 14201264 w 14201264"/>
              <a:gd name="connsiteY2" fmla="*/ 13716000 h 13716000"/>
              <a:gd name="connsiteX3" fmla="*/ 0 w 14201264"/>
              <a:gd name="connsiteY3" fmla="*/ 13716000 h 13716000"/>
              <a:gd name="connsiteX4" fmla="*/ 3598607 w 14201264"/>
              <a:gd name="connsiteY4" fmla="*/ 0 h 13716000"/>
              <a:gd name="connsiteX0" fmla="*/ 6554527 w 14201264"/>
              <a:gd name="connsiteY0" fmla="*/ 0 h 13716000"/>
              <a:gd name="connsiteX1" fmla="*/ 14201264 w 14201264"/>
              <a:gd name="connsiteY1" fmla="*/ 0 h 13716000"/>
              <a:gd name="connsiteX2" fmla="*/ 14201264 w 14201264"/>
              <a:gd name="connsiteY2" fmla="*/ 13716000 h 13716000"/>
              <a:gd name="connsiteX3" fmla="*/ 0 w 14201264"/>
              <a:gd name="connsiteY3" fmla="*/ 13716000 h 13716000"/>
              <a:gd name="connsiteX4" fmla="*/ 6554527 w 14201264"/>
              <a:gd name="connsiteY4" fmla="*/ 0 h 13716000"/>
              <a:gd name="connsiteX0" fmla="*/ 7679062 w 14201264"/>
              <a:gd name="connsiteY0" fmla="*/ 0 h 13716000"/>
              <a:gd name="connsiteX1" fmla="*/ 14201264 w 14201264"/>
              <a:gd name="connsiteY1" fmla="*/ 0 h 13716000"/>
              <a:gd name="connsiteX2" fmla="*/ 14201264 w 14201264"/>
              <a:gd name="connsiteY2" fmla="*/ 13716000 h 13716000"/>
              <a:gd name="connsiteX3" fmla="*/ 0 w 14201264"/>
              <a:gd name="connsiteY3" fmla="*/ 13716000 h 13716000"/>
              <a:gd name="connsiteX4" fmla="*/ 7679062 w 14201264"/>
              <a:gd name="connsiteY4" fmla="*/ 0 h 13716000"/>
              <a:gd name="connsiteX0" fmla="*/ 9446187 w 15968389"/>
              <a:gd name="connsiteY0" fmla="*/ 0 h 13716000"/>
              <a:gd name="connsiteX1" fmla="*/ 15968389 w 15968389"/>
              <a:gd name="connsiteY1" fmla="*/ 0 h 13716000"/>
              <a:gd name="connsiteX2" fmla="*/ 15968389 w 15968389"/>
              <a:gd name="connsiteY2" fmla="*/ 13716000 h 13716000"/>
              <a:gd name="connsiteX3" fmla="*/ 0 w 15968389"/>
              <a:gd name="connsiteY3" fmla="*/ 13686503 h 13716000"/>
              <a:gd name="connsiteX4" fmla="*/ 9446187 w 15968389"/>
              <a:gd name="connsiteY4" fmla="*/ 0 h 13716000"/>
              <a:gd name="connsiteX0" fmla="*/ 9381928 w 15904130"/>
              <a:gd name="connsiteY0" fmla="*/ 0 h 13716000"/>
              <a:gd name="connsiteX1" fmla="*/ 15904130 w 15904130"/>
              <a:gd name="connsiteY1" fmla="*/ 0 h 13716000"/>
              <a:gd name="connsiteX2" fmla="*/ 15904130 w 15904130"/>
              <a:gd name="connsiteY2" fmla="*/ 13716000 h 13716000"/>
              <a:gd name="connsiteX3" fmla="*/ 0 w 15904130"/>
              <a:gd name="connsiteY3" fmla="*/ 13716000 h 13716000"/>
              <a:gd name="connsiteX4" fmla="*/ 9381928 w 1590413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04130" h="13716000">
                <a:moveTo>
                  <a:pt x="9381928" y="0"/>
                </a:moveTo>
                <a:lnTo>
                  <a:pt x="15904130" y="0"/>
                </a:lnTo>
                <a:lnTo>
                  <a:pt x="15904130" y="13716000"/>
                </a:lnTo>
                <a:lnTo>
                  <a:pt x="0" y="13716000"/>
                </a:lnTo>
                <a:lnTo>
                  <a:pt x="9381928" y="0"/>
                </a:lnTo>
                <a:close/>
              </a:path>
            </a:pathLst>
          </a:custGeom>
          <a:blipFill>
            <a:blip r:embed="rId3">
              <a:alphaModFix/>
              <a:extLst>
                <a:ext uri="{BEBA8EAE-BF5A-486C-A8C5-ECC9F3942E4B}">
                  <a14:imgProps xmlns:a14="http://schemas.microsoft.com/office/drawing/2010/main">
                    <a14:imgLayer r:embed="rId4">
                      <a14:imgEffect>
                        <a14:brightnessContrast bright="17000"/>
                      </a14:imgEffect>
                    </a14:imgLayer>
                  </a14:imgProps>
                </a:ext>
              </a:extLst>
            </a:blip>
            <a:stretch>
              <a:fillRect l="-8246" r="-824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p>
        </p:txBody>
      </p:sp>
      <p:sp>
        <p:nvSpPr>
          <p:cNvPr id="19" name="Rechteck 8"/>
          <p:cNvSpPr/>
          <p:nvPr/>
        </p:nvSpPr>
        <p:spPr>
          <a:xfrm flipH="1">
            <a:off x="1587" y="0"/>
            <a:ext cx="7624917" cy="6858000"/>
          </a:xfrm>
          <a:custGeom>
            <a:avLst/>
            <a:gdLst>
              <a:gd name="connsiteX0" fmla="*/ 0 w 10602657"/>
              <a:gd name="connsiteY0" fmla="*/ 0 h 13716000"/>
              <a:gd name="connsiteX1" fmla="*/ 10602657 w 10602657"/>
              <a:gd name="connsiteY1" fmla="*/ 0 h 13716000"/>
              <a:gd name="connsiteX2" fmla="*/ 10602657 w 10602657"/>
              <a:gd name="connsiteY2" fmla="*/ 13716000 h 13716000"/>
              <a:gd name="connsiteX3" fmla="*/ 0 w 10602657"/>
              <a:gd name="connsiteY3" fmla="*/ 13716000 h 13716000"/>
              <a:gd name="connsiteX4" fmla="*/ 0 w 10602657"/>
              <a:gd name="connsiteY4" fmla="*/ 0 h 13716000"/>
              <a:gd name="connsiteX0" fmla="*/ 3598607 w 14201264"/>
              <a:gd name="connsiteY0" fmla="*/ 0 h 13716000"/>
              <a:gd name="connsiteX1" fmla="*/ 14201264 w 14201264"/>
              <a:gd name="connsiteY1" fmla="*/ 0 h 13716000"/>
              <a:gd name="connsiteX2" fmla="*/ 14201264 w 14201264"/>
              <a:gd name="connsiteY2" fmla="*/ 13716000 h 13716000"/>
              <a:gd name="connsiteX3" fmla="*/ 0 w 14201264"/>
              <a:gd name="connsiteY3" fmla="*/ 13716000 h 13716000"/>
              <a:gd name="connsiteX4" fmla="*/ 3598607 w 14201264"/>
              <a:gd name="connsiteY4" fmla="*/ 0 h 13716000"/>
              <a:gd name="connsiteX0" fmla="*/ 6554527 w 14201264"/>
              <a:gd name="connsiteY0" fmla="*/ 0 h 13716000"/>
              <a:gd name="connsiteX1" fmla="*/ 14201264 w 14201264"/>
              <a:gd name="connsiteY1" fmla="*/ 0 h 13716000"/>
              <a:gd name="connsiteX2" fmla="*/ 14201264 w 14201264"/>
              <a:gd name="connsiteY2" fmla="*/ 13716000 h 13716000"/>
              <a:gd name="connsiteX3" fmla="*/ 0 w 14201264"/>
              <a:gd name="connsiteY3" fmla="*/ 13716000 h 13716000"/>
              <a:gd name="connsiteX4" fmla="*/ 6554527 w 14201264"/>
              <a:gd name="connsiteY4" fmla="*/ 0 h 13716000"/>
              <a:gd name="connsiteX0" fmla="*/ 7679062 w 14201264"/>
              <a:gd name="connsiteY0" fmla="*/ 0 h 13716000"/>
              <a:gd name="connsiteX1" fmla="*/ 14201264 w 14201264"/>
              <a:gd name="connsiteY1" fmla="*/ 0 h 13716000"/>
              <a:gd name="connsiteX2" fmla="*/ 14201264 w 14201264"/>
              <a:gd name="connsiteY2" fmla="*/ 13716000 h 13716000"/>
              <a:gd name="connsiteX3" fmla="*/ 0 w 14201264"/>
              <a:gd name="connsiteY3" fmla="*/ 13716000 h 13716000"/>
              <a:gd name="connsiteX4" fmla="*/ 7679062 w 14201264"/>
              <a:gd name="connsiteY4" fmla="*/ 0 h 13716000"/>
              <a:gd name="connsiteX0" fmla="*/ 9446187 w 15968389"/>
              <a:gd name="connsiteY0" fmla="*/ 0 h 13716000"/>
              <a:gd name="connsiteX1" fmla="*/ 15968389 w 15968389"/>
              <a:gd name="connsiteY1" fmla="*/ 0 h 13716000"/>
              <a:gd name="connsiteX2" fmla="*/ 15968389 w 15968389"/>
              <a:gd name="connsiteY2" fmla="*/ 13716000 h 13716000"/>
              <a:gd name="connsiteX3" fmla="*/ 0 w 15968389"/>
              <a:gd name="connsiteY3" fmla="*/ 13686503 h 13716000"/>
              <a:gd name="connsiteX4" fmla="*/ 9446187 w 15968389"/>
              <a:gd name="connsiteY4" fmla="*/ 0 h 13716000"/>
              <a:gd name="connsiteX0" fmla="*/ 9381928 w 15904130"/>
              <a:gd name="connsiteY0" fmla="*/ 0 h 13716000"/>
              <a:gd name="connsiteX1" fmla="*/ 15904130 w 15904130"/>
              <a:gd name="connsiteY1" fmla="*/ 0 h 13716000"/>
              <a:gd name="connsiteX2" fmla="*/ 15904130 w 15904130"/>
              <a:gd name="connsiteY2" fmla="*/ 13716000 h 13716000"/>
              <a:gd name="connsiteX3" fmla="*/ 0 w 15904130"/>
              <a:gd name="connsiteY3" fmla="*/ 13716000 h 13716000"/>
              <a:gd name="connsiteX4" fmla="*/ 9381928 w 1590413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04130" h="13716000">
                <a:moveTo>
                  <a:pt x="9381928" y="0"/>
                </a:moveTo>
                <a:lnTo>
                  <a:pt x="15904130" y="0"/>
                </a:lnTo>
                <a:lnTo>
                  <a:pt x="15904130" y="13716000"/>
                </a:lnTo>
                <a:lnTo>
                  <a:pt x="0" y="13716000"/>
                </a:lnTo>
                <a:lnTo>
                  <a:pt x="9381928" y="0"/>
                </a:lnTo>
                <a:close/>
              </a:path>
            </a:pathLst>
          </a:custGeom>
          <a:gradFill flip="none" rotWithShape="1">
            <a:gsLst>
              <a:gs pos="39000">
                <a:srgbClr val="5B9BD5"/>
              </a:gs>
              <a:gs pos="76000">
                <a:srgbClr val="7CAFD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dirty="0"/>
          </a:p>
        </p:txBody>
      </p:sp>
      <p:sp>
        <p:nvSpPr>
          <p:cNvPr id="20" name="Textfeld 19"/>
          <p:cNvSpPr txBox="1"/>
          <p:nvPr/>
        </p:nvSpPr>
        <p:spPr>
          <a:xfrm>
            <a:off x="167148" y="3568637"/>
            <a:ext cx="6145842" cy="2400657"/>
          </a:xfrm>
          <a:prstGeom prst="rect">
            <a:avLst/>
          </a:prstGeom>
          <a:noFill/>
        </p:spPr>
        <p:txBody>
          <a:bodyPr wrap="square" rtlCol="0">
            <a:spAutoFit/>
          </a:bodyPr>
          <a:lstStyle/>
          <a:p>
            <a:pPr algn="ctr">
              <a:lnSpc>
                <a:spcPts val="4480"/>
              </a:lnSpc>
            </a:pPr>
            <a:r>
              <a:rPr lang="en-US" sz="4400" b="1" dirty="0" err="1">
                <a:solidFill>
                  <a:schemeClr val="bg1"/>
                </a:solidFill>
              </a:rPr>
              <a:t>Chapitre</a:t>
            </a:r>
            <a:r>
              <a:rPr lang="en-US" sz="4400" b="1" dirty="0">
                <a:solidFill>
                  <a:schemeClr val="bg1"/>
                </a:solidFill>
              </a:rPr>
              <a:t> I:</a:t>
            </a:r>
          </a:p>
          <a:p>
            <a:pPr algn="ctr">
              <a:lnSpc>
                <a:spcPts val="4480"/>
              </a:lnSpc>
            </a:pPr>
            <a:r>
              <a:rPr lang="fr-FR" sz="4400" b="1" dirty="0">
                <a:solidFill>
                  <a:schemeClr val="bg1"/>
                </a:solidFill>
              </a:rPr>
              <a:t>Sensibilisation : A L’Entrepreneuriat Et A La Culture Entrepreneuriale</a:t>
            </a:r>
            <a:endParaRPr lang="en-US" sz="4000" b="1" dirty="0">
              <a:solidFill>
                <a:schemeClr val="bg1"/>
              </a:solidFill>
              <a:latin typeface="Century Gothic" panose="020B0502020202020204" pitchFamily="34" charset="0"/>
            </a:endParaRPr>
          </a:p>
        </p:txBody>
      </p:sp>
      <p:sp>
        <p:nvSpPr>
          <p:cNvPr id="13" name="Gleichschenkliges Dreieck 30">
            <a:extLst>
              <a:ext uri="{FF2B5EF4-FFF2-40B4-BE49-F238E27FC236}">
                <a16:creationId xmlns:a16="http://schemas.microsoft.com/office/drawing/2014/main" id="{BBAFEE15-9553-7243-8DE5-BDD664A2E217}"/>
              </a:ext>
            </a:extLst>
          </p:cNvPr>
          <p:cNvSpPr/>
          <p:nvPr/>
        </p:nvSpPr>
        <p:spPr>
          <a:xfrm rot="5400000">
            <a:off x="-216016" y="3197274"/>
            <a:ext cx="895485" cy="463453"/>
          </a:xfrm>
          <a:prstGeom prst="triangle">
            <a:avLst/>
          </a:prstGeom>
          <a:solidFill>
            <a:srgbClr val="4B5B68"/>
          </a:solidFill>
          <a:ln>
            <a:noFill/>
          </a:ln>
          <a:effectLst>
            <a:outerShdw blurRad="101600" dist="38100" algn="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450"/>
          </a:p>
        </p:txBody>
      </p:sp>
      <p:sp>
        <p:nvSpPr>
          <p:cNvPr id="23" name="Textfeld 52">
            <a:extLst>
              <a:ext uri="{FF2B5EF4-FFF2-40B4-BE49-F238E27FC236}">
                <a16:creationId xmlns:a16="http://schemas.microsoft.com/office/drawing/2014/main" id="{559B9EC2-0986-9641-AFB8-170E53F9F553}"/>
              </a:ext>
            </a:extLst>
          </p:cNvPr>
          <p:cNvSpPr txBox="1"/>
          <p:nvPr/>
        </p:nvSpPr>
        <p:spPr>
          <a:xfrm>
            <a:off x="7932136" y="991729"/>
            <a:ext cx="2808972" cy="1417824"/>
          </a:xfrm>
          <a:prstGeom prst="rect">
            <a:avLst/>
          </a:prstGeom>
          <a:noFill/>
        </p:spPr>
        <p:txBody>
          <a:bodyPr wrap="square" rtlCol="0">
            <a:spAutoFit/>
          </a:bodyPr>
          <a:lstStyle/>
          <a:p>
            <a:pPr>
              <a:lnSpc>
                <a:spcPct val="150000"/>
              </a:lnSpc>
            </a:pPr>
            <a:r>
              <a:rPr lang="en-US" sz="2000" b="1" dirty="0">
                <a:solidFill>
                  <a:srgbClr val="464646"/>
                </a:solidFill>
                <a:latin typeface="Century Gothic"/>
                <a:cs typeface="Century Gothic"/>
              </a:rPr>
              <a:t>1. </a:t>
            </a:r>
            <a:r>
              <a:rPr lang="en-US" sz="2000" b="1" dirty="0" err="1">
                <a:solidFill>
                  <a:srgbClr val="464646"/>
                </a:solidFill>
                <a:latin typeface="Century Gothic"/>
                <a:cs typeface="Century Gothic"/>
              </a:rPr>
              <a:t>Entreprise</a:t>
            </a:r>
            <a:r>
              <a:rPr lang="en-US" sz="2000" b="1" dirty="0">
                <a:solidFill>
                  <a:srgbClr val="464646"/>
                </a:solidFill>
                <a:latin typeface="Century Gothic"/>
                <a:cs typeface="Century Gothic"/>
              </a:rPr>
              <a:t> </a:t>
            </a:r>
          </a:p>
          <a:p>
            <a:pPr>
              <a:lnSpc>
                <a:spcPct val="150000"/>
              </a:lnSpc>
            </a:pPr>
            <a:r>
              <a:rPr lang="en-US" sz="2000" b="1" dirty="0">
                <a:solidFill>
                  <a:srgbClr val="464646"/>
                </a:solidFill>
                <a:latin typeface="Century Gothic"/>
                <a:cs typeface="Century Gothic"/>
              </a:rPr>
              <a:t>2. Entrepreneur </a:t>
            </a:r>
          </a:p>
          <a:p>
            <a:pPr>
              <a:lnSpc>
                <a:spcPct val="150000"/>
              </a:lnSpc>
            </a:pPr>
            <a:r>
              <a:rPr lang="en-US" sz="2000" b="1" dirty="0">
                <a:solidFill>
                  <a:srgbClr val="464646"/>
                </a:solidFill>
                <a:latin typeface="Century Gothic"/>
                <a:cs typeface="Century Gothic"/>
              </a:rPr>
              <a:t>3. </a:t>
            </a:r>
            <a:r>
              <a:rPr lang="en-US" sz="2000" b="1" dirty="0" err="1">
                <a:solidFill>
                  <a:srgbClr val="464646"/>
                </a:solidFill>
                <a:latin typeface="Century Gothic"/>
                <a:cs typeface="Century Gothic"/>
              </a:rPr>
              <a:t>entrepreneuriat</a:t>
            </a:r>
            <a:endParaRPr lang="en-US" sz="2000" b="1" dirty="0">
              <a:solidFill>
                <a:srgbClr val="464646"/>
              </a:solidFill>
              <a:latin typeface="Century Gothic"/>
              <a:cs typeface="Century Gothic"/>
            </a:endParaRPr>
          </a:p>
        </p:txBody>
      </p:sp>
      <p:sp>
        <p:nvSpPr>
          <p:cNvPr id="36" name="Textfeld 52">
            <a:extLst>
              <a:ext uri="{FF2B5EF4-FFF2-40B4-BE49-F238E27FC236}">
                <a16:creationId xmlns:a16="http://schemas.microsoft.com/office/drawing/2014/main" id="{84239E27-06E3-DA42-A4DE-CDE2043EE06D}"/>
              </a:ext>
            </a:extLst>
          </p:cNvPr>
          <p:cNvSpPr txBox="1"/>
          <p:nvPr/>
        </p:nvSpPr>
        <p:spPr>
          <a:xfrm>
            <a:off x="9169545" y="3507071"/>
            <a:ext cx="2855306" cy="2031325"/>
          </a:xfrm>
          <a:prstGeom prst="rect">
            <a:avLst/>
          </a:prstGeom>
          <a:noFill/>
        </p:spPr>
        <p:txBody>
          <a:bodyPr wrap="square" rtlCol="0">
            <a:spAutoFit/>
          </a:bodyPr>
          <a:lstStyle/>
          <a:p>
            <a:r>
              <a:rPr lang="en-US" b="1" dirty="0">
                <a:solidFill>
                  <a:srgbClr val="464646"/>
                </a:solidFill>
                <a:latin typeface="Century Gothic"/>
                <a:cs typeface="Century Gothic"/>
              </a:rPr>
              <a:t>4. Culture </a:t>
            </a:r>
          </a:p>
          <a:p>
            <a:pPr marL="228600" indent="-228600">
              <a:buAutoNum type="arabicPeriod"/>
            </a:pPr>
            <a:endParaRPr lang="en-US" b="1" dirty="0">
              <a:solidFill>
                <a:srgbClr val="464646"/>
              </a:solidFill>
              <a:latin typeface="Century Gothic"/>
              <a:cs typeface="Century Gothic"/>
            </a:endParaRPr>
          </a:p>
          <a:p>
            <a:r>
              <a:rPr lang="en-US" b="1" dirty="0">
                <a:solidFill>
                  <a:srgbClr val="464646"/>
                </a:solidFill>
                <a:latin typeface="Century Gothic"/>
                <a:cs typeface="Century Gothic"/>
              </a:rPr>
              <a:t>5. Culture </a:t>
            </a:r>
            <a:r>
              <a:rPr lang="en-US" b="1" dirty="0" err="1">
                <a:solidFill>
                  <a:srgbClr val="464646"/>
                </a:solidFill>
                <a:latin typeface="Century Gothic"/>
                <a:cs typeface="Century Gothic"/>
              </a:rPr>
              <a:t>d’entreprise</a:t>
            </a:r>
            <a:endParaRPr lang="en-US" b="1" dirty="0">
              <a:solidFill>
                <a:srgbClr val="464646"/>
              </a:solidFill>
              <a:latin typeface="Century Gothic"/>
              <a:cs typeface="Century Gothic"/>
            </a:endParaRPr>
          </a:p>
          <a:p>
            <a:endParaRPr lang="en-US" b="1" dirty="0">
              <a:solidFill>
                <a:srgbClr val="464646"/>
              </a:solidFill>
              <a:latin typeface="Century Gothic"/>
              <a:cs typeface="Century Gothic"/>
            </a:endParaRPr>
          </a:p>
          <a:p>
            <a:r>
              <a:rPr lang="en-US" b="1" dirty="0">
                <a:solidFill>
                  <a:srgbClr val="464646"/>
                </a:solidFill>
                <a:latin typeface="Century Gothic"/>
                <a:cs typeface="Century Gothic"/>
              </a:rPr>
              <a:t>6. Culture </a:t>
            </a:r>
            <a:r>
              <a:rPr lang="en-US" b="1" dirty="0" err="1">
                <a:solidFill>
                  <a:srgbClr val="464646"/>
                </a:solidFill>
                <a:latin typeface="Century Gothic"/>
                <a:cs typeface="Century Gothic"/>
              </a:rPr>
              <a:t>entrepreneuriale</a:t>
            </a:r>
            <a:endParaRPr lang="en-US" b="1" dirty="0">
              <a:solidFill>
                <a:srgbClr val="464646"/>
              </a:solidFill>
              <a:latin typeface="Century Gothic"/>
              <a:cs typeface="Century Gothic"/>
            </a:endParaRPr>
          </a:p>
          <a:p>
            <a:endParaRPr lang="en-US" b="1" dirty="0">
              <a:solidFill>
                <a:srgbClr val="464646"/>
              </a:solidFill>
              <a:latin typeface="Century Gothic"/>
              <a:cs typeface="Century Gothic"/>
            </a:endParaRPr>
          </a:p>
        </p:txBody>
      </p:sp>
      <p:sp>
        <p:nvSpPr>
          <p:cNvPr id="11" name="Rechteck 10"/>
          <p:cNvSpPr/>
          <p:nvPr/>
        </p:nvSpPr>
        <p:spPr>
          <a:xfrm>
            <a:off x="1589" y="0"/>
            <a:ext cx="12188824" cy="7879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800">
              <a:solidFill>
                <a:schemeClr val="bg1"/>
              </a:solidFill>
              <a:latin typeface="Century Gothic" panose="020B0502020202020204" pitchFamily="34" charset="0"/>
            </a:endParaRPr>
          </a:p>
          <a:p>
            <a:pPr algn="ctr"/>
            <a:endParaRPr lang="de-DE" sz="800">
              <a:solidFill>
                <a:schemeClr val="bg1"/>
              </a:solidFill>
              <a:latin typeface="Century Gothic" panose="020B0502020202020204" pitchFamily="34" charset="0"/>
            </a:endParaRPr>
          </a:p>
          <a:p>
            <a:pPr algn="ctr">
              <a:lnSpc>
                <a:spcPct val="200000"/>
              </a:lnSpc>
            </a:pPr>
            <a:endParaRPr lang="de-DE" sz="800">
              <a:solidFill>
                <a:schemeClr val="bg1"/>
              </a:solidFill>
              <a:latin typeface="Century Gothic" panose="020B0502020202020204" pitchFamily="34" charset="0"/>
            </a:endParaRPr>
          </a:p>
          <a:p>
            <a:pPr algn="ctr"/>
            <a:endParaRPr lang="de-DE" sz="3598">
              <a:solidFill>
                <a:schemeClr val="bg1"/>
              </a:solidFill>
            </a:endParaRPr>
          </a:p>
        </p:txBody>
      </p:sp>
      <p:sp>
        <p:nvSpPr>
          <p:cNvPr id="12" name="Rechteck 11"/>
          <p:cNvSpPr/>
          <p:nvPr/>
        </p:nvSpPr>
        <p:spPr>
          <a:xfrm>
            <a:off x="1589" y="6779206"/>
            <a:ext cx="12188824" cy="7879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800">
              <a:solidFill>
                <a:schemeClr val="bg1"/>
              </a:solidFill>
              <a:latin typeface="Century Gothic" panose="020B0502020202020204" pitchFamily="34" charset="0"/>
            </a:endParaRPr>
          </a:p>
          <a:p>
            <a:pPr algn="ctr"/>
            <a:endParaRPr lang="de-DE" sz="800">
              <a:solidFill>
                <a:schemeClr val="bg1"/>
              </a:solidFill>
              <a:latin typeface="Century Gothic" panose="020B0502020202020204" pitchFamily="34" charset="0"/>
            </a:endParaRPr>
          </a:p>
          <a:p>
            <a:pPr algn="ctr">
              <a:lnSpc>
                <a:spcPct val="200000"/>
              </a:lnSpc>
            </a:pPr>
            <a:endParaRPr lang="de-DE" sz="800">
              <a:solidFill>
                <a:schemeClr val="bg1"/>
              </a:solidFill>
              <a:latin typeface="Century Gothic" panose="020B0502020202020204" pitchFamily="34" charset="0"/>
            </a:endParaRPr>
          </a:p>
          <a:p>
            <a:pPr algn="ctr"/>
            <a:endParaRPr lang="de-DE" sz="3598">
              <a:solidFill>
                <a:schemeClr val="bg1"/>
              </a:solidFill>
            </a:endParaRPr>
          </a:p>
        </p:txBody>
      </p:sp>
      <p:sp>
        <p:nvSpPr>
          <p:cNvPr id="4" name="Oval 3">
            <a:extLst>
              <a:ext uri="{FF2B5EF4-FFF2-40B4-BE49-F238E27FC236}">
                <a16:creationId xmlns:a16="http://schemas.microsoft.com/office/drawing/2014/main" id="{57E46D9D-2F31-8542-93D4-87B1DF80EFAA}"/>
              </a:ext>
            </a:extLst>
          </p:cNvPr>
          <p:cNvSpPr/>
          <p:nvPr/>
        </p:nvSpPr>
        <p:spPr>
          <a:xfrm>
            <a:off x="5431809" y="1146412"/>
            <a:ext cx="2297606" cy="2257047"/>
          </a:xfrm>
          <a:prstGeom prst="ellipse">
            <a:avLst/>
          </a:prstGeom>
          <a:solidFill>
            <a:srgbClr val="4B5B68"/>
          </a:solidFill>
          <a:ln w="25400">
            <a:solidFill>
              <a:srgbClr val="4B5B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DE6DF6A0-F2BF-454D-AD67-35F337D48893}"/>
              </a:ext>
            </a:extLst>
          </p:cNvPr>
          <p:cNvSpPr/>
          <p:nvPr/>
        </p:nvSpPr>
        <p:spPr>
          <a:xfrm>
            <a:off x="6783333" y="3251776"/>
            <a:ext cx="2297606" cy="2257047"/>
          </a:xfrm>
          <a:prstGeom prst="ellipse">
            <a:avLst/>
          </a:prstGeom>
          <a:solidFill>
            <a:srgbClr val="4B5B68"/>
          </a:solidFill>
          <a:ln w="25400">
            <a:solidFill>
              <a:srgbClr val="4B5B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62CCE5EC-80F4-A145-8BCA-2009FDA8B6B3}"/>
              </a:ext>
            </a:extLst>
          </p:cNvPr>
          <p:cNvGrpSpPr/>
          <p:nvPr/>
        </p:nvGrpSpPr>
        <p:grpSpPr>
          <a:xfrm>
            <a:off x="5647613" y="1443877"/>
            <a:ext cx="2297606" cy="1745753"/>
            <a:chOff x="6057359" y="1729431"/>
            <a:chExt cx="1887860" cy="1460199"/>
          </a:xfrm>
          <a:solidFill>
            <a:schemeClr val="accent5">
              <a:lumMod val="50000"/>
            </a:schemeClr>
          </a:solidFill>
        </p:grpSpPr>
        <p:sp>
          <p:nvSpPr>
            <p:cNvPr id="26" name="Овал 1">
              <a:extLst>
                <a:ext uri="{FF2B5EF4-FFF2-40B4-BE49-F238E27FC236}">
                  <a16:creationId xmlns:a16="http://schemas.microsoft.com/office/drawing/2014/main" id="{28503B0E-D372-D64F-B2FB-32C0585BB990}"/>
                </a:ext>
              </a:extLst>
            </p:cNvPr>
            <p:cNvSpPr/>
            <p:nvPr/>
          </p:nvSpPr>
          <p:spPr>
            <a:xfrm>
              <a:off x="6271191" y="1729431"/>
              <a:ext cx="1460197" cy="1460199"/>
            </a:xfrm>
            <a:prstGeom prst="ellipse">
              <a:avLst/>
            </a:prstGeom>
            <a:grpFill/>
            <a:ln w="38100" cap="flat">
              <a:solidFill>
                <a:schemeClr val="bg1"/>
              </a:solidFill>
              <a:miter lim="400000"/>
            </a:ln>
            <a:effectLst/>
          </p:spPr>
          <p:txBody>
            <a:bodyPr wrap="square" lIns="35967" tIns="35967" rIns="35967" bIns="35967" numCol="1" anchor="ctr">
              <a:noAutofit/>
            </a:bodyPr>
            <a:lstStyle/>
            <a:p>
              <a:pPr defTabSz="913577">
                <a:lnSpc>
                  <a:spcPct val="100000"/>
                </a:lnSpc>
                <a:spcBef>
                  <a:spcPts val="0"/>
                </a:spcBef>
                <a:defRPr sz="600">
                  <a:solidFill>
                    <a:srgbClr val="FFFFFF"/>
                  </a:solidFill>
                  <a:latin typeface="Calibri Light"/>
                  <a:ea typeface="Calibri Light"/>
                  <a:cs typeface="Calibri Light"/>
                  <a:sym typeface="Calibri Light"/>
                </a:defRPr>
              </a:pPr>
              <a:endParaRPr sz="599">
                <a:solidFill>
                  <a:srgbClr val="FFFFFF"/>
                </a:solidFill>
                <a:latin typeface="Calibri Light"/>
                <a:cs typeface="Calibri Light"/>
                <a:sym typeface="Calibri Light"/>
              </a:endParaRPr>
            </a:p>
          </p:txBody>
        </p:sp>
        <p:sp>
          <p:nvSpPr>
            <p:cNvPr id="17" name="Textfeld 46">
              <a:extLst>
                <a:ext uri="{FF2B5EF4-FFF2-40B4-BE49-F238E27FC236}">
                  <a16:creationId xmlns:a16="http://schemas.microsoft.com/office/drawing/2014/main" id="{3CBD3A0D-CA87-C142-B2C9-CB21BAA4BB2E}"/>
                </a:ext>
              </a:extLst>
            </p:cNvPr>
            <p:cNvSpPr txBox="1"/>
            <p:nvPr/>
          </p:nvSpPr>
          <p:spPr>
            <a:xfrm>
              <a:off x="6057359" y="2321815"/>
              <a:ext cx="1887860" cy="283176"/>
            </a:xfrm>
            <a:prstGeom prst="rect">
              <a:avLst/>
            </a:prstGeom>
            <a:noFill/>
          </p:spPr>
          <p:txBody>
            <a:bodyPr wrap="square" rtlCol="0">
              <a:spAutoFit/>
            </a:bodyPr>
            <a:lstStyle/>
            <a:p>
              <a:pPr algn="ctr"/>
              <a:r>
                <a:rPr lang="de-DE" sz="1600" b="1" spc="40" dirty="0" err="1">
                  <a:solidFill>
                    <a:schemeClr val="bg1"/>
                  </a:solidFill>
                  <a:latin typeface="Century Gothic" panose="020B0502020202020204" pitchFamily="34" charset="0"/>
                </a:rPr>
                <a:t>Les</a:t>
              </a:r>
              <a:r>
                <a:rPr lang="de-DE" sz="1600" b="1" spc="40" dirty="0">
                  <a:solidFill>
                    <a:schemeClr val="bg1"/>
                  </a:solidFill>
                  <a:latin typeface="Century Gothic" panose="020B0502020202020204" pitchFamily="34" charset="0"/>
                </a:rPr>
                <a:t> 3E</a:t>
              </a:r>
            </a:p>
          </p:txBody>
        </p:sp>
      </p:grpSp>
      <p:grpSp>
        <p:nvGrpSpPr>
          <p:cNvPr id="8" name="Group 7">
            <a:extLst>
              <a:ext uri="{FF2B5EF4-FFF2-40B4-BE49-F238E27FC236}">
                <a16:creationId xmlns:a16="http://schemas.microsoft.com/office/drawing/2014/main" id="{0B889469-94AB-744D-B3C1-663098EC5654}"/>
              </a:ext>
            </a:extLst>
          </p:cNvPr>
          <p:cNvGrpSpPr/>
          <p:nvPr/>
        </p:nvGrpSpPr>
        <p:grpSpPr>
          <a:xfrm>
            <a:off x="6573233" y="3549240"/>
            <a:ext cx="2297606" cy="1745753"/>
            <a:chOff x="6982979" y="3834794"/>
            <a:chExt cx="1887860" cy="1460199"/>
          </a:xfrm>
          <a:solidFill>
            <a:schemeClr val="accent5">
              <a:lumMod val="50000"/>
            </a:schemeClr>
          </a:solidFill>
        </p:grpSpPr>
        <p:sp>
          <p:nvSpPr>
            <p:cNvPr id="29" name="Овал 1">
              <a:extLst>
                <a:ext uri="{FF2B5EF4-FFF2-40B4-BE49-F238E27FC236}">
                  <a16:creationId xmlns:a16="http://schemas.microsoft.com/office/drawing/2014/main" id="{89C121C0-E7EB-B04E-8099-AA824496F70B}"/>
                </a:ext>
              </a:extLst>
            </p:cNvPr>
            <p:cNvSpPr/>
            <p:nvPr/>
          </p:nvSpPr>
          <p:spPr>
            <a:xfrm rot="10800000">
              <a:off x="7196810" y="3834794"/>
              <a:ext cx="1460197" cy="1460199"/>
            </a:xfrm>
            <a:prstGeom prst="ellipse">
              <a:avLst/>
            </a:prstGeom>
            <a:grpFill/>
            <a:ln w="38100" cap="flat">
              <a:solidFill>
                <a:schemeClr val="bg1"/>
              </a:solidFill>
              <a:miter lim="400000"/>
            </a:ln>
            <a:effectLst/>
          </p:spPr>
          <p:txBody>
            <a:bodyPr wrap="square" lIns="35967" tIns="35967" rIns="35967" bIns="35967" numCol="1" anchor="ctr">
              <a:noAutofit/>
            </a:bodyPr>
            <a:lstStyle/>
            <a:p>
              <a:pPr defTabSz="913577">
                <a:lnSpc>
                  <a:spcPct val="100000"/>
                </a:lnSpc>
                <a:spcBef>
                  <a:spcPts val="0"/>
                </a:spcBef>
                <a:defRPr sz="600">
                  <a:solidFill>
                    <a:srgbClr val="FFFFFF"/>
                  </a:solidFill>
                  <a:latin typeface="Calibri Light"/>
                  <a:ea typeface="Calibri Light"/>
                  <a:cs typeface="Calibri Light"/>
                  <a:sym typeface="Calibri Light"/>
                </a:defRPr>
              </a:pPr>
              <a:endParaRPr sz="599">
                <a:solidFill>
                  <a:srgbClr val="FFFFFF"/>
                </a:solidFill>
                <a:latin typeface="Calibri Light"/>
                <a:cs typeface="Calibri Light"/>
                <a:sym typeface="Calibri Light"/>
              </a:endParaRPr>
            </a:p>
          </p:txBody>
        </p:sp>
        <p:sp>
          <p:nvSpPr>
            <p:cNvPr id="35" name="Textfeld 46">
              <a:extLst>
                <a:ext uri="{FF2B5EF4-FFF2-40B4-BE49-F238E27FC236}">
                  <a16:creationId xmlns:a16="http://schemas.microsoft.com/office/drawing/2014/main" id="{14BD81B5-76FE-394E-A0D4-F8C0F5D25C0C}"/>
                </a:ext>
              </a:extLst>
            </p:cNvPr>
            <p:cNvSpPr txBox="1"/>
            <p:nvPr/>
          </p:nvSpPr>
          <p:spPr>
            <a:xfrm>
              <a:off x="6982979" y="4346853"/>
              <a:ext cx="1887860" cy="283176"/>
            </a:xfrm>
            <a:prstGeom prst="rect">
              <a:avLst/>
            </a:prstGeom>
            <a:noFill/>
          </p:spPr>
          <p:txBody>
            <a:bodyPr wrap="square" rtlCol="0">
              <a:spAutoFit/>
            </a:bodyPr>
            <a:lstStyle/>
            <a:p>
              <a:pPr algn="ctr"/>
              <a:r>
                <a:rPr lang="de-DE" sz="1600" b="1" spc="40" dirty="0" err="1">
                  <a:solidFill>
                    <a:schemeClr val="bg1"/>
                  </a:solidFill>
                  <a:latin typeface="Century Gothic" panose="020B0502020202020204" pitchFamily="34" charset="0"/>
                </a:rPr>
                <a:t>Les</a:t>
              </a:r>
              <a:r>
                <a:rPr lang="de-DE" sz="1600" b="1" spc="40" dirty="0">
                  <a:solidFill>
                    <a:schemeClr val="bg1"/>
                  </a:solidFill>
                  <a:latin typeface="Century Gothic" panose="020B0502020202020204" pitchFamily="34" charset="0"/>
                </a:rPr>
                <a:t> 3 C</a:t>
              </a:r>
            </a:p>
          </p:txBody>
        </p:sp>
      </p:grpSp>
    </p:spTree>
    <p:extLst>
      <p:ext uri="{BB962C8B-B14F-4D97-AF65-F5344CB8AC3E}">
        <p14:creationId xmlns:p14="http://schemas.microsoft.com/office/powerpoint/2010/main" val="410580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afterEffect">
                                  <p:stCondLst>
                                    <p:cond delay="100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2000" fill="hold"/>
                                        <p:tgtEl>
                                          <p:spTgt spid="19"/>
                                        </p:tgtEl>
                                        <p:attrNameLst>
                                          <p:attrName>ppt_x</p:attrName>
                                        </p:attrNameLst>
                                      </p:cBhvr>
                                      <p:tavLst>
                                        <p:tav tm="0">
                                          <p:val>
                                            <p:strVal val="0-#ppt_w/2"/>
                                          </p:val>
                                        </p:tav>
                                        <p:tav tm="100000">
                                          <p:val>
                                            <p:strVal val="#ppt_x"/>
                                          </p:val>
                                        </p:tav>
                                      </p:tavLst>
                                    </p:anim>
                                    <p:anim calcmode="lin" valueType="num">
                                      <p:cBhvr additive="base">
                                        <p:cTn id="8" dur="20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decel="5000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3000" fill="hold"/>
                                        <p:tgtEl>
                                          <p:spTgt spid="14"/>
                                        </p:tgtEl>
                                        <p:attrNameLst>
                                          <p:attrName>ppt_x</p:attrName>
                                        </p:attrNameLst>
                                      </p:cBhvr>
                                      <p:tavLst>
                                        <p:tav tm="0">
                                          <p:val>
                                            <p:strVal val="0-#ppt_w/2"/>
                                          </p:val>
                                        </p:tav>
                                        <p:tav tm="100000">
                                          <p:val>
                                            <p:strVal val="#ppt_x"/>
                                          </p:val>
                                        </p:tav>
                                      </p:tavLst>
                                    </p:anim>
                                    <p:anim calcmode="lin" valueType="num">
                                      <p:cBhvr additive="base">
                                        <p:cTn id="12" dur="3000" fill="hold"/>
                                        <p:tgtEl>
                                          <p:spTgt spid="14"/>
                                        </p:tgtEl>
                                        <p:attrNameLst>
                                          <p:attrName>ppt_y</p:attrName>
                                        </p:attrNameLst>
                                      </p:cBhvr>
                                      <p:tavLst>
                                        <p:tav tm="0">
                                          <p:val>
                                            <p:strVal val="#ppt_y"/>
                                          </p:val>
                                        </p:tav>
                                        <p:tav tm="100000">
                                          <p:val>
                                            <p:strVal val="#ppt_y"/>
                                          </p:val>
                                        </p:tav>
                                      </p:tavLst>
                                    </p:anim>
                                  </p:childTnLst>
                                </p:cTn>
                              </p:par>
                              <p:par>
                                <p:cTn id="13" presetID="22" presetClass="entr" presetSubtype="2"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3000"/>
                                        <p:tgtEl>
                                          <p:spTgt spid="11"/>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3000"/>
                                        <p:tgtEl>
                                          <p:spTgt spid="12"/>
                                        </p:tgtEl>
                                      </p:cBhvr>
                                    </p:animEffect>
                                  </p:childTnLst>
                                </p:cTn>
                              </p:par>
                              <p:par>
                                <p:cTn id="19" presetID="2" presetClass="entr" presetSubtype="1" decel="5000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2000" fill="hold"/>
                                        <p:tgtEl>
                                          <p:spTgt spid="13"/>
                                        </p:tgtEl>
                                        <p:attrNameLst>
                                          <p:attrName>ppt_x</p:attrName>
                                        </p:attrNameLst>
                                      </p:cBhvr>
                                      <p:tavLst>
                                        <p:tav tm="0">
                                          <p:val>
                                            <p:strVal val="#ppt_x"/>
                                          </p:val>
                                        </p:tav>
                                        <p:tav tm="100000">
                                          <p:val>
                                            <p:strVal val="#ppt_x"/>
                                          </p:val>
                                        </p:tav>
                                      </p:tavLst>
                                    </p:anim>
                                    <p:anim calcmode="lin" valueType="num">
                                      <p:cBhvr additive="base">
                                        <p:cTn id="22" dur="2000" fill="hold"/>
                                        <p:tgtEl>
                                          <p:spTgt spid="13"/>
                                        </p:tgtEl>
                                        <p:attrNameLst>
                                          <p:attrName>ppt_y</p:attrName>
                                        </p:attrNameLst>
                                      </p:cBhvr>
                                      <p:tavLst>
                                        <p:tav tm="0">
                                          <p:val>
                                            <p:strVal val="0-#ppt_h/2"/>
                                          </p:val>
                                        </p:tav>
                                        <p:tav tm="100000">
                                          <p:val>
                                            <p:strVal val="#ppt_y"/>
                                          </p:val>
                                        </p:tav>
                                      </p:tavLst>
                                    </p:anim>
                                  </p:childTnLst>
                                </p:cTn>
                              </p:par>
                              <p:par>
                                <p:cTn id="23" presetID="12" presetClass="entr" presetSubtype="8" fill="hold" grpId="0" nodeType="withEffect">
                                  <p:stCondLst>
                                    <p:cond delay="100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1500"/>
                                        <p:tgtEl>
                                          <p:spTgt spid="20"/>
                                        </p:tgtEl>
                                        <p:attrNameLst>
                                          <p:attrName>ppt_x</p:attrName>
                                        </p:attrNameLst>
                                      </p:cBhvr>
                                      <p:tavLst>
                                        <p:tav tm="0">
                                          <p:val>
                                            <p:strVal val="#ppt_x-#ppt_w*1.125000"/>
                                          </p:val>
                                        </p:tav>
                                        <p:tav tm="100000">
                                          <p:val>
                                            <p:strVal val="#ppt_x"/>
                                          </p:val>
                                        </p:tav>
                                      </p:tavLst>
                                    </p:anim>
                                    <p:animEffect transition="in" filter="wipe(right)">
                                      <p:cBhvr>
                                        <p:cTn id="26" dur="1500"/>
                                        <p:tgtEl>
                                          <p:spTgt spid="20"/>
                                        </p:tgtEl>
                                      </p:cBhvr>
                                    </p:animEffect>
                                  </p:childTnLst>
                                </p:cTn>
                              </p:par>
                              <p:par>
                                <p:cTn id="27" presetID="10" presetClass="entr" presetSubtype="0" fill="hold" grpId="0" nodeType="withEffect">
                                  <p:stCondLst>
                                    <p:cond delay="150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000"/>
                                        <p:tgtEl>
                                          <p:spTgt spid="4"/>
                                        </p:tgtEl>
                                      </p:cBhvr>
                                    </p:animEffect>
                                  </p:childTnLst>
                                </p:cTn>
                              </p:par>
                              <p:par>
                                <p:cTn id="30" presetID="0" presetClass="path" presetSubtype="0" decel="50000" fill="hold" grpId="1" nodeType="withEffect">
                                  <p:stCondLst>
                                    <p:cond delay="1500"/>
                                  </p:stCondLst>
                                  <p:childTnLst>
                                    <p:animMotion origin="layout" path="M -0.09362 -0.25509 L 0.00677 0.02269 " pathEditMode="relative" rAng="0" ptsTypes="AA">
                                      <p:cBhvr>
                                        <p:cTn id="31" dur="1500" fill="hold"/>
                                        <p:tgtEl>
                                          <p:spTgt spid="4"/>
                                        </p:tgtEl>
                                        <p:attrNameLst>
                                          <p:attrName>ppt_x</p:attrName>
                                          <p:attrName>ppt_y</p:attrName>
                                        </p:attrNameLst>
                                      </p:cBhvr>
                                      <p:rCtr x="5013" y="13889"/>
                                    </p:animMotion>
                                  </p:childTnLst>
                                </p:cTn>
                              </p:par>
                              <p:par>
                                <p:cTn id="32" presetID="10" presetClass="entr" presetSubtype="0" fill="hold" grpId="0" nodeType="withEffect">
                                  <p:stCondLst>
                                    <p:cond delay="1500"/>
                                  </p:stCondLst>
                                  <p:childTnLst>
                                    <p:set>
                                      <p:cBhvr>
                                        <p:cTn id="33" dur="1" fill="hold">
                                          <p:stCondLst>
                                            <p:cond delay="0"/>
                                          </p:stCondLst>
                                        </p:cTn>
                                        <p:tgtEl>
                                          <p:spTgt spid="82"/>
                                        </p:tgtEl>
                                        <p:attrNameLst>
                                          <p:attrName>style.visibility</p:attrName>
                                        </p:attrNameLst>
                                      </p:cBhvr>
                                      <p:to>
                                        <p:strVal val="visible"/>
                                      </p:to>
                                    </p:set>
                                    <p:animEffect transition="in" filter="fade">
                                      <p:cBhvr>
                                        <p:cTn id="34" dur="1000"/>
                                        <p:tgtEl>
                                          <p:spTgt spid="82"/>
                                        </p:tgtEl>
                                      </p:cBhvr>
                                    </p:animEffect>
                                  </p:childTnLst>
                                </p:cTn>
                              </p:par>
                              <p:par>
                                <p:cTn id="35" presetID="0" presetClass="path" presetSubtype="0" decel="50000" fill="hold" grpId="1" nodeType="withEffect">
                                  <p:stCondLst>
                                    <p:cond delay="1500"/>
                                  </p:stCondLst>
                                  <p:childTnLst>
                                    <p:animMotion origin="layout" path="M 0.07786 0.20069 L -0.01758 -0.05602 " pathEditMode="relative" rAng="0" ptsTypes="AA">
                                      <p:cBhvr>
                                        <p:cTn id="36" dur="1500" fill="hold"/>
                                        <p:tgtEl>
                                          <p:spTgt spid="82"/>
                                        </p:tgtEl>
                                        <p:attrNameLst>
                                          <p:attrName>ppt_x</p:attrName>
                                          <p:attrName>ppt_y</p:attrName>
                                        </p:attrNameLst>
                                      </p:cBhvr>
                                      <p:rCtr x="-4779" y="-12847"/>
                                    </p:animMotion>
                                  </p:childTnLst>
                                </p:cTn>
                              </p:par>
                            </p:childTnLst>
                          </p:cTn>
                        </p:par>
                        <p:par>
                          <p:cTn id="37" fill="hold">
                            <p:stCondLst>
                              <p:cond delay="3000"/>
                            </p:stCondLst>
                            <p:childTnLst>
                              <p:par>
                                <p:cTn id="38" presetID="0" presetClass="path" presetSubtype="0" fill="hold" grpId="2" nodeType="afterEffect">
                                  <p:stCondLst>
                                    <p:cond delay="0"/>
                                  </p:stCondLst>
                                  <p:childTnLst>
                                    <p:animMotion origin="layout" path="M 0.00677 0.02269 L -4.16667E-7 -4.81481E-6 " pathEditMode="relative" rAng="0" ptsTypes="AA">
                                      <p:cBhvr>
                                        <p:cTn id="39" dur="500" fill="hold"/>
                                        <p:tgtEl>
                                          <p:spTgt spid="4"/>
                                        </p:tgtEl>
                                        <p:attrNameLst>
                                          <p:attrName>ppt_x</p:attrName>
                                          <p:attrName>ppt_y</p:attrName>
                                        </p:attrNameLst>
                                      </p:cBhvr>
                                      <p:rCtr x="-1172" y="-2755"/>
                                    </p:animMotion>
                                  </p:childTnLst>
                                </p:cTn>
                              </p:par>
                              <p:par>
                                <p:cTn id="40" presetID="0" presetClass="path" presetSubtype="0" fill="hold" grpId="2" nodeType="withEffect">
                                  <p:stCondLst>
                                    <p:cond delay="0"/>
                                  </p:stCondLst>
                                  <p:childTnLst>
                                    <p:animMotion origin="layout" path="M -0.01758 -0.05602 L -3.33333E-6 -3.33333E-6 " pathEditMode="relative" rAng="0" ptsTypes="AA">
                                      <p:cBhvr>
                                        <p:cTn id="41" dur="500" fill="hold"/>
                                        <p:tgtEl>
                                          <p:spTgt spid="82"/>
                                        </p:tgtEl>
                                        <p:attrNameLst>
                                          <p:attrName>ppt_x</p:attrName>
                                          <p:attrName>ppt_y</p:attrName>
                                        </p:attrNameLst>
                                      </p:cBhvr>
                                      <p:rCtr x="742" y="2130"/>
                                    </p:animMotion>
                                  </p:childTnLst>
                                </p:cTn>
                              </p:par>
                              <p:par>
                                <p:cTn id="42" presetID="53" presetClass="entr" presetSubtype="16" fill="hold" nodeType="withEffect">
                                  <p:stCondLst>
                                    <p:cond delay="0"/>
                                  </p:stCondLst>
                                  <p:childTnLst>
                                    <p:set>
                                      <p:cBhvr>
                                        <p:cTn id="43" dur="1" fill="hold">
                                          <p:stCondLst>
                                            <p:cond delay="0"/>
                                          </p:stCondLst>
                                        </p:cTn>
                                        <p:tgtEl>
                                          <p:spTgt spid="7"/>
                                        </p:tgtEl>
                                        <p:attrNameLst>
                                          <p:attrName>style.visibility</p:attrName>
                                        </p:attrNameLst>
                                      </p:cBhvr>
                                      <p:to>
                                        <p:strVal val="visible"/>
                                      </p:to>
                                    </p:set>
                                    <p:anim calcmode="lin" valueType="num">
                                      <p:cBhvr>
                                        <p:cTn id="44" dur="1500" fill="hold"/>
                                        <p:tgtEl>
                                          <p:spTgt spid="7"/>
                                        </p:tgtEl>
                                        <p:attrNameLst>
                                          <p:attrName>ppt_w</p:attrName>
                                        </p:attrNameLst>
                                      </p:cBhvr>
                                      <p:tavLst>
                                        <p:tav tm="0">
                                          <p:val>
                                            <p:fltVal val="0"/>
                                          </p:val>
                                        </p:tav>
                                        <p:tav tm="100000">
                                          <p:val>
                                            <p:strVal val="#ppt_w"/>
                                          </p:val>
                                        </p:tav>
                                      </p:tavLst>
                                    </p:anim>
                                    <p:anim calcmode="lin" valueType="num">
                                      <p:cBhvr>
                                        <p:cTn id="45" dur="1500" fill="hold"/>
                                        <p:tgtEl>
                                          <p:spTgt spid="7"/>
                                        </p:tgtEl>
                                        <p:attrNameLst>
                                          <p:attrName>ppt_h</p:attrName>
                                        </p:attrNameLst>
                                      </p:cBhvr>
                                      <p:tavLst>
                                        <p:tav tm="0">
                                          <p:val>
                                            <p:fltVal val="0"/>
                                          </p:val>
                                        </p:tav>
                                        <p:tav tm="100000">
                                          <p:val>
                                            <p:strVal val="#ppt_h"/>
                                          </p:val>
                                        </p:tav>
                                      </p:tavLst>
                                    </p:anim>
                                    <p:animEffect transition="in" filter="fade">
                                      <p:cBhvr>
                                        <p:cTn id="46" dur="1500"/>
                                        <p:tgtEl>
                                          <p:spTgt spid="7"/>
                                        </p:tgtEl>
                                      </p:cBhvr>
                                    </p:animEffect>
                                  </p:childTnLst>
                                </p:cTn>
                              </p:par>
                              <p:par>
                                <p:cTn id="47" presetID="53" presetClass="entr" presetSubtype="16" fill="hold" nodeType="with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p:cTn id="49" dur="1500" fill="hold"/>
                                        <p:tgtEl>
                                          <p:spTgt spid="8"/>
                                        </p:tgtEl>
                                        <p:attrNameLst>
                                          <p:attrName>ppt_w</p:attrName>
                                        </p:attrNameLst>
                                      </p:cBhvr>
                                      <p:tavLst>
                                        <p:tav tm="0">
                                          <p:val>
                                            <p:fltVal val="0"/>
                                          </p:val>
                                        </p:tav>
                                        <p:tav tm="100000">
                                          <p:val>
                                            <p:strVal val="#ppt_w"/>
                                          </p:val>
                                        </p:tav>
                                      </p:tavLst>
                                    </p:anim>
                                    <p:anim calcmode="lin" valueType="num">
                                      <p:cBhvr>
                                        <p:cTn id="50" dur="1500" fill="hold"/>
                                        <p:tgtEl>
                                          <p:spTgt spid="8"/>
                                        </p:tgtEl>
                                        <p:attrNameLst>
                                          <p:attrName>ppt_h</p:attrName>
                                        </p:attrNameLst>
                                      </p:cBhvr>
                                      <p:tavLst>
                                        <p:tav tm="0">
                                          <p:val>
                                            <p:fltVal val="0"/>
                                          </p:val>
                                        </p:tav>
                                        <p:tav tm="100000">
                                          <p:val>
                                            <p:strVal val="#ppt_h"/>
                                          </p:val>
                                        </p:tav>
                                      </p:tavLst>
                                    </p:anim>
                                    <p:animEffect transition="in" filter="fade">
                                      <p:cBhvr>
                                        <p:cTn id="51" dur="1500"/>
                                        <p:tgtEl>
                                          <p:spTgt spid="8"/>
                                        </p:tgtEl>
                                      </p:cBhvr>
                                    </p:animEffect>
                                  </p:childTnLst>
                                </p:cTn>
                              </p:par>
                              <p:par>
                                <p:cTn id="52" presetID="17" presetClass="entr" presetSubtype="8" fill="hold" grpId="0" nodeType="withEffect">
                                  <p:stCondLst>
                                    <p:cond delay="1000"/>
                                  </p:stCondLst>
                                  <p:childTnLst>
                                    <p:set>
                                      <p:cBhvr>
                                        <p:cTn id="53" dur="1" fill="hold">
                                          <p:stCondLst>
                                            <p:cond delay="0"/>
                                          </p:stCondLst>
                                        </p:cTn>
                                        <p:tgtEl>
                                          <p:spTgt spid="23"/>
                                        </p:tgtEl>
                                        <p:attrNameLst>
                                          <p:attrName>style.visibility</p:attrName>
                                        </p:attrNameLst>
                                      </p:cBhvr>
                                      <p:to>
                                        <p:strVal val="visible"/>
                                      </p:to>
                                    </p:set>
                                    <p:anim calcmode="lin" valueType="num">
                                      <p:cBhvr>
                                        <p:cTn id="54" dur="1000" fill="hold"/>
                                        <p:tgtEl>
                                          <p:spTgt spid="23"/>
                                        </p:tgtEl>
                                        <p:attrNameLst>
                                          <p:attrName>ppt_x</p:attrName>
                                        </p:attrNameLst>
                                      </p:cBhvr>
                                      <p:tavLst>
                                        <p:tav tm="0">
                                          <p:val>
                                            <p:strVal val="#ppt_x-#ppt_w/2"/>
                                          </p:val>
                                        </p:tav>
                                        <p:tav tm="100000">
                                          <p:val>
                                            <p:strVal val="#ppt_x"/>
                                          </p:val>
                                        </p:tav>
                                      </p:tavLst>
                                    </p:anim>
                                    <p:anim calcmode="lin" valueType="num">
                                      <p:cBhvr>
                                        <p:cTn id="55" dur="1000" fill="hold"/>
                                        <p:tgtEl>
                                          <p:spTgt spid="23"/>
                                        </p:tgtEl>
                                        <p:attrNameLst>
                                          <p:attrName>ppt_y</p:attrName>
                                        </p:attrNameLst>
                                      </p:cBhvr>
                                      <p:tavLst>
                                        <p:tav tm="0">
                                          <p:val>
                                            <p:strVal val="#ppt_y"/>
                                          </p:val>
                                        </p:tav>
                                        <p:tav tm="100000">
                                          <p:val>
                                            <p:strVal val="#ppt_y"/>
                                          </p:val>
                                        </p:tav>
                                      </p:tavLst>
                                    </p:anim>
                                    <p:anim calcmode="lin" valueType="num">
                                      <p:cBhvr>
                                        <p:cTn id="56" dur="1000" fill="hold"/>
                                        <p:tgtEl>
                                          <p:spTgt spid="23"/>
                                        </p:tgtEl>
                                        <p:attrNameLst>
                                          <p:attrName>ppt_w</p:attrName>
                                        </p:attrNameLst>
                                      </p:cBhvr>
                                      <p:tavLst>
                                        <p:tav tm="0">
                                          <p:val>
                                            <p:fltVal val="0"/>
                                          </p:val>
                                        </p:tav>
                                        <p:tav tm="100000">
                                          <p:val>
                                            <p:strVal val="#ppt_w"/>
                                          </p:val>
                                        </p:tav>
                                      </p:tavLst>
                                    </p:anim>
                                    <p:anim calcmode="lin" valueType="num">
                                      <p:cBhvr>
                                        <p:cTn id="57" dur="1000" fill="hold"/>
                                        <p:tgtEl>
                                          <p:spTgt spid="23"/>
                                        </p:tgtEl>
                                        <p:attrNameLst>
                                          <p:attrName>ppt_h</p:attrName>
                                        </p:attrNameLst>
                                      </p:cBhvr>
                                      <p:tavLst>
                                        <p:tav tm="0">
                                          <p:val>
                                            <p:strVal val="#ppt_h"/>
                                          </p:val>
                                        </p:tav>
                                        <p:tav tm="100000">
                                          <p:val>
                                            <p:strVal val="#ppt_h"/>
                                          </p:val>
                                        </p:tav>
                                      </p:tavLst>
                                    </p:anim>
                                  </p:childTnLst>
                                </p:cTn>
                              </p:par>
                              <p:par>
                                <p:cTn id="58" presetID="17" presetClass="entr" presetSubtype="8" fill="hold" grpId="0" nodeType="withEffect">
                                  <p:stCondLst>
                                    <p:cond delay="1000"/>
                                  </p:stCondLst>
                                  <p:childTnLst>
                                    <p:set>
                                      <p:cBhvr>
                                        <p:cTn id="59" dur="1" fill="hold">
                                          <p:stCondLst>
                                            <p:cond delay="0"/>
                                          </p:stCondLst>
                                        </p:cTn>
                                        <p:tgtEl>
                                          <p:spTgt spid="36"/>
                                        </p:tgtEl>
                                        <p:attrNameLst>
                                          <p:attrName>style.visibility</p:attrName>
                                        </p:attrNameLst>
                                      </p:cBhvr>
                                      <p:to>
                                        <p:strVal val="visible"/>
                                      </p:to>
                                    </p:set>
                                    <p:anim calcmode="lin" valueType="num">
                                      <p:cBhvr>
                                        <p:cTn id="60" dur="1000" fill="hold"/>
                                        <p:tgtEl>
                                          <p:spTgt spid="36"/>
                                        </p:tgtEl>
                                        <p:attrNameLst>
                                          <p:attrName>ppt_x</p:attrName>
                                        </p:attrNameLst>
                                      </p:cBhvr>
                                      <p:tavLst>
                                        <p:tav tm="0">
                                          <p:val>
                                            <p:strVal val="#ppt_x-#ppt_w/2"/>
                                          </p:val>
                                        </p:tav>
                                        <p:tav tm="100000">
                                          <p:val>
                                            <p:strVal val="#ppt_x"/>
                                          </p:val>
                                        </p:tav>
                                      </p:tavLst>
                                    </p:anim>
                                    <p:anim calcmode="lin" valueType="num">
                                      <p:cBhvr>
                                        <p:cTn id="61" dur="1000" fill="hold"/>
                                        <p:tgtEl>
                                          <p:spTgt spid="36"/>
                                        </p:tgtEl>
                                        <p:attrNameLst>
                                          <p:attrName>ppt_y</p:attrName>
                                        </p:attrNameLst>
                                      </p:cBhvr>
                                      <p:tavLst>
                                        <p:tav tm="0">
                                          <p:val>
                                            <p:strVal val="#ppt_y"/>
                                          </p:val>
                                        </p:tav>
                                        <p:tav tm="100000">
                                          <p:val>
                                            <p:strVal val="#ppt_y"/>
                                          </p:val>
                                        </p:tav>
                                      </p:tavLst>
                                    </p:anim>
                                    <p:anim calcmode="lin" valueType="num">
                                      <p:cBhvr>
                                        <p:cTn id="62" dur="1000" fill="hold"/>
                                        <p:tgtEl>
                                          <p:spTgt spid="36"/>
                                        </p:tgtEl>
                                        <p:attrNameLst>
                                          <p:attrName>ppt_w</p:attrName>
                                        </p:attrNameLst>
                                      </p:cBhvr>
                                      <p:tavLst>
                                        <p:tav tm="0">
                                          <p:val>
                                            <p:fltVal val="0"/>
                                          </p:val>
                                        </p:tav>
                                        <p:tav tm="100000">
                                          <p:val>
                                            <p:strVal val="#ppt_w"/>
                                          </p:val>
                                        </p:tav>
                                      </p:tavLst>
                                    </p:anim>
                                    <p:anim calcmode="lin" valueType="num">
                                      <p:cBhvr>
                                        <p:cTn id="63" dur="1000" fill="hold"/>
                                        <p:tgtEl>
                                          <p:spTgt spid="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animBg="1"/>
      <p:bldP spid="20" grpId="0"/>
      <p:bldP spid="13" grpId="0" animBg="1"/>
      <p:bldP spid="23" grpId="0"/>
      <p:bldP spid="36" grpId="0"/>
      <p:bldP spid="11" grpId="0" animBg="1"/>
      <p:bldP spid="12" grpId="0" animBg="1"/>
      <p:bldP spid="4" grpId="0" animBg="1"/>
      <p:bldP spid="4" grpId="1" animBg="1"/>
      <p:bldP spid="4" grpId="2" animBg="1"/>
      <p:bldP spid="82" grpId="0" animBg="1"/>
      <p:bldP spid="82" grpId="1" animBg="1"/>
      <p:bldP spid="82"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6" name="Group 305">
            <a:extLst>
              <a:ext uri="{FF2B5EF4-FFF2-40B4-BE49-F238E27FC236}">
                <a16:creationId xmlns:a16="http://schemas.microsoft.com/office/drawing/2014/main" id="{8A0674F7-C6FE-40DB-87AD-64D4115A3D45}"/>
              </a:ext>
            </a:extLst>
          </p:cNvPr>
          <p:cNvGrpSpPr/>
          <p:nvPr/>
        </p:nvGrpSpPr>
        <p:grpSpPr>
          <a:xfrm>
            <a:off x="4291005" y="-1095477"/>
            <a:ext cx="3610001" cy="3568335"/>
            <a:chOff x="7267648" y="-1290671"/>
            <a:chExt cx="5648275" cy="5583084"/>
          </a:xfrm>
        </p:grpSpPr>
        <p:grpSp>
          <p:nvGrpSpPr>
            <p:cNvPr id="307" name="Group 306">
              <a:extLst>
                <a:ext uri="{FF2B5EF4-FFF2-40B4-BE49-F238E27FC236}">
                  <a16:creationId xmlns:a16="http://schemas.microsoft.com/office/drawing/2014/main" id="{A907EB54-9FD3-4FFD-A1C6-615D6FA68A0A}"/>
                </a:ext>
              </a:extLst>
            </p:cNvPr>
            <p:cNvGrpSpPr/>
            <p:nvPr/>
          </p:nvGrpSpPr>
          <p:grpSpPr>
            <a:xfrm>
              <a:off x="7335400" y="-1234307"/>
              <a:ext cx="5519888" cy="5479748"/>
              <a:chOff x="6675405" y="1290378"/>
              <a:chExt cx="4315973" cy="4284588"/>
            </a:xfrm>
            <a:solidFill>
              <a:srgbClr val="FFFFFF">
                <a:lumMod val="85000"/>
              </a:srgbClr>
            </a:solidFill>
          </p:grpSpPr>
          <p:grpSp>
            <p:nvGrpSpPr>
              <p:cNvPr id="386" name="Graphic 2819">
                <a:extLst>
                  <a:ext uri="{FF2B5EF4-FFF2-40B4-BE49-F238E27FC236}">
                    <a16:creationId xmlns:a16="http://schemas.microsoft.com/office/drawing/2014/main" id="{C82D5306-50B4-4D21-B5D8-D7B88FDF4E6A}"/>
                  </a:ext>
                </a:extLst>
              </p:cNvPr>
              <p:cNvGrpSpPr/>
              <p:nvPr/>
            </p:nvGrpSpPr>
            <p:grpSpPr>
              <a:xfrm>
                <a:off x="6675405" y="1290378"/>
                <a:ext cx="4315973" cy="4284588"/>
                <a:chOff x="5175694" y="2514409"/>
                <a:chExt cx="1846897" cy="1833467"/>
              </a:xfrm>
              <a:grpFill/>
            </p:grpSpPr>
            <p:sp>
              <p:nvSpPr>
                <p:cNvPr id="410" name="Freeform: Shape 409">
                  <a:extLst>
                    <a:ext uri="{FF2B5EF4-FFF2-40B4-BE49-F238E27FC236}">
                      <a16:creationId xmlns:a16="http://schemas.microsoft.com/office/drawing/2014/main" id="{6449CDCA-6706-41E2-B542-3E8DD400EC46}"/>
                    </a:ext>
                  </a:extLst>
                </p:cNvPr>
                <p:cNvSpPr/>
                <p:nvPr/>
              </p:nvSpPr>
              <p:spPr>
                <a:xfrm>
                  <a:off x="5553837" y="2514409"/>
                  <a:ext cx="559974" cy="268509"/>
                </a:xfrm>
                <a:custGeom>
                  <a:avLst/>
                  <a:gdLst>
                    <a:gd name="connsiteX0" fmla="*/ 0 w 559974"/>
                    <a:gd name="connsiteY0" fmla="*/ 268510 h 268509"/>
                    <a:gd name="connsiteX1" fmla="*/ 300038 w 559974"/>
                    <a:gd name="connsiteY1" fmla="*/ 0 h 268509"/>
                    <a:gd name="connsiteX2" fmla="*/ 301085 w 559974"/>
                    <a:gd name="connsiteY2" fmla="*/ 190 h 268509"/>
                    <a:gd name="connsiteX3" fmla="*/ 559975 w 559974"/>
                    <a:gd name="connsiteY3" fmla="*/ 59912 h 268509"/>
                    <a:gd name="connsiteX4" fmla="*/ 553498 w 559974"/>
                    <a:gd name="connsiteY4" fmla="*/ 62294 h 268509"/>
                    <a:gd name="connsiteX5" fmla="*/ 0 w 559974"/>
                    <a:gd name="connsiteY5" fmla="*/ 268510 h 268509"/>
                    <a:gd name="connsiteX6" fmla="*/ 301180 w 559974"/>
                    <a:gd name="connsiteY6" fmla="*/ 4477 h 268509"/>
                    <a:gd name="connsiteX7" fmla="*/ 19240 w 559974"/>
                    <a:gd name="connsiteY7" fmla="*/ 256889 h 268509"/>
                    <a:gd name="connsiteX8" fmla="*/ 545497 w 559974"/>
                    <a:gd name="connsiteY8" fmla="*/ 60865 h 268509"/>
                    <a:gd name="connsiteX9" fmla="*/ 301180 w 559974"/>
                    <a:gd name="connsiteY9" fmla="*/ 4477 h 268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9974" h="268509">
                      <a:moveTo>
                        <a:pt x="0" y="268510"/>
                      </a:moveTo>
                      <a:lnTo>
                        <a:pt x="300038" y="0"/>
                      </a:lnTo>
                      <a:lnTo>
                        <a:pt x="301085" y="190"/>
                      </a:lnTo>
                      <a:lnTo>
                        <a:pt x="559975" y="59912"/>
                      </a:lnTo>
                      <a:lnTo>
                        <a:pt x="553498" y="62294"/>
                      </a:lnTo>
                      <a:lnTo>
                        <a:pt x="0" y="268510"/>
                      </a:lnTo>
                      <a:close/>
                      <a:moveTo>
                        <a:pt x="301180" y="4477"/>
                      </a:moveTo>
                      <a:lnTo>
                        <a:pt x="19240" y="256889"/>
                      </a:lnTo>
                      <a:lnTo>
                        <a:pt x="545497" y="60865"/>
                      </a:lnTo>
                      <a:lnTo>
                        <a:pt x="301180" y="4477"/>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411" name="Freeform: Shape 410">
                  <a:extLst>
                    <a:ext uri="{FF2B5EF4-FFF2-40B4-BE49-F238E27FC236}">
                      <a16:creationId xmlns:a16="http://schemas.microsoft.com/office/drawing/2014/main" id="{3009B3F0-CEC2-4255-9F2F-42BC45274540}"/>
                    </a:ext>
                  </a:extLst>
                </p:cNvPr>
                <p:cNvSpPr/>
                <p:nvPr/>
              </p:nvSpPr>
              <p:spPr>
                <a:xfrm>
                  <a:off x="6098476" y="2530983"/>
                  <a:ext cx="391858" cy="197358"/>
                </a:xfrm>
                <a:custGeom>
                  <a:avLst/>
                  <a:gdLst>
                    <a:gd name="connsiteX0" fmla="*/ 391858 w 391858"/>
                    <a:gd name="connsiteY0" fmla="*/ 197358 h 197358"/>
                    <a:gd name="connsiteX1" fmla="*/ 387001 w 391858"/>
                    <a:gd name="connsiteY1" fmla="*/ 195453 h 197358"/>
                    <a:gd name="connsiteX2" fmla="*/ 0 w 391858"/>
                    <a:gd name="connsiteY2" fmla="*/ 42863 h 197358"/>
                    <a:gd name="connsiteX3" fmla="*/ 300228 w 391858"/>
                    <a:gd name="connsiteY3" fmla="*/ 0 h 197358"/>
                    <a:gd name="connsiteX4" fmla="*/ 391858 w 391858"/>
                    <a:gd name="connsiteY4" fmla="*/ 197358 h 197358"/>
                    <a:gd name="connsiteX5" fmla="*/ 16192 w 391858"/>
                    <a:gd name="connsiteY5" fmla="*/ 44768 h 197358"/>
                    <a:gd name="connsiteX6" fmla="*/ 383667 w 391858"/>
                    <a:gd name="connsiteY6" fmla="*/ 189643 h 197358"/>
                    <a:gd name="connsiteX7" fmla="*/ 297847 w 391858"/>
                    <a:gd name="connsiteY7" fmla="*/ 4572 h 197358"/>
                    <a:gd name="connsiteX8" fmla="*/ 16192 w 391858"/>
                    <a:gd name="connsiteY8" fmla="*/ 44768 h 19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1858" h="197358">
                      <a:moveTo>
                        <a:pt x="391858" y="197358"/>
                      </a:moveTo>
                      <a:lnTo>
                        <a:pt x="387001" y="195453"/>
                      </a:lnTo>
                      <a:lnTo>
                        <a:pt x="0" y="42863"/>
                      </a:lnTo>
                      <a:lnTo>
                        <a:pt x="300228" y="0"/>
                      </a:lnTo>
                      <a:lnTo>
                        <a:pt x="391858" y="197358"/>
                      </a:lnTo>
                      <a:close/>
                      <a:moveTo>
                        <a:pt x="16192" y="44768"/>
                      </a:moveTo>
                      <a:lnTo>
                        <a:pt x="383667" y="189643"/>
                      </a:lnTo>
                      <a:lnTo>
                        <a:pt x="297847" y="4572"/>
                      </a:lnTo>
                      <a:lnTo>
                        <a:pt x="16192" y="44768"/>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412" name="Freeform: Shape 411">
                  <a:extLst>
                    <a:ext uri="{FF2B5EF4-FFF2-40B4-BE49-F238E27FC236}">
                      <a16:creationId xmlns:a16="http://schemas.microsoft.com/office/drawing/2014/main" id="{58BEDE84-077F-4227-9A06-F3E67216DA51}"/>
                    </a:ext>
                  </a:extLst>
                </p:cNvPr>
                <p:cNvSpPr/>
                <p:nvPr/>
              </p:nvSpPr>
              <p:spPr>
                <a:xfrm>
                  <a:off x="6480809" y="2719673"/>
                  <a:ext cx="376618" cy="342328"/>
                </a:xfrm>
                <a:custGeom>
                  <a:avLst/>
                  <a:gdLst>
                    <a:gd name="connsiteX0" fmla="*/ 376619 w 376618"/>
                    <a:gd name="connsiteY0" fmla="*/ 342329 h 342328"/>
                    <a:gd name="connsiteX1" fmla="*/ 0 w 376618"/>
                    <a:gd name="connsiteY1" fmla="*/ 2857 h 342328"/>
                    <a:gd name="connsiteX2" fmla="*/ 233934 w 376618"/>
                    <a:gd name="connsiteY2" fmla="*/ 0 h 342328"/>
                    <a:gd name="connsiteX3" fmla="*/ 234506 w 376618"/>
                    <a:gd name="connsiteY3" fmla="*/ 1333 h 342328"/>
                    <a:gd name="connsiteX4" fmla="*/ 376619 w 376618"/>
                    <a:gd name="connsiteY4" fmla="*/ 342329 h 342328"/>
                    <a:gd name="connsiteX5" fmla="*/ 10763 w 376618"/>
                    <a:gd name="connsiteY5" fmla="*/ 6763 h 342328"/>
                    <a:gd name="connsiteX6" fmla="*/ 365760 w 376618"/>
                    <a:gd name="connsiteY6" fmla="*/ 326803 h 342328"/>
                    <a:gd name="connsiteX7" fmla="*/ 231267 w 376618"/>
                    <a:gd name="connsiteY7" fmla="*/ 4096 h 342328"/>
                    <a:gd name="connsiteX8" fmla="*/ 10763 w 376618"/>
                    <a:gd name="connsiteY8" fmla="*/ 6763 h 342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6618" h="342328">
                      <a:moveTo>
                        <a:pt x="376619" y="342329"/>
                      </a:moveTo>
                      <a:lnTo>
                        <a:pt x="0" y="2857"/>
                      </a:lnTo>
                      <a:lnTo>
                        <a:pt x="233934" y="0"/>
                      </a:lnTo>
                      <a:lnTo>
                        <a:pt x="234506" y="1333"/>
                      </a:lnTo>
                      <a:lnTo>
                        <a:pt x="376619" y="342329"/>
                      </a:lnTo>
                      <a:close/>
                      <a:moveTo>
                        <a:pt x="10763" y="6763"/>
                      </a:moveTo>
                      <a:lnTo>
                        <a:pt x="365760" y="326803"/>
                      </a:lnTo>
                      <a:lnTo>
                        <a:pt x="231267" y="4096"/>
                      </a:lnTo>
                      <a:lnTo>
                        <a:pt x="10763" y="6763"/>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413" name="Freeform: Shape 412">
                  <a:extLst>
                    <a:ext uri="{FF2B5EF4-FFF2-40B4-BE49-F238E27FC236}">
                      <a16:creationId xmlns:a16="http://schemas.microsoft.com/office/drawing/2014/main" id="{70FE6D09-EE9D-4385-ACDB-6EEF0D0676CC}"/>
                    </a:ext>
                  </a:extLst>
                </p:cNvPr>
                <p:cNvSpPr/>
                <p:nvPr/>
              </p:nvSpPr>
              <p:spPr>
                <a:xfrm>
                  <a:off x="6849237" y="3051905"/>
                  <a:ext cx="173354" cy="408813"/>
                </a:xfrm>
                <a:custGeom>
                  <a:avLst/>
                  <a:gdLst>
                    <a:gd name="connsiteX0" fmla="*/ 173355 w 173354"/>
                    <a:gd name="connsiteY0" fmla="*/ 408813 h 408813"/>
                    <a:gd name="connsiteX1" fmla="*/ 39719 w 173354"/>
                    <a:gd name="connsiteY1" fmla="*/ 150209 h 408813"/>
                    <a:gd name="connsiteX2" fmla="*/ 0 w 173354"/>
                    <a:gd name="connsiteY2" fmla="*/ 0 h 408813"/>
                    <a:gd name="connsiteX3" fmla="*/ 104299 w 173354"/>
                    <a:gd name="connsiteY3" fmla="*/ 11621 h 408813"/>
                    <a:gd name="connsiteX4" fmla="*/ 104584 w 173354"/>
                    <a:gd name="connsiteY4" fmla="*/ 13145 h 408813"/>
                    <a:gd name="connsiteX5" fmla="*/ 173355 w 173354"/>
                    <a:gd name="connsiteY5" fmla="*/ 408813 h 408813"/>
                    <a:gd name="connsiteX6" fmla="*/ 5525 w 173354"/>
                    <a:gd name="connsiteY6" fmla="*/ 4667 h 408813"/>
                    <a:gd name="connsiteX7" fmla="*/ 43529 w 173354"/>
                    <a:gd name="connsiteY7" fmla="*/ 148590 h 408813"/>
                    <a:gd name="connsiteX8" fmla="*/ 164592 w 173354"/>
                    <a:gd name="connsiteY8" fmla="*/ 382810 h 408813"/>
                    <a:gd name="connsiteX9" fmla="*/ 100679 w 173354"/>
                    <a:gd name="connsiteY9" fmla="*/ 15240 h 408813"/>
                    <a:gd name="connsiteX10" fmla="*/ 5525 w 173354"/>
                    <a:gd name="connsiteY10" fmla="*/ 4667 h 408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354" h="408813">
                      <a:moveTo>
                        <a:pt x="173355" y="408813"/>
                      </a:moveTo>
                      <a:lnTo>
                        <a:pt x="39719" y="150209"/>
                      </a:lnTo>
                      <a:lnTo>
                        <a:pt x="0" y="0"/>
                      </a:lnTo>
                      <a:lnTo>
                        <a:pt x="104299" y="11621"/>
                      </a:lnTo>
                      <a:lnTo>
                        <a:pt x="104584" y="13145"/>
                      </a:lnTo>
                      <a:lnTo>
                        <a:pt x="173355" y="408813"/>
                      </a:lnTo>
                      <a:close/>
                      <a:moveTo>
                        <a:pt x="5525" y="4667"/>
                      </a:moveTo>
                      <a:lnTo>
                        <a:pt x="43529" y="148590"/>
                      </a:lnTo>
                      <a:lnTo>
                        <a:pt x="164592" y="382810"/>
                      </a:lnTo>
                      <a:lnTo>
                        <a:pt x="100679" y="15240"/>
                      </a:lnTo>
                      <a:lnTo>
                        <a:pt x="5525" y="4667"/>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414" name="Freeform: Shape 413">
                  <a:extLst>
                    <a:ext uri="{FF2B5EF4-FFF2-40B4-BE49-F238E27FC236}">
                      <a16:creationId xmlns:a16="http://schemas.microsoft.com/office/drawing/2014/main" id="{C39B9625-B954-4AAE-A01B-FB298D9ACA16}"/>
                    </a:ext>
                  </a:extLst>
                </p:cNvPr>
                <p:cNvSpPr/>
                <p:nvPr/>
              </p:nvSpPr>
              <p:spPr>
                <a:xfrm>
                  <a:off x="6824281" y="3439287"/>
                  <a:ext cx="197929" cy="372903"/>
                </a:xfrm>
                <a:custGeom>
                  <a:avLst/>
                  <a:gdLst>
                    <a:gd name="connsiteX0" fmla="*/ 117634 w 197929"/>
                    <a:gd name="connsiteY0" fmla="*/ 372904 h 372903"/>
                    <a:gd name="connsiteX1" fmla="*/ 0 w 197929"/>
                    <a:gd name="connsiteY1" fmla="*/ 252413 h 372903"/>
                    <a:gd name="connsiteX2" fmla="*/ 1143 w 197929"/>
                    <a:gd name="connsiteY2" fmla="*/ 250984 h 372903"/>
                    <a:gd name="connsiteX3" fmla="*/ 197929 w 197929"/>
                    <a:gd name="connsiteY3" fmla="*/ 0 h 372903"/>
                    <a:gd name="connsiteX4" fmla="*/ 196024 w 197929"/>
                    <a:gd name="connsiteY4" fmla="*/ 8858 h 372903"/>
                    <a:gd name="connsiteX5" fmla="*/ 117634 w 197929"/>
                    <a:gd name="connsiteY5" fmla="*/ 372904 h 372903"/>
                    <a:gd name="connsiteX6" fmla="*/ 5524 w 197929"/>
                    <a:gd name="connsiteY6" fmla="*/ 252127 h 372903"/>
                    <a:gd name="connsiteX7" fmla="*/ 115157 w 197929"/>
                    <a:gd name="connsiteY7" fmla="*/ 364426 h 372903"/>
                    <a:gd name="connsiteX8" fmla="*/ 190024 w 197929"/>
                    <a:gd name="connsiteY8" fmla="*/ 16764 h 372903"/>
                    <a:gd name="connsiteX9" fmla="*/ 5524 w 197929"/>
                    <a:gd name="connsiteY9" fmla="*/ 252127 h 372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929" h="372903">
                      <a:moveTo>
                        <a:pt x="117634" y="372904"/>
                      </a:moveTo>
                      <a:lnTo>
                        <a:pt x="0" y="252413"/>
                      </a:lnTo>
                      <a:lnTo>
                        <a:pt x="1143" y="250984"/>
                      </a:lnTo>
                      <a:lnTo>
                        <a:pt x="197929" y="0"/>
                      </a:lnTo>
                      <a:lnTo>
                        <a:pt x="196024" y="8858"/>
                      </a:lnTo>
                      <a:lnTo>
                        <a:pt x="117634" y="372904"/>
                      </a:lnTo>
                      <a:close/>
                      <a:moveTo>
                        <a:pt x="5524" y="252127"/>
                      </a:moveTo>
                      <a:lnTo>
                        <a:pt x="115157" y="364426"/>
                      </a:lnTo>
                      <a:lnTo>
                        <a:pt x="190024" y="16764"/>
                      </a:lnTo>
                      <a:lnTo>
                        <a:pt x="5524" y="252127"/>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415" name="Freeform: Shape 414">
                  <a:extLst>
                    <a:ext uri="{FF2B5EF4-FFF2-40B4-BE49-F238E27FC236}">
                      <a16:creationId xmlns:a16="http://schemas.microsoft.com/office/drawing/2014/main" id="{078B40A9-7EF4-4494-A43F-A39C41B5A800}"/>
                    </a:ext>
                  </a:extLst>
                </p:cNvPr>
                <p:cNvSpPr/>
                <p:nvPr/>
              </p:nvSpPr>
              <p:spPr>
                <a:xfrm>
                  <a:off x="6589395" y="3687984"/>
                  <a:ext cx="354044" cy="525399"/>
                </a:xfrm>
                <a:custGeom>
                  <a:avLst/>
                  <a:gdLst>
                    <a:gd name="connsiteX0" fmla="*/ 0 w 354044"/>
                    <a:gd name="connsiteY0" fmla="*/ 525399 h 525399"/>
                    <a:gd name="connsiteX1" fmla="*/ 236982 w 354044"/>
                    <a:gd name="connsiteY1" fmla="*/ 0 h 525399"/>
                    <a:gd name="connsiteX2" fmla="*/ 354044 w 354044"/>
                    <a:gd name="connsiteY2" fmla="*/ 119920 h 525399"/>
                    <a:gd name="connsiteX3" fmla="*/ 352806 w 354044"/>
                    <a:gd name="connsiteY3" fmla="*/ 121348 h 525399"/>
                    <a:gd name="connsiteX4" fmla="*/ 0 w 354044"/>
                    <a:gd name="connsiteY4" fmla="*/ 525399 h 525399"/>
                    <a:gd name="connsiteX5" fmla="*/ 238316 w 354044"/>
                    <a:gd name="connsiteY5" fmla="*/ 7239 h 525399"/>
                    <a:gd name="connsiteX6" fmla="*/ 15335 w 354044"/>
                    <a:gd name="connsiteY6" fmla="*/ 501587 h 525399"/>
                    <a:gd name="connsiteX7" fmla="*/ 348425 w 354044"/>
                    <a:gd name="connsiteY7" fmla="*/ 120110 h 525399"/>
                    <a:gd name="connsiteX8" fmla="*/ 238316 w 354044"/>
                    <a:gd name="connsiteY8" fmla="*/ 7239 h 525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4044" h="525399">
                      <a:moveTo>
                        <a:pt x="0" y="525399"/>
                      </a:moveTo>
                      <a:lnTo>
                        <a:pt x="236982" y="0"/>
                      </a:lnTo>
                      <a:lnTo>
                        <a:pt x="354044" y="119920"/>
                      </a:lnTo>
                      <a:lnTo>
                        <a:pt x="352806" y="121348"/>
                      </a:lnTo>
                      <a:lnTo>
                        <a:pt x="0" y="525399"/>
                      </a:lnTo>
                      <a:close/>
                      <a:moveTo>
                        <a:pt x="238316" y="7239"/>
                      </a:moveTo>
                      <a:lnTo>
                        <a:pt x="15335" y="501587"/>
                      </a:lnTo>
                      <a:lnTo>
                        <a:pt x="348425" y="120110"/>
                      </a:lnTo>
                      <a:lnTo>
                        <a:pt x="238316" y="7239"/>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416" name="Freeform: Shape 415">
                  <a:extLst>
                    <a:ext uri="{FF2B5EF4-FFF2-40B4-BE49-F238E27FC236}">
                      <a16:creationId xmlns:a16="http://schemas.microsoft.com/office/drawing/2014/main" id="{E41F59B6-B8F2-4DC8-B3FA-85AC30E5EA5F}"/>
                    </a:ext>
                  </a:extLst>
                </p:cNvPr>
                <p:cNvSpPr/>
                <p:nvPr/>
              </p:nvSpPr>
              <p:spPr>
                <a:xfrm>
                  <a:off x="6387465" y="3678840"/>
                  <a:ext cx="447579" cy="530352"/>
                </a:xfrm>
                <a:custGeom>
                  <a:avLst/>
                  <a:gdLst>
                    <a:gd name="connsiteX0" fmla="*/ 0 w 447579"/>
                    <a:gd name="connsiteY0" fmla="*/ 530352 h 530352"/>
                    <a:gd name="connsiteX1" fmla="*/ 2953 w 447579"/>
                    <a:gd name="connsiteY1" fmla="*/ 526828 h 530352"/>
                    <a:gd name="connsiteX2" fmla="*/ 447580 w 447579"/>
                    <a:gd name="connsiteY2" fmla="*/ 0 h 530352"/>
                    <a:gd name="connsiteX3" fmla="*/ 210884 w 447579"/>
                    <a:gd name="connsiteY3" fmla="*/ 524637 h 530352"/>
                    <a:gd name="connsiteX4" fmla="*/ 209550 w 447579"/>
                    <a:gd name="connsiteY4" fmla="*/ 524637 h 530352"/>
                    <a:gd name="connsiteX5" fmla="*/ 0 w 447579"/>
                    <a:gd name="connsiteY5" fmla="*/ 530352 h 530352"/>
                    <a:gd name="connsiteX6" fmla="*/ 431578 w 447579"/>
                    <a:gd name="connsiteY6" fmla="*/ 25432 h 530352"/>
                    <a:gd name="connsiteX7" fmla="*/ 9144 w 447579"/>
                    <a:gd name="connsiteY7" fmla="*/ 525875 h 530352"/>
                    <a:gd name="connsiteX8" fmla="*/ 208312 w 447579"/>
                    <a:gd name="connsiteY8" fmla="*/ 520446 h 530352"/>
                    <a:gd name="connsiteX9" fmla="*/ 431578 w 447579"/>
                    <a:gd name="connsiteY9" fmla="*/ 25432 h 530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7579" h="530352">
                      <a:moveTo>
                        <a:pt x="0" y="530352"/>
                      </a:moveTo>
                      <a:lnTo>
                        <a:pt x="2953" y="526828"/>
                      </a:lnTo>
                      <a:lnTo>
                        <a:pt x="447580" y="0"/>
                      </a:lnTo>
                      <a:lnTo>
                        <a:pt x="210884" y="524637"/>
                      </a:lnTo>
                      <a:lnTo>
                        <a:pt x="209550" y="524637"/>
                      </a:lnTo>
                      <a:lnTo>
                        <a:pt x="0" y="530352"/>
                      </a:lnTo>
                      <a:close/>
                      <a:moveTo>
                        <a:pt x="431578" y="25432"/>
                      </a:moveTo>
                      <a:lnTo>
                        <a:pt x="9144" y="525875"/>
                      </a:lnTo>
                      <a:lnTo>
                        <a:pt x="208312" y="520446"/>
                      </a:lnTo>
                      <a:lnTo>
                        <a:pt x="431578" y="25432"/>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417" name="Freeform: Shape 416">
                  <a:extLst>
                    <a:ext uri="{FF2B5EF4-FFF2-40B4-BE49-F238E27FC236}">
                      <a16:creationId xmlns:a16="http://schemas.microsoft.com/office/drawing/2014/main" id="{3A60F887-3B77-4C4E-987F-1E4012DC9E87}"/>
                    </a:ext>
                  </a:extLst>
                </p:cNvPr>
                <p:cNvSpPr/>
                <p:nvPr/>
              </p:nvSpPr>
              <p:spPr>
                <a:xfrm>
                  <a:off x="5946457" y="4204334"/>
                  <a:ext cx="453770" cy="143541"/>
                </a:xfrm>
                <a:custGeom>
                  <a:avLst/>
                  <a:gdLst>
                    <a:gd name="connsiteX0" fmla="*/ 223933 w 453770"/>
                    <a:gd name="connsiteY0" fmla="*/ 143542 h 143541"/>
                    <a:gd name="connsiteX1" fmla="*/ 0 w 453770"/>
                    <a:gd name="connsiteY1" fmla="*/ 31623 h 143541"/>
                    <a:gd name="connsiteX2" fmla="*/ 453771 w 453770"/>
                    <a:gd name="connsiteY2" fmla="*/ 0 h 143541"/>
                    <a:gd name="connsiteX3" fmla="*/ 223933 w 453770"/>
                    <a:gd name="connsiteY3" fmla="*/ 143542 h 143541"/>
                    <a:gd name="connsiteX4" fmla="*/ 15430 w 453770"/>
                    <a:gd name="connsiteY4" fmla="*/ 34671 h 143541"/>
                    <a:gd name="connsiteX5" fmla="*/ 223742 w 453770"/>
                    <a:gd name="connsiteY5" fmla="*/ 138779 h 143541"/>
                    <a:gd name="connsiteX6" fmla="*/ 437388 w 453770"/>
                    <a:gd name="connsiteY6" fmla="*/ 5239 h 143541"/>
                    <a:gd name="connsiteX7" fmla="*/ 15430 w 453770"/>
                    <a:gd name="connsiteY7" fmla="*/ 34671 h 143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770" h="143541">
                      <a:moveTo>
                        <a:pt x="223933" y="143542"/>
                      </a:moveTo>
                      <a:lnTo>
                        <a:pt x="0" y="31623"/>
                      </a:lnTo>
                      <a:lnTo>
                        <a:pt x="453771" y="0"/>
                      </a:lnTo>
                      <a:lnTo>
                        <a:pt x="223933" y="143542"/>
                      </a:lnTo>
                      <a:close/>
                      <a:moveTo>
                        <a:pt x="15430" y="34671"/>
                      </a:moveTo>
                      <a:lnTo>
                        <a:pt x="223742" y="138779"/>
                      </a:lnTo>
                      <a:lnTo>
                        <a:pt x="437388" y="5239"/>
                      </a:lnTo>
                      <a:lnTo>
                        <a:pt x="15430" y="34671"/>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418" name="Freeform: Shape 417">
                  <a:extLst>
                    <a:ext uri="{FF2B5EF4-FFF2-40B4-BE49-F238E27FC236}">
                      <a16:creationId xmlns:a16="http://schemas.microsoft.com/office/drawing/2014/main" id="{CC13B183-4841-46F4-980C-F3FC071FC489}"/>
                    </a:ext>
                  </a:extLst>
                </p:cNvPr>
                <p:cNvSpPr/>
                <p:nvPr/>
              </p:nvSpPr>
              <p:spPr>
                <a:xfrm>
                  <a:off x="5718810" y="4141660"/>
                  <a:ext cx="239744" cy="179069"/>
                </a:xfrm>
                <a:custGeom>
                  <a:avLst/>
                  <a:gdLst>
                    <a:gd name="connsiteX0" fmla="*/ 118396 w 239744"/>
                    <a:gd name="connsiteY0" fmla="*/ 179070 h 179069"/>
                    <a:gd name="connsiteX1" fmla="*/ 117253 w 239744"/>
                    <a:gd name="connsiteY1" fmla="*/ 177260 h 179069"/>
                    <a:gd name="connsiteX2" fmla="*/ 0 w 239744"/>
                    <a:gd name="connsiteY2" fmla="*/ 0 h 179069"/>
                    <a:gd name="connsiteX3" fmla="*/ 239744 w 239744"/>
                    <a:gd name="connsiteY3" fmla="*/ 95345 h 179069"/>
                    <a:gd name="connsiteX4" fmla="*/ 118396 w 239744"/>
                    <a:gd name="connsiteY4" fmla="*/ 179070 h 179069"/>
                    <a:gd name="connsiteX5" fmla="*/ 10763 w 239744"/>
                    <a:gd name="connsiteY5" fmla="*/ 8763 h 179069"/>
                    <a:gd name="connsiteX6" fmla="*/ 119539 w 239744"/>
                    <a:gd name="connsiteY6" fmla="*/ 173260 h 179069"/>
                    <a:gd name="connsiteX7" fmla="*/ 230981 w 239744"/>
                    <a:gd name="connsiteY7" fmla="*/ 96298 h 179069"/>
                    <a:gd name="connsiteX8" fmla="*/ 10763 w 239744"/>
                    <a:gd name="connsiteY8" fmla="*/ 8763 h 179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744" h="179069">
                      <a:moveTo>
                        <a:pt x="118396" y="179070"/>
                      </a:moveTo>
                      <a:lnTo>
                        <a:pt x="117253" y="177260"/>
                      </a:lnTo>
                      <a:lnTo>
                        <a:pt x="0" y="0"/>
                      </a:lnTo>
                      <a:lnTo>
                        <a:pt x="239744" y="95345"/>
                      </a:lnTo>
                      <a:lnTo>
                        <a:pt x="118396" y="179070"/>
                      </a:lnTo>
                      <a:close/>
                      <a:moveTo>
                        <a:pt x="10763" y="8763"/>
                      </a:moveTo>
                      <a:lnTo>
                        <a:pt x="119539" y="173260"/>
                      </a:lnTo>
                      <a:lnTo>
                        <a:pt x="230981" y="96298"/>
                      </a:lnTo>
                      <a:lnTo>
                        <a:pt x="10763" y="8763"/>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419" name="Freeform: Shape 418">
                  <a:extLst>
                    <a:ext uri="{FF2B5EF4-FFF2-40B4-BE49-F238E27FC236}">
                      <a16:creationId xmlns:a16="http://schemas.microsoft.com/office/drawing/2014/main" id="{10392FFE-ED78-4286-9E6C-1E1DB392205E}"/>
                    </a:ext>
                  </a:extLst>
                </p:cNvPr>
                <p:cNvSpPr/>
                <p:nvPr/>
              </p:nvSpPr>
              <p:spPr>
                <a:xfrm>
                  <a:off x="5450109" y="3996785"/>
                  <a:ext cx="279653" cy="196024"/>
                </a:xfrm>
                <a:custGeom>
                  <a:avLst/>
                  <a:gdLst>
                    <a:gd name="connsiteX0" fmla="*/ 109537 w 279653"/>
                    <a:gd name="connsiteY0" fmla="*/ 196025 h 196024"/>
                    <a:gd name="connsiteX1" fmla="*/ 0 w 279653"/>
                    <a:gd name="connsiteY1" fmla="*/ 0 h 196024"/>
                    <a:gd name="connsiteX2" fmla="*/ 279654 w 279653"/>
                    <a:gd name="connsiteY2" fmla="*/ 149924 h 196024"/>
                    <a:gd name="connsiteX3" fmla="*/ 109537 w 279653"/>
                    <a:gd name="connsiteY3" fmla="*/ 196025 h 196024"/>
                    <a:gd name="connsiteX4" fmla="*/ 10573 w 279653"/>
                    <a:gd name="connsiteY4" fmla="*/ 10287 h 196024"/>
                    <a:gd name="connsiteX5" fmla="*/ 111633 w 279653"/>
                    <a:gd name="connsiteY5" fmla="*/ 191071 h 196024"/>
                    <a:gd name="connsiteX6" fmla="*/ 268510 w 279653"/>
                    <a:gd name="connsiteY6" fmla="*/ 148495 h 196024"/>
                    <a:gd name="connsiteX7" fmla="*/ 10573 w 279653"/>
                    <a:gd name="connsiteY7" fmla="*/ 10287 h 196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9653" h="196024">
                      <a:moveTo>
                        <a:pt x="109537" y="196025"/>
                      </a:moveTo>
                      <a:lnTo>
                        <a:pt x="0" y="0"/>
                      </a:lnTo>
                      <a:lnTo>
                        <a:pt x="279654" y="149924"/>
                      </a:lnTo>
                      <a:lnTo>
                        <a:pt x="109537" y="196025"/>
                      </a:lnTo>
                      <a:close/>
                      <a:moveTo>
                        <a:pt x="10573" y="10287"/>
                      </a:moveTo>
                      <a:lnTo>
                        <a:pt x="111633" y="191071"/>
                      </a:lnTo>
                      <a:lnTo>
                        <a:pt x="268510" y="148495"/>
                      </a:lnTo>
                      <a:lnTo>
                        <a:pt x="10573" y="10287"/>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420" name="Freeform: Shape 419">
                  <a:extLst>
                    <a:ext uri="{FF2B5EF4-FFF2-40B4-BE49-F238E27FC236}">
                      <a16:creationId xmlns:a16="http://schemas.microsoft.com/office/drawing/2014/main" id="{6C554B4F-A600-481B-88D5-6477EB28F67D}"/>
                    </a:ext>
                  </a:extLst>
                </p:cNvPr>
                <p:cNvSpPr/>
                <p:nvPr/>
              </p:nvSpPr>
              <p:spPr>
                <a:xfrm>
                  <a:off x="5297900" y="3689508"/>
                  <a:ext cx="161543" cy="317372"/>
                </a:xfrm>
                <a:custGeom>
                  <a:avLst/>
                  <a:gdLst>
                    <a:gd name="connsiteX0" fmla="*/ 161544 w 161543"/>
                    <a:gd name="connsiteY0" fmla="*/ 317373 h 317372"/>
                    <a:gd name="connsiteX1" fmla="*/ 0 w 161543"/>
                    <a:gd name="connsiteY1" fmla="*/ 219265 h 317372"/>
                    <a:gd name="connsiteX2" fmla="*/ 40386 w 161543"/>
                    <a:gd name="connsiteY2" fmla="*/ 0 h 317372"/>
                    <a:gd name="connsiteX3" fmla="*/ 161544 w 161543"/>
                    <a:gd name="connsiteY3" fmla="*/ 317373 h 317372"/>
                    <a:gd name="connsiteX4" fmla="*/ 4572 w 161543"/>
                    <a:gd name="connsiteY4" fmla="*/ 217170 h 317372"/>
                    <a:gd name="connsiteX5" fmla="*/ 153353 w 161543"/>
                    <a:gd name="connsiteY5" fmla="*/ 307467 h 317372"/>
                    <a:gd name="connsiteX6" fmla="*/ 41815 w 161543"/>
                    <a:gd name="connsiteY6" fmla="*/ 15240 h 317372"/>
                    <a:gd name="connsiteX7" fmla="*/ 4572 w 161543"/>
                    <a:gd name="connsiteY7" fmla="*/ 217170 h 31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543" h="317372">
                      <a:moveTo>
                        <a:pt x="161544" y="317373"/>
                      </a:moveTo>
                      <a:lnTo>
                        <a:pt x="0" y="219265"/>
                      </a:lnTo>
                      <a:lnTo>
                        <a:pt x="40386" y="0"/>
                      </a:lnTo>
                      <a:lnTo>
                        <a:pt x="161544" y="317373"/>
                      </a:lnTo>
                      <a:close/>
                      <a:moveTo>
                        <a:pt x="4572" y="217170"/>
                      </a:moveTo>
                      <a:lnTo>
                        <a:pt x="153353" y="307467"/>
                      </a:lnTo>
                      <a:lnTo>
                        <a:pt x="41815" y="15240"/>
                      </a:lnTo>
                      <a:lnTo>
                        <a:pt x="4572" y="217170"/>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421" name="Freeform: Shape 420">
                  <a:extLst>
                    <a:ext uri="{FF2B5EF4-FFF2-40B4-BE49-F238E27FC236}">
                      <a16:creationId xmlns:a16="http://schemas.microsoft.com/office/drawing/2014/main" id="{88E29FE7-5597-4773-989D-3AFEA227D908}"/>
                    </a:ext>
                  </a:extLst>
                </p:cNvPr>
                <p:cNvSpPr/>
                <p:nvPr/>
              </p:nvSpPr>
              <p:spPr>
                <a:xfrm>
                  <a:off x="5175694" y="3310699"/>
                  <a:ext cx="166115" cy="392334"/>
                </a:xfrm>
                <a:custGeom>
                  <a:avLst/>
                  <a:gdLst>
                    <a:gd name="connsiteX0" fmla="*/ 166116 w 166115"/>
                    <a:gd name="connsiteY0" fmla="*/ 392335 h 392334"/>
                    <a:gd name="connsiteX1" fmla="*/ 0 w 166115"/>
                    <a:gd name="connsiteY1" fmla="*/ 220504 h 392334"/>
                    <a:gd name="connsiteX2" fmla="*/ 762 w 166115"/>
                    <a:gd name="connsiteY2" fmla="*/ 219170 h 392334"/>
                    <a:gd name="connsiteX3" fmla="*/ 117443 w 166115"/>
                    <a:gd name="connsiteY3" fmla="*/ 0 h 392334"/>
                    <a:gd name="connsiteX4" fmla="*/ 166116 w 166115"/>
                    <a:gd name="connsiteY4" fmla="*/ 392335 h 392334"/>
                    <a:gd name="connsiteX5" fmla="*/ 5143 w 166115"/>
                    <a:gd name="connsiteY5" fmla="*/ 219837 h 392334"/>
                    <a:gd name="connsiteX6" fmla="*/ 160496 w 166115"/>
                    <a:gd name="connsiteY6" fmla="*/ 380524 h 392334"/>
                    <a:gd name="connsiteX7" fmla="*/ 114967 w 166115"/>
                    <a:gd name="connsiteY7" fmla="*/ 13525 h 392334"/>
                    <a:gd name="connsiteX8" fmla="*/ 5143 w 166115"/>
                    <a:gd name="connsiteY8" fmla="*/ 219837 h 392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115" h="392334">
                      <a:moveTo>
                        <a:pt x="166116" y="392335"/>
                      </a:moveTo>
                      <a:lnTo>
                        <a:pt x="0" y="220504"/>
                      </a:lnTo>
                      <a:lnTo>
                        <a:pt x="762" y="219170"/>
                      </a:lnTo>
                      <a:lnTo>
                        <a:pt x="117443" y="0"/>
                      </a:lnTo>
                      <a:lnTo>
                        <a:pt x="166116" y="392335"/>
                      </a:lnTo>
                      <a:close/>
                      <a:moveTo>
                        <a:pt x="5143" y="219837"/>
                      </a:moveTo>
                      <a:lnTo>
                        <a:pt x="160496" y="380524"/>
                      </a:lnTo>
                      <a:lnTo>
                        <a:pt x="114967" y="13525"/>
                      </a:lnTo>
                      <a:lnTo>
                        <a:pt x="5143" y="219837"/>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422" name="Freeform: Shape 421">
                  <a:extLst>
                    <a:ext uri="{FF2B5EF4-FFF2-40B4-BE49-F238E27FC236}">
                      <a16:creationId xmlns:a16="http://schemas.microsoft.com/office/drawing/2014/main" id="{45837144-5A01-44AD-908E-48948AC8959C}"/>
                    </a:ext>
                  </a:extLst>
                </p:cNvPr>
                <p:cNvSpPr/>
                <p:nvPr/>
              </p:nvSpPr>
              <p:spPr>
                <a:xfrm>
                  <a:off x="5203507" y="2953321"/>
                  <a:ext cx="146875" cy="371570"/>
                </a:xfrm>
                <a:custGeom>
                  <a:avLst/>
                  <a:gdLst>
                    <a:gd name="connsiteX0" fmla="*/ 89345 w 146875"/>
                    <a:gd name="connsiteY0" fmla="*/ 371570 h 371570"/>
                    <a:gd name="connsiteX1" fmla="*/ 0 w 146875"/>
                    <a:gd name="connsiteY1" fmla="*/ 167068 h 371570"/>
                    <a:gd name="connsiteX2" fmla="*/ 857 w 146875"/>
                    <a:gd name="connsiteY2" fmla="*/ 166116 h 371570"/>
                    <a:gd name="connsiteX3" fmla="*/ 146875 w 146875"/>
                    <a:gd name="connsiteY3" fmla="*/ 0 h 371570"/>
                    <a:gd name="connsiteX4" fmla="*/ 89345 w 146875"/>
                    <a:gd name="connsiteY4" fmla="*/ 371570 h 371570"/>
                    <a:gd name="connsiteX5" fmla="*/ 4953 w 146875"/>
                    <a:gd name="connsiteY5" fmla="*/ 167830 h 371570"/>
                    <a:gd name="connsiteX6" fmla="*/ 87439 w 146875"/>
                    <a:gd name="connsiteY6" fmla="*/ 356806 h 371570"/>
                    <a:gd name="connsiteX7" fmla="*/ 140684 w 146875"/>
                    <a:gd name="connsiteY7" fmla="*/ 13430 h 371570"/>
                    <a:gd name="connsiteX8" fmla="*/ 4953 w 146875"/>
                    <a:gd name="connsiteY8" fmla="*/ 167830 h 371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75" h="371570">
                      <a:moveTo>
                        <a:pt x="89345" y="371570"/>
                      </a:moveTo>
                      <a:lnTo>
                        <a:pt x="0" y="167068"/>
                      </a:lnTo>
                      <a:lnTo>
                        <a:pt x="857" y="166116"/>
                      </a:lnTo>
                      <a:lnTo>
                        <a:pt x="146875" y="0"/>
                      </a:lnTo>
                      <a:lnTo>
                        <a:pt x="89345" y="371570"/>
                      </a:lnTo>
                      <a:close/>
                      <a:moveTo>
                        <a:pt x="4953" y="167830"/>
                      </a:moveTo>
                      <a:lnTo>
                        <a:pt x="87439" y="356806"/>
                      </a:lnTo>
                      <a:lnTo>
                        <a:pt x="140684" y="13430"/>
                      </a:lnTo>
                      <a:lnTo>
                        <a:pt x="4953" y="167830"/>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423" name="Freeform: Shape 422">
                  <a:extLst>
                    <a:ext uri="{FF2B5EF4-FFF2-40B4-BE49-F238E27FC236}">
                      <a16:creationId xmlns:a16="http://schemas.microsoft.com/office/drawing/2014/main" id="{8085854A-6F7D-4EC9-B676-C70EF4C190A0}"/>
                    </a:ext>
                  </a:extLst>
                </p:cNvPr>
                <p:cNvSpPr/>
                <p:nvPr/>
              </p:nvSpPr>
              <p:spPr>
                <a:xfrm>
                  <a:off x="5342763" y="2774822"/>
                  <a:ext cx="226695" cy="191738"/>
                </a:xfrm>
                <a:custGeom>
                  <a:avLst/>
                  <a:gdLst>
                    <a:gd name="connsiteX0" fmla="*/ 0 w 226695"/>
                    <a:gd name="connsiteY0" fmla="*/ 191738 h 191738"/>
                    <a:gd name="connsiteX1" fmla="*/ 66866 w 226695"/>
                    <a:gd name="connsiteY1" fmla="*/ 5810 h 191738"/>
                    <a:gd name="connsiteX2" fmla="*/ 226695 w 226695"/>
                    <a:gd name="connsiteY2" fmla="*/ 0 h 191738"/>
                    <a:gd name="connsiteX3" fmla="*/ 0 w 226695"/>
                    <a:gd name="connsiteY3" fmla="*/ 191738 h 191738"/>
                    <a:gd name="connsiteX4" fmla="*/ 69723 w 226695"/>
                    <a:gd name="connsiteY4" fmla="*/ 9906 h 191738"/>
                    <a:gd name="connsiteX5" fmla="*/ 9049 w 226695"/>
                    <a:gd name="connsiteY5" fmla="*/ 178594 h 191738"/>
                    <a:gd name="connsiteX6" fmla="*/ 214789 w 226695"/>
                    <a:gd name="connsiteY6" fmla="*/ 4572 h 191738"/>
                    <a:gd name="connsiteX7" fmla="*/ 69723 w 226695"/>
                    <a:gd name="connsiteY7" fmla="*/ 9906 h 19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6695" h="191738">
                      <a:moveTo>
                        <a:pt x="0" y="191738"/>
                      </a:moveTo>
                      <a:lnTo>
                        <a:pt x="66866" y="5810"/>
                      </a:lnTo>
                      <a:lnTo>
                        <a:pt x="226695" y="0"/>
                      </a:lnTo>
                      <a:lnTo>
                        <a:pt x="0" y="191738"/>
                      </a:lnTo>
                      <a:close/>
                      <a:moveTo>
                        <a:pt x="69723" y="9906"/>
                      </a:moveTo>
                      <a:lnTo>
                        <a:pt x="9049" y="178594"/>
                      </a:lnTo>
                      <a:lnTo>
                        <a:pt x="214789" y="4572"/>
                      </a:lnTo>
                      <a:lnTo>
                        <a:pt x="69723" y="9906"/>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424" name="Freeform: Shape 423">
                  <a:extLst>
                    <a:ext uri="{FF2B5EF4-FFF2-40B4-BE49-F238E27FC236}">
                      <a16:creationId xmlns:a16="http://schemas.microsoft.com/office/drawing/2014/main" id="{EE66DF8F-3D80-4F9B-9FD8-5A754716189F}"/>
                    </a:ext>
                  </a:extLst>
                </p:cNvPr>
                <p:cNvSpPr/>
                <p:nvPr/>
              </p:nvSpPr>
              <p:spPr>
                <a:xfrm>
                  <a:off x="6104286" y="2571654"/>
                  <a:ext cx="391668" cy="174402"/>
                </a:xfrm>
                <a:custGeom>
                  <a:avLst/>
                  <a:gdLst>
                    <a:gd name="connsiteX0" fmla="*/ 14288 w 391668"/>
                    <a:gd name="connsiteY0" fmla="*/ 174403 h 174402"/>
                    <a:gd name="connsiteX1" fmla="*/ 0 w 391668"/>
                    <a:gd name="connsiteY1" fmla="*/ 0 h 174402"/>
                    <a:gd name="connsiteX2" fmla="*/ 391668 w 391668"/>
                    <a:gd name="connsiteY2" fmla="*/ 154400 h 174402"/>
                    <a:gd name="connsiteX3" fmla="*/ 14288 w 391668"/>
                    <a:gd name="connsiteY3" fmla="*/ 174403 h 174402"/>
                    <a:gd name="connsiteX4" fmla="*/ 4667 w 391668"/>
                    <a:gd name="connsiteY4" fmla="*/ 6286 h 174402"/>
                    <a:gd name="connsiteX5" fmla="*/ 18097 w 391668"/>
                    <a:gd name="connsiteY5" fmla="*/ 170021 h 174402"/>
                    <a:gd name="connsiteX6" fmla="*/ 372332 w 391668"/>
                    <a:gd name="connsiteY6" fmla="*/ 151257 h 174402"/>
                    <a:gd name="connsiteX7" fmla="*/ 4667 w 391668"/>
                    <a:gd name="connsiteY7" fmla="*/ 6286 h 17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668" h="174402">
                      <a:moveTo>
                        <a:pt x="14288" y="174403"/>
                      </a:moveTo>
                      <a:lnTo>
                        <a:pt x="0" y="0"/>
                      </a:lnTo>
                      <a:lnTo>
                        <a:pt x="391668" y="154400"/>
                      </a:lnTo>
                      <a:lnTo>
                        <a:pt x="14288" y="174403"/>
                      </a:lnTo>
                      <a:close/>
                      <a:moveTo>
                        <a:pt x="4667" y="6286"/>
                      </a:moveTo>
                      <a:lnTo>
                        <a:pt x="18097" y="170021"/>
                      </a:lnTo>
                      <a:lnTo>
                        <a:pt x="372332" y="151257"/>
                      </a:lnTo>
                      <a:lnTo>
                        <a:pt x="4667" y="6286"/>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425" name="Freeform: Shape 424">
                  <a:extLst>
                    <a:ext uri="{FF2B5EF4-FFF2-40B4-BE49-F238E27FC236}">
                      <a16:creationId xmlns:a16="http://schemas.microsoft.com/office/drawing/2014/main" id="{1973C802-C0AA-4583-B8E1-D30F3B1DE7C1}"/>
                    </a:ext>
                  </a:extLst>
                </p:cNvPr>
                <p:cNvSpPr/>
                <p:nvPr/>
              </p:nvSpPr>
              <p:spPr>
                <a:xfrm>
                  <a:off x="5558599" y="2741199"/>
                  <a:ext cx="570928" cy="213074"/>
                </a:xfrm>
                <a:custGeom>
                  <a:avLst/>
                  <a:gdLst>
                    <a:gd name="connsiteX0" fmla="*/ 184594 w 570928"/>
                    <a:gd name="connsiteY0" fmla="*/ 213074 h 213074"/>
                    <a:gd name="connsiteX1" fmla="*/ 183451 w 570928"/>
                    <a:gd name="connsiteY1" fmla="*/ 212026 h 213074"/>
                    <a:gd name="connsiteX2" fmla="*/ 0 w 570928"/>
                    <a:gd name="connsiteY2" fmla="*/ 34100 h 213074"/>
                    <a:gd name="connsiteX3" fmla="*/ 4763 w 570928"/>
                    <a:gd name="connsiteY3" fmla="*/ 33814 h 213074"/>
                    <a:gd name="connsiteX4" fmla="*/ 570928 w 570928"/>
                    <a:gd name="connsiteY4" fmla="*/ 0 h 213074"/>
                    <a:gd name="connsiteX5" fmla="*/ 184594 w 570928"/>
                    <a:gd name="connsiteY5" fmla="*/ 213074 h 213074"/>
                    <a:gd name="connsiteX6" fmla="*/ 9715 w 570928"/>
                    <a:gd name="connsiteY6" fmla="*/ 37719 h 213074"/>
                    <a:gd name="connsiteX7" fmla="*/ 185356 w 570928"/>
                    <a:gd name="connsiteY7" fmla="*/ 207931 h 213074"/>
                    <a:gd name="connsiteX8" fmla="*/ 552831 w 570928"/>
                    <a:gd name="connsiteY8" fmla="*/ 5334 h 213074"/>
                    <a:gd name="connsiteX9" fmla="*/ 9715 w 570928"/>
                    <a:gd name="connsiteY9" fmla="*/ 37719 h 213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0928" h="213074">
                      <a:moveTo>
                        <a:pt x="184594" y="213074"/>
                      </a:moveTo>
                      <a:lnTo>
                        <a:pt x="183451" y="212026"/>
                      </a:lnTo>
                      <a:lnTo>
                        <a:pt x="0" y="34100"/>
                      </a:lnTo>
                      <a:lnTo>
                        <a:pt x="4763" y="33814"/>
                      </a:lnTo>
                      <a:lnTo>
                        <a:pt x="570928" y="0"/>
                      </a:lnTo>
                      <a:lnTo>
                        <a:pt x="184594" y="213074"/>
                      </a:lnTo>
                      <a:close/>
                      <a:moveTo>
                        <a:pt x="9715" y="37719"/>
                      </a:moveTo>
                      <a:lnTo>
                        <a:pt x="185356" y="207931"/>
                      </a:lnTo>
                      <a:lnTo>
                        <a:pt x="552831" y="5334"/>
                      </a:lnTo>
                      <a:lnTo>
                        <a:pt x="9715" y="37719"/>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426" name="Freeform: Shape 425">
                  <a:extLst>
                    <a:ext uri="{FF2B5EF4-FFF2-40B4-BE49-F238E27FC236}">
                      <a16:creationId xmlns:a16="http://schemas.microsoft.com/office/drawing/2014/main" id="{AF927442-782E-4126-B4AB-B0FEA4B93632}"/>
                    </a:ext>
                  </a:extLst>
                </p:cNvPr>
                <p:cNvSpPr/>
                <p:nvPr/>
              </p:nvSpPr>
              <p:spPr>
                <a:xfrm>
                  <a:off x="5289041" y="2949511"/>
                  <a:ext cx="460533" cy="372998"/>
                </a:xfrm>
                <a:custGeom>
                  <a:avLst/>
                  <a:gdLst>
                    <a:gd name="connsiteX0" fmla="*/ 0 w 460533"/>
                    <a:gd name="connsiteY0" fmla="*/ 372999 h 372998"/>
                    <a:gd name="connsiteX1" fmla="*/ 56483 w 460533"/>
                    <a:gd name="connsiteY1" fmla="*/ 8477 h 372998"/>
                    <a:gd name="connsiteX2" fmla="*/ 460534 w 460533"/>
                    <a:gd name="connsiteY2" fmla="*/ 0 h 372998"/>
                    <a:gd name="connsiteX3" fmla="*/ 0 w 460533"/>
                    <a:gd name="connsiteY3" fmla="*/ 372999 h 372998"/>
                    <a:gd name="connsiteX4" fmla="*/ 60008 w 460533"/>
                    <a:gd name="connsiteY4" fmla="*/ 12573 h 372998"/>
                    <a:gd name="connsiteX5" fmla="*/ 5715 w 460533"/>
                    <a:gd name="connsiteY5" fmla="*/ 362998 h 372998"/>
                    <a:gd name="connsiteX6" fmla="*/ 448532 w 460533"/>
                    <a:gd name="connsiteY6" fmla="*/ 4381 h 372998"/>
                    <a:gd name="connsiteX7" fmla="*/ 60008 w 460533"/>
                    <a:gd name="connsiteY7" fmla="*/ 12573 h 372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0533" h="372998">
                      <a:moveTo>
                        <a:pt x="0" y="372999"/>
                      </a:moveTo>
                      <a:lnTo>
                        <a:pt x="56483" y="8477"/>
                      </a:lnTo>
                      <a:lnTo>
                        <a:pt x="460534" y="0"/>
                      </a:lnTo>
                      <a:lnTo>
                        <a:pt x="0" y="372999"/>
                      </a:lnTo>
                      <a:close/>
                      <a:moveTo>
                        <a:pt x="60008" y="12573"/>
                      </a:moveTo>
                      <a:lnTo>
                        <a:pt x="5715" y="362998"/>
                      </a:lnTo>
                      <a:lnTo>
                        <a:pt x="448532" y="4381"/>
                      </a:lnTo>
                      <a:lnTo>
                        <a:pt x="60008" y="12573"/>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427" name="Freeform: Shape 426">
                  <a:extLst>
                    <a:ext uri="{FF2B5EF4-FFF2-40B4-BE49-F238E27FC236}">
                      <a16:creationId xmlns:a16="http://schemas.microsoft.com/office/drawing/2014/main" id="{04D109D1-0855-4C61-A4EE-3D0F6DBC3E57}"/>
                    </a:ext>
                  </a:extLst>
                </p:cNvPr>
                <p:cNvSpPr/>
                <p:nvPr/>
              </p:nvSpPr>
              <p:spPr>
                <a:xfrm>
                  <a:off x="5289422" y="3314890"/>
                  <a:ext cx="204882" cy="389858"/>
                </a:xfrm>
                <a:custGeom>
                  <a:avLst/>
                  <a:gdLst>
                    <a:gd name="connsiteX0" fmla="*/ 48387 w 204882"/>
                    <a:gd name="connsiteY0" fmla="*/ 389858 h 389858"/>
                    <a:gd name="connsiteX1" fmla="*/ 0 w 204882"/>
                    <a:gd name="connsiteY1" fmla="*/ 0 h 389858"/>
                    <a:gd name="connsiteX2" fmla="*/ 204883 w 204882"/>
                    <a:gd name="connsiteY2" fmla="*/ 42672 h 389858"/>
                    <a:gd name="connsiteX3" fmla="*/ 203835 w 204882"/>
                    <a:gd name="connsiteY3" fmla="*/ 45053 h 389858"/>
                    <a:gd name="connsiteX4" fmla="*/ 48387 w 204882"/>
                    <a:gd name="connsiteY4" fmla="*/ 389858 h 389858"/>
                    <a:gd name="connsiteX5" fmla="*/ 4858 w 204882"/>
                    <a:gd name="connsiteY5" fmla="*/ 5239 h 389858"/>
                    <a:gd name="connsiteX6" fmla="*/ 50673 w 204882"/>
                    <a:gd name="connsiteY6" fmla="*/ 374618 h 389858"/>
                    <a:gd name="connsiteX7" fmla="*/ 198977 w 204882"/>
                    <a:gd name="connsiteY7" fmla="*/ 45625 h 389858"/>
                    <a:gd name="connsiteX8" fmla="*/ 4858 w 204882"/>
                    <a:gd name="connsiteY8" fmla="*/ 5239 h 389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882" h="389858">
                      <a:moveTo>
                        <a:pt x="48387" y="389858"/>
                      </a:moveTo>
                      <a:lnTo>
                        <a:pt x="0" y="0"/>
                      </a:lnTo>
                      <a:lnTo>
                        <a:pt x="204883" y="42672"/>
                      </a:lnTo>
                      <a:lnTo>
                        <a:pt x="203835" y="45053"/>
                      </a:lnTo>
                      <a:lnTo>
                        <a:pt x="48387" y="389858"/>
                      </a:lnTo>
                      <a:close/>
                      <a:moveTo>
                        <a:pt x="4858" y="5239"/>
                      </a:moveTo>
                      <a:lnTo>
                        <a:pt x="50673" y="374618"/>
                      </a:lnTo>
                      <a:lnTo>
                        <a:pt x="198977" y="45625"/>
                      </a:lnTo>
                      <a:lnTo>
                        <a:pt x="4858" y="5239"/>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428" name="Freeform: Shape 427">
                  <a:extLst>
                    <a:ext uri="{FF2B5EF4-FFF2-40B4-BE49-F238E27FC236}">
                      <a16:creationId xmlns:a16="http://schemas.microsoft.com/office/drawing/2014/main" id="{B4A5E83B-A7B5-457E-8F93-9EC4D00C3333}"/>
                    </a:ext>
                  </a:extLst>
                </p:cNvPr>
                <p:cNvSpPr/>
                <p:nvPr/>
              </p:nvSpPr>
              <p:spPr>
                <a:xfrm>
                  <a:off x="5484876" y="2947511"/>
                  <a:ext cx="361188" cy="418052"/>
                </a:xfrm>
                <a:custGeom>
                  <a:avLst/>
                  <a:gdLst>
                    <a:gd name="connsiteX0" fmla="*/ 0 w 361188"/>
                    <a:gd name="connsiteY0" fmla="*/ 418052 h 418052"/>
                    <a:gd name="connsiteX1" fmla="*/ 258794 w 361188"/>
                    <a:gd name="connsiteY1" fmla="*/ 0 h 418052"/>
                    <a:gd name="connsiteX2" fmla="*/ 361188 w 361188"/>
                    <a:gd name="connsiteY2" fmla="*/ 190500 h 418052"/>
                    <a:gd name="connsiteX3" fmla="*/ 359569 w 361188"/>
                    <a:gd name="connsiteY3" fmla="*/ 191548 h 418052"/>
                    <a:gd name="connsiteX4" fmla="*/ 0 w 361188"/>
                    <a:gd name="connsiteY4" fmla="*/ 418052 h 418052"/>
                    <a:gd name="connsiteX5" fmla="*/ 258604 w 361188"/>
                    <a:gd name="connsiteY5" fmla="*/ 8287 h 418052"/>
                    <a:gd name="connsiteX6" fmla="*/ 13049 w 361188"/>
                    <a:gd name="connsiteY6" fmla="*/ 405003 h 418052"/>
                    <a:gd name="connsiteX7" fmla="*/ 355664 w 361188"/>
                    <a:gd name="connsiteY7" fmla="*/ 189071 h 418052"/>
                    <a:gd name="connsiteX8" fmla="*/ 258604 w 361188"/>
                    <a:gd name="connsiteY8" fmla="*/ 8287 h 418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188" h="418052">
                      <a:moveTo>
                        <a:pt x="0" y="418052"/>
                      </a:moveTo>
                      <a:lnTo>
                        <a:pt x="258794" y="0"/>
                      </a:lnTo>
                      <a:lnTo>
                        <a:pt x="361188" y="190500"/>
                      </a:lnTo>
                      <a:lnTo>
                        <a:pt x="359569" y="191548"/>
                      </a:lnTo>
                      <a:lnTo>
                        <a:pt x="0" y="418052"/>
                      </a:lnTo>
                      <a:close/>
                      <a:moveTo>
                        <a:pt x="258604" y="8287"/>
                      </a:moveTo>
                      <a:lnTo>
                        <a:pt x="13049" y="405003"/>
                      </a:lnTo>
                      <a:lnTo>
                        <a:pt x="355664" y="189071"/>
                      </a:lnTo>
                      <a:lnTo>
                        <a:pt x="258604" y="8287"/>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429" name="Freeform: Shape 428">
                  <a:extLst>
                    <a:ext uri="{FF2B5EF4-FFF2-40B4-BE49-F238E27FC236}">
                      <a16:creationId xmlns:a16="http://schemas.microsoft.com/office/drawing/2014/main" id="{05879699-6301-49A3-BF12-402675665AA3}"/>
                    </a:ext>
                  </a:extLst>
                </p:cNvPr>
                <p:cNvSpPr/>
                <p:nvPr/>
              </p:nvSpPr>
              <p:spPr>
                <a:xfrm>
                  <a:off x="5839491" y="2739580"/>
                  <a:ext cx="455961" cy="425005"/>
                </a:xfrm>
                <a:custGeom>
                  <a:avLst/>
                  <a:gdLst>
                    <a:gd name="connsiteX0" fmla="*/ 455962 w 455961"/>
                    <a:gd name="connsiteY0" fmla="*/ 425005 h 425005"/>
                    <a:gd name="connsiteX1" fmla="*/ 0 w 455961"/>
                    <a:gd name="connsiteY1" fmla="*/ 399669 h 425005"/>
                    <a:gd name="connsiteX2" fmla="*/ 2191 w 455961"/>
                    <a:gd name="connsiteY2" fmla="*/ 396621 h 425005"/>
                    <a:gd name="connsiteX3" fmla="*/ 281464 w 455961"/>
                    <a:gd name="connsiteY3" fmla="*/ 0 h 425005"/>
                    <a:gd name="connsiteX4" fmla="*/ 455962 w 455961"/>
                    <a:gd name="connsiteY4" fmla="*/ 425005 h 425005"/>
                    <a:gd name="connsiteX5" fmla="*/ 7715 w 455961"/>
                    <a:gd name="connsiteY5" fmla="*/ 395954 h 425005"/>
                    <a:gd name="connsiteX6" fmla="*/ 449580 w 455961"/>
                    <a:gd name="connsiteY6" fmla="*/ 420529 h 425005"/>
                    <a:gd name="connsiteX7" fmla="*/ 280511 w 455961"/>
                    <a:gd name="connsiteY7" fmla="*/ 8668 h 425005"/>
                    <a:gd name="connsiteX8" fmla="*/ 7715 w 455961"/>
                    <a:gd name="connsiteY8" fmla="*/ 395954 h 425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5961" h="425005">
                      <a:moveTo>
                        <a:pt x="455962" y="425005"/>
                      </a:moveTo>
                      <a:lnTo>
                        <a:pt x="0" y="399669"/>
                      </a:lnTo>
                      <a:lnTo>
                        <a:pt x="2191" y="396621"/>
                      </a:lnTo>
                      <a:lnTo>
                        <a:pt x="281464" y="0"/>
                      </a:lnTo>
                      <a:lnTo>
                        <a:pt x="455962" y="425005"/>
                      </a:lnTo>
                      <a:close/>
                      <a:moveTo>
                        <a:pt x="7715" y="395954"/>
                      </a:moveTo>
                      <a:lnTo>
                        <a:pt x="449580" y="420529"/>
                      </a:lnTo>
                      <a:lnTo>
                        <a:pt x="280511" y="8668"/>
                      </a:lnTo>
                      <a:lnTo>
                        <a:pt x="7715" y="395954"/>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430" name="Freeform: Shape 429">
                  <a:extLst>
                    <a:ext uri="{FF2B5EF4-FFF2-40B4-BE49-F238E27FC236}">
                      <a16:creationId xmlns:a16="http://schemas.microsoft.com/office/drawing/2014/main" id="{D73C6C4A-2E4E-47AF-934F-4519778E0A52}"/>
                    </a:ext>
                  </a:extLst>
                </p:cNvPr>
                <p:cNvSpPr/>
                <p:nvPr/>
              </p:nvSpPr>
              <p:spPr>
                <a:xfrm>
                  <a:off x="6112954" y="2722244"/>
                  <a:ext cx="375666" cy="207740"/>
                </a:xfrm>
                <a:custGeom>
                  <a:avLst/>
                  <a:gdLst>
                    <a:gd name="connsiteX0" fmla="*/ 350044 w 375666"/>
                    <a:gd name="connsiteY0" fmla="*/ 207740 h 207740"/>
                    <a:gd name="connsiteX1" fmla="*/ 347377 w 375666"/>
                    <a:gd name="connsiteY1" fmla="*/ 206312 h 207740"/>
                    <a:gd name="connsiteX2" fmla="*/ 0 w 375666"/>
                    <a:gd name="connsiteY2" fmla="*/ 19907 h 207740"/>
                    <a:gd name="connsiteX3" fmla="*/ 375666 w 375666"/>
                    <a:gd name="connsiteY3" fmla="*/ 0 h 207740"/>
                    <a:gd name="connsiteX4" fmla="*/ 375380 w 375666"/>
                    <a:gd name="connsiteY4" fmla="*/ 2477 h 207740"/>
                    <a:gd name="connsiteX5" fmla="*/ 350044 w 375666"/>
                    <a:gd name="connsiteY5" fmla="*/ 207740 h 207740"/>
                    <a:gd name="connsiteX6" fmla="*/ 15050 w 375666"/>
                    <a:gd name="connsiteY6" fmla="*/ 23336 h 207740"/>
                    <a:gd name="connsiteX7" fmla="*/ 346615 w 375666"/>
                    <a:gd name="connsiteY7" fmla="*/ 201263 h 207740"/>
                    <a:gd name="connsiteX8" fmla="*/ 370904 w 375666"/>
                    <a:gd name="connsiteY8" fmla="*/ 4477 h 207740"/>
                    <a:gd name="connsiteX9" fmla="*/ 15050 w 375666"/>
                    <a:gd name="connsiteY9" fmla="*/ 23336 h 207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5666" h="207740">
                      <a:moveTo>
                        <a:pt x="350044" y="207740"/>
                      </a:moveTo>
                      <a:lnTo>
                        <a:pt x="347377" y="206312"/>
                      </a:lnTo>
                      <a:lnTo>
                        <a:pt x="0" y="19907"/>
                      </a:lnTo>
                      <a:lnTo>
                        <a:pt x="375666" y="0"/>
                      </a:lnTo>
                      <a:lnTo>
                        <a:pt x="375380" y="2477"/>
                      </a:lnTo>
                      <a:lnTo>
                        <a:pt x="350044" y="207740"/>
                      </a:lnTo>
                      <a:close/>
                      <a:moveTo>
                        <a:pt x="15050" y="23336"/>
                      </a:moveTo>
                      <a:lnTo>
                        <a:pt x="346615" y="201263"/>
                      </a:lnTo>
                      <a:lnTo>
                        <a:pt x="370904" y="4477"/>
                      </a:lnTo>
                      <a:lnTo>
                        <a:pt x="15050" y="23336"/>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431" name="Freeform: Shape 430">
                  <a:extLst>
                    <a:ext uri="{FF2B5EF4-FFF2-40B4-BE49-F238E27FC236}">
                      <a16:creationId xmlns:a16="http://schemas.microsoft.com/office/drawing/2014/main" id="{45D0ADC3-4B09-49B5-9869-306753A10B2E}"/>
                    </a:ext>
                  </a:extLst>
                </p:cNvPr>
                <p:cNvSpPr/>
                <p:nvPr/>
              </p:nvSpPr>
              <p:spPr>
                <a:xfrm>
                  <a:off x="6287547" y="2924365"/>
                  <a:ext cx="572738" cy="240982"/>
                </a:xfrm>
                <a:custGeom>
                  <a:avLst/>
                  <a:gdLst>
                    <a:gd name="connsiteX0" fmla="*/ 0 w 572738"/>
                    <a:gd name="connsiteY0" fmla="*/ 240983 h 240982"/>
                    <a:gd name="connsiteX1" fmla="*/ 172974 w 572738"/>
                    <a:gd name="connsiteY1" fmla="*/ 0 h 240982"/>
                    <a:gd name="connsiteX2" fmla="*/ 572738 w 572738"/>
                    <a:gd name="connsiteY2" fmla="*/ 130397 h 240982"/>
                    <a:gd name="connsiteX3" fmla="*/ 0 w 572738"/>
                    <a:gd name="connsiteY3" fmla="*/ 240983 h 240982"/>
                    <a:gd name="connsiteX4" fmla="*/ 174498 w 572738"/>
                    <a:gd name="connsiteY4" fmla="*/ 4858 h 240982"/>
                    <a:gd name="connsiteX5" fmla="*/ 9430 w 572738"/>
                    <a:gd name="connsiteY5" fmla="*/ 234887 h 240982"/>
                    <a:gd name="connsiteX6" fmla="*/ 556165 w 572738"/>
                    <a:gd name="connsiteY6" fmla="*/ 129349 h 240982"/>
                    <a:gd name="connsiteX7" fmla="*/ 174498 w 572738"/>
                    <a:gd name="connsiteY7" fmla="*/ 4858 h 240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2738" h="240982">
                      <a:moveTo>
                        <a:pt x="0" y="240983"/>
                      </a:moveTo>
                      <a:lnTo>
                        <a:pt x="172974" y="0"/>
                      </a:lnTo>
                      <a:lnTo>
                        <a:pt x="572738" y="130397"/>
                      </a:lnTo>
                      <a:lnTo>
                        <a:pt x="0" y="240983"/>
                      </a:lnTo>
                      <a:close/>
                      <a:moveTo>
                        <a:pt x="174498" y="4858"/>
                      </a:moveTo>
                      <a:lnTo>
                        <a:pt x="9430" y="234887"/>
                      </a:lnTo>
                      <a:lnTo>
                        <a:pt x="556165" y="129349"/>
                      </a:lnTo>
                      <a:lnTo>
                        <a:pt x="174498" y="4858"/>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432" name="Freeform: Shape 431">
                  <a:extLst>
                    <a:ext uri="{FF2B5EF4-FFF2-40B4-BE49-F238E27FC236}">
                      <a16:creationId xmlns:a16="http://schemas.microsoft.com/office/drawing/2014/main" id="{1FCCA3DD-1FE7-48C7-8D35-5A61994AA01B}"/>
                    </a:ext>
                  </a:extLst>
                </p:cNvPr>
                <p:cNvSpPr/>
                <p:nvPr/>
              </p:nvSpPr>
              <p:spPr>
                <a:xfrm>
                  <a:off x="6627780" y="3045142"/>
                  <a:ext cx="226599" cy="651605"/>
                </a:xfrm>
                <a:custGeom>
                  <a:avLst/>
                  <a:gdLst>
                    <a:gd name="connsiteX0" fmla="*/ 201168 w 226599"/>
                    <a:gd name="connsiteY0" fmla="*/ 651605 h 651605"/>
                    <a:gd name="connsiteX1" fmla="*/ 0 w 226599"/>
                    <a:gd name="connsiteY1" fmla="*/ 427768 h 651605"/>
                    <a:gd name="connsiteX2" fmla="*/ 667 w 226599"/>
                    <a:gd name="connsiteY2" fmla="*/ 426530 h 651605"/>
                    <a:gd name="connsiteX3" fmla="*/ 226600 w 226599"/>
                    <a:gd name="connsiteY3" fmla="*/ 0 h 651605"/>
                    <a:gd name="connsiteX4" fmla="*/ 226219 w 226599"/>
                    <a:gd name="connsiteY4" fmla="*/ 9144 h 651605"/>
                    <a:gd name="connsiteX5" fmla="*/ 201168 w 226599"/>
                    <a:gd name="connsiteY5" fmla="*/ 651605 h 651605"/>
                    <a:gd name="connsiteX6" fmla="*/ 5048 w 226599"/>
                    <a:gd name="connsiteY6" fmla="*/ 427196 h 651605"/>
                    <a:gd name="connsiteX7" fmla="*/ 197358 w 226599"/>
                    <a:gd name="connsiteY7" fmla="*/ 641223 h 651605"/>
                    <a:gd name="connsiteX8" fmla="*/ 221742 w 226599"/>
                    <a:gd name="connsiteY8" fmla="*/ 18097 h 651605"/>
                    <a:gd name="connsiteX9" fmla="*/ 5048 w 226599"/>
                    <a:gd name="connsiteY9" fmla="*/ 427196 h 651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6599" h="651605">
                      <a:moveTo>
                        <a:pt x="201168" y="651605"/>
                      </a:moveTo>
                      <a:lnTo>
                        <a:pt x="0" y="427768"/>
                      </a:lnTo>
                      <a:lnTo>
                        <a:pt x="667" y="426530"/>
                      </a:lnTo>
                      <a:lnTo>
                        <a:pt x="226600" y="0"/>
                      </a:lnTo>
                      <a:lnTo>
                        <a:pt x="226219" y="9144"/>
                      </a:lnTo>
                      <a:lnTo>
                        <a:pt x="201168" y="651605"/>
                      </a:lnTo>
                      <a:close/>
                      <a:moveTo>
                        <a:pt x="5048" y="427196"/>
                      </a:moveTo>
                      <a:lnTo>
                        <a:pt x="197358" y="641223"/>
                      </a:lnTo>
                      <a:lnTo>
                        <a:pt x="221742" y="18097"/>
                      </a:lnTo>
                      <a:lnTo>
                        <a:pt x="5048" y="427196"/>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433" name="Freeform: Shape 432">
                  <a:extLst>
                    <a:ext uri="{FF2B5EF4-FFF2-40B4-BE49-F238E27FC236}">
                      <a16:creationId xmlns:a16="http://schemas.microsoft.com/office/drawing/2014/main" id="{B60BF7C2-BC75-4BF4-8409-7CDA1740A237}"/>
                    </a:ext>
                  </a:extLst>
                </p:cNvPr>
                <p:cNvSpPr/>
                <p:nvPr/>
              </p:nvSpPr>
              <p:spPr>
                <a:xfrm>
                  <a:off x="6289833" y="3157347"/>
                  <a:ext cx="343947" cy="510158"/>
                </a:xfrm>
                <a:custGeom>
                  <a:avLst/>
                  <a:gdLst>
                    <a:gd name="connsiteX0" fmla="*/ 33814 w 343947"/>
                    <a:gd name="connsiteY0" fmla="*/ 510159 h 510158"/>
                    <a:gd name="connsiteX1" fmla="*/ 33623 w 343947"/>
                    <a:gd name="connsiteY1" fmla="*/ 506730 h 510158"/>
                    <a:gd name="connsiteX2" fmla="*/ 0 w 343947"/>
                    <a:gd name="connsiteY2" fmla="*/ 0 h 510158"/>
                    <a:gd name="connsiteX3" fmla="*/ 343948 w 343947"/>
                    <a:gd name="connsiteY3" fmla="*/ 315754 h 510158"/>
                    <a:gd name="connsiteX4" fmla="*/ 341662 w 343947"/>
                    <a:gd name="connsiteY4" fmla="*/ 317182 h 510158"/>
                    <a:gd name="connsiteX5" fmla="*/ 33814 w 343947"/>
                    <a:gd name="connsiteY5" fmla="*/ 510159 h 510158"/>
                    <a:gd name="connsiteX6" fmla="*/ 4858 w 343947"/>
                    <a:gd name="connsiteY6" fmla="*/ 10001 h 510158"/>
                    <a:gd name="connsiteX7" fmla="*/ 37529 w 343947"/>
                    <a:gd name="connsiteY7" fmla="*/ 502920 h 510158"/>
                    <a:gd name="connsiteX8" fmla="*/ 337090 w 343947"/>
                    <a:gd name="connsiteY8" fmla="*/ 314992 h 510158"/>
                    <a:gd name="connsiteX9" fmla="*/ 4858 w 343947"/>
                    <a:gd name="connsiteY9" fmla="*/ 10001 h 51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3947" h="510158">
                      <a:moveTo>
                        <a:pt x="33814" y="510159"/>
                      </a:moveTo>
                      <a:lnTo>
                        <a:pt x="33623" y="506730"/>
                      </a:lnTo>
                      <a:lnTo>
                        <a:pt x="0" y="0"/>
                      </a:lnTo>
                      <a:lnTo>
                        <a:pt x="343948" y="315754"/>
                      </a:lnTo>
                      <a:lnTo>
                        <a:pt x="341662" y="317182"/>
                      </a:lnTo>
                      <a:lnTo>
                        <a:pt x="33814" y="510159"/>
                      </a:lnTo>
                      <a:close/>
                      <a:moveTo>
                        <a:pt x="4858" y="10001"/>
                      </a:moveTo>
                      <a:lnTo>
                        <a:pt x="37529" y="502920"/>
                      </a:lnTo>
                      <a:lnTo>
                        <a:pt x="337090" y="314992"/>
                      </a:lnTo>
                      <a:lnTo>
                        <a:pt x="4858" y="10001"/>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434" name="Freeform: Shape 433">
                  <a:extLst>
                    <a:ext uri="{FF2B5EF4-FFF2-40B4-BE49-F238E27FC236}">
                      <a16:creationId xmlns:a16="http://schemas.microsoft.com/office/drawing/2014/main" id="{325D967C-8907-4D07-B389-8C770F822591}"/>
                    </a:ext>
                  </a:extLst>
                </p:cNvPr>
                <p:cNvSpPr/>
                <p:nvPr/>
              </p:nvSpPr>
              <p:spPr>
                <a:xfrm>
                  <a:off x="5840539" y="3135058"/>
                  <a:ext cx="455866" cy="433482"/>
                </a:xfrm>
                <a:custGeom>
                  <a:avLst/>
                  <a:gdLst>
                    <a:gd name="connsiteX0" fmla="*/ 118205 w 455866"/>
                    <a:gd name="connsiteY0" fmla="*/ 433483 h 433482"/>
                    <a:gd name="connsiteX1" fmla="*/ 117158 w 455866"/>
                    <a:gd name="connsiteY1" fmla="*/ 429578 h 433482"/>
                    <a:gd name="connsiteX2" fmla="*/ 0 w 455866"/>
                    <a:gd name="connsiteY2" fmla="*/ 0 h 433482"/>
                    <a:gd name="connsiteX3" fmla="*/ 2858 w 455866"/>
                    <a:gd name="connsiteY3" fmla="*/ 191 h 433482"/>
                    <a:gd name="connsiteX4" fmla="*/ 455867 w 455866"/>
                    <a:gd name="connsiteY4" fmla="*/ 25337 h 433482"/>
                    <a:gd name="connsiteX5" fmla="*/ 118205 w 455866"/>
                    <a:gd name="connsiteY5" fmla="*/ 433483 h 433482"/>
                    <a:gd name="connsiteX6" fmla="*/ 5525 w 455866"/>
                    <a:gd name="connsiteY6" fmla="*/ 4572 h 433482"/>
                    <a:gd name="connsiteX7" fmla="*/ 120110 w 455866"/>
                    <a:gd name="connsiteY7" fmla="*/ 424720 h 433482"/>
                    <a:gd name="connsiteX8" fmla="*/ 447485 w 455866"/>
                    <a:gd name="connsiteY8" fmla="*/ 29146 h 433482"/>
                    <a:gd name="connsiteX9" fmla="*/ 5525 w 455866"/>
                    <a:gd name="connsiteY9" fmla="*/ 4572 h 433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5866" h="433482">
                      <a:moveTo>
                        <a:pt x="118205" y="433483"/>
                      </a:moveTo>
                      <a:lnTo>
                        <a:pt x="117158" y="429578"/>
                      </a:lnTo>
                      <a:lnTo>
                        <a:pt x="0" y="0"/>
                      </a:lnTo>
                      <a:lnTo>
                        <a:pt x="2858" y="191"/>
                      </a:lnTo>
                      <a:lnTo>
                        <a:pt x="455867" y="25337"/>
                      </a:lnTo>
                      <a:lnTo>
                        <a:pt x="118205" y="433483"/>
                      </a:lnTo>
                      <a:close/>
                      <a:moveTo>
                        <a:pt x="5525" y="4572"/>
                      </a:moveTo>
                      <a:lnTo>
                        <a:pt x="120110" y="424720"/>
                      </a:lnTo>
                      <a:lnTo>
                        <a:pt x="447485" y="29146"/>
                      </a:lnTo>
                      <a:lnTo>
                        <a:pt x="5525" y="4572"/>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435" name="Freeform: Shape 434">
                  <a:extLst>
                    <a:ext uri="{FF2B5EF4-FFF2-40B4-BE49-F238E27FC236}">
                      <a16:creationId xmlns:a16="http://schemas.microsoft.com/office/drawing/2014/main" id="{85876BE9-43A3-4578-B004-A8560385FD6F}"/>
                    </a:ext>
                  </a:extLst>
                </p:cNvPr>
                <p:cNvSpPr/>
                <p:nvPr/>
              </p:nvSpPr>
              <p:spPr>
                <a:xfrm>
                  <a:off x="5488019" y="3355276"/>
                  <a:ext cx="476535" cy="389096"/>
                </a:xfrm>
                <a:custGeom>
                  <a:avLst/>
                  <a:gdLst>
                    <a:gd name="connsiteX0" fmla="*/ 118491 w 476535"/>
                    <a:gd name="connsiteY0" fmla="*/ 389096 h 389096"/>
                    <a:gd name="connsiteX1" fmla="*/ 117729 w 476535"/>
                    <a:gd name="connsiteY1" fmla="*/ 386715 h 389096"/>
                    <a:gd name="connsiteX2" fmla="*/ 0 w 476535"/>
                    <a:gd name="connsiteY2" fmla="*/ 0 h 389096"/>
                    <a:gd name="connsiteX3" fmla="*/ 476536 w 476535"/>
                    <a:gd name="connsiteY3" fmla="*/ 208693 h 389096"/>
                    <a:gd name="connsiteX4" fmla="*/ 118491 w 476535"/>
                    <a:gd name="connsiteY4" fmla="*/ 389096 h 389096"/>
                    <a:gd name="connsiteX5" fmla="*/ 6668 w 476535"/>
                    <a:gd name="connsiteY5" fmla="*/ 7525 h 389096"/>
                    <a:gd name="connsiteX6" fmla="*/ 120968 w 476535"/>
                    <a:gd name="connsiteY6" fmla="*/ 383286 h 389096"/>
                    <a:gd name="connsiteX7" fmla="*/ 466725 w 476535"/>
                    <a:gd name="connsiteY7" fmla="*/ 209074 h 389096"/>
                    <a:gd name="connsiteX8" fmla="*/ 6668 w 476535"/>
                    <a:gd name="connsiteY8" fmla="*/ 7525 h 389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535" h="389096">
                      <a:moveTo>
                        <a:pt x="118491" y="389096"/>
                      </a:moveTo>
                      <a:lnTo>
                        <a:pt x="117729" y="386715"/>
                      </a:lnTo>
                      <a:lnTo>
                        <a:pt x="0" y="0"/>
                      </a:lnTo>
                      <a:lnTo>
                        <a:pt x="476536" y="208693"/>
                      </a:lnTo>
                      <a:lnTo>
                        <a:pt x="118491" y="389096"/>
                      </a:lnTo>
                      <a:close/>
                      <a:moveTo>
                        <a:pt x="6668" y="7525"/>
                      </a:moveTo>
                      <a:lnTo>
                        <a:pt x="120968" y="383286"/>
                      </a:lnTo>
                      <a:lnTo>
                        <a:pt x="466725" y="209074"/>
                      </a:lnTo>
                      <a:lnTo>
                        <a:pt x="6668" y="7525"/>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436" name="Freeform: Shape 435">
                  <a:extLst>
                    <a:ext uri="{FF2B5EF4-FFF2-40B4-BE49-F238E27FC236}">
                      <a16:creationId xmlns:a16="http://schemas.microsoft.com/office/drawing/2014/main" id="{C8FDA729-BE31-4088-8C01-FD5BCDD602C0}"/>
                    </a:ext>
                  </a:extLst>
                </p:cNvPr>
                <p:cNvSpPr/>
                <p:nvPr/>
              </p:nvSpPr>
              <p:spPr>
                <a:xfrm>
                  <a:off x="5955887" y="3560921"/>
                  <a:ext cx="372998" cy="378618"/>
                </a:xfrm>
                <a:custGeom>
                  <a:avLst/>
                  <a:gdLst>
                    <a:gd name="connsiteX0" fmla="*/ 178022 w 372998"/>
                    <a:gd name="connsiteY0" fmla="*/ 378619 h 378618"/>
                    <a:gd name="connsiteX1" fmla="*/ 176498 w 372998"/>
                    <a:gd name="connsiteY1" fmla="*/ 375380 h 378618"/>
                    <a:gd name="connsiteX2" fmla="*/ 0 w 372998"/>
                    <a:gd name="connsiteY2" fmla="*/ 0 h 378618"/>
                    <a:gd name="connsiteX3" fmla="*/ 4381 w 372998"/>
                    <a:gd name="connsiteY3" fmla="*/ 1143 h 378618"/>
                    <a:gd name="connsiteX4" fmla="*/ 372999 w 372998"/>
                    <a:gd name="connsiteY4" fmla="*/ 101632 h 378618"/>
                    <a:gd name="connsiteX5" fmla="*/ 371284 w 372998"/>
                    <a:gd name="connsiteY5" fmla="*/ 104013 h 378618"/>
                    <a:gd name="connsiteX6" fmla="*/ 178022 w 372998"/>
                    <a:gd name="connsiteY6" fmla="*/ 378619 h 378618"/>
                    <a:gd name="connsiteX7" fmla="*/ 7620 w 372998"/>
                    <a:gd name="connsiteY7" fmla="*/ 6382 h 378618"/>
                    <a:gd name="connsiteX8" fmla="*/ 178784 w 372998"/>
                    <a:gd name="connsiteY8" fmla="*/ 370427 h 378618"/>
                    <a:gd name="connsiteX9" fmla="*/ 366236 w 372998"/>
                    <a:gd name="connsiteY9" fmla="*/ 104204 h 378618"/>
                    <a:gd name="connsiteX10" fmla="*/ 7620 w 372998"/>
                    <a:gd name="connsiteY10" fmla="*/ 6382 h 378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998" h="378618">
                      <a:moveTo>
                        <a:pt x="178022" y="378619"/>
                      </a:moveTo>
                      <a:lnTo>
                        <a:pt x="176498" y="375380"/>
                      </a:lnTo>
                      <a:lnTo>
                        <a:pt x="0" y="0"/>
                      </a:lnTo>
                      <a:lnTo>
                        <a:pt x="4381" y="1143"/>
                      </a:lnTo>
                      <a:lnTo>
                        <a:pt x="372999" y="101632"/>
                      </a:lnTo>
                      <a:lnTo>
                        <a:pt x="371284" y="104013"/>
                      </a:lnTo>
                      <a:lnTo>
                        <a:pt x="178022" y="378619"/>
                      </a:lnTo>
                      <a:close/>
                      <a:moveTo>
                        <a:pt x="7620" y="6382"/>
                      </a:moveTo>
                      <a:lnTo>
                        <a:pt x="178784" y="370427"/>
                      </a:lnTo>
                      <a:lnTo>
                        <a:pt x="366236" y="104204"/>
                      </a:lnTo>
                      <a:lnTo>
                        <a:pt x="7620" y="6382"/>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437" name="Freeform: Shape 436">
                  <a:extLst>
                    <a:ext uri="{FF2B5EF4-FFF2-40B4-BE49-F238E27FC236}">
                      <a16:creationId xmlns:a16="http://schemas.microsoft.com/office/drawing/2014/main" id="{134C86FE-1D96-4433-946A-B55E1A2A9664}"/>
                    </a:ext>
                  </a:extLst>
                </p:cNvPr>
                <p:cNvSpPr/>
                <p:nvPr/>
              </p:nvSpPr>
              <p:spPr>
                <a:xfrm>
                  <a:off x="6323266" y="3467862"/>
                  <a:ext cx="310800" cy="748664"/>
                </a:xfrm>
                <a:custGeom>
                  <a:avLst/>
                  <a:gdLst>
                    <a:gd name="connsiteX0" fmla="*/ 67818 w 310800"/>
                    <a:gd name="connsiteY0" fmla="*/ 748665 h 748664"/>
                    <a:gd name="connsiteX1" fmla="*/ 0 w 310800"/>
                    <a:gd name="connsiteY1" fmla="*/ 194881 h 748664"/>
                    <a:gd name="connsiteX2" fmla="*/ 1143 w 310800"/>
                    <a:gd name="connsiteY2" fmla="*/ 194215 h 748664"/>
                    <a:gd name="connsiteX3" fmla="*/ 310801 w 310800"/>
                    <a:gd name="connsiteY3" fmla="*/ 0 h 748664"/>
                    <a:gd name="connsiteX4" fmla="*/ 309086 w 310800"/>
                    <a:gd name="connsiteY4" fmla="*/ 5429 h 748664"/>
                    <a:gd name="connsiteX5" fmla="*/ 67818 w 310800"/>
                    <a:gd name="connsiteY5" fmla="*/ 748665 h 748664"/>
                    <a:gd name="connsiteX6" fmla="*/ 4477 w 310800"/>
                    <a:gd name="connsiteY6" fmla="*/ 197072 h 748664"/>
                    <a:gd name="connsiteX7" fmla="*/ 69723 w 310800"/>
                    <a:gd name="connsiteY7" fmla="*/ 729615 h 748664"/>
                    <a:gd name="connsiteX8" fmla="*/ 303371 w 310800"/>
                    <a:gd name="connsiteY8" fmla="*/ 9620 h 748664"/>
                    <a:gd name="connsiteX9" fmla="*/ 4477 w 310800"/>
                    <a:gd name="connsiteY9" fmla="*/ 197072 h 74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800" h="748664">
                      <a:moveTo>
                        <a:pt x="67818" y="748665"/>
                      </a:moveTo>
                      <a:lnTo>
                        <a:pt x="0" y="194881"/>
                      </a:lnTo>
                      <a:lnTo>
                        <a:pt x="1143" y="194215"/>
                      </a:lnTo>
                      <a:lnTo>
                        <a:pt x="310801" y="0"/>
                      </a:lnTo>
                      <a:lnTo>
                        <a:pt x="309086" y="5429"/>
                      </a:lnTo>
                      <a:lnTo>
                        <a:pt x="67818" y="748665"/>
                      </a:lnTo>
                      <a:close/>
                      <a:moveTo>
                        <a:pt x="4477" y="197072"/>
                      </a:moveTo>
                      <a:lnTo>
                        <a:pt x="69723" y="729615"/>
                      </a:lnTo>
                      <a:lnTo>
                        <a:pt x="303371" y="9620"/>
                      </a:lnTo>
                      <a:lnTo>
                        <a:pt x="4477" y="197072"/>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438" name="Freeform: Shape 437">
                  <a:extLst>
                    <a:ext uri="{FF2B5EF4-FFF2-40B4-BE49-F238E27FC236}">
                      <a16:creationId xmlns:a16="http://schemas.microsoft.com/office/drawing/2014/main" id="{FC0BD73F-D26F-40D0-A5B9-9C6FD948C04B}"/>
                    </a:ext>
                  </a:extLst>
                </p:cNvPr>
                <p:cNvSpPr/>
                <p:nvPr/>
              </p:nvSpPr>
              <p:spPr>
                <a:xfrm>
                  <a:off x="6131623" y="3658266"/>
                  <a:ext cx="263175" cy="554735"/>
                </a:xfrm>
                <a:custGeom>
                  <a:avLst/>
                  <a:gdLst>
                    <a:gd name="connsiteX0" fmla="*/ 263176 w 263175"/>
                    <a:gd name="connsiteY0" fmla="*/ 554736 h 554735"/>
                    <a:gd name="connsiteX1" fmla="*/ 0 w 263175"/>
                    <a:gd name="connsiteY1" fmla="*/ 277368 h 554735"/>
                    <a:gd name="connsiteX2" fmla="*/ 952 w 263175"/>
                    <a:gd name="connsiteY2" fmla="*/ 275939 h 554735"/>
                    <a:gd name="connsiteX3" fmla="*/ 195263 w 263175"/>
                    <a:gd name="connsiteY3" fmla="*/ 0 h 554735"/>
                    <a:gd name="connsiteX4" fmla="*/ 195929 w 263175"/>
                    <a:gd name="connsiteY4" fmla="*/ 5334 h 554735"/>
                    <a:gd name="connsiteX5" fmla="*/ 263176 w 263175"/>
                    <a:gd name="connsiteY5" fmla="*/ 554736 h 554735"/>
                    <a:gd name="connsiteX6" fmla="*/ 5334 w 263175"/>
                    <a:gd name="connsiteY6" fmla="*/ 276987 h 554735"/>
                    <a:gd name="connsiteX7" fmla="*/ 257556 w 263175"/>
                    <a:gd name="connsiteY7" fmla="*/ 542735 h 554735"/>
                    <a:gd name="connsiteX8" fmla="*/ 192500 w 263175"/>
                    <a:gd name="connsiteY8" fmla="*/ 11240 h 554735"/>
                    <a:gd name="connsiteX9" fmla="*/ 5334 w 263175"/>
                    <a:gd name="connsiteY9" fmla="*/ 276987 h 554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175" h="554735">
                      <a:moveTo>
                        <a:pt x="263176" y="554736"/>
                      </a:moveTo>
                      <a:lnTo>
                        <a:pt x="0" y="277368"/>
                      </a:lnTo>
                      <a:lnTo>
                        <a:pt x="952" y="275939"/>
                      </a:lnTo>
                      <a:lnTo>
                        <a:pt x="195263" y="0"/>
                      </a:lnTo>
                      <a:lnTo>
                        <a:pt x="195929" y="5334"/>
                      </a:lnTo>
                      <a:lnTo>
                        <a:pt x="263176" y="554736"/>
                      </a:lnTo>
                      <a:close/>
                      <a:moveTo>
                        <a:pt x="5334" y="276987"/>
                      </a:moveTo>
                      <a:lnTo>
                        <a:pt x="257556" y="542735"/>
                      </a:lnTo>
                      <a:lnTo>
                        <a:pt x="192500" y="11240"/>
                      </a:lnTo>
                      <a:lnTo>
                        <a:pt x="5334" y="276987"/>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439" name="Freeform: Shape 438">
                  <a:extLst>
                    <a:ext uri="{FF2B5EF4-FFF2-40B4-BE49-F238E27FC236}">
                      <a16:creationId xmlns:a16="http://schemas.microsoft.com/office/drawing/2014/main" id="{47C7BD94-CF01-48C0-AB0E-0B4F9A242C84}"/>
                    </a:ext>
                  </a:extLst>
                </p:cNvPr>
                <p:cNvSpPr/>
                <p:nvPr/>
              </p:nvSpPr>
              <p:spPr>
                <a:xfrm>
                  <a:off x="5602319" y="3737133"/>
                  <a:ext cx="535019" cy="504158"/>
                </a:xfrm>
                <a:custGeom>
                  <a:avLst/>
                  <a:gdLst>
                    <a:gd name="connsiteX0" fmla="*/ 352044 w 535019"/>
                    <a:gd name="connsiteY0" fmla="*/ 504158 h 504158"/>
                    <a:gd name="connsiteX1" fmla="*/ 350139 w 535019"/>
                    <a:gd name="connsiteY1" fmla="*/ 501491 h 504158"/>
                    <a:gd name="connsiteX2" fmla="*/ 0 w 535019"/>
                    <a:gd name="connsiteY2" fmla="*/ 0 h 504158"/>
                    <a:gd name="connsiteX3" fmla="*/ 535019 w 535019"/>
                    <a:gd name="connsiteY3" fmla="*/ 197167 h 504158"/>
                    <a:gd name="connsiteX4" fmla="*/ 533781 w 535019"/>
                    <a:gd name="connsiteY4" fmla="*/ 199358 h 504158"/>
                    <a:gd name="connsiteX5" fmla="*/ 352044 w 535019"/>
                    <a:gd name="connsiteY5" fmla="*/ 504158 h 504158"/>
                    <a:gd name="connsiteX6" fmla="*/ 10954 w 535019"/>
                    <a:gd name="connsiteY6" fmla="*/ 8572 h 504158"/>
                    <a:gd name="connsiteX7" fmla="*/ 351663 w 535019"/>
                    <a:gd name="connsiteY7" fmla="*/ 496538 h 504158"/>
                    <a:gd name="connsiteX8" fmla="*/ 528828 w 535019"/>
                    <a:gd name="connsiteY8" fmla="*/ 199358 h 504158"/>
                    <a:gd name="connsiteX9" fmla="*/ 10954 w 535019"/>
                    <a:gd name="connsiteY9" fmla="*/ 8572 h 50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019" h="504158">
                      <a:moveTo>
                        <a:pt x="352044" y="504158"/>
                      </a:moveTo>
                      <a:lnTo>
                        <a:pt x="350139" y="501491"/>
                      </a:lnTo>
                      <a:lnTo>
                        <a:pt x="0" y="0"/>
                      </a:lnTo>
                      <a:lnTo>
                        <a:pt x="535019" y="197167"/>
                      </a:lnTo>
                      <a:lnTo>
                        <a:pt x="533781" y="199358"/>
                      </a:lnTo>
                      <a:lnTo>
                        <a:pt x="352044" y="504158"/>
                      </a:lnTo>
                      <a:close/>
                      <a:moveTo>
                        <a:pt x="10954" y="8572"/>
                      </a:moveTo>
                      <a:lnTo>
                        <a:pt x="351663" y="496538"/>
                      </a:lnTo>
                      <a:lnTo>
                        <a:pt x="528828" y="199358"/>
                      </a:lnTo>
                      <a:lnTo>
                        <a:pt x="10954" y="8572"/>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440" name="Freeform: Shape 439">
                  <a:extLst>
                    <a:ext uri="{FF2B5EF4-FFF2-40B4-BE49-F238E27FC236}">
                      <a16:creationId xmlns:a16="http://schemas.microsoft.com/office/drawing/2014/main" id="{9C49B281-E2AC-4643-8F22-70015975068B}"/>
                    </a:ext>
                  </a:extLst>
                </p:cNvPr>
                <p:cNvSpPr/>
                <p:nvPr/>
              </p:nvSpPr>
              <p:spPr>
                <a:xfrm>
                  <a:off x="5335714" y="3694461"/>
                  <a:ext cx="275367" cy="312229"/>
                </a:xfrm>
                <a:custGeom>
                  <a:avLst/>
                  <a:gdLst>
                    <a:gd name="connsiteX0" fmla="*/ 119253 w 275367"/>
                    <a:gd name="connsiteY0" fmla="*/ 312229 h 312229"/>
                    <a:gd name="connsiteX1" fmla="*/ 0 w 275367"/>
                    <a:gd name="connsiteY1" fmla="*/ 0 h 312229"/>
                    <a:gd name="connsiteX2" fmla="*/ 3619 w 275367"/>
                    <a:gd name="connsiteY2" fmla="*/ 571 h 312229"/>
                    <a:gd name="connsiteX3" fmla="*/ 275368 w 275367"/>
                    <a:gd name="connsiteY3" fmla="*/ 45434 h 312229"/>
                    <a:gd name="connsiteX4" fmla="*/ 273844 w 275367"/>
                    <a:gd name="connsiteY4" fmla="*/ 48006 h 312229"/>
                    <a:gd name="connsiteX5" fmla="*/ 119253 w 275367"/>
                    <a:gd name="connsiteY5" fmla="*/ 312229 h 312229"/>
                    <a:gd name="connsiteX6" fmla="*/ 6572 w 275367"/>
                    <a:gd name="connsiteY6" fmla="*/ 5334 h 312229"/>
                    <a:gd name="connsiteX7" fmla="*/ 120110 w 275367"/>
                    <a:gd name="connsiteY7" fmla="*/ 302704 h 312229"/>
                    <a:gd name="connsiteX8" fmla="*/ 268796 w 275367"/>
                    <a:gd name="connsiteY8" fmla="*/ 48577 h 312229"/>
                    <a:gd name="connsiteX9" fmla="*/ 6572 w 275367"/>
                    <a:gd name="connsiteY9" fmla="*/ 5334 h 312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5367" h="312229">
                      <a:moveTo>
                        <a:pt x="119253" y="312229"/>
                      </a:moveTo>
                      <a:lnTo>
                        <a:pt x="0" y="0"/>
                      </a:lnTo>
                      <a:lnTo>
                        <a:pt x="3619" y="571"/>
                      </a:lnTo>
                      <a:lnTo>
                        <a:pt x="275368" y="45434"/>
                      </a:lnTo>
                      <a:lnTo>
                        <a:pt x="273844" y="48006"/>
                      </a:lnTo>
                      <a:lnTo>
                        <a:pt x="119253" y="312229"/>
                      </a:lnTo>
                      <a:close/>
                      <a:moveTo>
                        <a:pt x="6572" y="5334"/>
                      </a:moveTo>
                      <a:lnTo>
                        <a:pt x="120110" y="302704"/>
                      </a:lnTo>
                      <a:lnTo>
                        <a:pt x="268796" y="48577"/>
                      </a:lnTo>
                      <a:lnTo>
                        <a:pt x="6572" y="5334"/>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grpSp>
          <p:grpSp>
            <p:nvGrpSpPr>
              <p:cNvPr id="387" name="Graphic 2819">
                <a:extLst>
                  <a:ext uri="{FF2B5EF4-FFF2-40B4-BE49-F238E27FC236}">
                    <a16:creationId xmlns:a16="http://schemas.microsoft.com/office/drawing/2014/main" id="{CFEFE5AB-A635-4A6B-88ED-3353514E652A}"/>
                  </a:ext>
                </a:extLst>
              </p:cNvPr>
              <p:cNvGrpSpPr/>
              <p:nvPr/>
            </p:nvGrpSpPr>
            <p:grpSpPr>
              <a:xfrm>
                <a:off x="6904447" y="1394993"/>
                <a:ext cx="3733462" cy="3943806"/>
                <a:chOff x="5273706" y="2559176"/>
                <a:chExt cx="1597628" cy="1687639"/>
              </a:xfrm>
              <a:grpFill/>
            </p:grpSpPr>
            <p:sp>
              <p:nvSpPr>
                <p:cNvPr id="388" name="Freeform: Shape 387">
                  <a:extLst>
                    <a:ext uri="{FF2B5EF4-FFF2-40B4-BE49-F238E27FC236}">
                      <a16:creationId xmlns:a16="http://schemas.microsoft.com/office/drawing/2014/main" id="{722FC2D2-93B6-41DA-BAC0-8C042FE03AD6}"/>
                    </a:ext>
                  </a:extLst>
                </p:cNvPr>
                <p:cNvSpPr/>
                <p:nvPr/>
              </p:nvSpPr>
              <p:spPr>
                <a:xfrm>
                  <a:off x="5442584" y="3988117"/>
                  <a:ext cx="30479" cy="30479"/>
                </a:xfrm>
                <a:custGeom>
                  <a:avLst/>
                  <a:gdLst>
                    <a:gd name="connsiteX0" fmla="*/ 30480 w 30479"/>
                    <a:gd name="connsiteY0" fmla="*/ 15240 h 30479"/>
                    <a:gd name="connsiteX1" fmla="*/ 15240 w 30479"/>
                    <a:gd name="connsiteY1" fmla="*/ 30480 h 30479"/>
                    <a:gd name="connsiteX2" fmla="*/ 0 w 30479"/>
                    <a:gd name="connsiteY2" fmla="*/ 15240 h 30479"/>
                    <a:gd name="connsiteX3" fmla="*/ 15240 w 30479"/>
                    <a:gd name="connsiteY3" fmla="*/ 0 h 30479"/>
                    <a:gd name="connsiteX4" fmla="*/ 30480 w 30479"/>
                    <a:gd name="connsiteY4" fmla="*/ 15240 h 30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79" h="30479">
                      <a:moveTo>
                        <a:pt x="30480" y="15240"/>
                      </a:moveTo>
                      <a:cubicBezTo>
                        <a:pt x="30480" y="23622"/>
                        <a:pt x="23622" y="30480"/>
                        <a:pt x="15240" y="30480"/>
                      </a:cubicBezTo>
                      <a:cubicBezTo>
                        <a:pt x="6858" y="30480"/>
                        <a:pt x="0" y="23622"/>
                        <a:pt x="0" y="15240"/>
                      </a:cubicBezTo>
                      <a:cubicBezTo>
                        <a:pt x="0" y="6858"/>
                        <a:pt x="6858" y="0"/>
                        <a:pt x="15240" y="0"/>
                      </a:cubicBezTo>
                      <a:cubicBezTo>
                        <a:pt x="23622" y="0"/>
                        <a:pt x="30480" y="6858"/>
                        <a:pt x="30480" y="15240"/>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89" name="Freeform: Shape 388">
                  <a:extLst>
                    <a:ext uri="{FF2B5EF4-FFF2-40B4-BE49-F238E27FC236}">
                      <a16:creationId xmlns:a16="http://schemas.microsoft.com/office/drawing/2014/main" id="{E1CEED19-8862-4175-A092-0ABD61EC05B3}"/>
                    </a:ext>
                  </a:extLst>
                </p:cNvPr>
                <p:cNvSpPr/>
                <p:nvPr/>
              </p:nvSpPr>
              <p:spPr>
                <a:xfrm>
                  <a:off x="6374511" y="4192619"/>
                  <a:ext cx="30479" cy="30479"/>
                </a:xfrm>
                <a:custGeom>
                  <a:avLst/>
                  <a:gdLst>
                    <a:gd name="connsiteX0" fmla="*/ 30480 w 30479"/>
                    <a:gd name="connsiteY0" fmla="*/ 15240 h 30479"/>
                    <a:gd name="connsiteX1" fmla="*/ 15240 w 30479"/>
                    <a:gd name="connsiteY1" fmla="*/ 30480 h 30479"/>
                    <a:gd name="connsiteX2" fmla="*/ 0 w 30479"/>
                    <a:gd name="connsiteY2" fmla="*/ 15240 h 30479"/>
                    <a:gd name="connsiteX3" fmla="*/ 15240 w 30479"/>
                    <a:gd name="connsiteY3" fmla="*/ 0 h 30479"/>
                    <a:gd name="connsiteX4" fmla="*/ 30480 w 30479"/>
                    <a:gd name="connsiteY4" fmla="*/ 15240 h 30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79" h="30479">
                      <a:moveTo>
                        <a:pt x="30480" y="15240"/>
                      </a:moveTo>
                      <a:cubicBezTo>
                        <a:pt x="30480" y="23622"/>
                        <a:pt x="23622" y="30480"/>
                        <a:pt x="15240" y="30480"/>
                      </a:cubicBezTo>
                      <a:cubicBezTo>
                        <a:pt x="6858" y="30480"/>
                        <a:pt x="0" y="23622"/>
                        <a:pt x="0" y="15240"/>
                      </a:cubicBezTo>
                      <a:cubicBezTo>
                        <a:pt x="0" y="6858"/>
                        <a:pt x="6858" y="0"/>
                        <a:pt x="15240" y="0"/>
                      </a:cubicBezTo>
                      <a:cubicBezTo>
                        <a:pt x="23717" y="0"/>
                        <a:pt x="30480" y="6858"/>
                        <a:pt x="30480" y="15240"/>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90" name="Freeform: Shape 389">
                  <a:extLst>
                    <a:ext uri="{FF2B5EF4-FFF2-40B4-BE49-F238E27FC236}">
                      <a16:creationId xmlns:a16="http://schemas.microsoft.com/office/drawing/2014/main" id="{027FB8BD-E1C1-4052-86B3-24A143ED74D1}"/>
                    </a:ext>
                  </a:extLst>
                </p:cNvPr>
                <p:cNvSpPr/>
                <p:nvPr/>
              </p:nvSpPr>
              <p:spPr>
                <a:xfrm>
                  <a:off x="6114478" y="3919156"/>
                  <a:ext cx="30479" cy="30479"/>
                </a:xfrm>
                <a:custGeom>
                  <a:avLst/>
                  <a:gdLst>
                    <a:gd name="connsiteX0" fmla="*/ 30480 w 30479"/>
                    <a:gd name="connsiteY0" fmla="*/ 15240 h 30479"/>
                    <a:gd name="connsiteX1" fmla="*/ 15240 w 30479"/>
                    <a:gd name="connsiteY1" fmla="*/ 30480 h 30479"/>
                    <a:gd name="connsiteX2" fmla="*/ 0 w 30479"/>
                    <a:gd name="connsiteY2" fmla="*/ 15240 h 30479"/>
                    <a:gd name="connsiteX3" fmla="*/ 15240 w 30479"/>
                    <a:gd name="connsiteY3" fmla="*/ 0 h 30479"/>
                    <a:gd name="connsiteX4" fmla="*/ 30480 w 30479"/>
                    <a:gd name="connsiteY4" fmla="*/ 15240 h 30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79" h="30479">
                      <a:moveTo>
                        <a:pt x="30480" y="15240"/>
                      </a:moveTo>
                      <a:cubicBezTo>
                        <a:pt x="30480" y="23657"/>
                        <a:pt x="23657" y="30480"/>
                        <a:pt x="15240" y="30480"/>
                      </a:cubicBezTo>
                      <a:cubicBezTo>
                        <a:pt x="6823" y="30480"/>
                        <a:pt x="0" y="23657"/>
                        <a:pt x="0" y="15240"/>
                      </a:cubicBezTo>
                      <a:cubicBezTo>
                        <a:pt x="0" y="6823"/>
                        <a:pt x="6823" y="0"/>
                        <a:pt x="15240" y="0"/>
                      </a:cubicBezTo>
                      <a:cubicBezTo>
                        <a:pt x="23657" y="0"/>
                        <a:pt x="30480" y="6823"/>
                        <a:pt x="30480" y="15240"/>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91" name="Freeform: Shape 390">
                  <a:extLst>
                    <a:ext uri="{FF2B5EF4-FFF2-40B4-BE49-F238E27FC236}">
                      <a16:creationId xmlns:a16="http://schemas.microsoft.com/office/drawing/2014/main" id="{6A0E460D-07C1-4121-AC9C-96EB78BF9644}"/>
                    </a:ext>
                  </a:extLst>
                </p:cNvPr>
                <p:cNvSpPr/>
                <p:nvPr/>
              </p:nvSpPr>
              <p:spPr>
                <a:xfrm>
                  <a:off x="6811994" y="3679031"/>
                  <a:ext cx="30479" cy="30479"/>
                </a:xfrm>
                <a:custGeom>
                  <a:avLst/>
                  <a:gdLst>
                    <a:gd name="connsiteX0" fmla="*/ 30480 w 30479"/>
                    <a:gd name="connsiteY0" fmla="*/ 15240 h 30479"/>
                    <a:gd name="connsiteX1" fmla="*/ 15240 w 30479"/>
                    <a:gd name="connsiteY1" fmla="*/ 30480 h 30479"/>
                    <a:gd name="connsiteX2" fmla="*/ 0 w 30479"/>
                    <a:gd name="connsiteY2" fmla="*/ 15240 h 30479"/>
                    <a:gd name="connsiteX3" fmla="*/ 15240 w 30479"/>
                    <a:gd name="connsiteY3" fmla="*/ 0 h 30479"/>
                    <a:gd name="connsiteX4" fmla="*/ 30480 w 30479"/>
                    <a:gd name="connsiteY4" fmla="*/ 15240 h 30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79" h="30479">
                      <a:moveTo>
                        <a:pt x="30480" y="15240"/>
                      </a:moveTo>
                      <a:cubicBezTo>
                        <a:pt x="30480" y="23622"/>
                        <a:pt x="23622" y="30480"/>
                        <a:pt x="15240" y="30480"/>
                      </a:cubicBezTo>
                      <a:cubicBezTo>
                        <a:pt x="6858" y="30480"/>
                        <a:pt x="0" y="23622"/>
                        <a:pt x="0" y="15240"/>
                      </a:cubicBezTo>
                      <a:cubicBezTo>
                        <a:pt x="0" y="6858"/>
                        <a:pt x="6858" y="0"/>
                        <a:pt x="15240" y="0"/>
                      </a:cubicBezTo>
                      <a:cubicBezTo>
                        <a:pt x="23622" y="0"/>
                        <a:pt x="30480" y="6858"/>
                        <a:pt x="30480" y="15240"/>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92" name="Freeform: Shape 391">
                  <a:extLst>
                    <a:ext uri="{FF2B5EF4-FFF2-40B4-BE49-F238E27FC236}">
                      <a16:creationId xmlns:a16="http://schemas.microsoft.com/office/drawing/2014/main" id="{A91AC252-5D34-4B3C-BC26-4D7897295254}"/>
                    </a:ext>
                  </a:extLst>
                </p:cNvPr>
                <p:cNvSpPr/>
                <p:nvPr/>
              </p:nvSpPr>
              <p:spPr>
                <a:xfrm>
                  <a:off x="5473446" y="3343846"/>
                  <a:ext cx="30480" cy="30479"/>
                </a:xfrm>
                <a:custGeom>
                  <a:avLst/>
                  <a:gdLst>
                    <a:gd name="connsiteX0" fmla="*/ 30480 w 30480"/>
                    <a:gd name="connsiteY0" fmla="*/ 15240 h 30479"/>
                    <a:gd name="connsiteX1" fmla="*/ 15240 w 30480"/>
                    <a:gd name="connsiteY1" fmla="*/ 30480 h 30479"/>
                    <a:gd name="connsiteX2" fmla="*/ 0 w 30480"/>
                    <a:gd name="connsiteY2" fmla="*/ 15240 h 30479"/>
                    <a:gd name="connsiteX3" fmla="*/ 15240 w 30480"/>
                    <a:gd name="connsiteY3" fmla="*/ 0 h 30479"/>
                    <a:gd name="connsiteX4" fmla="*/ 30480 w 30480"/>
                    <a:gd name="connsiteY4" fmla="*/ 15240 h 30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 h="30479">
                      <a:moveTo>
                        <a:pt x="30480" y="15240"/>
                      </a:moveTo>
                      <a:cubicBezTo>
                        <a:pt x="30480" y="23657"/>
                        <a:pt x="23657" y="30480"/>
                        <a:pt x="15240" y="30480"/>
                      </a:cubicBezTo>
                      <a:cubicBezTo>
                        <a:pt x="6823" y="30480"/>
                        <a:pt x="0" y="23657"/>
                        <a:pt x="0" y="15240"/>
                      </a:cubicBezTo>
                      <a:cubicBezTo>
                        <a:pt x="0" y="6823"/>
                        <a:pt x="6823" y="0"/>
                        <a:pt x="15240" y="0"/>
                      </a:cubicBezTo>
                      <a:cubicBezTo>
                        <a:pt x="23657" y="0"/>
                        <a:pt x="30480" y="6823"/>
                        <a:pt x="30480" y="15240"/>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93" name="Freeform: Shape 392">
                  <a:extLst>
                    <a:ext uri="{FF2B5EF4-FFF2-40B4-BE49-F238E27FC236}">
                      <a16:creationId xmlns:a16="http://schemas.microsoft.com/office/drawing/2014/main" id="{E1017DD9-E3B1-4C4E-BC7D-63D9D551B444}"/>
                    </a:ext>
                  </a:extLst>
                </p:cNvPr>
                <p:cNvSpPr/>
                <p:nvPr/>
              </p:nvSpPr>
              <p:spPr>
                <a:xfrm>
                  <a:off x="5551932" y="2761297"/>
                  <a:ext cx="30480" cy="30480"/>
                </a:xfrm>
                <a:custGeom>
                  <a:avLst/>
                  <a:gdLst>
                    <a:gd name="connsiteX0" fmla="*/ 30480 w 30480"/>
                    <a:gd name="connsiteY0" fmla="*/ 15240 h 30480"/>
                    <a:gd name="connsiteX1" fmla="*/ 15240 w 30480"/>
                    <a:gd name="connsiteY1" fmla="*/ 30480 h 30480"/>
                    <a:gd name="connsiteX2" fmla="*/ 0 w 30480"/>
                    <a:gd name="connsiteY2" fmla="*/ 15240 h 30480"/>
                    <a:gd name="connsiteX3" fmla="*/ 15240 w 30480"/>
                    <a:gd name="connsiteY3" fmla="*/ 0 h 30480"/>
                    <a:gd name="connsiteX4" fmla="*/ 30480 w 30480"/>
                    <a:gd name="connsiteY4" fmla="*/ 15240 h 30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 h="30480">
                      <a:moveTo>
                        <a:pt x="30480" y="15240"/>
                      </a:moveTo>
                      <a:cubicBezTo>
                        <a:pt x="30480" y="23622"/>
                        <a:pt x="23622" y="30480"/>
                        <a:pt x="15240" y="30480"/>
                      </a:cubicBezTo>
                      <a:cubicBezTo>
                        <a:pt x="6858" y="30480"/>
                        <a:pt x="0" y="23622"/>
                        <a:pt x="0" y="15240"/>
                      </a:cubicBezTo>
                      <a:cubicBezTo>
                        <a:pt x="0" y="6858"/>
                        <a:pt x="6858" y="0"/>
                        <a:pt x="15240" y="0"/>
                      </a:cubicBezTo>
                      <a:cubicBezTo>
                        <a:pt x="23622" y="0"/>
                        <a:pt x="30480" y="6858"/>
                        <a:pt x="30480" y="15240"/>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94" name="Freeform: Shape 393">
                  <a:extLst>
                    <a:ext uri="{FF2B5EF4-FFF2-40B4-BE49-F238E27FC236}">
                      <a16:creationId xmlns:a16="http://schemas.microsoft.com/office/drawing/2014/main" id="{A5BE530A-D39A-4821-AB79-3E0BED72FFD7}"/>
                    </a:ext>
                  </a:extLst>
                </p:cNvPr>
                <p:cNvSpPr/>
                <p:nvPr/>
              </p:nvSpPr>
              <p:spPr>
                <a:xfrm>
                  <a:off x="6471094" y="2711386"/>
                  <a:ext cx="30479" cy="30480"/>
                </a:xfrm>
                <a:custGeom>
                  <a:avLst/>
                  <a:gdLst>
                    <a:gd name="connsiteX0" fmla="*/ 30480 w 30479"/>
                    <a:gd name="connsiteY0" fmla="*/ 15240 h 30480"/>
                    <a:gd name="connsiteX1" fmla="*/ 15240 w 30479"/>
                    <a:gd name="connsiteY1" fmla="*/ 30480 h 30480"/>
                    <a:gd name="connsiteX2" fmla="*/ 0 w 30479"/>
                    <a:gd name="connsiteY2" fmla="*/ 15240 h 30480"/>
                    <a:gd name="connsiteX3" fmla="*/ 15240 w 30479"/>
                    <a:gd name="connsiteY3" fmla="*/ 0 h 30480"/>
                    <a:gd name="connsiteX4" fmla="*/ 30480 w 30479"/>
                    <a:gd name="connsiteY4" fmla="*/ 15240 h 30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79" h="30480">
                      <a:moveTo>
                        <a:pt x="30480" y="15240"/>
                      </a:moveTo>
                      <a:cubicBezTo>
                        <a:pt x="30480" y="23657"/>
                        <a:pt x="23657" y="30480"/>
                        <a:pt x="15240" y="30480"/>
                      </a:cubicBezTo>
                      <a:cubicBezTo>
                        <a:pt x="6823" y="30480"/>
                        <a:pt x="0" y="23657"/>
                        <a:pt x="0" y="15240"/>
                      </a:cubicBezTo>
                      <a:cubicBezTo>
                        <a:pt x="0" y="6823"/>
                        <a:pt x="6823" y="0"/>
                        <a:pt x="15240" y="0"/>
                      </a:cubicBezTo>
                      <a:cubicBezTo>
                        <a:pt x="23657" y="0"/>
                        <a:pt x="30480" y="6823"/>
                        <a:pt x="30480" y="15240"/>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95" name="Freeform: Shape 394">
                  <a:extLst>
                    <a:ext uri="{FF2B5EF4-FFF2-40B4-BE49-F238E27FC236}">
                      <a16:creationId xmlns:a16="http://schemas.microsoft.com/office/drawing/2014/main" id="{3A10F9A5-C47A-41BD-8FED-63DE23463F68}"/>
                    </a:ext>
                  </a:extLst>
                </p:cNvPr>
                <p:cNvSpPr/>
                <p:nvPr/>
              </p:nvSpPr>
              <p:spPr>
                <a:xfrm>
                  <a:off x="6096381" y="2559176"/>
                  <a:ext cx="30479" cy="30480"/>
                </a:xfrm>
                <a:custGeom>
                  <a:avLst/>
                  <a:gdLst>
                    <a:gd name="connsiteX0" fmla="*/ 30480 w 30479"/>
                    <a:gd name="connsiteY0" fmla="*/ 15240 h 30480"/>
                    <a:gd name="connsiteX1" fmla="*/ 15240 w 30479"/>
                    <a:gd name="connsiteY1" fmla="*/ 30480 h 30480"/>
                    <a:gd name="connsiteX2" fmla="*/ 0 w 30479"/>
                    <a:gd name="connsiteY2" fmla="*/ 15240 h 30480"/>
                    <a:gd name="connsiteX3" fmla="*/ 15240 w 30479"/>
                    <a:gd name="connsiteY3" fmla="*/ 0 h 30480"/>
                    <a:gd name="connsiteX4" fmla="*/ 30480 w 30479"/>
                    <a:gd name="connsiteY4" fmla="*/ 15240 h 30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79" h="30480">
                      <a:moveTo>
                        <a:pt x="30480" y="15240"/>
                      </a:moveTo>
                      <a:cubicBezTo>
                        <a:pt x="30480" y="23622"/>
                        <a:pt x="23622" y="30480"/>
                        <a:pt x="15240" y="30480"/>
                      </a:cubicBezTo>
                      <a:cubicBezTo>
                        <a:pt x="6858" y="30480"/>
                        <a:pt x="0" y="23622"/>
                        <a:pt x="0" y="15240"/>
                      </a:cubicBezTo>
                      <a:cubicBezTo>
                        <a:pt x="0" y="6858"/>
                        <a:pt x="6858" y="0"/>
                        <a:pt x="15240" y="0"/>
                      </a:cubicBezTo>
                      <a:cubicBezTo>
                        <a:pt x="23622" y="0"/>
                        <a:pt x="30480" y="6858"/>
                        <a:pt x="30480" y="15240"/>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96" name="Freeform: Shape 395">
                  <a:extLst>
                    <a:ext uri="{FF2B5EF4-FFF2-40B4-BE49-F238E27FC236}">
                      <a16:creationId xmlns:a16="http://schemas.microsoft.com/office/drawing/2014/main" id="{448042F7-4D52-4D88-8F89-47F4FD14ACB2}"/>
                    </a:ext>
                  </a:extLst>
                </p:cNvPr>
                <p:cNvSpPr/>
                <p:nvPr/>
              </p:nvSpPr>
              <p:spPr>
                <a:xfrm>
                  <a:off x="5273706" y="3303365"/>
                  <a:ext cx="30479" cy="30480"/>
                </a:xfrm>
                <a:custGeom>
                  <a:avLst/>
                  <a:gdLst>
                    <a:gd name="connsiteX0" fmla="*/ 30480 w 30479"/>
                    <a:gd name="connsiteY0" fmla="*/ 15240 h 30480"/>
                    <a:gd name="connsiteX1" fmla="*/ 15240 w 30479"/>
                    <a:gd name="connsiteY1" fmla="*/ 30480 h 30480"/>
                    <a:gd name="connsiteX2" fmla="*/ 0 w 30479"/>
                    <a:gd name="connsiteY2" fmla="*/ 15240 h 30480"/>
                    <a:gd name="connsiteX3" fmla="*/ 15240 w 30479"/>
                    <a:gd name="connsiteY3" fmla="*/ 0 h 30480"/>
                    <a:gd name="connsiteX4" fmla="*/ 30480 w 30479"/>
                    <a:gd name="connsiteY4" fmla="*/ 15240 h 30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79" h="30480">
                      <a:moveTo>
                        <a:pt x="30480" y="15240"/>
                      </a:moveTo>
                      <a:cubicBezTo>
                        <a:pt x="30480" y="23622"/>
                        <a:pt x="23622" y="30480"/>
                        <a:pt x="15240" y="30480"/>
                      </a:cubicBezTo>
                      <a:cubicBezTo>
                        <a:pt x="6858" y="30480"/>
                        <a:pt x="0" y="23622"/>
                        <a:pt x="0" y="15240"/>
                      </a:cubicBezTo>
                      <a:cubicBezTo>
                        <a:pt x="0" y="6858"/>
                        <a:pt x="6858" y="0"/>
                        <a:pt x="15240" y="0"/>
                      </a:cubicBezTo>
                      <a:cubicBezTo>
                        <a:pt x="23717" y="0"/>
                        <a:pt x="30480" y="6858"/>
                        <a:pt x="30480" y="15240"/>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97" name="Freeform: Shape 396">
                  <a:extLst>
                    <a:ext uri="{FF2B5EF4-FFF2-40B4-BE49-F238E27FC236}">
                      <a16:creationId xmlns:a16="http://schemas.microsoft.com/office/drawing/2014/main" id="{A0A6A755-2736-45F0-9708-BFCD33AFF50F}"/>
                    </a:ext>
                  </a:extLst>
                </p:cNvPr>
                <p:cNvSpPr/>
                <p:nvPr/>
              </p:nvSpPr>
              <p:spPr>
                <a:xfrm>
                  <a:off x="5333142" y="2944367"/>
                  <a:ext cx="30480" cy="30480"/>
                </a:xfrm>
                <a:custGeom>
                  <a:avLst/>
                  <a:gdLst>
                    <a:gd name="connsiteX0" fmla="*/ 30480 w 30480"/>
                    <a:gd name="connsiteY0" fmla="*/ 15240 h 30480"/>
                    <a:gd name="connsiteX1" fmla="*/ 15240 w 30480"/>
                    <a:gd name="connsiteY1" fmla="*/ 30480 h 30480"/>
                    <a:gd name="connsiteX2" fmla="*/ 0 w 30480"/>
                    <a:gd name="connsiteY2" fmla="*/ 15240 h 30480"/>
                    <a:gd name="connsiteX3" fmla="*/ 15240 w 30480"/>
                    <a:gd name="connsiteY3" fmla="*/ 0 h 30480"/>
                    <a:gd name="connsiteX4" fmla="*/ 30480 w 30480"/>
                    <a:gd name="connsiteY4" fmla="*/ 15240 h 30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 h="30480">
                      <a:moveTo>
                        <a:pt x="30480" y="15240"/>
                      </a:moveTo>
                      <a:cubicBezTo>
                        <a:pt x="30480" y="23622"/>
                        <a:pt x="23622" y="30480"/>
                        <a:pt x="15240" y="30480"/>
                      </a:cubicBezTo>
                      <a:cubicBezTo>
                        <a:pt x="6858" y="30480"/>
                        <a:pt x="0" y="23622"/>
                        <a:pt x="0" y="15240"/>
                      </a:cubicBezTo>
                      <a:cubicBezTo>
                        <a:pt x="0" y="6858"/>
                        <a:pt x="6858" y="0"/>
                        <a:pt x="15240" y="0"/>
                      </a:cubicBezTo>
                      <a:cubicBezTo>
                        <a:pt x="23717" y="0"/>
                        <a:pt x="30480" y="6858"/>
                        <a:pt x="30480" y="15240"/>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98" name="Freeform: Shape 397">
                  <a:extLst>
                    <a:ext uri="{FF2B5EF4-FFF2-40B4-BE49-F238E27FC236}">
                      <a16:creationId xmlns:a16="http://schemas.microsoft.com/office/drawing/2014/main" id="{8B6966EE-47A9-4224-9A3D-B7FF0517CD98}"/>
                    </a:ext>
                  </a:extLst>
                </p:cNvPr>
                <p:cNvSpPr/>
                <p:nvPr/>
              </p:nvSpPr>
              <p:spPr>
                <a:xfrm>
                  <a:off x="5594699" y="3730370"/>
                  <a:ext cx="30480" cy="30479"/>
                </a:xfrm>
                <a:custGeom>
                  <a:avLst/>
                  <a:gdLst>
                    <a:gd name="connsiteX0" fmla="*/ 30480 w 30480"/>
                    <a:gd name="connsiteY0" fmla="*/ 15240 h 30479"/>
                    <a:gd name="connsiteX1" fmla="*/ 15240 w 30480"/>
                    <a:gd name="connsiteY1" fmla="*/ 30480 h 30479"/>
                    <a:gd name="connsiteX2" fmla="*/ 0 w 30480"/>
                    <a:gd name="connsiteY2" fmla="*/ 15240 h 30479"/>
                    <a:gd name="connsiteX3" fmla="*/ 15240 w 30480"/>
                    <a:gd name="connsiteY3" fmla="*/ 0 h 30479"/>
                    <a:gd name="connsiteX4" fmla="*/ 30480 w 30480"/>
                    <a:gd name="connsiteY4" fmla="*/ 15240 h 30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 h="30479">
                      <a:moveTo>
                        <a:pt x="30480" y="15240"/>
                      </a:moveTo>
                      <a:cubicBezTo>
                        <a:pt x="30480" y="23622"/>
                        <a:pt x="23622" y="30480"/>
                        <a:pt x="15240" y="30480"/>
                      </a:cubicBezTo>
                      <a:cubicBezTo>
                        <a:pt x="6858" y="30480"/>
                        <a:pt x="0" y="23622"/>
                        <a:pt x="0" y="15240"/>
                      </a:cubicBezTo>
                      <a:cubicBezTo>
                        <a:pt x="0" y="6858"/>
                        <a:pt x="6858" y="0"/>
                        <a:pt x="15240" y="0"/>
                      </a:cubicBezTo>
                      <a:cubicBezTo>
                        <a:pt x="23622" y="0"/>
                        <a:pt x="30480" y="6858"/>
                        <a:pt x="30480" y="15240"/>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99" name="Freeform: Shape 398">
                  <a:extLst>
                    <a:ext uri="{FF2B5EF4-FFF2-40B4-BE49-F238E27FC236}">
                      <a16:creationId xmlns:a16="http://schemas.microsoft.com/office/drawing/2014/main" id="{83A94D0A-947D-44AD-80BE-B3464CB6C69D}"/>
                    </a:ext>
                  </a:extLst>
                </p:cNvPr>
                <p:cNvSpPr/>
                <p:nvPr/>
              </p:nvSpPr>
              <p:spPr>
                <a:xfrm>
                  <a:off x="5321331" y="3681412"/>
                  <a:ext cx="30480" cy="30479"/>
                </a:xfrm>
                <a:custGeom>
                  <a:avLst/>
                  <a:gdLst>
                    <a:gd name="connsiteX0" fmla="*/ 30480 w 30480"/>
                    <a:gd name="connsiteY0" fmla="*/ 15240 h 30479"/>
                    <a:gd name="connsiteX1" fmla="*/ 15240 w 30480"/>
                    <a:gd name="connsiteY1" fmla="*/ 30480 h 30479"/>
                    <a:gd name="connsiteX2" fmla="*/ 0 w 30480"/>
                    <a:gd name="connsiteY2" fmla="*/ 15240 h 30479"/>
                    <a:gd name="connsiteX3" fmla="*/ 15240 w 30480"/>
                    <a:gd name="connsiteY3" fmla="*/ 0 h 30479"/>
                    <a:gd name="connsiteX4" fmla="*/ 30480 w 30480"/>
                    <a:gd name="connsiteY4" fmla="*/ 15240 h 30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 h="30479">
                      <a:moveTo>
                        <a:pt x="30480" y="15240"/>
                      </a:moveTo>
                      <a:cubicBezTo>
                        <a:pt x="30480" y="23657"/>
                        <a:pt x="23657" y="30480"/>
                        <a:pt x="15240" y="30480"/>
                      </a:cubicBezTo>
                      <a:cubicBezTo>
                        <a:pt x="6823" y="30480"/>
                        <a:pt x="0" y="23657"/>
                        <a:pt x="0" y="15240"/>
                      </a:cubicBezTo>
                      <a:cubicBezTo>
                        <a:pt x="0" y="6823"/>
                        <a:pt x="6823" y="0"/>
                        <a:pt x="15240" y="0"/>
                      </a:cubicBezTo>
                      <a:cubicBezTo>
                        <a:pt x="23657" y="0"/>
                        <a:pt x="30480" y="6823"/>
                        <a:pt x="30480" y="15240"/>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400" name="Freeform: Shape 399">
                  <a:extLst>
                    <a:ext uri="{FF2B5EF4-FFF2-40B4-BE49-F238E27FC236}">
                      <a16:creationId xmlns:a16="http://schemas.microsoft.com/office/drawing/2014/main" id="{9F6FA0EF-0A54-4249-AAC8-F37EB5191603}"/>
                    </a:ext>
                  </a:extLst>
                </p:cNvPr>
                <p:cNvSpPr/>
                <p:nvPr/>
              </p:nvSpPr>
              <p:spPr>
                <a:xfrm>
                  <a:off x="5944266" y="4216336"/>
                  <a:ext cx="30479" cy="30479"/>
                </a:xfrm>
                <a:custGeom>
                  <a:avLst/>
                  <a:gdLst>
                    <a:gd name="connsiteX0" fmla="*/ 30480 w 30479"/>
                    <a:gd name="connsiteY0" fmla="*/ 15240 h 30479"/>
                    <a:gd name="connsiteX1" fmla="*/ 15240 w 30479"/>
                    <a:gd name="connsiteY1" fmla="*/ 30480 h 30479"/>
                    <a:gd name="connsiteX2" fmla="*/ 0 w 30479"/>
                    <a:gd name="connsiteY2" fmla="*/ 15240 h 30479"/>
                    <a:gd name="connsiteX3" fmla="*/ 15240 w 30479"/>
                    <a:gd name="connsiteY3" fmla="*/ 0 h 30479"/>
                    <a:gd name="connsiteX4" fmla="*/ 30480 w 30479"/>
                    <a:gd name="connsiteY4" fmla="*/ 15240 h 30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79" h="30479">
                      <a:moveTo>
                        <a:pt x="30480" y="15240"/>
                      </a:moveTo>
                      <a:cubicBezTo>
                        <a:pt x="30480" y="23657"/>
                        <a:pt x="23657" y="30480"/>
                        <a:pt x="15240" y="30480"/>
                      </a:cubicBezTo>
                      <a:cubicBezTo>
                        <a:pt x="6823" y="30480"/>
                        <a:pt x="0" y="23657"/>
                        <a:pt x="0" y="15240"/>
                      </a:cubicBezTo>
                      <a:cubicBezTo>
                        <a:pt x="0" y="6823"/>
                        <a:pt x="6823" y="0"/>
                        <a:pt x="15240" y="0"/>
                      </a:cubicBezTo>
                      <a:cubicBezTo>
                        <a:pt x="23657" y="0"/>
                        <a:pt x="30480" y="6823"/>
                        <a:pt x="30480" y="15240"/>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401" name="Freeform: Shape 400">
                  <a:extLst>
                    <a:ext uri="{FF2B5EF4-FFF2-40B4-BE49-F238E27FC236}">
                      <a16:creationId xmlns:a16="http://schemas.microsoft.com/office/drawing/2014/main" id="{5E9BF1A1-0675-483A-9BAD-9EFB3A6EE250}"/>
                    </a:ext>
                  </a:extLst>
                </p:cNvPr>
                <p:cNvSpPr/>
                <p:nvPr/>
              </p:nvSpPr>
              <p:spPr>
                <a:xfrm>
                  <a:off x="6298215" y="3638454"/>
                  <a:ext cx="45243" cy="45244"/>
                </a:xfrm>
                <a:custGeom>
                  <a:avLst/>
                  <a:gdLst>
                    <a:gd name="connsiteX0" fmla="*/ 45244 w 45243"/>
                    <a:gd name="connsiteY0" fmla="*/ 22575 h 45244"/>
                    <a:gd name="connsiteX1" fmla="*/ 22669 w 45243"/>
                    <a:gd name="connsiteY1" fmla="*/ 45244 h 45244"/>
                    <a:gd name="connsiteX2" fmla="*/ 0 w 45243"/>
                    <a:gd name="connsiteY2" fmla="*/ 22575 h 45244"/>
                    <a:gd name="connsiteX3" fmla="*/ 22669 w 45243"/>
                    <a:gd name="connsiteY3" fmla="*/ 1 h 45244"/>
                    <a:gd name="connsiteX4" fmla="*/ 45244 w 45243"/>
                    <a:gd name="connsiteY4" fmla="*/ 22575 h 45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43" h="45244">
                      <a:moveTo>
                        <a:pt x="45244" y="22575"/>
                      </a:moveTo>
                      <a:cubicBezTo>
                        <a:pt x="45244" y="35053"/>
                        <a:pt x="35147" y="45244"/>
                        <a:pt x="22669" y="45244"/>
                      </a:cubicBezTo>
                      <a:cubicBezTo>
                        <a:pt x="10192" y="45244"/>
                        <a:pt x="0" y="35148"/>
                        <a:pt x="0" y="22575"/>
                      </a:cubicBezTo>
                      <a:cubicBezTo>
                        <a:pt x="0" y="10097"/>
                        <a:pt x="10096" y="1"/>
                        <a:pt x="22669" y="1"/>
                      </a:cubicBezTo>
                      <a:cubicBezTo>
                        <a:pt x="35147" y="-95"/>
                        <a:pt x="45244" y="10097"/>
                        <a:pt x="45244" y="22575"/>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402" name="Freeform: Shape 401">
                  <a:extLst>
                    <a:ext uri="{FF2B5EF4-FFF2-40B4-BE49-F238E27FC236}">
                      <a16:creationId xmlns:a16="http://schemas.microsoft.com/office/drawing/2014/main" id="{4556CBCC-6808-4F71-A0F5-0860B2497D92}"/>
                    </a:ext>
                  </a:extLst>
                </p:cNvPr>
                <p:cNvSpPr/>
                <p:nvPr/>
              </p:nvSpPr>
              <p:spPr>
                <a:xfrm>
                  <a:off x="5934456" y="3545681"/>
                  <a:ext cx="45243" cy="45148"/>
                </a:xfrm>
                <a:custGeom>
                  <a:avLst/>
                  <a:gdLst>
                    <a:gd name="connsiteX0" fmla="*/ 45244 w 45243"/>
                    <a:gd name="connsiteY0" fmla="*/ 22574 h 45148"/>
                    <a:gd name="connsiteX1" fmla="*/ 22574 w 45243"/>
                    <a:gd name="connsiteY1" fmla="*/ 45148 h 45148"/>
                    <a:gd name="connsiteX2" fmla="*/ 0 w 45243"/>
                    <a:gd name="connsiteY2" fmla="*/ 22574 h 45148"/>
                    <a:gd name="connsiteX3" fmla="*/ 22574 w 45243"/>
                    <a:gd name="connsiteY3" fmla="*/ 0 h 45148"/>
                    <a:gd name="connsiteX4" fmla="*/ 45244 w 45243"/>
                    <a:gd name="connsiteY4" fmla="*/ 22574 h 45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43" h="45148">
                      <a:moveTo>
                        <a:pt x="45244" y="22574"/>
                      </a:moveTo>
                      <a:cubicBezTo>
                        <a:pt x="45244" y="35052"/>
                        <a:pt x="35147" y="45148"/>
                        <a:pt x="22574" y="45148"/>
                      </a:cubicBezTo>
                      <a:cubicBezTo>
                        <a:pt x="10096" y="45148"/>
                        <a:pt x="0" y="35052"/>
                        <a:pt x="0" y="22574"/>
                      </a:cubicBezTo>
                      <a:cubicBezTo>
                        <a:pt x="0" y="10096"/>
                        <a:pt x="10096" y="0"/>
                        <a:pt x="22574" y="0"/>
                      </a:cubicBezTo>
                      <a:cubicBezTo>
                        <a:pt x="35147" y="0"/>
                        <a:pt x="45244" y="10096"/>
                        <a:pt x="45244" y="22574"/>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403" name="Freeform: Shape 402">
                  <a:extLst>
                    <a:ext uri="{FF2B5EF4-FFF2-40B4-BE49-F238E27FC236}">
                      <a16:creationId xmlns:a16="http://schemas.microsoft.com/office/drawing/2014/main" id="{4B9E0600-D8CE-4D5E-B6C0-C52A956C2C2C}"/>
                    </a:ext>
                  </a:extLst>
                </p:cNvPr>
                <p:cNvSpPr/>
                <p:nvPr/>
              </p:nvSpPr>
              <p:spPr>
                <a:xfrm>
                  <a:off x="6438519" y="2896552"/>
                  <a:ext cx="45243" cy="45243"/>
                </a:xfrm>
                <a:custGeom>
                  <a:avLst/>
                  <a:gdLst>
                    <a:gd name="connsiteX0" fmla="*/ 45244 w 45243"/>
                    <a:gd name="connsiteY0" fmla="*/ 22670 h 45243"/>
                    <a:gd name="connsiteX1" fmla="*/ 22574 w 45243"/>
                    <a:gd name="connsiteY1" fmla="*/ 45244 h 45243"/>
                    <a:gd name="connsiteX2" fmla="*/ 0 w 45243"/>
                    <a:gd name="connsiteY2" fmla="*/ 22670 h 45243"/>
                    <a:gd name="connsiteX3" fmla="*/ 22574 w 45243"/>
                    <a:gd name="connsiteY3" fmla="*/ 0 h 45243"/>
                    <a:gd name="connsiteX4" fmla="*/ 45244 w 45243"/>
                    <a:gd name="connsiteY4" fmla="*/ 22670 h 45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43" h="45243">
                      <a:moveTo>
                        <a:pt x="45244" y="22670"/>
                      </a:moveTo>
                      <a:cubicBezTo>
                        <a:pt x="45244" y="35147"/>
                        <a:pt x="35147" y="45244"/>
                        <a:pt x="22574" y="45244"/>
                      </a:cubicBezTo>
                      <a:cubicBezTo>
                        <a:pt x="10096" y="45244"/>
                        <a:pt x="0" y="35147"/>
                        <a:pt x="0" y="22670"/>
                      </a:cubicBezTo>
                      <a:cubicBezTo>
                        <a:pt x="0" y="10192"/>
                        <a:pt x="10096" y="0"/>
                        <a:pt x="22574" y="0"/>
                      </a:cubicBezTo>
                      <a:cubicBezTo>
                        <a:pt x="35147" y="0"/>
                        <a:pt x="45244" y="10192"/>
                        <a:pt x="45244" y="22670"/>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404" name="Freeform: Shape 403">
                  <a:extLst>
                    <a:ext uri="{FF2B5EF4-FFF2-40B4-BE49-F238E27FC236}">
                      <a16:creationId xmlns:a16="http://schemas.microsoft.com/office/drawing/2014/main" id="{3AFC967C-1BAE-4576-AF1B-B764F7118AFA}"/>
                    </a:ext>
                  </a:extLst>
                </p:cNvPr>
                <p:cNvSpPr/>
                <p:nvPr/>
              </p:nvSpPr>
              <p:spPr>
                <a:xfrm>
                  <a:off x="5817965" y="3115246"/>
                  <a:ext cx="45243" cy="45243"/>
                </a:xfrm>
                <a:custGeom>
                  <a:avLst/>
                  <a:gdLst>
                    <a:gd name="connsiteX0" fmla="*/ 45244 w 45243"/>
                    <a:gd name="connsiteY0" fmla="*/ 22670 h 45243"/>
                    <a:gd name="connsiteX1" fmla="*/ 22574 w 45243"/>
                    <a:gd name="connsiteY1" fmla="*/ 45244 h 45243"/>
                    <a:gd name="connsiteX2" fmla="*/ 0 w 45243"/>
                    <a:gd name="connsiteY2" fmla="*/ 22670 h 45243"/>
                    <a:gd name="connsiteX3" fmla="*/ 22574 w 45243"/>
                    <a:gd name="connsiteY3" fmla="*/ 0 h 45243"/>
                    <a:gd name="connsiteX4" fmla="*/ 45244 w 45243"/>
                    <a:gd name="connsiteY4" fmla="*/ 22670 h 45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43" h="45243">
                      <a:moveTo>
                        <a:pt x="45244" y="22670"/>
                      </a:moveTo>
                      <a:cubicBezTo>
                        <a:pt x="45244" y="35147"/>
                        <a:pt x="35147" y="45244"/>
                        <a:pt x="22574" y="45244"/>
                      </a:cubicBezTo>
                      <a:cubicBezTo>
                        <a:pt x="10097" y="45244"/>
                        <a:pt x="0" y="35147"/>
                        <a:pt x="0" y="22670"/>
                      </a:cubicBezTo>
                      <a:cubicBezTo>
                        <a:pt x="0" y="10192"/>
                        <a:pt x="10097" y="0"/>
                        <a:pt x="22574" y="0"/>
                      </a:cubicBezTo>
                      <a:cubicBezTo>
                        <a:pt x="35147" y="95"/>
                        <a:pt x="45244" y="10192"/>
                        <a:pt x="45244" y="22670"/>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405" name="Freeform: Shape 404">
                  <a:extLst>
                    <a:ext uri="{FF2B5EF4-FFF2-40B4-BE49-F238E27FC236}">
                      <a16:creationId xmlns:a16="http://schemas.microsoft.com/office/drawing/2014/main" id="{B79EE29D-05CA-4768-9130-8027F9CFF762}"/>
                    </a:ext>
                  </a:extLst>
                </p:cNvPr>
                <p:cNvSpPr/>
                <p:nvPr/>
              </p:nvSpPr>
              <p:spPr>
                <a:xfrm>
                  <a:off x="5720429" y="2929889"/>
                  <a:ext cx="45243" cy="45243"/>
                </a:xfrm>
                <a:custGeom>
                  <a:avLst/>
                  <a:gdLst>
                    <a:gd name="connsiteX0" fmla="*/ 45244 w 45243"/>
                    <a:gd name="connsiteY0" fmla="*/ 22574 h 45243"/>
                    <a:gd name="connsiteX1" fmla="*/ 22574 w 45243"/>
                    <a:gd name="connsiteY1" fmla="*/ 45244 h 45243"/>
                    <a:gd name="connsiteX2" fmla="*/ 0 w 45243"/>
                    <a:gd name="connsiteY2" fmla="*/ 22574 h 45243"/>
                    <a:gd name="connsiteX3" fmla="*/ 22574 w 45243"/>
                    <a:gd name="connsiteY3" fmla="*/ 0 h 45243"/>
                    <a:gd name="connsiteX4" fmla="*/ 45244 w 45243"/>
                    <a:gd name="connsiteY4" fmla="*/ 22574 h 45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43" h="45243">
                      <a:moveTo>
                        <a:pt x="45244" y="22574"/>
                      </a:moveTo>
                      <a:cubicBezTo>
                        <a:pt x="45244" y="35052"/>
                        <a:pt x="35147" y="45244"/>
                        <a:pt x="22574" y="45244"/>
                      </a:cubicBezTo>
                      <a:cubicBezTo>
                        <a:pt x="10097" y="45244"/>
                        <a:pt x="0" y="35147"/>
                        <a:pt x="0" y="22574"/>
                      </a:cubicBezTo>
                      <a:cubicBezTo>
                        <a:pt x="0" y="10097"/>
                        <a:pt x="10097" y="0"/>
                        <a:pt x="22574" y="0"/>
                      </a:cubicBezTo>
                      <a:cubicBezTo>
                        <a:pt x="35147" y="0"/>
                        <a:pt x="45244" y="10097"/>
                        <a:pt x="45244" y="22574"/>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406" name="Freeform: Shape 405">
                  <a:extLst>
                    <a:ext uri="{FF2B5EF4-FFF2-40B4-BE49-F238E27FC236}">
                      <a16:creationId xmlns:a16="http://schemas.microsoft.com/office/drawing/2014/main" id="{F837E1A3-20C1-45A3-936B-6B21EC8219AD}"/>
                    </a:ext>
                  </a:extLst>
                </p:cNvPr>
                <p:cNvSpPr/>
                <p:nvPr/>
              </p:nvSpPr>
              <p:spPr>
                <a:xfrm>
                  <a:off x="6602539" y="3457764"/>
                  <a:ext cx="45243" cy="45244"/>
                </a:xfrm>
                <a:custGeom>
                  <a:avLst/>
                  <a:gdLst>
                    <a:gd name="connsiteX0" fmla="*/ 45244 w 45243"/>
                    <a:gd name="connsiteY0" fmla="*/ 22575 h 45244"/>
                    <a:gd name="connsiteX1" fmla="*/ 22574 w 45243"/>
                    <a:gd name="connsiteY1" fmla="*/ 45244 h 45244"/>
                    <a:gd name="connsiteX2" fmla="*/ 0 w 45243"/>
                    <a:gd name="connsiteY2" fmla="*/ 22575 h 45244"/>
                    <a:gd name="connsiteX3" fmla="*/ 22574 w 45243"/>
                    <a:gd name="connsiteY3" fmla="*/ 1 h 45244"/>
                    <a:gd name="connsiteX4" fmla="*/ 45244 w 45243"/>
                    <a:gd name="connsiteY4" fmla="*/ 22575 h 45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43" h="45244">
                      <a:moveTo>
                        <a:pt x="45244" y="22575"/>
                      </a:moveTo>
                      <a:cubicBezTo>
                        <a:pt x="45244" y="35053"/>
                        <a:pt x="35147" y="45244"/>
                        <a:pt x="22574" y="45244"/>
                      </a:cubicBezTo>
                      <a:cubicBezTo>
                        <a:pt x="10097" y="45244"/>
                        <a:pt x="0" y="35148"/>
                        <a:pt x="0" y="22575"/>
                      </a:cubicBezTo>
                      <a:cubicBezTo>
                        <a:pt x="0" y="10097"/>
                        <a:pt x="10097" y="1"/>
                        <a:pt x="22574" y="1"/>
                      </a:cubicBezTo>
                      <a:cubicBezTo>
                        <a:pt x="35147" y="-95"/>
                        <a:pt x="45244" y="10002"/>
                        <a:pt x="45244" y="22575"/>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407" name="Freeform: Shape 406">
                  <a:extLst>
                    <a:ext uri="{FF2B5EF4-FFF2-40B4-BE49-F238E27FC236}">
                      <a16:creationId xmlns:a16="http://schemas.microsoft.com/office/drawing/2014/main" id="{8E0855F7-D71E-4B80-A8AF-1D5EACAF95F6}"/>
                    </a:ext>
                  </a:extLst>
                </p:cNvPr>
                <p:cNvSpPr/>
                <p:nvPr/>
              </p:nvSpPr>
              <p:spPr>
                <a:xfrm>
                  <a:off x="6826091" y="3029712"/>
                  <a:ext cx="45243" cy="45243"/>
                </a:xfrm>
                <a:custGeom>
                  <a:avLst/>
                  <a:gdLst>
                    <a:gd name="connsiteX0" fmla="*/ 45244 w 45243"/>
                    <a:gd name="connsiteY0" fmla="*/ 22669 h 45243"/>
                    <a:gd name="connsiteX1" fmla="*/ 22670 w 45243"/>
                    <a:gd name="connsiteY1" fmla="*/ 45244 h 45243"/>
                    <a:gd name="connsiteX2" fmla="*/ 0 w 45243"/>
                    <a:gd name="connsiteY2" fmla="*/ 22669 h 45243"/>
                    <a:gd name="connsiteX3" fmla="*/ 22670 w 45243"/>
                    <a:gd name="connsiteY3" fmla="*/ 0 h 45243"/>
                    <a:gd name="connsiteX4" fmla="*/ 45244 w 45243"/>
                    <a:gd name="connsiteY4" fmla="*/ 22669 h 45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43" h="45243">
                      <a:moveTo>
                        <a:pt x="45244" y="22669"/>
                      </a:moveTo>
                      <a:cubicBezTo>
                        <a:pt x="45244" y="35147"/>
                        <a:pt x="35147" y="45244"/>
                        <a:pt x="22670" y="45244"/>
                      </a:cubicBezTo>
                      <a:cubicBezTo>
                        <a:pt x="10192" y="45244"/>
                        <a:pt x="0" y="35147"/>
                        <a:pt x="0" y="22669"/>
                      </a:cubicBezTo>
                      <a:cubicBezTo>
                        <a:pt x="0" y="10192"/>
                        <a:pt x="10097" y="0"/>
                        <a:pt x="22670" y="0"/>
                      </a:cubicBezTo>
                      <a:cubicBezTo>
                        <a:pt x="35052" y="0"/>
                        <a:pt x="45244" y="10096"/>
                        <a:pt x="45244" y="22669"/>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408" name="Freeform: Shape 407">
                  <a:extLst>
                    <a:ext uri="{FF2B5EF4-FFF2-40B4-BE49-F238E27FC236}">
                      <a16:creationId xmlns:a16="http://schemas.microsoft.com/office/drawing/2014/main" id="{515AC196-A50B-4CF6-A2BF-EB8E02C65C87}"/>
                    </a:ext>
                  </a:extLst>
                </p:cNvPr>
                <p:cNvSpPr/>
                <p:nvPr/>
              </p:nvSpPr>
              <p:spPr>
                <a:xfrm>
                  <a:off x="6267354" y="3136772"/>
                  <a:ext cx="45243" cy="45244"/>
                </a:xfrm>
                <a:custGeom>
                  <a:avLst/>
                  <a:gdLst>
                    <a:gd name="connsiteX0" fmla="*/ 45244 w 45243"/>
                    <a:gd name="connsiteY0" fmla="*/ 22575 h 45244"/>
                    <a:gd name="connsiteX1" fmla="*/ 22670 w 45243"/>
                    <a:gd name="connsiteY1" fmla="*/ 45244 h 45244"/>
                    <a:gd name="connsiteX2" fmla="*/ 0 w 45243"/>
                    <a:gd name="connsiteY2" fmla="*/ 22575 h 45244"/>
                    <a:gd name="connsiteX3" fmla="*/ 22670 w 45243"/>
                    <a:gd name="connsiteY3" fmla="*/ 1 h 45244"/>
                    <a:gd name="connsiteX4" fmla="*/ 45244 w 45243"/>
                    <a:gd name="connsiteY4" fmla="*/ 22575 h 45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43" h="45244">
                      <a:moveTo>
                        <a:pt x="45244" y="22575"/>
                      </a:moveTo>
                      <a:cubicBezTo>
                        <a:pt x="45244" y="35053"/>
                        <a:pt x="35147" y="45244"/>
                        <a:pt x="22670" y="45244"/>
                      </a:cubicBezTo>
                      <a:cubicBezTo>
                        <a:pt x="10192" y="45244"/>
                        <a:pt x="0" y="35148"/>
                        <a:pt x="0" y="22575"/>
                      </a:cubicBezTo>
                      <a:cubicBezTo>
                        <a:pt x="0" y="10097"/>
                        <a:pt x="10097" y="1"/>
                        <a:pt x="22670" y="1"/>
                      </a:cubicBezTo>
                      <a:cubicBezTo>
                        <a:pt x="35052" y="-95"/>
                        <a:pt x="45244" y="10097"/>
                        <a:pt x="45244" y="22575"/>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409" name="Freeform: Shape 408">
                  <a:extLst>
                    <a:ext uri="{FF2B5EF4-FFF2-40B4-BE49-F238E27FC236}">
                      <a16:creationId xmlns:a16="http://schemas.microsoft.com/office/drawing/2014/main" id="{977F19AB-D77C-4973-84BC-4427E59331D2}"/>
                    </a:ext>
                  </a:extLst>
                </p:cNvPr>
                <p:cNvSpPr/>
                <p:nvPr/>
              </p:nvSpPr>
              <p:spPr>
                <a:xfrm>
                  <a:off x="6091427" y="2725388"/>
                  <a:ext cx="45243" cy="45243"/>
                </a:xfrm>
                <a:custGeom>
                  <a:avLst/>
                  <a:gdLst>
                    <a:gd name="connsiteX0" fmla="*/ 45244 w 45243"/>
                    <a:gd name="connsiteY0" fmla="*/ 22574 h 45243"/>
                    <a:gd name="connsiteX1" fmla="*/ 22670 w 45243"/>
                    <a:gd name="connsiteY1" fmla="*/ 45244 h 45243"/>
                    <a:gd name="connsiteX2" fmla="*/ 0 w 45243"/>
                    <a:gd name="connsiteY2" fmla="*/ 22574 h 45243"/>
                    <a:gd name="connsiteX3" fmla="*/ 22670 w 45243"/>
                    <a:gd name="connsiteY3" fmla="*/ 0 h 45243"/>
                    <a:gd name="connsiteX4" fmla="*/ 45244 w 45243"/>
                    <a:gd name="connsiteY4" fmla="*/ 22574 h 45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43" h="45243">
                      <a:moveTo>
                        <a:pt x="45244" y="22574"/>
                      </a:moveTo>
                      <a:cubicBezTo>
                        <a:pt x="45244" y="35052"/>
                        <a:pt x="35147" y="45244"/>
                        <a:pt x="22670" y="45244"/>
                      </a:cubicBezTo>
                      <a:cubicBezTo>
                        <a:pt x="10192" y="45244"/>
                        <a:pt x="0" y="35147"/>
                        <a:pt x="0" y="22574"/>
                      </a:cubicBezTo>
                      <a:cubicBezTo>
                        <a:pt x="0" y="10097"/>
                        <a:pt x="10097" y="0"/>
                        <a:pt x="22670" y="0"/>
                      </a:cubicBezTo>
                      <a:cubicBezTo>
                        <a:pt x="35052" y="0"/>
                        <a:pt x="45244" y="10097"/>
                        <a:pt x="45244" y="22574"/>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grpSp>
        </p:grpSp>
        <p:grpSp>
          <p:nvGrpSpPr>
            <p:cNvPr id="308" name="Group 307">
              <a:extLst>
                <a:ext uri="{FF2B5EF4-FFF2-40B4-BE49-F238E27FC236}">
                  <a16:creationId xmlns:a16="http://schemas.microsoft.com/office/drawing/2014/main" id="{004A8176-62CE-42FB-A520-F95C0B43F012}"/>
                </a:ext>
              </a:extLst>
            </p:cNvPr>
            <p:cNvGrpSpPr/>
            <p:nvPr/>
          </p:nvGrpSpPr>
          <p:grpSpPr>
            <a:xfrm>
              <a:off x="7267648" y="-1290671"/>
              <a:ext cx="5648275" cy="5583084"/>
              <a:chOff x="6622430" y="1246307"/>
              <a:chExt cx="4416358" cy="4365386"/>
            </a:xfrm>
            <a:solidFill>
              <a:srgbClr val="0FAEBF"/>
            </a:solidFill>
          </p:grpSpPr>
          <p:sp>
            <p:nvSpPr>
              <p:cNvPr id="309" name="Freeform: Shape 308">
                <a:extLst>
                  <a:ext uri="{FF2B5EF4-FFF2-40B4-BE49-F238E27FC236}">
                    <a16:creationId xmlns:a16="http://schemas.microsoft.com/office/drawing/2014/main" id="{F34E049C-A76F-4C82-8809-BE7410BA3FDD}"/>
                  </a:ext>
                </a:extLst>
              </p:cNvPr>
              <p:cNvSpPr/>
              <p:nvPr/>
            </p:nvSpPr>
            <p:spPr>
              <a:xfrm>
                <a:off x="8229957" y="1289710"/>
                <a:ext cx="1340199" cy="205225"/>
              </a:xfrm>
              <a:custGeom>
                <a:avLst/>
                <a:gdLst>
                  <a:gd name="connsiteX0" fmla="*/ 251650 w 573500"/>
                  <a:gd name="connsiteY0" fmla="*/ 87821 h 87820"/>
                  <a:gd name="connsiteX1" fmla="*/ 251079 w 573500"/>
                  <a:gd name="connsiteY1" fmla="*/ 87630 h 87820"/>
                  <a:gd name="connsiteX2" fmla="*/ 0 w 573500"/>
                  <a:gd name="connsiteY2" fmla="*/ 0 h 87820"/>
                  <a:gd name="connsiteX3" fmla="*/ 573500 w 573500"/>
                  <a:gd name="connsiteY3" fmla="*/ 17526 h 87820"/>
                  <a:gd name="connsiteX4" fmla="*/ 251650 w 573500"/>
                  <a:gd name="connsiteY4" fmla="*/ 87821 h 87820"/>
                  <a:gd name="connsiteX5" fmla="*/ 26956 w 573500"/>
                  <a:gd name="connsiteY5" fmla="*/ 5048 h 87820"/>
                  <a:gd name="connsiteX6" fmla="*/ 251936 w 573500"/>
                  <a:gd name="connsiteY6" fmla="*/ 83534 h 87820"/>
                  <a:gd name="connsiteX7" fmla="*/ 539687 w 573500"/>
                  <a:gd name="connsiteY7" fmla="*/ 20765 h 87820"/>
                  <a:gd name="connsiteX8" fmla="*/ 26956 w 573500"/>
                  <a:gd name="connsiteY8" fmla="*/ 5048 h 87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3500" h="87820">
                    <a:moveTo>
                      <a:pt x="251650" y="87821"/>
                    </a:moveTo>
                    <a:lnTo>
                      <a:pt x="251079" y="87630"/>
                    </a:lnTo>
                    <a:lnTo>
                      <a:pt x="0" y="0"/>
                    </a:lnTo>
                    <a:lnTo>
                      <a:pt x="573500" y="17526"/>
                    </a:lnTo>
                    <a:lnTo>
                      <a:pt x="251650" y="87821"/>
                    </a:lnTo>
                    <a:close/>
                    <a:moveTo>
                      <a:pt x="26956" y="5048"/>
                    </a:moveTo>
                    <a:lnTo>
                      <a:pt x="251936" y="83534"/>
                    </a:lnTo>
                    <a:lnTo>
                      <a:pt x="539687" y="20765"/>
                    </a:lnTo>
                    <a:lnTo>
                      <a:pt x="26956" y="5048"/>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10" name="Freeform: Shape 309">
                <a:extLst>
                  <a:ext uri="{FF2B5EF4-FFF2-40B4-BE49-F238E27FC236}">
                    <a16:creationId xmlns:a16="http://schemas.microsoft.com/office/drawing/2014/main" id="{7D9C11A2-276A-4378-B20F-18087DB55589}"/>
                  </a:ext>
                </a:extLst>
              </p:cNvPr>
              <p:cNvSpPr/>
              <p:nvPr/>
            </p:nvSpPr>
            <p:spPr>
              <a:xfrm>
                <a:off x="9516513" y="1320204"/>
                <a:ext cx="754793" cy="458974"/>
              </a:xfrm>
              <a:custGeom>
                <a:avLst/>
                <a:gdLst>
                  <a:gd name="connsiteX0" fmla="*/ 321183 w 322992"/>
                  <a:gd name="connsiteY0" fmla="*/ 196406 h 196405"/>
                  <a:gd name="connsiteX1" fmla="*/ 54483 w 322992"/>
                  <a:gd name="connsiteY1" fmla="*/ 90869 h 196405"/>
                  <a:gd name="connsiteX2" fmla="*/ 0 w 322992"/>
                  <a:gd name="connsiteY2" fmla="*/ 0 h 196405"/>
                  <a:gd name="connsiteX3" fmla="*/ 322993 w 322992"/>
                  <a:gd name="connsiteY3" fmla="*/ 192691 h 196405"/>
                  <a:gd name="connsiteX4" fmla="*/ 321183 w 322992"/>
                  <a:gd name="connsiteY4" fmla="*/ 196406 h 196405"/>
                  <a:gd name="connsiteX5" fmla="*/ 57340 w 322992"/>
                  <a:gd name="connsiteY5" fmla="*/ 87535 h 196405"/>
                  <a:gd name="connsiteX6" fmla="*/ 298704 w 322992"/>
                  <a:gd name="connsiteY6" fmla="*/ 183071 h 196405"/>
                  <a:gd name="connsiteX7" fmla="*/ 12001 w 322992"/>
                  <a:gd name="connsiteY7" fmla="*/ 12097 h 196405"/>
                  <a:gd name="connsiteX8" fmla="*/ 57340 w 322992"/>
                  <a:gd name="connsiteY8" fmla="*/ 87535 h 19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2992" h="196405">
                    <a:moveTo>
                      <a:pt x="321183" y="196406"/>
                    </a:moveTo>
                    <a:lnTo>
                      <a:pt x="54483" y="90869"/>
                    </a:lnTo>
                    <a:lnTo>
                      <a:pt x="0" y="0"/>
                    </a:lnTo>
                    <a:lnTo>
                      <a:pt x="322993" y="192691"/>
                    </a:lnTo>
                    <a:lnTo>
                      <a:pt x="321183" y="196406"/>
                    </a:lnTo>
                    <a:close/>
                    <a:moveTo>
                      <a:pt x="57340" y="87535"/>
                    </a:moveTo>
                    <a:lnTo>
                      <a:pt x="298704" y="183071"/>
                    </a:lnTo>
                    <a:lnTo>
                      <a:pt x="12001" y="12097"/>
                    </a:lnTo>
                    <a:lnTo>
                      <a:pt x="57340" y="87535"/>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11" name="Freeform: Shape 310">
                <a:extLst>
                  <a:ext uri="{FF2B5EF4-FFF2-40B4-BE49-F238E27FC236}">
                    <a16:creationId xmlns:a16="http://schemas.microsoft.com/office/drawing/2014/main" id="{082A3058-027C-4746-B226-C4B7DBE77333}"/>
                  </a:ext>
                </a:extLst>
              </p:cNvPr>
              <p:cNvSpPr/>
              <p:nvPr/>
            </p:nvSpPr>
            <p:spPr>
              <a:xfrm>
                <a:off x="7191362" y="1281921"/>
                <a:ext cx="1083554" cy="650178"/>
              </a:xfrm>
              <a:custGeom>
                <a:avLst/>
                <a:gdLst>
                  <a:gd name="connsiteX0" fmla="*/ 0 w 463676"/>
                  <a:gd name="connsiteY0" fmla="*/ 278225 h 278225"/>
                  <a:gd name="connsiteX1" fmla="*/ 463677 w 463676"/>
                  <a:gd name="connsiteY1" fmla="*/ 0 h 278225"/>
                  <a:gd name="connsiteX2" fmla="*/ 365093 w 463676"/>
                  <a:gd name="connsiteY2" fmla="*/ 173831 h 278225"/>
                  <a:gd name="connsiteX3" fmla="*/ 364236 w 463676"/>
                  <a:gd name="connsiteY3" fmla="*/ 174022 h 278225"/>
                  <a:gd name="connsiteX4" fmla="*/ 0 w 463676"/>
                  <a:gd name="connsiteY4" fmla="*/ 278225 h 278225"/>
                  <a:gd name="connsiteX5" fmla="*/ 452247 w 463676"/>
                  <a:gd name="connsiteY5" fmla="*/ 11716 h 278225"/>
                  <a:gd name="connsiteX6" fmla="*/ 29147 w 463676"/>
                  <a:gd name="connsiteY6" fmla="*/ 265557 h 278225"/>
                  <a:gd name="connsiteX7" fmla="*/ 362331 w 463676"/>
                  <a:gd name="connsiteY7" fmla="*/ 170402 h 278225"/>
                  <a:gd name="connsiteX8" fmla="*/ 452247 w 463676"/>
                  <a:gd name="connsiteY8" fmla="*/ 11716 h 278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3676" h="278225">
                    <a:moveTo>
                      <a:pt x="0" y="278225"/>
                    </a:moveTo>
                    <a:lnTo>
                      <a:pt x="463677" y="0"/>
                    </a:lnTo>
                    <a:lnTo>
                      <a:pt x="365093" y="173831"/>
                    </a:lnTo>
                    <a:lnTo>
                      <a:pt x="364236" y="174022"/>
                    </a:lnTo>
                    <a:lnTo>
                      <a:pt x="0" y="278225"/>
                    </a:lnTo>
                    <a:close/>
                    <a:moveTo>
                      <a:pt x="452247" y="11716"/>
                    </a:moveTo>
                    <a:lnTo>
                      <a:pt x="29147" y="265557"/>
                    </a:lnTo>
                    <a:lnTo>
                      <a:pt x="362331" y="170402"/>
                    </a:lnTo>
                    <a:lnTo>
                      <a:pt x="452247" y="11716"/>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12" name="Freeform: Shape 311">
                <a:extLst>
                  <a:ext uri="{FF2B5EF4-FFF2-40B4-BE49-F238E27FC236}">
                    <a16:creationId xmlns:a16="http://schemas.microsoft.com/office/drawing/2014/main" id="{DE0F2817-EFA9-43B9-8022-6AEAFB3ABF3E}"/>
                  </a:ext>
                </a:extLst>
              </p:cNvPr>
              <p:cNvSpPr/>
              <p:nvPr/>
            </p:nvSpPr>
            <p:spPr>
              <a:xfrm>
                <a:off x="10263517" y="1758481"/>
                <a:ext cx="583846" cy="841825"/>
              </a:xfrm>
              <a:custGeom>
                <a:avLst/>
                <a:gdLst>
                  <a:gd name="connsiteX0" fmla="*/ 249841 w 249840"/>
                  <a:gd name="connsiteY0" fmla="*/ 360236 h 360235"/>
                  <a:gd name="connsiteX1" fmla="*/ 5810 w 249840"/>
                  <a:gd name="connsiteY1" fmla="*/ 174308 h 360235"/>
                  <a:gd name="connsiteX2" fmla="*/ 5810 w 249840"/>
                  <a:gd name="connsiteY2" fmla="*/ 173355 h 360235"/>
                  <a:gd name="connsiteX3" fmla="*/ 0 w 249840"/>
                  <a:gd name="connsiteY3" fmla="*/ 0 h 360235"/>
                  <a:gd name="connsiteX4" fmla="*/ 4000 w 249840"/>
                  <a:gd name="connsiteY4" fmla="*/ 5810 h 360235"/>
                  <a:gd name="connsiteX5" fmla="*/ 249841 w 249840"/>
                  <a:gd name="connsiteY5" fmla="*/ 360236 h 360235"/>
                  <a:gd name="connsiteX6" fmla="*/ 9906 w 249840"/>
                  <a:gd name="connsiteY6" fmla="*/ 172212 h 360235"/>
                  <a:gd name="connsiteX7" fmla="*/ 231458 w 249840"/>
                  <a:gd name="connsiteY7" fmla="*/ 340995 h 360235"/>
                  <a:gd name="connsiteX8" fmla="*/ 4667 w 249840"/>
                  <a:gd name="connsiteY8" fmla="*/ 14002 h 360235"/>
                  <a:gd name="connsiteX9" fmla="*/ 9906 w 249840"/>
                  <a:gd name="connsiteY9" fmla="*/ 172212 h 36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9840" h="360235">
                    <a:moveTo>
                      <a:pt x="249841" y="360236"/>
                    </a:moveTo>
                    <a:lnTo>
                      <a:pt x="5810" y="174308"/>
                    </a:lnTo>
                    <a:lnTo>
                      <a:pt x="5810" y="173355"/>
                    </a:lnTo>
                    <a:lnTo>
                      <a:pt x="0" y="0"/>
                    </a:lnTo>
                    <a:lnTo>
                      <a:pt x="4000" y="5810"/>
                    </a:lnTo>
                    <a:lnTo>
                      <a:pt x="249841" y="360236"/>
                    </a:lnTo>
                    <a:close/>
                    <a:moveTo>
                      <a:pt x="9906" y="172212"/>
                    </a:moveTo>
                    <a:lnTo>
                      <a:pt x="231458" y="340995"/>
                    </a:lnTo>
                    <a:lnTo>
                      <a:pt x="4667" y="14002"/>
                    </a:lnTo>
                    <a:lnTo>
                      <a:pt x="9906" y="172212"/>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13" name="Freeform: Shape 312">
                <a:extLst>
                  <a:ext uri="{FF2B5EF4-FFF2-40B4-BE49-F238E27FC236}">
                    <a16:creationId xmlns:a16="http://schemas.microsoft.com/office/drawing/2014/main" id="{E3009C93-202F-44F2-8368-70ED8196F71E}"/>
                  </a:ext>
                </a:extLst>
              </p:cNvPr>
              <p:cNvSpPr/>
              <p:nvPr/>
            </p:nvSpPr>
            <p:spPr>
              <a:xfrm>
                <a:off x="6724374" y="1899824"/>
                <a:ext cx="505941" cy="834034"/>
              </a:xfrm>
              <a:custGeom>
                <a:avLst/>
                <a:gdLst>
                  <a:gd name="connsiteX0" fmla="*/ 0 w 216503"/>
                  <a:gd name="connsiteY0" fmla="*/ 356902 h 356901"/>
                  <a:gd name="connsiteX1" fmla="*/ 216503 w 216503"/>
                  <a:gd name="connsiteY1" fmla="*/ 0 h 356901"/>
                  <a:gd name="connsiteX2" fmla="*/ 216503 w 216503"/>
                  <a:gd name="connsiteY2" fmla="*/ 158020 h 356901"/>
                  <a:gd name="connsiteX3" fmla="*/ 215837 w 216503"/>
                  <a:gd name="connsiteY3" fmla="*/ 158591 h 356901"/>
                  <a:gd name="connsiteX4" fmla="*/ 0 w 216503"/>
                  <a:gd name="connsiteY4" fmla="*/ 356902 h 356901"/>
                  <a:gd name="connsiteX5" fmla="*/ 212312 w 216503"/>
                  <a:gd name="connsiteY5" fmla="*/ 14859 h 356901"/>
                  <a:gd name="connsiteX6" fmla="*/ 18669 w 216503"/>
                  <a:gd name="connsiteY6" fmla="*/ 334137 h 356901"/>
                  <a:gd name="connsiteX7" fmla="*/ 212312 w 216503"/>
                  <a:gd name="connsiteY7" fmla="*/ 156210 h 356901"/>
                  <a:gd name="connsiteX8" fmla="*/ 212312 w 216503"/>
                  <a:gd name="connsiteY8" fmla="*/ 14859 h 356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503" h="356901">
                    <a:moveTo>
                      <a:pt x="0" y="356902"/>
                    </a:moveTo>
                    <a:lnTo>
                      <a:pt x="216503" y="0"/>
                    </a:lnTo>
                    <a:lnTo>
                      <a:pt x="216503" y="158020"/>
                    </a:lnTo>
                    <a:lnTo>
                      <a:pt x="215837" y="158591"/>
                    </a:lnTo>
                    <a:lnTo>
                      <a:pt x="0" y="356902"/>
                    </a:lnTo>
                    <a:close/>
                    <a:moveTo>
                      <a:pt x="212312" y="14859"/>
                    </a:moveTo>
                    <a:lnTo>
                      <a:pt x="18669" y="334137"/>
                    </a:lnTo>
                    <a:lnTo>
                      <a:pt x="212312" y="156210"/>
                    </a:lnTo>
                    <a:lnTo>
                      <a:pt x="212312" y="14859"/>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14" name="Freeform: Shape 313">
                <a:extLst>
                  <a:ext uri="{FF2B5EF4-FFF2-40B4-BE49-F238E27FC236}">
                    <a16:creationId xmlns:a16="http://schemas.microsoft.com/office/drawing/2014/main" id="{1E969656-36F0-47E6-9D56-BC891C0EFA2B}"/>
                  </a:ext>
                </a:extLst>
              </p:cNvPr>
              <p:cNvSpPr/>
              <p:nvPr/>
            </p:nvSpPr>
            <p:spPr>
              <a:xfrm>
                <a:off x="10704019" y="2562911"/>
                <a:ext cx="289808" cy="952673"/>
              </a:xfrm>
              <a:custGeom>
                <a:avLst/>
                <a:gdLst>
                  <a:gd name="connsiteX0" fmla="*/ 124016 w 124015"/>
                  <a:gd name="connsiteY0" fmla="*/ 407670 h 407669"/>
                  <a:gd name="connsiteX1" fmla="*/ 0 w 124015"/>
                  <a:gd name="connsiteY1" fmla="*/ 100489 h 407669"/>
                  <a:gd name="connsiteX2" fmla="*/ 476 w 124015"/>
                  <a:gd name="connsiteY2" fmla="*/ 99631 h 407669"/>
                  <a:gd name="connsiteX3" fmla="*/ 53150 w 124015"/>
                  <a:gd name="connsiteY3" fmla="*/ 0 h 407669"/>
                  <a:gd name="connsiteX4" fmla="*/ 124016 w 124015"/>
                  <a:gd name="connsiteY4" fmla="*/ 407670 h 407669"/>
                  <a:gd name="connsiteX5" fmla="*/ 4572 w 124015"/>
                  <a:gd name="connsiteY5" fmla="*/ 100679 h 407669"/>
                  <a:gd name="connsiteX6" fmla="*/ 113252 w 124015"/>
                  <a:gd name="connsiteY6" fmla="*/ 369856 h 407669"/>
                  <a:gd name="connsiteX7" fmla="*/ 51149 w 124015"/>
                  <a:gd name="connsiteY7" fmla="*/ 12668 h 407669"/>
                  <a:gd name="connsiteX8" fmla="*/ 4572 w 124015"/>
                  <a:gd name="connsiteY8" fmla="*/ 100679 h 40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015" h="407669">
                    <a:moveTo>
                      <a:pt x="124016" y="407670"/>
                    </a:moveTo>
                    <a:lnTo>
                      <a:pt x="0" y="100489"/>
                    </a:lnTo>
                    <a:lnTo>
                      <a:pt x="476" y="99631"/>
                    </a:lnTo>
                    <a:lnTo>
                      <a:pt x="53150" y="0"/>
                    </a:lnTo>
                    <a:lnTo>
                      <a:pt x="124016" y="407670"/>
                    </a:lnTo>
                    <a:close/>
                    <a:moveTo>
                      <a:pt x="4572" y="100679"/>
                    </a:moveTo>
                    <a:lnTo>
                      <a:pt x="113252" y="369856"/>
                    </a:lnTo>
                    <a:lnTo>
                      <a:pt x="51149" y="12668"/>
                    </a:lnTo>
                    <a:lnTo>
                      <a:pt x="4572" y="100679"/>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15" name="Freeform: Shape 314">
                <a:extLst>
                  <a:ext uri="{FF2B5EF4-FFF2-40B4-BE49-F238E27FC236}">
                    <a16:creationId xmlns:a16="http://schemas.microsoft.com/office/drawing/2014/main" id="{E54C54A8-68DC-4313-8A81-78332E5A0B6C}"/>
                  </a:ext>
                </a:extLst>
              </p:cNvPr>
              <p:cNvSpPr/>
              <p:nvPr/>
            </p:nvSpPr>
            <p:spPr>
              <a:xfrm>
                <a:off x="6676517" y="2689119"/>
                <a:ext cx="191423" cy="977827"/>
              </a:xfrm>
              <a:custGeom>
                <a:avLst/>
                <a:gdLst>
                  <a:gd name="connsiteX0" fmla="*/ 4096 w 81914"/>
                  <a:gd name="connsiteY0" fmla="*/ 418433 h 418433"/>
                  <a:gd name="connsiteX1" fmla="*/ 0 w 81914"/>
                  <a:gd name="connsiteY1" fmla="*/ 417767 h 418433"/>
                  <a:gd name="connsiteX2" fmla="*/ 28289 w 81914"/>
                  <a:gd name="connsiteY2" fmla="*/ 0 h 418433"/>
                  <a:gd name="connsiteX3" fmla="*/ 81915 w 81914"/>
                  <a:gd name="connsiteY3" fmla="*/ 107252 h 418433"/>
                  <a:gd name="connsiteX4" fmla="*/ 4096 w 81914"/>
                  <a:gd name="connsiteY4" fmla="*/ 418433 h 418433"/>
                  <a:gd name="connsiteX5" fmla="*/ 31337 w 81914"/>
                  <a:gd name="connsiteY5" fmla="*/ 15526 h 418433"/>
                  <a:gd name="connsiteX6" fmla="*/ 5715 w 81914"/>
                  <a:gd name="connsiteY6" fmla="*/ 394716 h 418433"/>
                  <a:gd name="connsiteX7" fmla="*/ 77438 w 81914"/>
                  <a:gd name="connsiteY7" fmla="*/ 107728 h 418433"/>
                  <a:gd name="connsiteX8" fmla="*/ 31337 w 81914"/>
                  <a:gd name="connsiteY8" fmla="*/ 15526 h 418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914" h="418433">
                    <a:moveTo>
                      <a:pt x="4096" y="418433"/>
                    </a:moveTo>
                    <a:lnTo>
                      <a:pt x="0" y="417767"/>
                    </a:lnTo>
                    <a:lnTo>
                      <a:pt x="28289" y="0"/>
                    </a:lnTo>
                    <a:lnTo>
                      <a:pt x="81915" y="107252"/>
                    </a:lnTo>
                    <a:lnTo>
                      <a:pt x="4096" y="418433"/>
                    </a:lnTo>
                    <a:close/>
                    <a:moveTo>
                      <a:pt x="31337" y="15526"/>
                    </a:moveTo>
                    <a:lnTo>
                      <a:pt x="5715" y="394716"/>
                    </a:lnTo>
                    <a:lnTo>
                      <a:pt x="77438" y="107728"/>
                    </a:lnTo>
                    <a:lnTo>
                      <a:pt x="31337" y="15526"/>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16" name="Freeform: Shape 315">
                <a:extLst>
                  <a:ext uri="{FF2B5EF4-FFF2-40B4-BE49-F238E27FC236}">
                    <a16:creationId xmlns:a16="http://schemas.microsoft.com/office/drawing/2014/main" id="{A6E4F8D5-0728-437B-85B7-E728BEB9345F}"/>
                  </a:ext>
                </a:extLst>
              </p:cNvPr>
              <p:cNvSpPr/>
              <p:nvPr/>
            </p:nvSpPr>
            <p:spPr>
              <a:xfrm>
                <a:off x="10769014" y="3438794"/>
                <a:ext cx="224144" cy="910604"/>
              </a:xfrm>
              <a:custGeom>
                <a:avLst/>
                <a:gdLst>
                  <a:gd name="connsiteX0" fmla="*/ 12002 w 95916"/>
                  <a:gd name="connsiteY0" fmla="*/ 389668 h 389667"/>
                  <a:gd name="connsiteX1" fmla="*/ 0 w 95916"/>
                  <a:gd name="connsiteY1" fmla="*/ 179832 h 389667"/>
                  <a:gd name="connsiteX2" fmla="*/ 286 w 95916"/>
                  <a:gd name="connsiteY2" fmla="*/ 179356 h 389667"/>
                  <a:gd name="connsiteX3" fmla="*/ 95917 w 95916"/>
                  <a:gd name="connsiteY3" fmla="*/ 0 h 389667"/>
                  <a:gd name="connsiteX4" fmla="*/ 12002 w 95916"/>
                  <a:gd name="connsiteY4" fmla="*/ 389668 h 389667"/>
                  <a:gd name="connsiteX5" fmla="*/ 4286 w 95916"/>
                  <a:gd name="connsiteY5" fmla="*/ 180689 h 389667"/>
                  <a:gd name="connsiteX6" fmla="*/ 14478 w 95916"/>
                  <a:gd name="connsiteY6" fmla="*/ 358712 h 389667"/>
                  <a:gd name="connsiteX7" fmla="*/ 85725 w 95916"/>
                  <a:gd name="connsiteY7" fmla="*/ 28004 h 389667"/>
                  <a:gd name="connsiteX8" fmla="*/ 4286 w 95916"/>
                  <a:gd name="connsiteY8" fmla="*/ 180689 h 38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916" h="389667">
                    <a:moveTo>
                      <a:pt x="12002" y="389668"/>
                    </a:moveTo>
                    <a:lnTo>
                      <a:pt x="0" y="179832"/>
                    </a:lnTo>
                    <a:lnTo>
                      <a:pt x="286" y="179356"/>
                    </a:lnTo>
                    <a:lnTo>
                      <a:pt x="95917" y="0"/>
                    </a:lnTo>
                    <a:lnTo>
                      <a:pt x="12002" y="389668"/>
                    </a:lnTo>
                    <a:close/>
                    <a:moveTo>
                      <a:pt x="4286" y="180689"/>
                    </a:moveTo>
                    <a:lnTo>
                      <a:pt x="14478" y="358712"/>
                    </a:lnTo>
                    <a:lnTo>
                      <a:pt x="85725" y="28004"/>
                    </a:lnTo>
                    <a:lnTo>
                      <a:pt x="4286" y="180689"/>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17" name="Freeform: Shape 316">
                <a:extLst>
                  <a:ext uri="{FF2B5EF4-FFF2-40B4-BE49-F238E27FC236}">
                    <a16:creationId xmlns:a16="http://schemas.microsoft.com/office/drawing/2014/main" id="{F7A21A38-196B-49FA-8B1B-0EE5449B4B70}"/>
                  </a:ext>
                </a:extLst>
              </p:cNvPr>
              <p:cNvSpPr/>
              <p:nvPr/>
            </p:nvSpPr>
            <p:spPr>
              <a:xfrm>
                <a:off x="6672734" y="3654481"/>
                <a:ext cx="324532" cy="919508"/>
              </a:xfrm>
              <a:custGeom>
                <a:avLst/>
                <a:gdLst>
                  <a:gd name="connsiteX0" fmla="*/ 127254 w 138874"/>
                  <a:gd name="connsiteY0" fmla="*/ 393478 h 393477"/>
                  <a:gd name="connsiteX1" fmla="*/ 0 w 138874"/>
                  <a:gd name="connsiteY1" fmla="*/ 0 h 393477"/>
                  <a:gd name="connsiteX2" fmla="*/ 138875 w 138874"/>
                  <a:gd name="connsiteY2" fmla="*/ 86773 h 393477"/>
                  <a:gd name="connsiteX3" fmla="*/ 138875 w 138874"/>
                  <a:gd name="connsiteY3" fmla="*/ 88011 h 393477"/>
                  <a:gd name="connsiteX4" fmla="*/ 127254 w 138874"/>
                  <a:gd name="connsiteY4" fmla="*/ 393478 h 393477"/>
                  <a:gd name="connsiteX5" fmla="*/ 7429 w 138874"/>
                  <a:gd name="connsiteY5" fmla="*/ 9525 h 393477"/>
                  <a:gd name="connsiteX6" fmla="*/ 124016 w 138874"/>
                  <a:gd name="connsiteY6" fmla="*/ 369760 h 393477"/>
                  <a:gd name="connsiteX7" fmla="*/ 134588 w 138874"/>
                  <a:gd name="connsiteY7" fmla="*/ 88963 h 393477"/>
                  <a:gd name="connsiteX8" fmla="*/ 7429 w 138874"/>
                  <a:gd name="connsiteY8" fmla="*/ 9525 h 39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874" h="393477">
                    <a:moveTo>
                      <a:pt x="127254" y="393478"/>
                    </a:moveTo>
                    <a:lnTo>
                      <a:pt x="0" y="0"/>
                    </a:lnTo>
                    <a:lnTo>
                      <a:pt x="138875" y="86773"/>
                    </a:lnTo>
                    <a:lnTo>
                      <a:pt x="138875" y="88011"/>
                    </a:lnTo>
                    <a:lnTo>
                      <a:pt x="127254" y="393478"/>
                    </a:lnTo>
                    <a:close/>
                    <a:moveTo>
                      <a:pt x="7429" y="9525"/>
                    </a:moveTo>
                    <a:lnTo>
                      <a:pt x="124016" y="369760"/>
                    </a:lnTo>
                    <a:lnTo>
                      <a:pt x="134588" y="88963"/>
                    </a:lnTo>
                    <a:lnTo>
                      <a:pt x="7429" y="9525"/>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18" name="Freeform: Shape 317">
                <a:extLst>
                  <a:ext uri="{FF2B5EF4-FFF2-40B4-BE49-F238E27FC236}">
                    <a16:creationId xmlns:a16="http://schemas.microsoft.com/office/drawing/2014/main" id="{55A3E512-CF7D-432C-95C5-71393FF1D7B6}"/>
                  </a:ext>
                </a:extLst>
              </p:cNvPr>
              <p:cNvSpPr/>
              <p:nvPr/>
            </p:nvSpPr>
            <p:spPr>
              <a:xfrm>
                <a:off x="9974375" y="4304883"/>
                <a:ext cx="839376" cy="961132"/>
              </a:xfrm>
              <a:custGeom>
                <a:avLst/>
                <a:gdLst>
                  <a:gd name="connsiteX0" fmla="*/ 0 w 359187"/>
                  <a:gd name="connsiteY0" fmla="*/ 411289 h 411289"/>
                  <a:gd name="connsiteX1" fmla="*/ 191167 w 359187"/>
                  <a:gd name="connsiteY1" fmla="*/ 40576 h 411289"/>
                  <a:gd name="connsiteX2" fmla="*/ 359188 w 359187"/>
                  <a:gd name="connsiteY2" fmla="*/ 0 h 411289"/>
                  <a:gd name="connsiteX3" fmla="*/ 0 w 359187"/>
                  <a:gd name="connsiteY3" fmla="*/ 411289 h 411289"/>
                  <a:gd name="connsiteX4" fmla="*/ 194024 w 359187"/>
                  <a:gd name="connsiteY4" fmla="*/ 44196 h 411289"/>
                  <a:gd name="connsiteX5" fmla="*/ 19431 w 359187"/>
                  <a:gd name="connsiteY5" fmla="*/ 382810 h 411289"/>
                  <a:gd name="connsiteX6" fmla="*/ 347472 w 359187"/>
                  <a:gd name="connsiteY6" fmla="*/ 7144 h 411289"/>
                  <a:gd name="connsiteX7" fmla="*/ 194024 w 359187"/>
                  <a:gd name="connsiteY7" fmla="*/ 44196 h 41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9187" h="411289">
                    <a:moveTo>
                      <a:pt x="0" y="411289"/>
                    </a:moveTo>
                    <a:lnTo>
                      <a:pt x="191167" y="40576"/>
                    </a:lnTo>
                    <a:lnTo>
                      <a:pt x="359188" y="0"/>
                    </a:lnTo>
                    <a:lnTo>
                      <a:pt x="0" y="411289"/>
                    </a:lnTo>
                    <a:close/>
                    <a:moveTo>
                      <a:pt x="194024" y="44196"/>
                    </a:moveTo>
                    <a:lnTo>
                      <a:pt x="19431" y="382810"/>
                    </a:lnTo>
                    <a:lnTo>
                      <a:pt x="347472" y="7144"/>
                    </a:lnTo>
                    <a:lnTo>
                      <a:pt x="194024" y="44196"/>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19" name="Freeform: Shape 318">
                <a:extLst>
                  <a:ext uri="{FF2B5EF4-FFF2-40B4-BE49-F238E27FC236}">
                    <a16:creationId xmlns:a16="http://schemas.microsoft.com/office/drawing/2014/main" id="{69BB6DB4-6878-4663-813D-99373F1AFC26}"/>
                  </a:ext>
                </a:extLst>
              </p:cNvPr>
              <p:cNvSpPr/>
              <p:nvPr/>
            </p:nvSpPr>
            <p:spPr>
              <a:xfrm>
                <a:off x="6947630" y="4533035"/>
                <a:ext cx="640828" cy="695586"/>
              </a:xfrm>
              <a:custGeom>
                <a:avLst/>
                <a:gdLst>
                  <a:gd name="connsiteX0" fmla="*/ 274225 w 274224"/>
                  <a:gd name="connsiteY0" fmla="*/ 297656 h 297656"/>
                  <a:gd name="connsiteX1" fmla="*/ 0 w 274224"/>
                  <a:gd name="connsiteY1" fmla="*/ 0 h 297656"/>
                  <a:gd name="connsiteX2" fmla="*/ 192596 w 274224"/>
                  <a:gd name="connsiteY2" fmla="*/ 81725 h 297656"/>
                  <a:gd name="connsiteX3" fmla="*/ 192881 w 274224"/>
                  <a:gd name="connsiteY3" fmla="*/ 82582 h 297656"/>
                  <a:gd name="connsiteX4" fmla="*/ 274225 w 274224"/>
                  <a:gd name="connsiteY4" fmla="*/ 297656 h 297656"/>
                  <a:gd name="connsiteX5" fmla="*/ 16097 w 274224"/>
                  <a:gd name="connsiteY5" fmla="*/ 11335 h 297656"/>
                  <a:gd name="connsiteX6" fmla="*/ 262795 w 274224"/>
                  <a:gd name="connsiteY6" fmla="*/ 278987 h 297656"/>
                  <a:gd name="connsiteX7" fmla="*/ 189357 w 274224"/>
                  <a:gd name="connsiteY7" fmla="*/ 84772 h 297656"/>
                  <a:gd name="connsiteX8" fmla="*/ 16097 w 274224"/>
                  <a:gd name="connsiteY8" fmla="*/ 11335 h 297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224" h="297656">
                    <a:moveTo>
                      <a:pt x="274225" y="297656"/>
                    </a:moveTo>
                    <a:lnTo>
                      <a:pt x="0" y="0"/>
                    </a:lnTo>
                    <a:lnTo>
                      <a:pt x="192596" y="81725"/>
                    </a:lnTo>
                    <a:lnTo>
                      <a:pt x="192881" y="82582"/>
                    </a:lnTo>
                    <a:lnTo>
                      <a:pt x="274225" y="297656"/>
                    </a:lnTo>
                    <a:close/>
                    <a:moveTo>
                      <a:pt x="16097" y="11335"/>
                    </a:moveTo>
                    <a:lnTo>
                      <a:pt x="262795" y="278987"/>
                    </a:lnTo>
                    <a:lnTo>
                      <a:pt x="189357" y="84772"/>
                    </a:lnTo>
                    <a:lnTo>
                      <a:pt x="16097" y="11335"/>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20" name="Freeform: Shape 319">
                <a:extLst>
                  <a:ext uri="{FF2B5EF4-FFF2-40B4-BE49-F238E27FC236}">
                    <a16:creationId xmlns:a16="http://schemas.microsoft.com/office/drawing/2014/main" id="{375DC632-7444-4FC1-A627-AD3B4525A847}"/>
                  </a:ext>
                </a:extLst>
              </p:cNvPr>
              <p:cNvSpPr/>
              <p:nvPr/>
            </p:nvSpPr>
            <p:spPr>
              <a:xfrm>
                <a:off x="8982303" y="5175868"/>
                <a:ext cx="1038371" cy="404663"/>
              </a:xfrm>
              <a:custGeom>
                <a:avLst/>
                <a:gdLst>
                  <a:gd name="connsiteX0" fmla="*/ 0 w 444341"/>
                  <a:gd name="connsiteY0" fmla="*/ 173165 h 173164"/>
                  <a:gd name="connsiteX1" fmla="*/ 167354 w 444341"/>
                  <a:gd name="connsiteY1" fmla="*/ 0 h 173164"/>
                  <a:gd name="connsiteX2" fmla="*/ 168307 w 444341"/>
                  <a:gd name="connsiteY2" fmla="*/ 95 h 173164"/>
                  <a:gd name="connsiteX3" fmla="*/ 444341 w 444341"/>
                  <a:gd name="connsiteY3" fmla="*/ 23146 h 173164"/>
                  <a:gd name="connsiteX4" fmla="*/ 0 w 444341"/>
                  <a:gd name="connsiteY4" fmla="*/ 173165 h 173164"/>
                  <a:gd name="connsiteX5" fmla="*/ 168974 w 444341"/>
                  <a:gd name="connsiteY5" fmla="*/ 4286 h 173164"/>
                  <a:gd name="connsiteX6" fmla="*/ 14859 w 444341"/>
                  <a:gd name="connsiteY6" fmla="*/ 163735 h 173164"/>
                  <a:gd name="connsiteX7" fmla="*/ 423958 w 444341"/>
                  <a:gd name="connsiteY7" fmla="*/ 25622 h 173164"/>
                  <a:gd name="connsiteX8" fmla="*/ 168974 w 444341"/>
                  <a:gd name="connsiteY8" fmla="*/ 4286 h 17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4341" h="173164">
                    <a:moveTo>
                      <a:pt x="0" y="173165"/>
                    </a:moveTo>
                    <a:lnTo>
                      <a:pt x="167354" y="0"/>
                    </a:lnTo>
                    <a:lnTo>
                      <a:pt x="168307" y="95"/>
                    </a:lnTo>
                    <a:lnTo>
                      <a:pt x="444341" y="23146"/>
                    </a:lnTo>
                    <a:lnTo>
                      <a:pt x="0" y="173165"/>
                    </a:lnTo>
                    <a:close/>
                    <a:moveTo>
                      <a:pt x="168974" y="4286"/>
                    </a:moveTo>
                    <a:lnTo>
                      <a:pt x="14859" y="163735"/>
                    </a:lnTo>
                    <a:lnTo>
                      <a:pt x="423958" y="25622"/>
                    </a:lnTo>
                    <a:lnTo>
                      <a:pt x="168974" y="4286"/>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21" name="Freeform: Shape 320">
                <a:extLst>
                  <a:ext uri="{FF2B5EF4-FFF2-40B4-BE49-F238E27FC236}">
                    <a16:creationId xmlns:a16="http://schemas.microsoft.com/office/drawing/2014/main" id="{8851F609-E628-4720-9EE2-94FAE3949FCE}"/>
                  </a:ext>
                </a:extLst>
              </p:cNvPr>
              <p:cNvSpPr/>
              <p:nvPr/>
            </p:nvSpPr>
            <p:spPr>
              <a:xfrm>
                <a:off x="7549729" y="5200575"/>
                <a:ext cx="688685" cy="316740"/>
              </a:xfrm>
              <a:custGeom>
                <a:avLst/>
                <a:gdLst>
                  <a:gd name="connsiteX0" fmla="*/ 294704 w 294703"/>
                  <a:gd name="connsiteY0" fmla="*/ 135541 h 135540"/>
                  <a:gd name="connsiteX1" fmla="*/ 0 w 294703"/>
                  <a:gd name="connsiteY1" fmla="*/ 0 h 135540"/>
                  <a:gd name="connsiteX2" fmla="*/ 200406 w 294703"/>
                  <a:gd name="connsiteY2" fmla="*/ 11811 h 135540"/>
                  <a:gd name="connsiteX3" fmla="*/ 200977 w 294703"/>
                  <a:gd name="connsiteY3" fmla="*/ 12573 h 135540"/>
                  <a:gd name="connsiteX4" fmla="*/ 294704 w 294703"/>
                  <a:gd name="connsiteY4" fmla="*/ 135541 h 135540"/>
                  <a:gd name="connsiteX5" fmla="*/ 21717 w 294703"/>
                  <a:gd name="connsiteY5" fmla="*/ 5429 h 135540"/>
                  <a:gd name="connsiteX6" fmla="*/ 281273 w 294703"/>
                  <a:gd name="connsiteY6" fmla="*/ 124778 h 135540"/>
                  <a:gd name="connsiteX7" fmla="*/ 198215 w 294703"/>
                  <a:gd name="connsiteY7" fmla="*/ 15812 h 135540"/>
                  <a:gd name="connsiteX8" fmla="*/ 21717 w 294703"/>
                  <a:gd name="connsiteY8" fmla="*/ 5429 h 13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4703" h="135540">
                    <a:moveTo>
                      <a:pt x="294704" y="135541"/>
                    </a:moveTo>
                    <a:lnTo>
                      <a:pt x="0" y="0"/>
                    </a:lnTo>
                    <a:lnTo>
                      <a:pt x="200406" y="11811"/>
                    </a:lnTo>
                    <a:lnTo>
                      <a:pt x="200977" y="12573"/>
                    </a:lnTo>
                    <a:lnTo>
                      <a:pt x="294704" y="135541"/>
                    </a:lnTo>
                    <a:close/>
                    <a:moveTo>
                      <a:pt x="21717" y="5429"/>
                    </a:moveTo>
                    <a:lnTo>
                      <a:pt x="281273" y="124778"/>
                    </a:lnTo>
                    <a:lnTo>
                      <a:pt x="198215" y="15812"/>
                    </a:lnTo>
                    <a:lnTo>
                      <a:pt x="21717" y="5429"/>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22" name="Freeform: Shape 321">
                <a:extLst>
                  <a:ext uri="{FF2B5EF4-FFF2-40B4-BE49-F238E27FC236}">
                    <a16:creationId xmlns:a16="http://schemas.microsoft.com/office/drawing/2014/main" id="{BB8B2B0E-2A95-4D08-ADDB-4EF47124A189}"/>
                  </a:ext>
                </a:extLst>
              </p:cNvPr>
              <p:cNvSpPr/>
              <p:nvPr/>
            </p:nvSpPr>
            <p:spPr>
              <a:xfrm>
                <a:off x="8196345" y="5369964"/>
                <a:ext cx="824687" cy="206115"/>
              </a:xfrm>
              <a:custGeom>
                <a:avLst/>
                <a:gdLst>
                  <a:gd name="connsiteX0" fmla="*/ 352901 w 352901"/>
                  <a:gd name="connsiteY0" fmla="*/ 88202 h 88201"/>
                  <a:gd name="connsiteX1" fmla="*/ 0 w 352901"/>
                  <a:gd name="connsiteY1" fmla="*/ 58769 h 88201"/>
                  <a:gd name="connsiteX2" fmla="*/ 199930 w 352901"/>
                  <a:gd name="connsiteY2" fmla="*/ 0 h 88201"/>
                  <a:gd name="connsiteX3" fmla="*/ 200692 w 352901"/>
                  <a:gd name="connsiteY3" fmla="*/ 476 h 88201"/>
                  <a:gd name="connsiteX4" fmla="*/ 352901 w 352901"/>
                  <a:gd name="connsiteY4" fmla="*/ 88202 h 88201"/>
                  <a:gd name="connsiteX5" fmla="*/ 22479 w 352901"/>
                  <a:gd name="connsiteY5" fmla="*/ 56483 h 88201"/>
                  <a:gd name="connsiteX6" fmla="*/ 334613 w 352901"/>
                  <a:gd name="connsiteY6" fmla="*/ 82487 h 88201"/>
                  <a:gd name="connsiteX7" fmla="*/ 199358 w 352901"/>
                  <a:gd name="connsiteY7" fmla="*/ 4477 h 88201"/>
                  <a:gd name="connsiteX8" fmla="*/ 22479 w 352901"/>
                  <a:gd name="connsiteY8" fmla="*/ 56483 h 88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2901" h="88201">
                    <a:moveTo>
                      <a:pt x="352901" y="88202"/>
                    </a:moveTo>
                    <a:lnTo>
                      <a:pt x="0" y="58769"/>
                    </a:lnTo>
                    <a:lnTo>
                      <a:pt x="199930" y="0"/>
                    </a:lnTo>
                    <a:lnTo>
                      <a:pt x="200692" y="476"/>
                    </a:lnTo>
                    <a:lnTo>
                      <a:pt x="352901" y="88202"/>
                    </a:lnTo>
                    <a:close/>
                    <a:moveTo>
                      <a:pt x="22479" y="56483"/>
                    </a:moveTo>
                    <a:lnTo>
                      <a:pt x="334613" y="82487"/>
                    </a:lnTo>
                    <a:lnTo>
                      <a:pt x="199358" y="4477"/>
                    </a:lnTo>
                    <a:lnTo>
                      <a:pt x="22479" y="56483"/>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23" name="Freeform: Shape 322">
                <a:extLst>
                  <a:ext uri="{FF2B5EF4-FFF2-40B4-BE49-F238E27FC236}">
                    <a16:creationId xmlns:a16="http://schemas.microsoft.com/office/drawing/2014/main" id="{9D92A6DC-35F7-430B-A4D9-F59F3C57D09A}"/>
                  </a:ext>
                </a:extLst>
              </p:cNvPr>
              <p:cNvSpPr/>
              <p:nvPr/>
            </p:nvSpPr>
            <p:spPr>
              <a:xfrm>
                <a:off x="8798000" y="1484031"/>
                <a:ext cx="856739" cy="388193"/>
              </a:xfrm>
              <a:custGeom>
                <a:avLst/>
                <a:gdLst>
                  <a:gd name="connsiteX0" fmla="*/ 297847 w 366617"/>
                  <a:gd name="connsiteY0" fmla="*/ 166116 h 166116"/>
                  <a:gd name="connsiteX1" fmla="*/ 0 w 366617"/>
                  <a:gd name="connsiteY1" fmla="*/ 0 h 166116"/>
                  <a:gd name="connsiteX2" fmla="*/ 366617 w 366617"/>
                  <a:gd name="connsiteY2" fmla="*/ 17145 h 166116"/>
                  <a:gd name="connsiteX3" fmla="*/ 297847 w 366617"/>
                  <a:gd name="connsiteY3" fmla="*/ 166116 h 166116"/>
                  <a:gd name="connsiteX4" fmla="*/ 17431 w 366617"/>
                  <a:gd name="connsiteY4" fmla="*/ 4953 h 166116"/>
                  <a:gd name="connsiteX5" fmla="*/ 295942 w 366617"/>
                  <a:gd name="connsiteY5" fmla="*/ 160306 h 166116"/>
                  <a:gd name="connsiteX6" fmla="*/ 360236 w 366617"/>
                  <a:gd name="connsiteY6" fmla="*/ 21050 h 166116"/>
                  <a:gd name="connsiteX7" fmla="*/ 17431 w 366617"/>
                  <a:gd name="connsiteY7" fmla="*/ 4953 h 16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617" h="166116">
                    <a:moveTo>
                      <a:pt x="297847" y="166116"/>
                    </a:moveTo>
                    <a:lnTo>
                      <a:pt x="0" y="0"/>
                    </a:lnTo>
                    <a:lnTo>
                      <a:pt x="366617" y="17145"/>
                    </a:lnTo>
                    <a:lnTo>
                      <a:pt x="297847" y="166116"/>
                    </a:lnTo>
                    <a:close/>
                    <a:moveTo>
                      <a:pt x="17431" y="4953"/>
                    </a:moveTo>
                    <a:lnTo>
                      <a:pt x="295942" y="160306"/>
                    </a:lnTo>
                    <a:lnTo>
                      <a:pt x="360236" y="21050"/>
                    </a:lnTo>
                    <a:lnTo>
                      <a:pt x="17431" y="4953"/>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24" name="Freeform: Shape 323">
                <a:extLst>
                  <a:ext uri="{FF2B5EF4-FFF2-40B4-BE49-F238E27FC236}">
                    <a16:creationId xmlns:a16="http://schemas.microsoft.com/office/drawing/2014/main" id="{7CA72195-3938-46AB-9687-25A6C831092A}"/>
                  </a:ext>
                </a:extLst>
              </p:cNvPr>
              <p:cNvSpPr/>
              <p:nvPr/>
            </p:nvSpPr>
            <p:spPr>
              <a:xfrm>
                <a:off x="8011152" y="1482916"/>
                <a:ext cx="816005" cy="258199"/>
              </a:xfrm>
              <a:custGeom>
                <a:avLst/>
                <a:gdLst>
                  <a:gd name="connsiteX0" fmla="*/ 296799 w 349186"/>
                  <a:gd name="connsiteY0" fmla="*/ 110490 h 110489"/>
                  <a:gd name="connsiteX1" fmla="*/ 295370 w 349186"/>
                  <a:gd name="connsiteY1" fmla="*/ 110395 h 110489"/>
                  <a:gd name="connsiteX2" fmla="*/ 0 w 349186"/>
                  <a:gd name="connsiteY2" fmla="*/ 87249 h 110489"/>
                  <a:gd name="connsiteX3" fmla="*/ 349187 w 349186"/>
                  <a:gd name="connsiteY3" fmla="*/ 0 h 110489"/>
                  <a:gd name="connsiteX4" fmla="*/ 296799 w 349186"/>
                  <a:gd name="connsiteY4" fmla="*/ 110490 h 110489"/>
                  <a:gd name="connsiteX5" fmla="*/ 25813 w 349186"/>
                  <a:gd name="connsiteY5" fmla="*/ 85058 h 110489"/>
                  <a:gd name="connsiteX6" fmla="*/ 294323 w 349186"/>
                  <a:gd name="connsiteY6" fmla="*/ 106109 h 110489"/>
                  <a:gd name="connsiteX7" fmla="*/ 341757 w 349186"/>
                  <a:gd name="connsiteY7" fmla="*/ 6096 h 110489"/>
                  <a:gd name="connsiteX8" fmla="*/ 25813 w 349186"/>
                  <a:gd name="connsiteY8" fmla="*/ 85058 h 11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9186" h="110489">
                    <a:moveTo>
                      <a:pt x="296799" y="110490"/>
                    </a:moveTo>
                    <a:lnTo>
                      <a:pt x="295370" y="110395"/>
                    </a:lnTo>
                    <a:lnTo>
                      <a:pt x="0" y="87249"/>
                    </a:lnTo>
                    <a:lnTo>
                      <a:pt x="349187" y="0"/>
                    </a:lnTo>
                    <a:lnTo>
                      <a:pt x="296799" y="110490"/>
                    </a:lnTo>
                    <a:close/>
                    <a:moveTo>
                      <a:pt x="25813" y="85058"/>
                    </a:moveTo>
                    <a:lnTo>
                      <a:pt x="294323" y="106109"/>
                    </a:lnTo>
                    <a:lnTo>
                      <a:pt x="341757" y="6096"/>
                    </a:lnTo>
                    <a:lnTo>
                      <a:pt x="25813" y="85058"/>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25" name="Freeform: Shape 324">
                <a:extLst>
                  <a:ext uri="{FF2B5EF4-FFF2-40B4-BE49-F238E27FC236}">
                    <a16:creationId xmlns:a16="http://schemas.microsoft.com/office/drawing/2014/main" id="{A6AF51AC-EB96-45BE-9BBF-B6F58ABAB874}"/>
                  </a:ext>
                </a:extLst>
              </p:cNvPr>
              <p:cNvSpPr/>
              <p:nvPr/>
            </p:nvSpPr>
            <p:spPr>
              <a:xfrm>
                <a:off x="7207612" y="1674788"/>
                <a:ext cx="848280" cy="598760"/>
              </a:xfrm>
              <a:custGeom>
                <a:avLst/>
                <a:gdLst>
                  <a:gd name="connsiteX0" fmla="*/ 0 w 362997"/>
                  <a:gd name="connsiteY0" fmla="*/ 256223 h 256222"/>
                  <a:gd name="connsiteX1" fmla="*/ 358712 w 362997"/>
                  <a:gd name="connsiteY1" fmla="*/ 0 h 256222"/>
                  <a:gd name="connsiteX2" fmla="*/ 362998 w 362997"/>
                  <a:gd name="connsiteY2" fmla="*/ 219266 h 256222"/>
                  <a:gd name="connsiteX3" fmla="*/ 361093 w 362997"/>
                  <a:gd name="connsiteY3" fmla="*/ 219456 h 256222"/>
                  <a:gd name="connsiteX4" fmla="*/ 0 w 362997"/>
                  <a:gd name="connsiteY4" fmla="*/ 256223 h 256222"/>
                  <a:gd name="connsiteX5" fmla="*/ 354806 w 362997"/>
                  <a:gd name="connsiteY5" fmla="*/ 8001 h 256222"/>
                  <a:gd name="connsiteX6" fmla="*/ 15145 w 362997"/>
                  <a:gd name="connsiteY6" fmla="*/ 250508 h 256222"/>
                  <a:gd name="connsiteX7" fmla="*/ 358807 w 362997"/>
                  <a:gd name="connsiteY7" fmla="*/ 215455 h 256222"/>
                  <a:gd name="connsiteX8" fmla="*/ 354806 w 362997"/>
                  <a:gd name="connsiteY8" fmla="*/ 8001 h 256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2997" h="256222">
                    <a:moveTo>
                      <a:pt x="0" y="256223"/>
                    </a:moveTo>
                    <a:lnTo>
                      <a:pt x="358712" y="0"/>
                    </a:lnTo>
                    <a:lnTo>
                      <a:pt x="362998" y="219266"/>
                    </a:lnTo>
                    <a:lnTo>
                      <a:pt x="361093" y="219456"/>
                    </a:lnTo>
                    <a:lnTo>
                      <a:pt x="0" y="256223"/>
                    </a:lnTo>
                    <a:close/>
                    <a:moveTo>
                      <a:pt x="354806" y="8001"/>
                    </a:moveTo>
                    <a:lnTo>
                      <a:pt x="15145" y="250508"/>
                    </a:lnTo>
                    <a:lnTo>
                      <a:pt x="358807" y="215455"/>
                    </a:lnTo>
                    <a:lnTo>
                      <a:pt x="354806" y="8001"/>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26" name="Freeform: Shape 325">
                <a:extLst>
                  <a:ext uri="{FF2B5EF4-FFF2-40B4-BE49-F238E27FC236}">
                    <a16:creationId xmlns:a16="http://schemas.microsoft.com/office/drawing/2014/main" id="{E19DA237-E95D-4239-B97F-F525F7AE685C}"/>
                  </a:ext>
                </a:extLst>
              </p:cNvPr>
              <p:cNvSpPr/>
              <p:nvPr/>
            </p:nvSpPr>
            <p:spPr>
              <a:xfrm>
                <a:off x="6848801" y="2258633"/>
                <a:ext cx="617011" cy="697366"/>
              </a:xfrm>
              <a:custGeom>
                <a:avLst/>
                <a:gdLst>
                  <a:gd name="connsiteX0" fmla="*/ 0 w 264032"/>
                  <a:gd name="connsiteY0" fmla="*/ 298418 h 298418"/>
                  <a:gd name="connsiteX1" fmla="*/ 160687 w 264032"/>
                  <a:gd name="connsiteY1" fmla="*/ 0 h 298418"/>
                  <a:gd name="connsiteX2" fmla="*/ 264033 w 264032"/>
                  <a:gd name="connsiteY2" fmla="*/ 114776 h 298418"/>
                  <a:gd name="connsiteX3" fmla="*/ 0 w 264032"/>
                  <a:gd name="connsiteY3" fmla="*/ 298418 h 298418"/>
                  <a:gd name="connsiteX4" fmla="*/ 161544 w 264032"/>
                  <a:gd name="connsiteY4" fmla="*/ 7144 h 298418"/>
                  <a:gd name="connsiteX5" fmla="*/ 11906 w 264032"/>
                  <a:gd name="connsiteY5" fmla="*/ 285083 h 298418"/>
                  <a:gd name="connsiteX6" fmla="*/ 257747 w 264032"/>
                  <a:gd name="connsiteY6" fmla="*/ 114014 h 298418"/>
                  <a:gd name="connsiteX7" fmla="*/ 161544 w 264032"/>
                  <a:gd name="connsiteY7" fmla="*/ 7144 h 298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032" h="298418">
                    <a:moveTo>
                      <a:pt x="0" y="298418"/>
                    </a:moveTo>
                    <a:lnTo>
                      <a:pt x="160687" y="0"/>
                    </a:lnTo>
                    <a:lnTo>
                      <a:pt x="264033" y="114776"/>
                    </a:lnTo>
                    <a:lnTo>
                      <a:pt x="0" y="298418"/>
                    </a:lnTo>
                    <a:close/>
                    <a:moveTo>
                      <a:pt x="161544" y="7144"/>
                    </a:moveTo>
                    <a:lnTo>
                      <a:pt x="11906" y="285083"/>
                    </a:lnTo>
                    <a:lnTo>
                      <a:pt x="257747" y="114014"/>
                    </a:lnTo>
                    <a:lnTo>
                      <a:pt x="161544" y="7144"/>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27" name="Freeform: Shape 326">
                <a:extLst>
                  <a:ext uri="{FF2B5EF4-FFF2-40B4-BE49-F238E27FC236}">
                    <a16:creationId xmlns:a16="http://schemas.microsoft.com/office/drawing/2014/main" id="{F7DB94DE-DDBA-4917-969B-079F8909C3AB}"/>
                  </a:ext>
                </a:extLst>
              </p:cNvPr>
              <p:cNvSpPr/>
              <p:nvPr/>
            </p:nvSpPr>
            <p:spPr>
              <a:xfrm>
                <a:off x="8042093" y="1726650"/>
                <a:ext cx="664645" cy="846721"/>
              </a:xfrm>
              <a:custGeom>
                <a:avLst/>
                <a:gdLst>
                  <a:gd name="connsiteX0" fmla="*/ 284417 w 284416"/>
                  <a:gd name="connsiteY0" fmla="*/ 362331 h 362330"/>
                  <a:gd name="connsiteX1" fmla="*/ 281273 w 284416"/>
                  <a:gd name="connsiteY1" fmla="*/ 360521 h 362330"/>
                  <a:gd name="connsiteX2" fmla="*/ 0 w 284416"/>
                  <a:gd name="connsiteY2" fmla="*/ 195263 h 362330"/>
                  <a:gd name="connsiteX3" fmla="*/ 2667 w 284416"/>
                  <a:gd name="connsiteY3" fmla="*/ 193453 h 362330"/>
                  <a:gd name="connsiteX4" fmla="*/ 284417 w 284416"/>
                  <a:gd name="connsiteY4" fmla="*/ 0 h 362330"/>
                  <a:gd name="connsiteX5" fmla="*/ 284417 w 284416"/>
                  <a:gd name="connsiteY5" fmla="*/ 362331 h 362330"/>
                  <a:gd name="connsiteX6" fmla="*/ 7715 w 284416"/>
                  <a:gd name="connsiteY6" fmla="*/ 195072 h 362330"/>
                  <a:gd name="connsiteX7" fmla="*/ 280225 w 284416"/>
                  <a:gd name="connsiteY7" fmla="*/ 355092 h 362330"/>
                  <a:gd name="connsiteX8" fmla="*/ 280225 w 284416"/>
                  <a:gd name="connsiteY8" fmla="*/ 7906 h 362330"/>
                  <a:gd name="connsiteX9" fmla="*/ 7715 w 284416"/>
                  <a:gd name="connsiteY9" fmla="*/ 195072 h 362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4416" h="362330">
                    <a:moveTo>
                      <a:pt x="284417" y="362331"/>
                    </a:moveTo>
                    <a:lnTo>
                      <a:pt x="281273" y="360521"/>
                    </a:lnTo>
                    <a:lnTo>
                      <a:pt x="0" y="195263"/>
                    </a:lnTo>
                    <a:lnTo>
                      <a:pt x="2667" y="193453"/>
                    </a:lnTo>
                    <a:lnTo>
                      <a:pt x="284417" y="0"/>
                    </a:lnTo>
                    <a:lnTo>
                      <a:pt x="284417" y="362331"/>
                    </a:lnTo>
                    <a:close/>
                    <a:moveTo>
                      <a:pt x="7715" y="195072"/>
                    </a:moveTo>
                    <a:lnTo>
                      <a:pt x="280225" y="355092"/>
                    </a:lnTo>
                    <a:lnTo>
                      <a:pt x="280225" y="7906"/>
                    </a:lnTo>
                    <a:lnTo>
                      <a:pt x="7715" y="195072"/>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28" name="Freeform: Shape 327">
                <a:extLst>
                  <a:ext uri="{FF2B5EF4-FFF2-40B4-BE49-F238E27FC236}">
                    <a16:creationId xmlns:a16="http://schemas.microsoft.com/office/drawing/2014/main" id="{124E9CE0-C443-417A-A24A-6430AFECF0F4}"/>
                  </a:ext>
                </a:extLst>
              </p:cNvPr>
              <p:cNvSpPr/>
              <p:nvPr/>
            </p:nvSpPr>
            <p:spPr>
              <a:xfrm>
                <a:off x="8696944" y="1730211"/>
                <a:ext cx="805765" cy="845387"/>
              </a:xfrm>
              <a:custGeom>
                <a:avLst/>
                <a:gdLst>
                  <a:gd name="connsiteX0" fmla="*/ 0 w 344804"/>
                  <a:gd name="connsiteY0" fmla="*/ 361760 h 361759"/>
                  <a:gd name="connsiteX1" fmla="*/ 0 w 344804"/>
                  <a:gd name="connsiteY1" fmla="*/ 0 h 361759"/>
                  <a:gd name="connsiteX2" fmla="*/ 344805 w 344804"/>
                  <a:gd name="connsiteY2" fmla="*/ 56483 h 361759"/>
                  <a:gd name="connsiteX3" fmla="*/ 341567 w 344804"/>
                  <a:gd name="connsiteY3" fmla="*/ 59341 h 361759"/>
                  <a:gd name="connsiteX4" fmla="*/ 0 w 344804"/>
                  <a:gd name="connsiteY4" fmla="*/ 361760 h 361759"/>
                  <a:gd name="connsiteX5" fmla="*/ 4191 w 344804"/>
                  <a:gd name="connsiteY5" fmla="*/ 4858 h 361759"/>
                  <a:gd name="connsiteX6" fmla="*/ 4191 w 344804"/>
                  <a:gd name="connsiteY6" fmla="*/ 352520 h 361759"/>
                  <a:gd name="connsiteX7" fmla="*/ 335566 w 344804"/>
                  <a:gd name="connsiteY7" fmla="*/ 59245 h 361759"/>
                  <a:gd name="connsiteX8" fmla="*/ 4191 w 344804"/>
                  <a:gd name="connsiteY8" fmla="*/ 4858 h 361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4804" h="361759">
                    <a:moveTo>
                      <a:pt x="0" y="361760"/>
                    </a:moveTo>
                    <a:lnTo>
                      <a:pt x="0" y="0"/>
                    </a:lnTo>
                    <a:lnTo>
                      <a:pt x="344805" y="56483"/>
                    </a:lnTo>
                    <a:lnTo>
                      <a:pt x="341567" y="59341"/>
                    </a:lnTo>
                    <a:lnTo>
                      <a:pt x="0" y="361760"/>
                    </a:lnTo>
                    <a:close/>
                    <a:moveTo>
                      <a:pt x="4191" y="4858"/>
                    </a:moveTo>
                    <a:lnTo>
                      <a:pt x="4191" y="352520"/>
                    </a:lnTo>
                    <a:lnTo>
                      <a:pt x="335566" y="59245"/>
                    </a:lnTo>
                    <a:lnTo>
                      <a:pt x="4191" y="4858"/>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29" name="Freeform: Shape 328">
                <a:extLst>
                  <a:ext uri="{FF2B5EF4-FFF2-40B4-BE49-F238E27FC236}">
                    <a16:creationId xmlns:a16="http://schemas.microsoft.com/office/drawing/2014/main" id="{71FCEE6C-88C5-4424-BE05-007EDD6A9A13}"/>
                  </a:ext>
                </a:extLst>
              </p:cNvPr>
              <p:cNvSpPr/>
              <p:nvPr/>
            </p:nvSpPr>
            <p:spPr>
              <a:xfrm>
                <a:off x="9485351" y="1520533"/>
                <a:ext cx="816005" cy="655296"/>
              </a:xfrm>
              <a:custGeom>
                <a:avLst/>
                <a:gdLst>
                  <a:gd name="connsiteX0" fmla="*/ 349187 w 349186"/>
                  <a:gd name="connsiteY0" fmla="*/ 280416 h 280415"/>
                  <a:gd name="connsiteX1" fmla="*/ 0 w 349186"/>
                  <a:gd name="connsiteY1" fmla="*/ 148781 h 280415"/>
                  <a:gd name="connsiteX2" fmla="*/ 953 w 349186"/>
                  <a:gd name="connsiteY2" fmla="*/ 146780 h 280415"/>
                  <a:gd name="connsiteX3" fmla="*/ 68675 w 349186"/>
                  <a:gd name="connsiteY3" fmla="*/ 0 h 280415"/>
                  <a:gd name="connsiteX4" fmla="*/ 70771 w 349186"/>
                  <a:gd name="connsiteY4" fmla="*/ 2096 h 280415"/>
                  <a:gd name="connsiteX5" fmla="*/ 349187 w 349186"/>
                  <a:gd name="connsiteY5" fmla="*/ 280416 h 280415"/>
                  <a:gd name="connsiteX6" fmla="*/ 5620 w 349186"/>
                  <a:gd name="connsiteY6" fmla="*/ 146399 h 280415"/>
                  <a:gd name="connsiteX7" fmla="*/ 332613 w 349186"/>
                  <a:gd name="connsiteY7" fmla="*/ 269653 h 280415"/>
                  <a:gd name="connsiteX8" fmla="*/ 70009 w 349186"/>
                  <a:gd name="connsiteY8" fmla="*/ 7049 h 280415"/>
                  <a:gd name="connsiteX9" fmla="*/ 5620 w 349186"/>
                  <a:gd name="connsiteY9" fmla="*/ 146399 h 280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9186" h="280415">
                    <a:moveTo>
                      <a:pt x="349187" y="280416"/>
                    </a:moveTo>
                    <a:lnTo>
                      <a:pt x="0" y="148781"/>
                    </a:lnTo>
                    <a:lnTo>
                      <a:pt x="953" y="146780"/>
                    </a:lnTo>
                    <a:lnTo>
                      <a:pt x="68675" y="0"/>
                    </a:lnTo>
                    <a:lnTo>
                      <a:pt x="70771" y="2096"/>
                    </a:lnTo>
                    <a:lnTo>
                      <a:pt x="349187" y="280416"/>
                    </a:lnTo>
                    <a:close/>
                    <a:moveTo>
                      <a:pt x="5620" y="146399"/>
                    </a:moveTo>
                    <a:lnTo>
                      <a:pt x="332613" y="269653"/>
                    </a:lnTo>
                    <a:lnTo>
                      <a:pt x="70009" y="7049"/>
                    </a:lnTo>
                    <a:lnTo>
                      <a:pt x="5620" y="146399"/>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30" name="Freeform: Shape 329">
                <a:extLst>
                  <a:ext uri="{FF2B5EF4-FFF2-40B4-BE49-F238E27FC236}">
                    <a16:creationId xmlns:a16="http://schemas.microsoft.com/office/drawing/2014/main" id="{AE9B1D1A-D8F1-485A-9F3B-293BC0634A30}"/>
                  </a:ext>
                </a:extLst>
              </p:cNvPr>
              <p:cNvSpPr/>
              <p:nvPr/>
            </p:nvSpPr>
            <p:spPr>
              <a:xfrm>
                <a:off x="8692717" y="1856863"/>
                <a:ext cx="1117166" cy="1156341"/>
              </a:xfrm>
              <a:custGeom>
                <a:avLst/>
                <a:gdLst>
                  <a:gd name="connsiteX0" fmla="*/ 478060 w 478059"/>
                  <a:gd name="connsiteY0" fmla="*/ 494824 h 494823"/>
                  <a:gd name="connsiteX1" fmla="*/ 474154 w 478059"/>
                  <a:gd name="connsiteY1" fmla="*/ 493300 h 494823"/>
                  <a:gd name="connsiteX2" fmla="*/ 0 w 478059"/>
                  <a:gd name="connsiteY2" fmla="*/ 303657 h 494823"/>
                  <a:gd name="connsiteX3" fmla="*/ 2476 w 478059"/>
                  <a:gd name="connsiteY3" fmla="*/ 301466 h 494823"/>
                  <a:gd name="connsiteX4" fmla="*/ 343090 w 478059"/>
                  <a:gd name="connsiteY4" fmla="*/ 0 h 494823"/>
                  <a:gd name="connsiteX5" fmla="*/ 343948 w 478059"/>
                  <a:gd name="connsiteY5" fmla="*/ 3239 h 494823"/>
                  <a:gd name="connsiteX6" fmla="*/ 478060 w 478059"/>
                  <a:gd name="connsiteY6" fmla="*/ 494824 h 494823"/>
                  <a:gd name="connsiteX7" fmla="*/ 7810 w 478059"/>
                  <a:gd name="connsiteY7" fmla="*/ 302228 h 494823"/>
                  <a:gd name="connsiteX8" fmla="*/ 471869 w 478059"/>
                  <a:gd name="connsiteY8" fmla="*/ 487871 h 494823"/>
                  <a:gd name="connsiteX9" fmla="*/ 340804 w 478059"/>
                  <a:gd name="connsiteY9" fmla="*/ 7429 h 494823"/>
                  <a:gd name="connsiteX10" fmla="*/ 7810 w 478059"/>
                  <a:gd name="connsiteY10" fmla="*/ 302228 h 494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8059" h="494823">
                    <a:moveTo>
                      <a:pt x="478060" y="494824"/>
                    </a:moveTo>
                    <a:lnTo>
                      <a:pt x="474154" y="493300"/>
                    </a:lnTo>
                    <a:lnTo>
                      <a:pt x="0" y="303657"/>
                    </a:lnTo>
                    <a:lnTo>
                      <a:pt x="2476" y="301466"/>
                    </a:lnTo>
                    <a:lnTo>
                      <a:pt x="343090" y="0"/>
                    </a:lnTo>
                    <a:lnTo>
                      <a:pt x="343948" y="3239"/>
                    </a:lnTo>
                    <a:lnTo>
                      <a:pt x="478060" y="494824"/>
                    </a:lnTo>
                    <a:close/>
                    <a:moveTo>
                      <a:pt x="7810" y="302228"/>
                    </a:moveTo>
                    <a:lnTo>
                      <a:pt x="471869" y="487871"/>
                    </a:lnTo>
                    <a:lnTo>
                      <a:pt x="340804" y="7429"/>
                    </a:lnTo>
                    <a:lnTo>
                      <a:pt x="7810" y="302228"/>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31" name="Freeform: Shape 330">
                <a:extLst>
                  <a:ext uri="{FF2B5EF4-FFF2-40B4-BE49-F238E27FC236}">
                    <a16:creationId xmlns:a16="http://schemas.microsoft.com/office/drawing/2014/main" id="{132CCCFD-3668-441C-81CC-273660883DFB}"/>
                  </a:ext>
                </a:extLst>
              </p:cNvPr>
              <p:cNvSpPr/>
              <p:nvPr/>
            </p:nvSpPr>
            <p:spPr>
              <a:xfrm>
                <a:off x="8696056" y="2557347"/>
                <a:ext cx="1117612" cy="1041932"/>
              </a:xfrm>
              <a:custGeom>
                <a:avLst/>
                <a:gdLst>
                  <a:gd name="connsiteX0" fmla="*/ 50673 w 478250"/>
                  <a:gd name="connsiteY0" fmla="*/ 445865 h 445865"/>
                  <a:gd name="connsiteX1" fmla="*/ 0 w 478250"/>
                  <a:gd name="connsiteY1" fmla="*/ 0 h 445865"/>
                  <a:gd name="connsiteX2" fmla="*/ 478250 w 478250"/>
                  <a:gd name="connsiteY2" fmla="*/ 191262 h 445865"/>
                  <a:gd name="connsiteX3" fmla="*/ 50673 w 478250"/>
                  <a:gd name="connsiteY3" fmla="*/ 445865 h 445865"/>
                  <a:gd name="connsiteX4" fmla="*/ 4953 w 478250"/>
                  <a:gd name="connsiteY4" fmla="*/ 6382 h 445865"/>
                  <a:gd name="connsiteX5" fmla="*/ 54102 w 478250"/>
                  <a:gd name="connsiteY5" fmla="*/ 438912 h 445865"/>
                  <a:gd name="connsiteX6" fmla="*/ 468916 w 478250"/>
                  <a:gd name="connsiteY6" fmla="*/ 191929 h 445865"/>
                  <a:gd name="connsiteX7" fmla="*/ 4953 w 478250"/>
                  <a:gd name="connsiteY7" fmla="*/ 6382 h 445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8250" h="445865">
                    <a:moveTo>
                      <a:pt x="50673" y="445865"/>
                    </a:moveTo>
                    <a:lnTo>
                      <a:pt x="0" y="0"/>
                    </a:lnTo>
                    <a:lnTo>
                      <a:pt x="478250" y="191262"/>
                    </a:lnTo>
                    <a:lnTo>
                      <a:pt x="50673" y="445865"/>
                    </a:lnTo>
                    <a:close/>
                    <a:moveTo>
                      <a:pt x="4953" y="6382"/>
                    </a:moveTo>
                    <a:lnTo>
                      <a:pt x="54102" y="438912"/>
                    </a:lnTo>
                    <a:lnTo>
                      <a:pt x="468916" y="191929"/>
                    </a:lnTo>
                    <a:lnTo>
                      <a:pt x="4953" y="6382"/>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32" name="Freeform: Shape 331">
                <a:extLst>
                  <a:ext uri="{FF2B5EF4-FFF2-40B4-BE49-F238E27FC236}">
                    <a16:creationId xmlns:a16="http://schemas.microsoft.com/office/drawing/2014/main" id="{B3DD8269-A8BC-468C-A065-B38AA0C621DC}"/>
                  </a:ext>
                </a:extLst>
              </p:cNvPr>
              <p:cNvSpPr/>
              <p:nvPr/>
            </p:nvSpPr>
            <p:spPr>
              <a:xfrm>
                <a:off x="7441328" y="2176945"/>
                <a:ext cx="1279431" cy="393311"/>
              </a:xfrm>
              <a:custGeom>
                <a:avLst/>
                <a:gdLst>
                  <a:gd name="connsiteX0" fmla="*/ 547497 w 547496"/>
                  <a:gd name="connsiteY0" fmla="*/ 168307 h 168306"/>
                  <a:gd name="connsiteX1" fmla="*/ 0 w 547496"/>
                  <a:gd name="connsiteY1" fmla="*/ 151162 h 168306"/>
                  <a:gd name="connsiteX2" fmla="*/ 260890 w 547496"/>
                  <a:gd name="connsiteY2" fmla="*/ 0 h 168306"/>
                  <a:gd name="connsiteX3" fmla="*/ 261938 w 547496"/>
                  <a:gd name="connsiteY3" fmla="*/ 571 h 168306"/>
                  <a:gd name="connsiteX4" fmla="*/ 547497 w 547496"/>
                  <a:gd name="connsiteY4" fmla="*/ 168307 h 168306"/>
                  <a:gd name="connsiteX5" fmla="*/ 14669 w 547496"/>
                  <a:gd name="connsiteY5" fmla="*/ 147542 h 168306"/>
                  <a:gd name="connsiteX6" fmla="*/ 531305 w 547496"/>
                  <a:gd name="connsiteY6" fmla="*/ 163735 h 168306"/>
                  <a:gd name="connsiteX7" fmla="*/ 260890 w 547496"/>
                  <a:gd name="connsiteY7" fmla="*/ 4858 h 168306"/>
                  <a:gd name="connsiteX8" fmla="*/ 14669 w 547496"/>
                  <a:gd name="connsiteY8" fmla="*/ 147542 h 16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7496" h="168306">
                    <a:moveTo>
                      <a:pt x="547497" y="168307"/>
                    </a:moveTo>
                    <a:lnTo>
                      <a:pt x="0" y="151162"/>
                    </a:lnTo>
                    <a:lnTo>
                      <a:pt x="260890" y="0"/>
                    </a:lnTo>
                    <a:lnTo>
                      <a:pt x="261938" y="571"/>
                    </a:lnTo>
                    <a:lnTo>
                      <a:pt x="547497" y="168307"/>
                    </a:lnTo>
                    <a:close/>
                    <a:moveTo>
                      <a:pt x="14669" y="147542"/>
                    </a:moveTo>
                    <a:lnTo>
                      <a:pt x="531305" y="163735"/>
                    </a:lnTo>
                    <a:lnTo>
                      <a:pt x="260890" y="4858"/>
                    </a:lnTo>
                    <a:lnTo>
                      <a:pt x="14669" y="147542"/>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33" name="Freeform: Shape 332">
                <a:extLst>
                  <a:ext uri="{FF2B5EF4-FFF2-40B4-BE49-F238E27FC236}">
                    <a16:creationId xmlns:a16="http://schemas.microsoft.com/office/drawing/2014/main" id="{A51F8299-DF2E-4F48-81E6-3F4B7C1A133B}"/>
                  </a:ext>
                </a:extLst>
              </p:cNvPr>
              <p:cNvSpPr/>
              <p:nvPr/>
            </p:nvSpPr>
            <p:spPr>
              <a:xfrm>
                <a:off x="7471156" y="2555344"/>
                <a:ext cx="1352664" cy="1040817"/>
              </a:xfrm>
              <a:custGeom>
                <a:avLst/>
                <a:gdLst>
                  <a:gd name="connsiteX0" fmla="*/ 578834 w 578834"/>
                  <a:gd name="connsiteY0" fmla="*/ 445389 h 445388"/>
                  <a:gd name="connsiteX1" fmla="*/ 0 w 578834"/>
                  <a:gd name="connsiteY1" fmla="*/ 432721 h 445388"/>
                  <a:gd name="connsiteX2" fmla="*/ 4381 w 578834"/>
                  <a:gd name="connsiteY2" fmla="*/ 429197 h 445388"/>
                  <a:gd name="connsiteX3" fmla="*/ 528256 w 578834"/>
                  <a:gd name="connsiteY3" fmla="*/ 0 h 445388"/>
                  <a:gd name="connsiteX4" fmla="*/ 528637 w 578834"/>
                  <a:gd name="connsiteY4" fmla="*/ 3810 h 445388"/>
                  <a:gd name="connsiteX5" fmla="*/ 578834 w 578834"/>
                  <a:gd name="connsiteY5" fmla="*/ 445389 h 445388"/>
                  <a:gd name="connsiteX6" fmla="*/ 11335 w 578834"/>
                  <a:gd name="connsiteY6" fmla="*/ 428816 h 445388"/>
                  <a:gd name="connsiteX7" fmla="*/ 574167 w 578834"/>
                  <a:gd name="connsiteY7" fmla="*/ 441103 h 445388"/>
                  <a:gd name="connsiteX8" fmla="*/ 525018 w 578834"/>
                  <a:gd name="connsiteY8" fmla="*/ 8096 h 445388"/>
                  <a:gd name="connsiteX9" fmla="*/ 11335 w 578834"/>
                  <a:gd name="connsiteY9" fmla="*/ 428816 h 445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834" h="445388">
                    <a:moveTo>
                      <a:pt x="578834" y="445389"/>
                    </a:moveTo>
                    <a:lnTo>
                      <a:pt x="0" y="432721"/>
                    </a:lnTo>
                    <a:lnTo>
                      <a:pt x="4381" y="429197"/>
                    </a:lnTo>
                    <a:lnTo>
                      <a:pt x="528256" y="0"/>
                    </a:lnTo>
                    <a:lnTo>
                      <a:pt x="528637" y="3810"/>
                    </a:lnTo>
                    <a:lnTo>
                      <a:pt x="578834" y="445389"/>
                    </a:lnTo>
                    <a:close/>
                    <a:moveTo>
                      <a:pt x="11335" y="428816"/>
                    </a:moveTo>
                    <a:lnTo>
                      <a:pt x="574167" y="441103"/>
                    </a:lnTo>
                    <a:lnTo>
                      <a:pt x="525018" y="8096"/>
                    </a:lnTo>
                    <a:lnTo>
                      <a:pt x="11335" y="428816"/>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34" name="Freeform: Shape 333">
                <a:extLst>
                  <a:ext uri="{FF2B5EF4-FFF2-40B4-BE49-F238E27FC236}">
                    <a16:creationId xmlns:a16="http://schemas.microsoft.com/office/drawing/2014/main" id="{C5BB57E0-876B-4EE9-A410-02DA9E8EBA85}"/>
                  </a:ext>
                </a:extLst>
              </p:cNvPr>
              <p:cNvSpPr/>
              <p:nvPr/>
            </p:nvSpPr>
            <p:spPr>
              <a:xfrm>
                <a:off x="6855255" y="2516837"/>
                <a:ext cx="634374" cy="1057290"/>
              </a:xfrm>
              <a:custGeom>
                <a:avLst/>
                <a:gdLst>
                  <a:gd name="connsiteX0" fmla="*/ 271463 w 271462"/>
                  <a:gd name="connsiteY0" fmla="*/ 452438 h 452437"/>
                  <a:gd name="connsiteX1" fmla="*/ 0 w 271462"/>
                  <a:gd name="connsiteY1" fmla="*/ 180975 h 452437"/>
                  <a:gd name="connsiteX2" fmla="*/ 260128 w 271462"/>
                  <a:gd name="connsiteY2" fmla="*/ 0 h 452437"/>
                  <a:gd name="connsiteX3" fmla="*/ 260223 w 271462"/>
                  <a:gd name="connsiteY3" fmla="*/ 3905 h 452437"/>
                  <a:gd name="connsiteX4" fmla="*/ 271463 w 271462"/>
                  <a:gd name="connsiteY4" fmla="*/ 452438 h 452437"/>
                  <a:gd name="connsiteX5" fmla="*/ 6477 w 271462"/>
                  <a:gd name="connsiteY5" fmla="*/ 181546 h 452437"/>
                  <a:gd name="connsiteX6" fmla="*/ 267081 w 271462"/>
                  <a:gd name="connsiteY6" fmla="*/ 442150 h 452437"/>
                  <a:gd name="connsiteX7" fmla="*/ 256223 w 271462"/>
                  <a:gd name="connsiteY7" fmla="*/ 7810 h 452437"/>
                  <a:gd name="connsiteX8" fmla="*/ 6477 w 271462"/>
                  <a:gd name="connsiteY8" fmla="*/ 181546 h 45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462" h="452437">
                    <a:moveTo>
                      <a:pt x="271463" y="452438"/>
                    </a:moveTo>
                    <a:lnTo>
                      <a:pt x="0" y="180975"/>
                    </a:lnTo>
                    <a:lnTo>
                      <a:pt x="260128" y="0"/>
                    </a:lnTo>
                    <a:lnTo>
                      <a:pt x="260223" y="3905"/>
                    </a:lnTo>
                    <a:lnTo>
                      <a:pt x="271463" y="452438"/>
                    </a:lnTo>
                    <a:close/>
                    <a:moveTo>
                      <a:pt x="6477" y="181546"/>
                    </a:moveTo>
                    <a:lnTo>
                      <a:pt x="267081" y="442150"/>
                    </a:lnTo>
                    <a:lnTo>
                      <a:pt x="256223" y="7810"/>
                    </a:lnTo>
                    <a:lnTo>
                      <a:pt x="6477" y="181546"/>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35" name="Freeform: Shape 334">
                <a:extLst>
                  <a:ext uri="{FF2B5EF4-FFF2-40B4-BE49-F238E27FC236}">
                    <a16:creationId xmlns:a16="http://schemas.microsoft.com/office/drawing/2014/main" id="{ADEB826F-14CD-4A0B-A8E0-A09743C5E82C}"/>
                  </a:ext>
                </a:extLst>
              </p:cNvPr>
              <p:cNvSpPr/>
              <p:nvPr/>
            </p:nvSpPr>
            <p:spPr>
              <a:xfrm>
                <a:off x="6855924" y="2926842"/>
                <a:ext cx="636376" cy="941098"/>
              </a:xfrm>
              <a:custGeom>
                <a:avLst/>
                <a:gdLst>
                  <a:gd name="connsiteX0" fmla="*/ 56769 w 272319"/>
                  <a:gd name="connsiteY0" fmla="*/ 402717 h 402716"/>
                  <a:gd name="connsiteX1" fmla="*/ 0 w 272319"/>
                  <a:gd name="connsiteY1" fmla="*/ 0 h 402716"/>
                  <a:gd name="connsiteX2" fmla="*/ 272320 w 272319"/>
                  <a:gd name="connsiteY2" fmla="*/ 272320 h 402716"/>
                  <a:gd name="connsiteX3" fmla="*/ 56769 w 272319"/>
                  <a:gd name="connsiteY3" fmla="*/ 402717 h 402716"/>
                  <a:gd name="connsiteX4" fmla="*/ 5810 w 272319"/>
                  <a:gd name="connsiteY4" fmla="*/ 11621 h 402716"/>
                  <a:gd name="connsiteX5" fmla="*/ 59912 w 272319"/>
                  <a:gd name="connsiteY5" fmla="*/ 395859 h 402716"/>
                  <a:gd name="connsiteX6" fmla="*/ 265557 w 272319"/>
                  <a:gd name="connsiteY6" fmla="*/ 271367 h 402716"/>
                  <a:gd name="connsiteX7" fmla="*/ 5810 w 272319"/>
                  <a:gd name="connsiteY7" fmla="*/ 11621 h 402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2319" h="402716">
                    <a:moveTo>
                      <a:pt x="56769" y="402717"/>
                    </a:moveTo>
                    <a:lnTo>
                      <a:pt x="0" y="0"/>
                    </a:lnTo>
                    <a:lnTo>
                      <a:pt x="272320" y="272320"/>
                    </a:lnTo>
                    <a:lnTo>
                      <a:pt x="56769" y="402717"/>
                    </a:lnTo>
                    <a:close/>
                    <a:moveTo>
                      <a:pt x="5810" y="11621"/>
                    </a:moveTo>
                    <a:lnTo>
                      <a:pt x="59912" y="395859"/>
                    </a:lnTo>
                    <a:lnTo>
                      <a:pt x="265557" y="271367"/>
                    </a:lnTo>
                    <a:lnTo>
                      <a:pt x="5810" y="11621"/>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36" name="Freeform: Shape 335">
                <a:extLst>
                  <a:ext uri="{FF2B5EF4-FFF2-40B4-BE49-F238E27FC236}">
                    <a16:creationId xmlns:a16="http://schemas.microsoft.com/office/drawing/2014/main" id="{B34953FA-0457-484E-B508-ABD73D341A15}"/>
                  </a:ext>
                </a:extLst>
              </p:cNvPr>
              <p:cNvSpPr/>
              <p:nvPr/>
            </p:nvSpPr>
            <p:spPr>
              <a:xfrm>
                <a:off x="6986137" y="3552981"/>
                <a:ext cx="503936" cy="1193514"/>
              </a:xfrm>
              <a:custGeom>
                <a:avLst/>
                <a:gdLst>
                  <a:gd name="connsiteX0" fmla="*/ 175927 w 215645"/>
                  <a:gd name="connsiteY0" fmla="*/ 510731 h 510730"/>
                  <a:gd name="connsiteX1" fmla="*/ 0 w 215645"/>
                  <a:gd name="connsiteY1" fmla="*/ 130493 h 510730"/>
                  <a:gd name="connsiteX2" fmla="*/ 1619 w 215645"/>
                  <a:gd name="connsiteY2" fmla="*/ 129540 h 510730"/>
                  <a:gd name="connsiteX3" fmla="*/ 215646 w 215645"/>
                  <a:gd name="connsiteY3" fmla="*/ 0 h 510730"/>
                  <a:gd name="connsiteX4" fmla="*/ 215360 w 215645"/>
                  <a:gd name="connsiteY4" fmla="*/ 4001 h 510730"/>
                  <a:gd name="connsiteX5" fmla="*/ 175927 w 215645"/>
                  <a:gd name="connsiteY5" fmla="*/ 510731 h 510730"/>
                  <a:gd name="connsiteX6" fmla="*/ 5334 w 215645"/>
                  <a:gd name="connsiteY6" fmla="*/ 132207 h 510730"/>
                  <a:gd name="connsiteX7" fmla="*/ 172974 w 215645"/>
                  <a:gd name="connsiteY7" fmla="*/ 494633 h 510730"/>
                  <a:gd name="connsiteX8" fmla="*/ 210788 w 215645"/>
                  <a:gd name="connsiteY8" fmla="*/ 7810 h 510730"/>
                  <a:gd name="connsiteX9" fmla="*/ 5334 w 215645"/>
                  <a:gd name="connsiteY9" fmla="*/ 132207 h 510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645" h="510730">
                    <a:moveTo>
                      <a:pt x="175927" y="510731"/>
                    </a:moveTo>
                    <a:lnTo>
                      <a:pt x="0" y="130493"/>
                    </a:lnTo>
                    <a:lnTo>
                      <a:pt x="1619" y="129540"/>
                    </a:lnTo>
                    <a:lnTo>
                      <a:pt x="215646" y="0"/>
                    </a:lnTo>
                    <a:lnTo>
                      <a:pt x="215360" y="4001"/>
                    </a:lnTo>
                    <a:lnTo>
                      <a:pt x="175927" y="510731"/>
                    </a:lnTo>
                    <a:close/>
                    <a:moveTo>
                      <a:pt x="5334" y="132207"/>
                    </a:moveTo>
                    <a:lnTo>
                      <a:pt x="172974" y="494633"/>
                    </a:lnTo>
                    <a:lnTo>
                      <a:pt x="210788" y="7810"/>
                    </a:lnTo>
                    <a:lnTo>
                      <a:pt x="5334" y="132207"/>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37" name="Freeform: Shape 336">
                <a:extLst>
                  <a:ext uri="{FF2B5EF4-FFF2-40B4-BE49-F238E27FC236}">
                    <a16:creationId xmlns:a16="http://schemas.microsoft.com/office/drawing/2014/main" id="{458043B9-1446-41FC-BB1B-DDAEB76CD22F}"/>
                  </a:ext>
                </a:extLst>
              </p:cNvPr>
              <p:cNvSpPr/>
              <p:nvPr/>
            </p:nvSpPr>
            <p:spPr>
              <a:xfrm>
                <a:off x="7472937" y="3556988"/>
                <a:ext cx="1352442" cy="1037258"/>
              </a:xfrm>
              <a:custGeom>
                <a:avLst/>
                <a:gdLst>
                  <a:gd name="connsiteX0" fmla="*/ 427006 w 578739"/>
                  <a:gd name="connsiteY0" fmla="*/ 443865 h 443865"/>
                  <a:gd name="connsiteX1" fmla="*/ 0 w 578739"/>
                  <a:gd name="connsiteY1" fmla="*/ 0 h 443865"/>
                  <a:gd name="connsiteX2" fmla="*/ 5048 w 578739"/>
                  <a:gd name="connsiteY2" fmla="*/ 95 h 443865"/>
                  <a:gd name="connsiteX3" fmla="*/ 578739 w 578739"/>
                  <a:gd name="connsiteY3" fmla="*/ 12668 h 443865"/>
                  <a:gd name="connsiteX4" fmla="*/ 577787 w 578739"/>
                  <a:gd name="connsiteY4" fmla="*/ 15335 h 443865"/>
                  <a:gd name="connsiteX5" fmla="*/ 427006 w 578739"/>
                  <a:gd name="connsiteY5" fmla="*/ 443865 h 443865"/>
                  <a:gd name="connsiteX6" fmla="*/ 9906 w 578739"/>
                  <a:gd name="connsiteY6" fmla="*/ 4381 h 443865"/>
                  <a:gd name="connsiteX7" fmla="*/ 425291 w 578739"/>
                  <a:gd name="connsiteY7" fmla="*/ 436150 h 443865"/>
                  <a:gd name="connsiteX8" fmla="*/ 572834 w 578739"/>
                  <a:gd name="connsiteY8" fmla="*/ 16669 h 443865"/>
                  <a:gd name="connsiteX9" fmla="*/ 9906 w 578739"/>
                  <a:gd name="connsiteY9" fmla="*/ 4381 h 443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739" h="443865">
                    <a:moveTo>
                      <a:pt x="427006" y="443865"/>
                    </a:moveTo>
                    <a:lnTo>
                      <a:pt x="0" y="0"/>
                    </a:lnTo>
                    <a:lnTo>
                      <a:pt x="5048" y="95"/>
                    </a:lnTo>
                    <a:lnTo>
                      <a:pt x="578739" y="12668"/>
                    </a:lnTo>
                    <a:lnTo>
                      <a:pt x="577787" y="15335"/>
                    </a:lnTo>
                    <a:lnTo>
                      <a:pt x="427006" y="443865"/>
                    </a:lnTo>
                    <a:close/>
                    <a:moveTo>
                      <a:pt x="9906" y="4381"/>
                    </a:moveTo>
                    <a:lnTo>
                      <a:pt x="425291" y="436150"/>
                    </a:lnTo>
                    <a:lnTo>
                      <a:pt x="572834" y="16669"/>
                    </a:lnTo>
                    <a:lnTo>
                      <a:pt x="9906" y="4381"/>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38" name="Freeform: Shape 337">
                <a:extLst>
                  <a:ext uri="{FF2B5EF4-FFF2-40B4-BE49-F238E27FC236}">
                    <a16:creationId xmlns:a16="http://schemas.microsoft.com/office/drawing/2014/main" id="{260763E7-D68B-4367-AA95-9AEABEEF5780}"/>
                  </a:ext>
                </a:extLst>
              </p:cNvPr>
              <p:cNvSpPr/>
              <p:nvPr/>
            </p:nvSpPr>
            <p:spPr>
              <a:xfrm>
                <a:off x="8808238" y="2997180"/>
                <a:ext cx="1195072" cy="1182161"/>
              </a:xfrm>
              <a:custGeom>
                <a:avLst/>
                <a:gdLst>
                  <a:gd name="connsiteX0" fmla="*/ 511397 w 511397"/>
                  <a:gd name="connsiteY0" fmla="*/ 505873 h 505872"/>
                  <a:gd name="connsiteX1" fmla="*/ 507778 w 511397"/>
                  <a:gd name="connsiteY1" fmla="*/ 504063 h 505872"/>
                  <a:gd name="connsiteX2" fmla="*/ 0 w 511397"/>
                  <a:gd name="connsiteY2" fmla="*/ 254317 h 505872"/>
                  <a:gd name="connsiteX3" fmla="*/ 3334 w 511397"/>
                  <a:gd name="connsiteY3" fmla="*/ 252317 h 505872"/>
                  <a:gd name="connsiteX4" fmla="*/ 427196 w 511397"/>
                  <a:gd name="connsiteY4" fmla="*/ 0 h 505872"/>
                  <a:gd name="connsiteX5" fmla="*/ 427673 w 511397"/>
                  <a:gd name="connsiteY5" fmla="*/ 3048 h 505872"/>
                  <a:gd name="connsiteX6" fmla="*/ 511397 w 511397"/>
                  <a:gd name="connsiteY6" fmla="*/ 505873 h 505872"/>
                  <a:gd name="connsiteX7" fmla="*/ 8668 w 511397"/>
                  <a:gd name="connsiteY7" fmla="*/ 254032 h 505872"/>
                  <a:gd name="connsiteX8" fmla="*/ 505968 w 511397"/>
                  <a:gd name="connsiteY8" fmla="*/ 498538 h 505872"/>
                  <a:gd name="connsiteX9" fmla="*/ 423958 w 511397"/>
                  <a:gd name="connsiteY9" fmla="*/ 6763 h 505872"/>
                  <a:gd name="connsiteX10" fmla="*/ 8668 w 511397"/>
                  <a:gd name="connsiteY10" fmla="*/ 254032 h 505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1397" h="505872">
                    <a:moveTo>
                      <a:pt x="511397" y="505873"/>
                    </a:moveTo>
                    <a:lnTo>
                      <a:pt x="507778" y="504063"/>
                    </a:lnTo>
                    <a:lnTo>
                      <a:pt x="0" y="254317"/>
                    </a:lnTo>
                    <a:lnTo>
                      <a:pt x="3334" y="252317"/>
                    </a:lnTo>
                    <a:lnTo>
                      <a:pt x="427196" y="0"/>
                    </a:lnTo>
                    <a:lnTo>
                      <a:pt x="427673" y="3048"/>
                    </a:lnTo>
                    <a:lnTo>
                      <a:pt x="511397" y="505873"/>
                    </a:lnTo>
                    <a:close/>
                    <a:moveTo>
                      <a:pt x="8668" y="254032"/>
                    </a:moveTo>
                    <a:lnTo>
                      <a:pt x="505968" y="498538"/>
                    </a:lnTo>
                    <a:lnTo>
                      <a:pt x="423958" y="6763"/>
                    </a:lnTo>
                    <a:lnTo>
                      <a:pt x="8668" y="254032"/>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39" name="Freeform: Shape 338">
                <a:extLst>
                  <a:ext uri="{FF2B5EF4-FFF2-40B4-BE49-F238E27FC236}">
                    <a16:creationId xmlns:a16="http://schemas.microsoft.com/office/drawing/2014/main" id="{23112922-2259-436B-BA50-9B8292D860FE}"/>
                  </a:ext>
                </a:extLst>
              </p:cNvPr>
              <p:cNvSpPr/>
              <p:nvPr/>
            </p:nvSpPr>
            <p:spPr>
              <a:xfrm>
                <a:off x="8461001" y="3584367"/>
                <a:ext cx="1549654" cy="1007877"/>
              </a:xfrm>
              <a:custGeom>
                <a:avLst/>
                <a:gdLst>
                  <a:gd name="connsiteX0" fmla="*/ 0 w 663130"/>
                  <a:gd name="connsiteY0" fmla="*/ 431292 h 431292"/>
                  <a:gd name="connsiteX1" fmla="*/ 151733 w 663130"/>
                  <a:gd name="connsiteY1" fmla="*/ 0 h 431292"/>
                  <a:gd name="connsiteX2" fmla="*/ 153829 w 663130"/>
                  <a:gd name="connsiteY2" fmla="*/ 1048 h 431292"/>
                  <a:gd name="connsiteX3" fmla="*/ 663131 w 663130"/>
                  <a:gd name="connsiteY3" fmla="*/ 251460 h 431292"/>
                  <a:gd name="connsiteX4" fmla="*/ 0 w 663130"/>
                  <a:gd name="connsiteY4" fmla="*/ 431292 h 431292"/>
                  <a:gd name="connsiteX5" fmla="*/ 154115 w 663130"/>
                  <a:gd name="connsiteY5" fmla="*/ 5810 h 431292"/>
                  <a:gd name="connsiteX6" fmla="*/ 6572 w 663130"/>
                  <a:gd name="connsiteY6" fmla="*/ 425196 h 431292"/>
                  <a:gd name="connsiteX7" fmla="*/ 651415 w 663130"/>
                  <a:gd name="connsiteY7" fmla="*/ 250317 h 431292"/>
                  <a:gd name="connsiteX8" fmla="*/ 154115 w 663130"/>
                  <a:gd name="connsiteY8" fmla="*/ 5810 h 431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3130" h="431292">
                    <a:moveTo>
                      <a:pt x="0" y="431292"/>
                    </a:moveTo>
                    <a:lnTo>
                      <a:pt x="151733" y="0"/>
                    </a:lnTo>
                    <a:lnTo>
                      <a:pt x="153829" y="1048"/>
                    </a:lnTo>
                    <a:lnTo>
                      <a:pt x="663131" y="251460"/>
                    </a:lnTo>
                    <a:lnTo>
                      <a:pt x="0" y="431292"/>
                    </a:lnTo>
                    <a:close/>
                    <a:moveTo>
                      <a:pt x="154115" y="5810"/>
                    </a:moveTo>
                    <a:lnTo>
                      <a:pt x="6572" y="425196"/>
                    </a:lnTo>
                    <a:lnTo>
                      <a:pt x="651415" y="250317"/>
                    </a:lnTo>
                    <a:lnTo>
                      <a:pt x="154115" y="5810"/>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40" name="Freeform: Shape 339">
                <a:extLst>
                  <a:ext uri="{FF2B5EF4-FFF2-40B4-BE49-F238E27FC236}">
                    <a16:creationId xmlns:a16="http://schemas.microsoft.com/office/drawing/2014/main" id="{74D2B0A6-B72C-43E2-B534-73AC09165BAB}"/>
                  </a:ext>
                </a:extLst>
              </p:cNvPr>
              <p:cNvSpPr/>
              <p:nvPr/>
            </p:nvSpPr>
            <p:spPr>
              <a:xfrm>
                <a:off x="7382121" y="4578889"/>
                <a:ext cx="1097134" cy="660862"/>
              </a:xfrm>
              <a:custGeom>
                <a:avLst/>
                <a:gdLst>
                  <a:gd name="connsiteX0" fmla="*/ 271463 w 469487"/>
                  <a:gd name="connsiteY0" fmla="*/ 282797 h 282797"/>
                  <a:gd name="connsiteX1" fmla="*/ 269748 w 469487"/>
                  <a:gd name="connsiteY1" fmla="*/ 281368 h 282797"/>
                  <a:gd name="connsiteX2" fmla="*/ 0 w 469487"/>
                  <a:gd name="connsiteY2" fmla="*/ 62198 h 282797"/>
                  <a:gd name="connsiteX3" fmla="*/ 469487 w 469487"/>
                  <a:gd name="connsiteY3" fmla="*/ 0 h 282797"/>
                  <a:gd name="connsiteX4" fmla="*/ 466725 w 469487"/>
                  <a:gd name="connsiteY4" fmla="*/ 3905 h 282797"/>
                  <a:gd name="connsiteX5" fmla="*/ 271463 w 469487"/>
                  <a:gd name="connsiteY5" fmla="*/ 282797 h 282797"/>
                  <a:gd name="connsiteX6" fmla="*/ 10001 w 469487"/>
                  <a:gd name="connsiteY6" fmla="*/ 65056 h 282797"/>
                  <a:gd name="connsiteX7" fmla="*/ 270510 w 469487"/>
                  <a:gd name="connsiteY7" fmla="*/ 276701 h 282797"/>
                  <a:gd name="connsiteX8" fmla="*/ 460534 w 469487"/>
                  <a:gd name="connsiteY8" fmla="*/ 5334 h 282797"/>
                  <a:gd name="connsiteX9" fmla="*/ 10001 w 469487"/>
                  <a:gd name="connsiteY9" fmla="*/ 65056 h 282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9487" h="282797">
                    <a:moveTo>
                      <a:pt x="271463" y="282797"/>
                    </a:moveTo>
                    <a:lnTo>
                      <a:pt x="269748" y="281368"/>
                    </a:lnTo>
                    <a:lnTo>
                      <a:pt x="0" y="62198"/>
                    </a:lnTo>
                    <a:lnTo>
                      <a:pt x="469487" y="0"/>
                    </a:lnTo>
                    <a:lnTo>
                      <a:pt x="466725" y="3905"/>
                    </a:lnTo>
                    <a:lnTo>
                      <a:pt x="271463" y="282797"/>
                    </a:lnTo>
                    <a:close/>
                    <a:moveTo>
                      <a:pt x="10001" y="65056"/>
                    </a:moveTo>
                    <a:lnTo>
                      <a:pt x="270510" y="276701"/>
                    </a:lnTo>
                    <a:lnTo>
                      <a:pt x="460534" y="5334"/>
                    </a:lnTo>
                    <a:lnTo>
                      <a:pt x="10001" y="65056"/>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41" name="Freeform: Shape 340">
                <a:extLst>
                  <a:ext uri="{FF2B5EF4-FFF2-40B4-BE49-F238E27FC236}">
                    <a16:creationId xmlns:a16="http://schemas.microsoft.com/office/drawing/2014/main" id="{BB168EFD-A141-45C8-88E2-A4274B4DAAA5}"/>
                  </a:ext>
                </a:extLst>
              </p:cNvPr>
              <p:cNvSpPr/>
              <p:nvPr/>
            </p:nvSpPr>
            <p:spPr>
              <a:xfrm>
                <a:off x="8007369" y="4573544"/>
                <a:ext cx="662196" cy="807992"/>
              </a:xfrm>
              <a:custGeom>
                <a:avLst/>
                <a:gdLst>
                  <a:gd name="connsiteX0" fmla="*/ 283369 w 283368"/>
                  <a:gd name="connsiteY0" fmla="*/ 345758 h 345757"/>
                  <a:gd name="connsiteX1" fmla="*/ 0 w 283368"/>
                  <a:gd name="connsiteY1" fmla="*/ 283369 h 345757"/>
                  <a:gd name="connsiteX2" fmla="*/ 198406 w 283368"/>
                  <a:gd name="connsiteY2" fmla="*/ 0 h 345757"/>
                  <a:gd name="connsiteX3" fmla="*/ 283369 w 283368"/>
                  <a:gd name="connsiteY3" fmla="*/ 345758 h 345757"/>
                  <a:gd name="connsiteX4" fmla="*/ 6953 w 283368"/>
                  <a:gd name="connsiteY4" fmla="*/ 280702 h 345757"/>
                  <a:gd name="connsiteX5" fmla="*/ 277749 w 283368"/>
                  <a:gd name="connsiteY5" fmla="*/ 340233 h 345757"/>
                  <a:gd name="connsiteX6" fmla="*/ 196501 w 283368"/>
                  <a:gd name="connsiteY6" fmla="*/ 9906 h 345757"/>
                  <a:gd name="connsiteX7" fmla="*/ 6953 w 283368"/>
                  <a:gd name="connsiteY7" fmla="*/ 280702 h 345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368" h="345757">
                    <a:moveTo>
                      <a:pt x="283369" y="345758"/>
                    </a:moveTo>
                    <a:lnTo>
                      <a:pt x="0" y="283369"/>
                    </a:lnTo>
                    <a:lnTo>
                      <a:pt x="198406" y="0"/>
                    </a:lnTo>
                    <a:lnTo>
                      <a:pt x="283369" y="345758"/>
                    </a:lnTo>
                    <a:close/>
                    <a:moveTo>
                      <a:pt x="6953" y="280702"/>
                    </a:moveTo>
                    <a:lnTo>
                      <a:pt x="277749" y="340233"/>
                    </a:lnTo>
                    <a:lnTo>
                      <a:pt x="196501" y="9906"/>
                    </a:lnTo>
                    <a:lnTo>
                      <a:pt x="6953" y="280702"/>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42" name="Freeform: Shape 341">
                <a:extLst>
                  <a:ext uri="{FF2B5EF4-FFF2-40B4-BE49-F238E27FC236}">
                    <a16:creationId xmlns:a16="http://schemas.microsoft.com/office/drawing/2014/main" id="{71C1F993-01EC-4018-86D9-C5FC57FF509B}"/>
                  </a:ext>
                </a:extLst>
              </p:cNvPr>
              <p:cNvSpPr/>
              <p:nvPr/>
            </p:nvSpPr>
            <p:spPr>
              <a:xfrm>
                <a:off x="8644638" y="4144620"/>
                <a:ext cx="1374255" cy="1240702"/>
              </a:xfrm>
              <a:custGeom>
                <a:avLst/>
                <a:gdLst>
                  <a:gd name="connsiteX0" fmla="*/ 0 w 588073"/>
                  <a:gd name="connsiteY0" fmla="*/ 530923 h 530923"/>
                  <a:gd name="connsiteX1" fmla="*/ 6477 w 588073"/>
                  <a:gd name="connsiteY1" fmla="*/ 525113 h 530923"/>
                  <a:gd name="connsiteX2" fmla="*/ 588074 w 588073"/>
                  <a:gd name="connsiteY2" fmla="*/ 0 h 530923"/>
                  <a:gd name="connsiteX3" fmla="*/ 314039 w 588073"/>
                  <a:gd name="connsiteY3" fmla="*/ 445294 h 530923"/>
                  <a:gd name="connsiteX4" fmla="*/ 313277 w 588073"/>
                  <a:gd name="connsiteY4" fmla="*/ 445484 h 530923"/>
                  <a:gd name="connsiteX5" fmla="*/ 0 w 588073"/>
                  <a:gd name="connsiteY5" fmla="*/ 530923 h 530923"/>
                  <a:gd name="connsiteX6" fmla="*/ 569309 w 588073"/>
                  <a:gd name="connsiteY6" fmla="*/ 22479 h 530923"/>
                  <a:gd name="connsiteX7" fmla="*/ 15716 w 588073"/>
                  <a:gd name="connsiteY7" fmla="*/ 522351 h 530923"/>
                  <a:gd name="connsiteX8" fmla="*/ 311372 w 588073"/>
                  <a:gd name="connsiteY8" fmla="*/ 441769 h 530923"/>
                  <a:gd name="connsiteX9" fmla="*/ 569309 w 588073"/>
                  <a:gd name="connsiteY9" fmla="*/ 22479 h 530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073" h="530923">
                    <a:moveTo>
                      <a:pt x="0" y="530923"/>
                    </a:moveTo>
                    <a:lnTo>
                      <a:pt x="6477" y="525113"/>
                    </a:lnTo>
                    <a:lnTo>
                      <a:pt x="588074" y="0"/>
                    </a:lnTo>
                    <a:lnTo>
                      <a:pt x="314039" y="445294"/>
                    </a:lnTo>
                    <a:lnTo>
                      <a:pt x="313277" y="445484"/>
                    </a:lnTo>
                    <a:lnTo>
                      <a:pt x="0" y="530923"/>
                    </a:lnTo>
                    <a:close/>
                    <a:moveTo>
                      <a:pt x="569309" y="22479"/>
                    </a:moveTo>
                    <a:lnTo>
                      <a:pt x="15716" y="522351"/>
                    </a:lnTo>
                    <a:lnTo>
                      <a:pt x="311372" y="441769"/>
                    </a:lnTo>
                    <a:lnTo>
                      <a:pt x="569309" y="22479"/>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43" name="Freeform: Shape 342">
                <a:extLst>
                  <a:ext uri="{FF2B5EF4-FFF2-40B4-BE49-F238E27FC236}">
                    <a16:creationId xmlns:a16="http://schemas.microsoft.com/office/drawing/2014/main" id="{E530E3BE-C6EE-4781-A5D0-4DCB2ADA489E}"/>
                  </a:ext>
                </a:extLst>
              </p:cNvPr>
              <p:cNvSpPr/>
              <p:nvPr/>
            </p:nvSpPr>
            <p:spPr>
              <a:xfrm>
                <a:off x="9358031" y="4164429"/>
                <a:ext cx="1075319" cy="1035475"/>
              </a:xfrm>
              <a:custGeom>
                <a:avLst/>
                <a:gdLst>
                  <a:gd name="connsiteX0" fmla="*/ 0 w 460152"/>
                  <a:gd name="connsiteY0" fmla="*/ 443103 h 443102"/>
                  <a:gd name="connsiteX1" fmla="*/ 5620 w 460152"/>
                  <a:gd name="connsiteY1" fmla="*/ 433959 h 443102"/>
                  <a:gd name="connsiteX2" fmla="*/ 272701 w 460152"/>
                  <a:gd name="connsiteY2" fmla="*/ 0 h 443102"/>
                  <a:gd name="connsiteX3" fmla="*/ 274415 w 460152"/>
                  <a:gd name="connsiteY3" fmla="*/ 952 h 443102"/>
                  <a:gd name="connsiteX4" fmla="*/ 460153 w 460152"/>
                  <a:gd name="connsiteY4" fmla="*/ 102298 h 443102"/>
                  <a:gd name="connsiteX5" fmla="*/ 457581 w 460152"/>
                  <a:gd name="connsiteY5" fmla="*/ 104203 h 443102"/>
                  <a:gd name="connsiteX6" fmla="*/ 0 w 460152"/>
                  <a:gd name="connsiteY6" fmla="*/ 443103 h 443102"/>
                  <a:gd name="connsiteX7" fmla="*/ 274129 w 460152"/>
                  <a:gd name="connsiteY7" fmla="*/ 5524 h 443102"/>
                  <a:gd name="connsiteX8" fmla="*/ 14764 w 460152"/>
                  <a:gd name="connsiteY8" fmla="*/ 427006 h 443102"/>
                  <a:gd name="connsiteX9" fmla="*/ 452437 w 460152"/>
                  <a:gd name="connsiteY9" fmla="*/ 102775 h 443102"/>
                  <a:gd name="connsiteX10" fmla="*/ 274129 w 460152"/>
                  <a:gd name="connsiteY10" fmla="*/ 5524 h 443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0152" h="443102">
                    <a:moveTo>
                      <a:pt x="0" y="443103"/>
                    </a:moveTo>
                    <a:lnTo>
                      <a:pt x="5620" y="433959"/>
                    </a:lnTo>
                    <a:lnTo>
                      <a:pt x="272701" y="0"/>
                    </a:lnTo>
                    <a:lnTo>
                      <a:pt x="274415" y="952"/>
                    </a:lnTo>
                    <a:lnTo>
                      <a:pt x="460153" y="102298"/>
                    </a:lnTo>
                    <a:lnTo>
                      <a:pt x="457581" y="104203"/>
                    </a:lnTo>
                    <a:lnTo>
                      <a:pt x="0" y="443103"/>
                    </a:lnTo>
                    <a:close/>
                    <a:moveTo>
                      <a:pt x="274129" y="5524"/>
                    </a:moveTo>
                    <a:lnTo>
                      <a:pt x="14764" y="427006"/>
                    </a:lnTo>
                    <a:lnTo>
                      <a:pt x="452437" y="102775"/>
                    </a:lnTo>
                    <a:lnTo>
                      <a:pt x="274129" y="5524"/>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44" name="Freeform: Shape 343">
                <a:extLst>
                  <a:ext uri="{FF2B5EF4-FFF2-40B4-BE49-F238E27FC236}">
                    <a16:creationId xmlns:a16="http://schemas.microsoft.com/office/drawing/2014/main" id="{2469C4CA-AEE3-4BA6-A1DE-308312326D49}"/>
                  </a:ext>
                </a:extLst>
              </p:cNvPr>
              <p:cNvSpPr/>
              <p:nvPr/>
            </p:nvSpPr>
            <p:spPr>
              <a:xfrm>
                <a:off x="9985506" y="3849914"/>
                <a:ext cx="800647" cy="560474"/>
              </a:xfrm>
              <a:custGeom>
                <a:avLst/>
                <a:gdLst>
                  <a:gd name="connsiteX0" fmla="*/ 188500 w 342614"/>
                  <a:gd name="connsiteY0" fmla="*/ 239839 h 239839"/>
                  <a:gd name="connsiteX1" fmla="*/ 0 w 342614"/>
                  <a:gd name="connsiteY1" fmla="*/ 137065 h 239839"/>
                  <a:gd name="connsiteX2" fmla="*/ 4096 w 342614"/>
                  <a:gd name="connsiteY2" fmla="*/ 135446 h 239839"/>
                  <a:gd name="connsiteX3" fmla="*/ 342614 w 342614"/>
                  <a:gd name="connsiteY3" fmla="*/ 0 h 239839"/>
                  <a:gd name="connsiteX4" fmla="*/ 188500 w 342614"/>
                  <a:gd name="connsiteY4" fmla="*/ 239839 h 239839"/>
                  <a:gd name="connsiteX5" fmla="*/ 9811 w 342614"/>
                  <a:gd name="connsiteY5" fmla="*/ 137541 h 239839"/>
                  <a:gd name="connsiteX6" fmla="*/ 187166 w 342614"/>
                  <a:gd name="connsiteY6" fmla="*/ 234220 h 239839"/>
                  <a:gd name="connsiteX7" fmla="*/ 332232 w 342614"/>
                  <a:gd name="connsiteY7" fmla="*/ 8573 h 239839"/>
                  <a:gd name="connsiteX8" fmla="*/ 9811 w 342614"/>
                  <a:gd name="connsiteY8" fmla="*/ 137541 h 239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614" h="239839">
                    <a:moveTo>
                      <a:pt x="188500" y="239839"/>
                    </a:moveTo>
                    <a:lnTo>
                      <a:pt x="0" y="137065"/>
                    </a:lnTo>
                    <a:lnTo>
                      <a:pt x="4096" y="135446"/>
                    </a:lnTo>
                    <a:lnTo>
                      <a:pt x="342614" y="0"/>
                    </a:lnTo>
                    <a:lnTo>
                      <a:pt x="188500" y="239839"/>
                    </a:lnTo>
                    <a:close/>
                    <a:moveTo>
                      <a:pt x="9811" y="137541"/>
                    </a:moveTo>
                    <a:lnTo>
                      <a:pt x="187166" y="234220"/>
                    </a:lnTo>
                    <a:lnTo>
                      <a:pt x="332232" y="8573"/>
                    </a:lnTo>
                    <a:lnTo>
                      <a:pt x="9811" y="137541"/>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45" name="Freeform: Shape 344">
                <a:extLst>
                  <a:ext uri="{FF2B5EF4-FFF2-40B4-BE49-F238E27FC236}">
                    <a16:creationId xmlns:a16="http://schemas.microsoft.com/office/drawing/2014/main" id="{11AEFD71-4A5F-45DC-B4D6-6FAB855FB2AD}"/>
                  </a:ext>
                </a:extLst>
              </p:cNvPr>
              <p:cNvSpPr/>
              <p:nvPr/>
            </p:nvSpPr>
            <p:spPr>
              <a:xfrm>
                <a:off x="9797195" y="2791065"/>
                <a:ext cx="921288" cy="1394955"/>
              </a:xfrm>
              <a:custGeom>
                <a:avLst/>
                <a:gdLst>
                  <a:gd name="connsiteX0" fmla="*/ 84487 w 394239"/>
                  <a:gd name="connsiteY0" fmla="*/ 596932 h 596931"/>
                  <a:gd name="connsiteX1" fmla="*/ 0 w 394239"/>
                  <a:gd name="connsiteY1" fmla="*/ 90106 h 596931"/>
                  <a:gd name="connsiteX2" fmla="*/ 1905 w 394239"/>
                  <a:gd name="connsiteY2" fmla="*/ 89630 h 596931"/>
                  <a:gd name="connsiteX3" fmla="*/ 394240 w 394239"/>
                  <a:gd name="connsiteY3" fmla="*/ 0 h 596931"/>
                  <a:gd name="connsiteX4" fmla="*/ 392144 w 394239"/>
                  <a:gd name="connsiteY4" fmla="*/ 4000 h 596931"/>
                  <a:gd name="connsiteX5" fmla="*/ 84487 w 394239"/>
                  <a:gd name="connsiteY5" fmla="*/ 596932 h 596931"/>
                  <a:gd name="connsiteX6" fmla="*/ 4763 w 394239"/>
                  <a:gd name="connsiteY6" fmla="*/ 93154 h 596931"/>
                  <a:gd name="connsiteX7" fmla="*/ 86582 w 394239"/>
                  <a:gd name="connsiteY7" fmla="*/ 583882 h 596931"/>
                  <a:gd name="connsiteX8" fmla="*/ 386429 w 394239"/>
                  <a:gd name="connsiteY8" fmla="*/ 5905 h 596931"/>
                  <a:gd name="connsiteX9" fmla="*/ 4763 w 394239"/>
                  <a:gd name="connsiteY9" fmla="*/ 93154 h 596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4239" h="596931">
                    <a:moveTo>
                      <a:pt x="84487" y="596932"/>
                    </a:moveTo>
                    <a:lnTo>
                      <a:pt x="0" y="90106"/>
                    </a:lnTo>
                    <a:lnTo>
                      <a:pt x="1905" y="89630"/>
                    </a:lnTo>
                    <a:lnTo>
                      <a:pt x="394240" y="0"/>
                    </a:lnTo>
                    <a:lnTo>
                      <a:pt x="392144" y="4000"/>
                    </a:lnTo>
                    <a:lnTo>
                      <a:pt x="84487" y="596932"/>
                    </a:lnTo>
                    <a:close/>
                    <a:moveTo>
                      <a:pt x="4763" y="93154"/>
                    </a:moveTo>
                    <a:lnTo>
                      <a:pt x="86582" y="583882"/>
                    </a:lnTo>
                    <a:lnTo>
                      <a:pt x="386429" y="5905"/>
                    </a:lnTo>
                    <a:lnTo>
                      <a:pt x="4763" y="93154"/>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46" name="Freeform: Shape 345">
                <a:extLst>
                  <a:ext uri="{FF2B5EF4-FFF2-40B4-BE49-F238E27FC236}">
                    <a16:creationId xmlns:a16="http://schemas.microsoft.com/office/drawing/2014/main" id="{2BF2AD41-6D2C-495A-89C2-FEA7C02EFEEA}"/>
                  </a:ext>
                </a:extLst>
              </p:cNvPr>
              <p:cNvSpPr/>
              <p:nvPr/>
            </p:nvSpPr>
            <p:spPr>
              <a:xfrm>
                <a:off x="9792968" y="2154018"/>
                <a:ext cx="924406" cy="858296"/>
              </a:xfrm>
              <a:custGeom>
                <a:avLst/>
                <a:gdLst>
                  <a:gd name="connsiteX0" fmla="*/ 0 w 395573"/>
                  <a:gd name="connsiteY0" fmla="*/ 367284 h 367283"/>
                  <a:gd name="connsiteX1" fmla="*/ 2381 w 395573"/>
                  <a:gd name="connsiteY1" fmla="*/ 363188 h 367283"/>
                  <a:gd name="connsiteX2" fmla="*/ 209074 w 395573"/>
                  <a:gd name="connsiteY2" fmla="*/ 0 h 367283"/>
                  <a:gd name="connsiteX3" fmla="*/ 395573 w 395573"/>
                  <a:gd name="connsiteY3" fmla="*/ 276892 h 367283"/>
                  <a:gd name="connsiteX4" fmla="*/ 0 w 395573"/>
                  <a:gd name="connsiteY4" fmla="*/ 367284 h 367283"/>
                  <a:gd name="connsiteX5" fmla="*/ 209359 w 395573"/>
                  <a:gd name="connsiteY5" fmla="*/ 7906 h 367283"/>
                  <a:gd name="connsiteX6" fmla="*/ 8287 w 395573"/>
                  <a:gd name="connsiteY6" fmla="*/ 361093 h 367283"/>
                  <a:gd name="connsiteX7" fmla="*/ 388715 w 395573"/>
                  <a:gd name="connsiteY7" fmla="*/ 274130 h 367283"/>
                  <a:gd name="connsiteX8" fmla="*/ 209359 w 395573"/>
                  <a:gd name="connsiteY8" fmla="*/ 7906 h 367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573" h="367283">
                    <a:moveTo>
                      <a:pt x="0" y="367284"/>
                    </a:moveTo>
                    <a:lnTo>
                      <a:pt x="2381" y="363188"/>
                    </a:lnTo>
                    <a:lnTo>
                      <a:pt x="209074" y="0"/>
                    </a:lnTo>
                    <a:lnTo>
                      <a:pt x="395573" y="276892"/>
                    </a:lnTo>
                    <a:lnTo>
                      <a:pt x="0" y="367284"/>
                    </a:lnTo>
                    <a:close/>
                    <a:moveTo>
                      <a:pt x="209359" y="7906"/>
                    </a:moveTo>
                    <a:lnTo>
                      <a:pt x="8287" y="361093"/>
                    </a:lnTo>
                    <a:lnTo>
                      <a:pt x="388715" y="274130"/>
                    </a:lnTo>
                    <a:lnTo>
                      <a:pt x="209359" y="7906"/>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47" name="Freeform: Shape 346">
                <a:extLst>
                  <a:ext uri="{FF2B5EF4-FFF2-40B4-BE49-F238E27FC236}">
                    <a16:creationId xmlns:a16="http://schemas.microsoft.com/office/drawing/2014/main" id="{87900B77-59C2-4969-86FF-D58A750D715B}"/>
                  </a:ext>
                </a:extLst>
              </p:cNvPr>
              <p:cNvSpPr/>
              <p:nvPr/>
            </p:nvSpPr>
            <p:spPr>
              <a:xfrm>
                <a:off x="9986618" y="2779935"/>
                <a:ext cx="792634" cy="1400075"/>
              </a:xfrm>
              <a:custGeom>
                <a:avLst/>
                <a:gdLst>
                  <a:gd name="connsiteX0" fmla="*/ 0 w 339185"/>
                  <a:gd name="connsiteY0" fmla="*/ 599123 h 599122"/>
                  <a:gd name="connsiteX1" fmla="*/ 310896 w 339185"/>
                  <a:gd name="connsiteY1" fmla="*/ 0 h 599122"/>
                  <a:gd name="connsiteX2" fmla="*/ 339185 w 339185"/>
                  <a:gd name="connsiteY2" fmla="*/ 463486 h 599122"/>
                  <a:gd name="connsiteX3" fmla="*/ 337757 w 339185"/>
                  <a:gd name="connsiteY3" fmla="*/ 464058 h 599122"/>
                  <a:gd name="connsiteX4" fmla="*/ 0 w 339185"/>
                  <a:gd name="connsiteY4" fmla="*/ 599123 h 599122"/>
                  <a:gd name="connsiteX5" fmla="*/ 307658 w 339185"/>
                  <a:gd name="connsiteY5" fmla="*/ 15335 h 599122"/>
                  <a:gd name="connsiteX6" fmla="*/ 8858 w 339185"/>
                  <a:gd name="connsiteY6" fmla="*/ 591122 h 599122"/>
                  <a:gd name="connsiteX7" fmla="*/ 334804 w 339185"/>
                  <a:gd name="connsiteY7" fmla="*/ 460724 h 599122"/>
                  <a:gd name="connsiteX8" fmla="*/ 307658 w 339185"/>
                  <a:gd name="connsiteY8" fmla="*/ 15335 h 599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9185" h="599122">
                    <a:moveTo>
                      <a:pt x="0" y="599123"/>
                    </a:moveTo>
                    <a:lnTo>
                      <a:pt x="310896" y="0"/>
                    </a:lnTo>
                    <a:lnTo>
                      <a:pt x="339185" y="463486"/>
                    </a:lnTo>
                    <a:lnTo>
                      <a:pt x="337757" y="464058"/>
                    </a:lnTo>
                    <a:lnTo>
                      <a:pt x="0" y="599123"/>
                    </a:lnTo>
                    <a:close/>
                    <a:moveTo>
                      <a:pt x="307658" y="15335"/>
                    </a:moveTo>
                    <a:lnTo>
                      <a:pt x="8858" y="591122"/>
                    </a:lnTo>
                    <a:lnTo>
                      <a:pt x="334804" y="460724"/>
                    </a:lnTo>
                    <a:lnTo>
                      <a:pt x="307658" y="15335"/>
                    </a:ln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48" name="Freeform: Shape 347">
                <a:extLst>
                  <a:ext uri="{FF2B5EF4-FFF2-40B4-BE49-F238E27FC236}">
                    <a16:creationId xmlns:a16="http://schemas.microsoft.com/office/drawing/2014/main" id="{A2744A72-EB4D-439F-8DF0-8D0C21052200}"/>
                  </a:ext>
                </a:extLst>
              </p:cNvPr>
              <p:cNvSpPr/>
              <p:nvPr/>
            </p:nvSpPr>
            <p:spPr>
              <a:xfrm>
                <a:off x="10757218" y="2521511"/>
                <a:ext cx="133553" cy="133553"/>
              </a:xfrm>
              <a:custGeom>
                <a:avLst/>
                <a:gdLst>
                  <a:gd name="connsiteX0" fmla="*/ 57150 w 57150"/>
                  <a:gd name="connsiteY0" fmla="*/ 28575 h 57150"/>
                  <a:gd name="connsiteX1" fmla="*/ 28575 w 57150"/>
                  <a:gd name="connsiteY1" fmla="*/ 57150 h 57150"/>
                  <a:gd name="connsiteX2" fmla="*/ 0 w 57150"/>
                  <a:gd name="connsiteY2" fmla="*/ 28575 h 57150"/>
                  <a:gd name="connsiteX3" fmla="*/ 28575 w 57150"/>
                  <a:gd name="connsiteY3" fmla="*/ 0 h 57150"/>
                  <a:gd name="connsiteX4" fmla="*/ 57150 w 57150"/>
                  <a:gd name="connsiteY4" fmla="*/ 28575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7150" y="28575"/>
                    </a:moveTo>
                    <a:cubicBezTo>
                      <a:pt x="57150" y="44357"/>
                      <a:pt x="44357" y="57150"/>
                      <a:pt x="28575" y="57150"/>
                    </a:cubicBezTo>
                    <a:cubicBezTo>
                      <a:pt x="12793" y="57150"/>
                      <a:pt x="0" y="44357"/>
                      <a:pt x="0" y="28575"/>
                    </a:cubicBezTo>
                    <a:cubicBezTo>
                      <a:pt x="0" y="12793"/>
                      <a:pt x="12793" y="0"/>
                      <a:pt x="28575" y="0"/>
                    </a:cubicBezTo>
                    <a:cubicBezTo>
                      <a:pt x="44357" y="0"/>
                      <a:pt x="57150" y="12793"/>
                      <a:pt x="57150" y="28575"/>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49" name="Freeform: Shape 348">
                <a:extLst>
                  <a:ext uri="{FF2B5EF4-FFF2-40B4-BE49-F238E27FC236}">
                    <a16:creationId xmlns:a16="http://schemas.microsoft.com/office/drawing/2014/main" id="{2995C508-1646-4409-B0AF-C6BA8F92173C}"/>
                  </a:ext>
                </a:extLst>
              </p:cNvPr>
              <p:cNvSpPr/>
              <p:nvPr/>
            </p:nvSpPr>
            <p:spPr>
              <a:xfrm>
                <a:off x="9727304" y="2928845"/>
                <a:ext cx="133553" cy="133553"/>
              </a:xfrm>
              <a:custGeom>
                <a:avLst/>
                <a:gdLst>
                  <a:gd name="connsiteX0" fmla="*/ 57150 w 57150"/>
                  <a:gd name="connsiteY0" fmla="*/ 28575 h 57150"/>
                  <a:gd name="connsiteX1" fmla="*/ 28575 w 57150"/>
                  <a:gd name="connsiteY1" fmla="*/ 57150 h 57150"/>
                  <a:gd name="connsiteX2" fmla="*/ 0 w 57150"/>
                  <a:gd name="connsiteY2" fmla="*/ 28575 h 57150"/>
                  <a:gd name="connsiteX3" fmla="*/ 28575 w 57150"/>
                  <a:gd name="connsiteY3" fmla="*/ 0 h 57150"/>
                  <a:gd name="connsiteX4" fmla="*/ 57150 w 57150"/>
                  <a:gd name="connsiteY4" fmla="*/ 28575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7150" y="28575"/>
                    </a:moveTo>
                    <a:cubicBezTo>
                      <a:pt x="57150" y="44356"/>
                      <a:pt x="44357" y="57150"/>
                      <a:pt x="28575" y="57150"/>
                    </a:cubicBezTo>
                    <a:cubicBezTo>
                      <a:pt x="12793" y="57150"/>
                      <a:pt x="0" y="44356"/>
                      <a:pt x="0" y="28575"/>
                    </a:cubicBezTo>
                    <a:cubicBezTo>
                      <a:pt x="0" y="12793"/>
                      <a:pt x="12793" y="0"/>
                      <a:pt x="28575" y="0"/>
                    </a:cubicBezTo>
                    <a:cubicBezTo>
                      <a:pt x="44357" y="0"/>
                      <a:pt x="57150" y="12793"/>
                      <a:pt x="57150" y="28575"/>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50" name="Freeform: Shape 349">
                <a:extLst>
                  <a:ext uri="{FF2B5EF4-FFF2-40B4-BE49-F238E27FC236}">
                    <a16:creationId xmlns:a16="http://schemas.microsoft.com/office/drawing/2014/main" id="{6E07499A-A4DF-499E-A86E-9300DE3E8F23}"/>
                  </a:ext>
                </a:extLst>
              </p:cNvPr>
              <p:cNvSpPr/>
              <p:nvPr/>
            </p:nvSpPr>
            <p:spPr>
              <a:xfrm>
                <a:off x="10201415" y="2084349"/>
                <a:ext cx="133553" cy="133553"/>
              </a:xfrm>
              <a:custGeom>
                <a:avLst/>
                <a:gdLst>
                  <a:gd name="connsiteX0" fmla="*/ 57150 w 57150"/>
                  <a:gd name="connsiteY0" fmla="*/ 28575 h 57150"/>
                  <a:gd name="connsiteX1" fmla="*/ 28575 w 57150"/>
                  <a:gd name="connsiteY1" fmla="*/ 57150 h 57150"/>
                  <a:gd name="connsiteX2" fmla="*/ 0 w 57150"/>
                  <a:gd name="connsiteY2" fmla="*/ 28575 h 57150"/>
                  <a:gd name="connsiteX3" fmla="*/ 28575 w 57150"/>
                  <a:gd name="connsiteY3" fmla="*/ 0 h 57150"/>
                  <a:gd name="connsiteX4" fmla="*/ 57150 w 57150"/>
                  <a:gd name="connsiteY4" fmla="*/ 28575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7150" y="28575"/>
                    </a:moveTo>
                    <a:cubicBezTo>
                      <a:pt x="57150" y="44291"/>
                      <a:pt x="44387" y="57150"/>
                      <a:pt x="28575" y="57150"/>
                    </a:cubicBezTo>
                    <a:cubicBezTo>
                      <a:pt x="12859" y="57150"/>
                      <a:pt x="0" y="44387"/>
                      <a:pt x="0" y="28575"/>
                    </a:cubicBezTo>
                    <a:cubicBezTo>
                      <a:pt x="0" y="12764"/>
                      <a:pt x="12764" y="0"/>
                      <a:pt x="28575" y="0"/>
                    </a:cubicBezTo>
                    <a:cubicBezTo>
                      <a:pt x="44387" y="0"/>
                      <a:pt x="57150" y="12859"/>
                      <a:pt x="57150" y="28575"/>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51" name="Freeform: Shape 350">
                <a:extLst>
                  <a:ext uri="{FF2B5EF4-FFF2-40B4-BE49-F238E27FC236}">
                    <a16:creationId xmlns:a16="http://schemas.microsoft.com/office/drawing/2014/main" id="{CBA027FE-369D-48DE-A98E-3C333EA7288C}"/>
                  </a:ext>
                </a:extLst>
              </p:cNvPr>
              <p:cNvSpPr/>
              <p:nvPr/>
            </p:nvSpPr>
            <p:spPr>
              <a:xfrm>
                <a:off x="7986447" y="2106608"/>
                <a:ext cx="133553" cy="133553"/>
              </a:xfrm>
              <a:custGeom>
                <a:avLst/>
                <a:gdLst>
                  <a:gd name="connsiteX0" fmla="*/ 57150 w 57150"/>
                  <a:gd name="connsiteY0" fmla="*/ 28575 h 57150"/>
                  <a:gd name="connsiteX1" fmla="*/ 28575 w 57150"/>
                  <a:gd name="connsiteY1" fmla="*/ 57150 h 57150"/>
                  <a:gd name="connsiteX2" fmla="*/ 0 w 57150"/>
                  <a:gd name="connsiteY2" fmla="*/ 28575 h 57150"/>
                  <a:gd name="connsiteX3" fmla="*/ 28575 w 57150"/>
                  <a:gd name="connsiteY3" fmla="*/ 0 h 57150"/>
                  <a:gd name="connsiteX4" fmla="*/ 57150 w 57150"/>
                  <a:gd name="connsiteY4" fmla="*/ 28575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7150" y="28575"/>
                    </a:moveTo>
                    <a:cubicBezTo>
                      <a:pt x="57150" y="44357"/>
                      <a:pt x="44357" y="57150"/>
                      <a:pt x="28575" y="57150"/>
                    </a:cubicBezTo>
                    <a:cubicBezTo>
                      <a:pt x="12793" y="57150"/>
                      <a:pt x="0" y="44357"/>
                      <a:pt x="0" y="28575"/>
                    </a:cubicBezTo>
                    <a:cubicBezTo>
                      <a:pt x="0" y="12793"/>
                      <a:pt x="12793" y="0"/>
                      <a:pt x="28575" y="0"/>
                    </a:cubicBezTo>
                    <a:cubicBezTo>
                      <a:pt x="44357" y="0"/>
                      <a:pt x="57150" y="12793"/>
                      <a:pt x="57150" y="28575"/>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52" name="Freeform: Shape 351">
                <a:extLst>
                  <a:ext uri="{FF2B5EF4-FFF2-40B4-BE49-F238E27FC236}">
                    <a16:creationId xmlns:a16="http://schemas.microsoft.com/office/drawing/2014/main" id="{D0AB8DB7-599A-4AFA-AF5B-46CBE59AC1EF}"/>
                  </a:ext>
                </a:extLst>
              </p:cNvPr>
              <p:cNvSpPr/>
              <p:nvPr/>
            </p:nvSpPr>
            <p:spPr>
              <a:xfrm>
                <a:off x="7386348" y="2462079"/>
                <a:ext cx="133553" cy="133553"/>
              </a:xfrm>
              <a:custGeom>
                <a:avLst/>
                <a:gdLst>
                  <a:gd name="connsiteX0" fmla="*/ 57150 w 57150"/>
                  <a:gd name="connsiteY0" fmla="*/ 28575 h 57150"/>
                  <a:gd name="connsiteX1" fmla="*/ 28575 w 57150"/>
                  <a:gd name="connsiteY1" fmla="*/ 57150 h 57150"/>
                  <a:gd name="connsiteX2" fmla="*/ 0 w 57150"/>
                  <a:gd name="connsiteY2" fmla="*/ 28575 h 57150"/>
                  <a:gd name="connsiteX3" fmla="*/ 28575 w 57150"/>
                  <a:gd name="connsiteY3" fmla="*/ 0 h 57150"/>
                  <a:gd name="connsiteX4" fmla="*/ 57150 w 57150"/>
                  <a:gd name="connsiteY4" fmla="*/ 28575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7150" y="28575"/>
                    </a:moveTo>
                    <a:cubicBezTo>
                      <a:pt x="57150" y="44291"/>
                      <a:pt x="44387" y="57150"/>
                      <a:pt x="28575" y="57150"/>
                    </a:cubicBezTo>
                    <a:cubicBezTo>
                      <a:pt x="12859" y="57150"/>
                      <a:pt x="0" y="44387"/>
                      <a:pt x="0" y="28575"/>
                    </a:cubicBezTo>
                    <a:cubicBezTo>
                      <a:pt x="0" y="12859"/>
                      <a:pt x="12764" y="0"/>
                      <a:pt x="28575" y="0"/>
                    </a:cubicBezTo>
                    <a:cubicBezTo>
                      <a:pt x="44387" y="95"/>
                      <a:pt x="57150" y="12859"/>
                      <a:pt x="57150" y="28575"/>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53" name="Freeform: Shape 352">
                <a:extLst>
                  <a:ext uri="{FF2B5EF4-FFF2-40B4-BE49-F238E27FC236}">
                    <a16:creationId xmlns:a16="http://schemas.microsoft.com/office/drawing/2014/main" id="{6343E71E-618B-4554-A6D1-189F797869A1}"/>
                  </a:ext>
                </a:extLst>
              </p:cNvPr>
              <p:cNvSpPr/>
              <p:nvPr/>
            </p:nvSpPr>
            <p:spPr>
              <a:xfrm>
                <a:off x="8630836" y="1676790"/>
                <a:ext cx="133553" cy="133553"/>
              </a:xfrm>
              <a:custGeom>
                <a:avLst/>
                <a:gdLst>
                  <a:gd name="connsiteX0" fmla="*/ 57150 w 57150"/>
                  <a:gd name="connsiteY0" fmla="*/ 28575 h 57150"/>
                  <a:gd name="connsiteX1" fmla="*/ 28575 w 57150"/>
                  <a:gd name="connsiteY1" fmla="*/ 57150 h 57150"/>
                  <a:gd name="connsiteX2" fmla="*/ 0 w 57150"/>
                  <a:gd name="connsiteY2" fmla="*/ 28575 h 57150"/>
                  <a:gd name="connsiteX3" fmla="*/ 28575 w 57150"/>
                  <a:gd name="connsiteY3" fmla="*/ 0 h 57150"/>
                  <a:gd name="connsiteX4" fmla="*/ 57150 w 57150"/>
                  <a:gd name="connsiteY4" fmla="*/ 28575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7150" y="28575"/>
                    </a:moveTo>
                    <a:cubicBezTo>
                      <a:pt x="57150" y="44291"/>
                      <a:pt x="44386" y="57150"/>
                      <a:pt x="28575" y="57150"/>
                    </a:cubicBezTo>
                    <a:cubicBezTo>
                      <a:pt x="12859" y="57150"/>
                      <a:pt x="0" y="44387"/>
                      <a:pt x="0" y="28575"/>
                    </a:cubicBezTo>
                    <a:cubicBezTo>
                      <a:pt x="0" y="12859"/>
                      <a:pt x="12763" y="0"/>
                      <a:pt x="28575" y="0"/>
                    </a:cubicBezTo>
                    <a:cubicBezTo>
                      <a:pt x="44386" y="95"/>
                      <a:pt x="57150" y="12859"/>
                      <a:pt x="57150" y="28575"/>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54" name="Freeform: Shape 353">
                <a:extLst>
                  <a:ext uri="{FF2B5EF4-FFF2-40B4-BE49-F238E27FC236}">
                    <a16:creationId xmlns:a16="http://schemas.microsoft.com/office/drawing/2014/main" id="{610D0281-9FCD-46C7-95A6-9E46022206EA}"/>
                  </a:ext>
                </a:extLst>
              </p:cNvPr>
              <p:cNvSpPr/>
              <p:nvPr/>
            </p:nvSpPr>
            <p:spPr>
              <a:xfrm>
                <a:off x="9423695" y="1810121"/>
                <a:ext cx="133553" cy="133553"/>
              </a:xfrm>
              <a:custGeom>
                <a:avLst/>
                <a:gdLst>
                  <a:gd name="connsiteX0" fmla="*/ 57150 w 57150"/>
                  <a:gd name="connsiteY0" fmla="*/ 28575 h 57150"/>
                  <a:gd name="connsiteX1" fmla="*/ 28575 w 57150"/>
                  <a:gd name="connsiteY1" fmla="*/ 57150 h 57150"/>
                  <a:gd name="connsiteX2" fmla="*/ 0 w 57150"/>
                  <a:gd name="connsiteY2" fmla="*/ 28575 h 57150"/>
                  <a:gd name="connsiteX3" fmla="*/ 28575 w 57150"/>
                  <a:gd name="connsiteY3" fmla="*/ 0 h 57150"/>
                  <a:gd name="connsiteX4" fmla="*/ 57150 w 57150"/>
                  <a:gd name="connsiteY4" fmla="*/ 28575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7150" y="28575"/>
                    </a:moveTo>
                    <a:cubicBezTo>
                      <a:pt x="57150" y="44357"/>
                      <a:pt x="44357" y="57150"/>
                      <a:pt x="28575" y="57150"/>
                    </a:cubicBezTo>
                    <a:cubicBezTo>
                      <a:pt x="12794" y="57150"/>
                      <a:pt x="0" y="44357"/>
                      <a:pt x="0" y="28575"/>
                    </a:cubicBezTo>
                    <a:cubicBezTo>
                      <a:pt x="0" y="12793"/>
                      <a:pt x="12794" y="0"/>
                      <a:pt x="28575" y="0"/>
                    </a:cubicBezTo>
                    <a:cubicBezTo>
                      <a:pt x="44357" y="0"/>
                      <a:pt x="57150" y="12793"/>
                      <a:pt x="57150" y="28575"/>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55" name="Freeform: Shape 354">
                <a:extLst>
                  <a:ext uri="{FF2B5EF4-FFF2-40B4-BE49-F238E27FC236}">
                    <a16:creationId xmlns:a16="http://schemas.microsoft.com/office/drawing/2014/main" id="{C66A42DB-193C-4F04-8D7A-369109E938E7}"/>
                  </a:ext>
                </a:extLst>
              </p:cNvPr>
              <p:cNvSpPr/>
              <p:nvPr/>
            </p:nvSpPr>
            <p:spPr>
              <a:xfrm>
                <a:off x="9593083" y="1483362"/>
                <a:ext cx="105727" cy="105727"/>
              </a:xfrm>
              <a:custGeom>
                <a:avLst/>
                <a:gdLst>
                  <a:gd name="connsiteX0" fmla="*/ 45244 w 45243"/>
                  <a:gd name="connsiteY0" fmla="*/ 22670 h 45243"/>
                  <a:gd name="connsiteX1" fmla="*/ 22574 w 45243"/>
                  <a:gd name="connsiteY1" fmla="*/ 45244 h 45243"/>
                  <a:gd name="connsiteX2" fmla="*/ 0 w 45243"/>
                  <a:gd name="connsiteY2" fmla="*/ 22670 h 45243"/>
                  <a:gd name="connsiteX3" fmla="*/ 22574 w 45243"/>
                  <a:gd name="connsiteY3" fmla="*/ 0 h 45243"/>
                  <a:gd name="connsiteX4" fmla="*/ 45244 w 45243"/>
                  <a:gd name="connsiteY4" fmla="*/ 22670 h 45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43" h="45243">
                    <a:moveTo>
                      <a:pt x="45244" y="22670"/>
                    </a:moveTo>
                    <a:cubicBezTo>
                      <a:pt x="45244" y="35147"/>
                      <a:pt x="35147" y="45244"/>
                      <a:pt x="22574" y="45244"/>
                    </a:cubicBezTo>
                    <a:cubicBezTo>
                      <a:pt x="10096" y="45244"/>
                      <a:pt x="0" y="35147"/>
                      <a:pt x="0" y="22670"/>
                    </a:cubicBezTo>
                    <a:cubicBezTo>
                      <a:pt x="0" y="10192"/>
                      <a:pt x="10096" y="0"/>
                      <a:pt x="22574" y="0"/>
                    </a:cubicBezTo>
                    <a:cubicBezTo>
                      <a:pt x="35147" y="0"/>
                      <a:pt x="45244" y="10097"/>
                      <a:pt x="45244" y="22670"/>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56" name="Freeform: Shape 355">
                <a:extLst>
                  <a:ext uri="{FF2B5EF4-FFF2-40B4-BE49-F238E27FC236}">
                    <a16:creationId xmlns:a16="http://schemas.microsoft.com/office/drawing/2014/main" id="{E1E941A4-B2C5-43E8-AB1C-27AE34B27A43}"/>
                  </a:ext>
                </a:extLst>
              </p:cNvPr>
              <p:cNvSpPr/>
              <p:nvPr/>
            </p:nvSpPr>
            <p:spPr>
              <a:xfrm>
                <a:off x="9482011" y="1268566"/>
                <a:ext cx="105727" cy="105727"/>
              </a:xfrm>
              <a:custGeom>
                <a:avLst/>
                <a:gdLst>
                  <a:gd name="connsiteX0" fmla="*/ 45244 w 45243"/>
                  <a:gd name="connsiteY0" fmla="*/ 22574 h 45243"/>
                  <a:gd name="connsiteX1" fmla="*/ 22574 w 45243"/>
                  <a:gd name="connsiteY1" fmla="*/ 45244 h 45243"/>
                  <a:gd name="connsiteX2" fmla="*/ 0 w 45243"/>
                  <a:gd name="connsiteY2" fmla="*/ 22574 h 45243"/>
                  <a:gd name="connsiteX3" fmla="*/ 22574 w 45243"/>
                  <a:gd name="connsiteY3" fmla="*/ 0 h 45243"/>
                  <a:gd name="connsiteX4" fmla="*/ 45244 w 45243"/>
                  <a:gd name="connsiteY4" fmla="*/ 22574 h 45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43" h="45243">
                    <a:moveTo>
                      <a:pt x="45244" y="22574"/>
                    </a:moveTo>
                    <a:cubicBezTo>
                      <a:pt x="45244" y="35052"/>
                      <a:pt x="35147" y="45244"/>
                      <a:pt x="22574" y="45244"/>
                    </a:cubicBezTo>
                    <a:cubicBezTo>
                      <a:pt x="10096" y="45244"/>
                      <a:pt x="0" y="35147"/>
                      <a:pt x="0" y="22574"/>
                    </a:cubicBezTo>
                    <a:cubicBezTo>
                      <a:pt x="0" y="10096"/>
                      <a:pt x="10096" y="0"/>
                      <a:pt x="22574" y="0"/>
                    </a:cubicBezTo>
                    <a:cubicBezTo>
                      <a:pt x="35147" y="0"/>
                      <a:pt x="45244" y="10096"/>
                      <a:pt x="45244" y="22574"/>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57" name="Freeform: Shape 356">
                <a:extLst>
                  <a:ext uri="{FF2B5EF4-FFF2-40B4-BE49-F238E27FC236}">
                    <a16:creationId xmlns:a16="http://schemas.microsoft.com/office/drawing/2014/main" id="{50791C66-EE1E-4561-833B-E5326682BE7A}"/>
                  </a:ext>
                </a:extLst>
              </p:cNvPr>
              <p:cNvSpPr/>
              <p:nvPr/>
            </p:nvSpPr>
            <p:spPr>
              <a:xfrm>
                <a:off x="8762386" y="1439064"/>
                <a:ext cx="105727" cy="105730"/>
              </a:xfrm>
              <a:custGeom>
                <a:avLst/>
                <a:gdLst>
                  <a:gd name="connsiteX0" fmla="*/ 45244 w 45243"/>
                  <a:gd name="connsiteY0" fmla="*/ 22575 h 45244"/>
                  <a:gd name="connsiteX1" fmla="*/ 22574 w 45243"/>
                  <a:gd name="connsiteY1" fmla="*/ 45244 h 45244"/>
                  <a:gd name="connsiteX2" fmla="*/ 0 w 45243"/>
                  <a:gd name="connsiteY2" fmla="*/ 22575 h 45244"/>
                  <a:gd name="connsiteX3" fmla="*/ 22574 w 45243"/>
                  <a:gd name="connsiteY3" fmla="*/ 1 h 45244"/>
                  <a:gd name="connsiteX4" fmla="*/ 45244 w 45243"/>
                  <a:gd name="connsiteY4" fmla="*/ 22575 h 45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43" h="45244">
                    <a:moveTo>
                      <a:pt x="45244" y="22575"/>
                    </a:moveTo>
                    <a:cubicBezTo>
                      <a:pt x="45244" y="35053"/>
                      <a:pt x="35147" y="45244"/>
                      <a:pt x="22574" y="45244"/>
                    </a:cubicBezTo>
                    <a:cubicBezTo>
                      <a:pt x="10096" y="45244"/>
                      <a:pt x="0" y="35148"/>
                      <a:pt x="0" y="22575"/>
                    </a:cubicBezTo>
                    <a:cubicBezTo>
                      <a:pt x="0" y="10097"/>
                      <a:pt x="10096" y="1"/>
                      <a:pt x="22574" y="1"/>
                    </a:cubicBezTo>
                    <a:cubicBezTo>
                      <a:pt x="35147" y="-95"/>
                      <a:pt x="45244" y="10097"/>
                      <a:pt x="45244" y="22575"/>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58" name="Freeform: Shape 357">
                <a:extLst>
                  <a:ext uri="{FF2B5EF4-FFF2-40B4-BE49-F238E27FC236}">
                    <a16:creationId xmlns:a16="http://schemas.microsoft.com/office/drawing/2014/main" id="{ADA4A824-304E-4813-B1E9-68D1EBC16B30}"/>
                  </a:ext>
                </a:extLst>
              </p:cNvPr>
              <p:cNvSpPr/>
              <p:nvPr/>
            </p:nvSpPr>
            <p:spPr>
              <a:xfrm>
                <a:off x="8200353" y="1246307"/>
                <a:ext cx="105727" cy="105727"/>
              </a:xfrm>
              <a:custGeom>
                <a:avLst/>
                <a:gdLst>
                  <a:gd name="connsiteX0" fmla="*/ 45244 w 45243"/>
                  <a:gd name="connsiteY0" fmla="*/ 22670 h 45243"/>
                  <a:gd name="connsiteX1" fmla="*/ 22669 w 45243"/>
                  <a:gd name="connsiteY1" fmla="*/ 45244 h 45243"/>
                  <a:gd name="connsiteX2" fmla="*/ 0 w 45243"/>
                  <a:gd name="connsiteY2" fmla="*/ 22670 h 45243"/>
                  <a:gd name="connsiteX3" fmla="*/ 22669 w 45243"/>
                  <a:gd name="connsiteY3" fmla="*/ 0 h 45243"/>
                  <a:gd name="connsiteX4" fmla="*/ 45244 w 45243"/>
                  <a:gd name="connsiteY4" fmla="*/ 22670 h 45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43" h="45243">
                    <a:moveTo>
                      <a:pt x="45244" y="22670"/>
                    </a:moveTo>
                    <a:cubicBezTo>
                      <a:pt x="45244" y="35147"/>
                      <a:pt x="35147" y="45244"/>
                      <a:pt x="22669" y="45244"/>
                    </a:cubicBezTo>
                    <a:cubicBezTo>
                      <a:pt x="10192" y="45244"/>
                      <a:pt x="0" y="35147"/>
                      <a:pt x="0" y="22670"/>
                    </a:cubicBezTo>
                    <a:cubicBezTo>
                      <a:pt x="0" y="10192"/>
                      <a:pt x="10096" y="0"/>
                      <a:pt x="22669" y="0"/>
                    </a:cubicBezTo>
                    <a:cubicBezTo>
                      <a:pt x="35147" y="0"/>
                      <a:pt x="45244" y="10096"/>
                      <a:pt x="45244" y="22670"/>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59" name="Freeform: Shape 358">
                <a:extLst>
                  <a:ext uri="{FF2B5EF4-FFF2-40B4-BE49-F238E27FC236}">
                    <a16:creationId xmlns:a16="http://schemas.microsoft.com/office/drawing/2014/main" id="{A82E0AB5-FEAF-4246-A1C6-515C92E5D204}"/>
                  </a:ext>
                </a:extLst>
              </p:cNvPr>
              <p:cNvSpPr/>
              <p:nvPr/>
            </p:nvSpPr>
            <p:spPr>
              <a:xfrm>
                <a:off x="7170662" y="1875785"/>
                <a:ext cx="105727" cy="105727"/>
              </a:xfrm>
              <a:custGeom>
                <a:avLst/>
                <a:gdLst>
                  <a:gd name="connsiteX0" fmla="*/ 45244 w 45243"/>
                  <a:gd name="connsiteY0" fmla="*/ 22669 h 45243"/>
                  <a:gd name="connsiteX1" fmla="*/ 22670 w 45243"/>
                  <a:gd name="connsiteY1" fmla="*/ 45244 h 45243"/>
                  <a:gd name="connsiteX2" fmla="*/ 0 w 45243"/>
                  <a:gd name="connsiteY2" fmla="*/ 22669 h 45243"/>
                  <a:gd name="connsiteX3" fmla="*/ 22670 w 45243"/>
                  <a:gd name="connsiteY3" fmla="*/ 0 h 45243"/>
                  <a:gd name="connsiteX4" fmla="*/ 45244 w 45243"/>
                  <a:gd name="connsiteY4" fmla="*/ 22669 h 45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43" h="45243">
                    <a:moveTo>
                      <a:pt x="45244" y="22669"/>
                    </a:moveTo>
                    <a:cubicBezTo>
                      <a:pt x="45244" y="35147"/>
                      <a:pt x="35147" y="45244"/>
                      <a:pt x="22670" y="45244"/>
                    </a:cubicBezTo>
                    <a:cubicBezTo>
                      <a:pt x="10192" y="45244"/>
                      <a:pt x="0" y="35147"/>
                      <a:pt x="0" y="22669"/>
                    </a:cubicBezTo>
                    <a:cubicBezTo>
                      <a:pt x="0" y="10192"/>
                      <a:pt x="10097" y="0"/>
                      <a:pt x="22670" y="0"/>
                    </a:cubicBezTo>
                    <a:cubicBezTo>
                      <a:pt x="35147" y="95"/>
                      <a:pt x="45244" y="10192"/>
                      <a:pt x="45244" y="22669"/>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60" name="Freeform: Shape 359">
                <a:extLst>
                  <a:ext uri="{FF2B5EF4-FFF2-40B4-BE49-F238E27FC236}">
                    <a16:creationId xmlns:a16="http://schemas.microsoft.com/office/drawing/2014/main" id="{A77C5AE9-6F13-431A-A7D3-A98D22FC3327}"/>
                  </a:ext>
                </a:extLst>
              </p:cNvPr>
              <p:cNvSpPr/>
              <p:nvPr/>
            </p:nvSpPr>
            <p:spPr>
              <a:xfrm>
                <a:off x="7185354" y="2224353"/>
                <a:ext cx="105727" cy="105730"/>
              </a:xfrm>
              <a:custGeom>
                <a:avLst/>
                <a:gdLst>
                  <a:gd name="connsiteX0" fmla="*/ 45244 w 45243"/>
                  <a:gd name="connsiteY0" fmla="*/ 22575 h 45244"/>
                  <a:gd name="connsiteX1" fmla="*/ 22574 w 45243"/>
                  <a:gd name="connsiteY1" fmla="*/ 45244 h 45244"/>
                  <a:gd name="connsiteX2" fmla="*/ 0 w 45243"/>
                  <a:gd name="connsiteY2" fmla="*/ 22575 h 45244"/>
                  <a:gd name="connsiteX3" fmla="*/ 22574 w 45243"/>
                  <a:gd name="connsiteY3" fmla="*/ 1 h 45244"/>
                  <a:gd name="connsiteX4" fmla="*/ 45244 w 45243"/>
                  <a:gd name="connsiteY4" fmla="*/ 22575 h 45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43" h="45244">
                    <a:moveTo>
                      <a:pt x="45244" y="22575"/>
                    </a:moveTo>
                    <a:cubicBezTo>
                      <a:pt x="45244" y="35053"/>
                      <a:pt x="35147" y="45244"/>
                      <a:pt x="22574" y="45244"/>
                    </a:cubicBezTo>
                    <a:cubicBezTo>
                      <a:pt x="10096" y="45244"/>
                      <a:pt x="0" y="35148"/>
                      <a:pt x="0" y="22575"/>
                    </a:cubicBezTo>
                    <a:cubicBezTo>
                      <a:pt x="0" y="10097"/>
                      <a:pt x="10096" y="1"/>
                      <a:pt x="22574" y="1"/>
                    </a:cubicBezTo>
                    <a:cubicBezTo>
                      <a:pt x="35147" y="-95"/>
                      <a:pt x="45244" y="10097"/>
                      <a:pt x="45244" y="22575"/>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61" name="Freeform: Shape 360">
                <a:extLst>
                  <a:ext uri="{FF2B5EF4-FFF2-40B4-BE49-F238E27FC236}">
                    <a16:creationId xmlns:a16="http://schemas.microsoft.com/office/drawing/2014/main" id="{6FE8860F-D57E-4E56-9432-CF8D7A127F03}"/>
                  </a:ext>
                </a:extLst>
              </p:cNvPr>
              <p:cNvSpPr/>
              <p:nvPr/>
            </p:nvSpPr>
            <p:spPr>
              <a:xfrm>
                <a:off x="6822535" y="2891006"/>
                <a:ext cx="105727" cy="105727"/>
              </a:xfrm>
              <a:custGeom>
                <a:avLst/>
                <a:gdLst>
                  <a:gd name="connsiteX0" fmla="*/ 45244 w 45243"/>
                  <a:gd name="connsiteY0" fmla="*/ 22574 h 45243"/>
                  <a:gd name="connsiteX1" fmla="*/ 22670 w 45243"/>
                  <a:gd name="connsiteY1" fmla="*/ 45244 h 45243"/>
                  <a:gd name="connsiteX2" fmla="*/ 0 w 45243"/>
                  <a:gd name="connsiteY2" fmla="*/ 22574 h 45243"/>
                  <a:gd name="connsiteX3" fmla="*/ 22670 w 45243"/>
                  <a:gd name="connsiteY3" fmla="*/ 0 h 45243"/>
                  <a:gd name="connsiteX4" fmla="*/ 45244 w 45243"/>
                  <a:gd name="connsiteY4" fmla="*/ 22574 h 45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43" h="45243">
                    <a:moveTo>
                      <a:pt x="45244" y="22574"/>
                    </a:moveTo>
                    <a:cubicBezTo>
                      <a:pt x="45244" y="35052"/>
                      <a:pt x="35147" y="45244"/>
                      <a:pt x="22670" y="45244"/>
                    </a:cubicBezTo>
                    <a:cubicBezTo>
                      <a:pt x="10192" y="45244"/>
                      <a:pt x="0" y="35147"/>
                      <a:pt x="0" y="22574"/>
                    </a:cubicBezTo>
                    <a:cubicBezTo>
                      <a:pt x="0" y="10096"/>
                      <a:pt x="10097" y="0"/>
                      <a:pt x="22670" y="0"/>
                    </a:cubicBezTo>
                    <a:cubicBezTo>
                      <a:pt x="35052" y="0"/>
                      <a:pt x="45244" y="10096"/>
                      <a:pt x="45244" y="22574"/>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62" name="Freeform: Shape 361">
                <a:extLst>
                  <a:ext uri="{FF2B5EF4-FFF2-40B4-BE49-F238E27FC236}">
                    <a16:creationId xmlns:a16="http://schemas.microsoft.com/office/drawing/2014/main" id="{12D61236-685A-4A32-B20E-527192BF1628}"/>
                  </a:ext>
                </a:extLst>
              </p:cNvPr>
              <p:cNvSpPr/>
              <p:nvPr/>
            </p:nvSpPr>
            <p:spPr>
              <a:xfrm>
                <a:off x="6918692" y="4483621"/>
                <a:ext cx="105727" cy="105727"/>
              </a:xfrm>
              <a:custGeom>
                <a:avLst/>
                <a:gdLst>
                  <a:gd name="connsiteX0" fmla="*/ 45244 w 45243"/>
                  <a:gd name="connsiteY0" fmla="*/ 22670 h 45243"/>
                  <a:gd name="connsiteX1" fmla="*/ 22669 w 45243"/>
                  <a:gd name="connsiteY1" fmla="*/ 45244 h 45243"/>
                  <a:gd name="connsiteX2" fmla="*/ 0 w 45243"/>
                  <a:gd name="connsiteY2" fmla="*/ 22670 h 45243"/>
                  <a:gd name="connsiteX3" fmla="*/ 22669 w 45243"/>
                  <a:gd name="connsiteY3" fmla="*/ 0 h 45243"/>
                  <a:gd name="connsiteX4" fmla="*/ 45244 w 45243"/>
                  <a:gd name="connsiteY4" fmla="*/ 22670 h 45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43" h="45243">
                    <a:moveTo>
                      <a:pt x="45244" y="22670"/>
                    </a:moveTo>
                    <a:cubicBezTo>
                      <a:pt x="45244" y="35147"/>
                      <a:pt x="35147" y="45244"/>
                      <a:pt x="22669" y="45244"/>
                    </a:cubicBezTo>
                    <a:cubicBezTo>
                      <a:pt x="10192" y="45244"/>
                      <a:pt x="0" y="35147"/>
                      <a:pt x="0" y="22670"/>
                    </a:cubicBezTo>
                    <a:cubicBezTo>
                      <a:pt x="0" y="10192"/>
                      <a:pt x="10096" y="0"/>
                      <a:pt x="22669" y="0"/>
                    </a:cubicBezTo>
                    <a:cubicBezTo>
                      <a:pt x="35147" y="0"/>
                      <a:pt x="45244" y="10192"/>
                      <a:pt x="45244" y="22670"/>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63" name="Freeform: Shape 362">
                <a:extLst>
                  <a:ext uri="{FF2B5EF4-FFF2-40B4-BE49-F238E27FC236}">
                    <a16:creationId xmlns:a16="http://schemas.microsoft.com/office/drawing/2014/main" id="{76D0471F-8501-4EAF-8AE6-A940202A6A9D}"/>
                  </a:ext>
                </a:extLst>
              </p:cNvPr>
              <p:cNvSpPr/>
              <p:nvPr/>
            </p:nvSpPr>
            <p:spPr>
              <a:xfrm>
                <a:off x="7504099" y="5165183"/>
                <a:ext cx="105727" cy="105727"/>
              </a:xfrm>
              <a:custGeom>
                <a:avLst/>
                <a:gdLst>
                  <a:gd name="connsiteX0" fmla="*/ 45244 w 45243"/>
                  <a:gd name="connsiteY0" fmla="*/ 22670 h 45243"/>
                  <a:gd name="connsiteX1" fmla="*/ 22670 w 45243"/>
                  <a:gd name="connsiteY1" fmla="*/ 45244 h 45243"/>
                  <a:gd name="connsiteX2" fmla="*/ 0 w 45243"/>
                  <a:gd name="connsiteY2" fmla="*/ 22670 h 45243"/>
                  <a:gd name="connsiteX3" fmla="*/ 22670 w 45243"/>
                  <a:gd name="connsiteY3" fmla="*/ 0 h 45243"/>
                  <a:gd name="connsiteX4" fmla="*/ 45244 w 45243"/>
                  <a:gd name="connsiteY4" fmla="*/ 22670 h 45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43" h="45243">
                    <a:moveTo>
                      <a:pt x="45244" y="22670"/>
                    </a:moveTo>
                    <a:cubicBezTo>
                      <a:pt x="45244" y="35147"/>
                      <a:pt x="35147" y="45244"/>
                      <a:pt x="22670" y="45244"/>
                    </a:cubicBezTo>
                    <a:cubicBezTo>
                      <a:pt x="10192" y="45244"/>
                      <a:pt x="0" y="35147"/>
                      <a:pt x="0" y="22670"/>
                    </a:cubicBezTo>
                    <a:cubicBezTo>
                      <a:pt x="0" y="10192"/>
                      <a:pt x="10096" y="0"/>
                      <a:pt x="22670" y="0"/>
                    </a:cubicBezTo>
                    <a:cubicBezTo>
                      <a:pt x="35052" y="0"/>
                      <a:pt x="45244" y="10192"/>
                      <a:pt x="45244" y="22670"/>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64" name="Freeform: Shape 363">
                <a:extLst>
                  <a:ext uri="{FF2B5EF4-FFF2-40B4-BE49-F238E27FC236}">
                    <a16:creationId xmlns:a16="http://schemas.microsoft.com/office/drawing/2014/main" id="{80F35A79-991A-4E52-8437-02042B77ADAD}"/>
                  </a:ext>
                </a:extLst>
              </p:cNvPr>
              <p:cNvSpPr/>
              <p:nvPr/>
            </p:nvSpPr>
            <p:spPr>
              <a:xfrm>
                <a:off x="8162290" y="5454323"/>
                <a:ext cx="105727" cy="105730"/>
              </a:xfrm>
              <a:custGeom>
                <a:avLst/>
                <a:gdLst>
                  <a:gd name="connsiteX0" fmla="*/ 45244 w 45243"/>
                  <a:gd name="connsiteY0" fmla="*/ 22575 h 45244"/>
                  <a:gd name="connsiteX1" fmla="*/ 22669 w 45243"/>
                  <a:gd name="connsiteY1" fmla="*/ 45244 h 45244"/>
                  <a:gd name="connsiteX2" fmla="*/ 0 w 45243"/>
                  <a:gd name="connsiteY2" fmla="*/ 22575 h 45244"/>
                  <a:gd name="connsiteX3" fmla="*/ 22669 w 45243"/>
                  <a:gd name="connsiteY3" fmla="*/ 1 h 45244"/>
                  <a:gd name="connsiteX4" fmla="*/ 45244 w 45243"/>
                  <a:gd name="connsiteY4" fmla="*/ 22575 h 45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43" h="45244">
                    <a:moveTo>
                      <a:pt x="45244" y="22575"/>
                    </a:moveTo>
                    <a:cubicBezTo>
                      <a:pt x="45244" y="35053"/>
                      <a:pt x="35147" y="45244"/>
                      <a:pt x="22669" y="45244"/>
                    </a:cubicBezTo>
                    <a:cubicBezTo>
                      <a:pt x="10192" y="45244"/>
                      <a:pt x="0" y="35148"/>
                      <a:pt x="0" y="22575"/>
                    </a:cubicBezTo>
                    <a:cubicBezTo>
                      <a:pt x="0" y="10097"/>
                      <a:pt x="10096" y="1"/>
                      <a:pt x="22669" y="1"/>
                    </a:cubicBezTo>
                    <a:cubicBezTo>
                      <a:pt x="35147" y="-95"/>
                      <a:pt x="45244" y="10097"/>
                      <a:pt x="45244" y="22575"/>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65" name="Freeform: Shape 364">
                <a:extLst>
                  <a:ext uri="{FF2B5EF4-FFF2-40B4-BE49-F238E27FC236}">
                    <a16:creationId xmlns:a16="http://schemas.microsoft.com/office/drawing/2014/main" id="{DE9CE799-EE2A-4715-81E0-738033A7A6EC}"/>
                  </a:ext>
                </a:extLst>
              </p:cNvPr>
              <p:cNvSpPr/>
              <p:nvPr/>
            </p:nvSpPr>
            <p:spPr>
              <a:xfrm>
                <a:off x="8947579" y="5505966"/>
                <a:ext cx="105727" cy="105727"/>
              </a:xfrm>
              <a:custGeom>
                <a:avLst/>
                <a:gdLst>
                  <a:gd name="connsiteX0" fmla="*/ 45244 w 45243"/>
                  <a:gd name="connsiteY0" fmla="*/ 22670 h 45243"/>
                  <a:gd name="connsiteX1" fmla="*/ 22669 w 45243"/>
                  <a:gd name="connsiteY1" fmla="*/ 45244 h 45243"/>
                  <a:gd name="connsiteX2" fmla="*/ 0 w 45243"/>
                  <a:gd name="connsiteY2" fmla="*/ 22670 h 45243"/>
                  <a:gd name="connsiteX3" fmla="*/ 22669 w 45243"/>
                  <a:gd name="connsiteY3" fmla="*/ 0 h 45243"/>
                  <a:gd name="connsiteX4" fmla="*/ 45244 w 45243"/>
                  <a:gd name="connsiteY4" fmla="*/ 22670 h 45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43" h="45243">
                    <a:moveTo>
                      <a:pt x="45244" y="22670"/>
                    </a:moveTo>
                    <a:cubicBezTo>
                      <a:pt x="45244" y="35147"/>
                      <a:pt x="35147" y="45244"/>
                      <a:pt x="22669" y="45244"/>
                    </a:cubicBezTo>
                    <a:cubicBezTo>
                      <a:pt x="10192" y="45244"/>
                      <a:pt x="0" y="35147"/>
                      <a:pt x="0" y="22670"/>
                    </a:cubicBezTo>
                    <a:cubicBezTo>
                      <a:pt x="0" y="10192"/>
                      <a:pt x="10096" y="0"/>
                      <a:pt x="22669" y="0"/>
                    </a:cubicBezTo>
                    <a:cubicBezTo>
                      <a:pt x="35147" y="0"/>
                      <a:pt x="45244" y="10192"/>
                      <a:pt x="45244" y="22670"/>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66" name="Freeform: Shape 365">
                <a:extLst>
                  <a:ext uri="{FF2B5EF4-FFF2-40B4-BE49-F238E27FC236}">
                    <a16:creationId xmlns:a16="http://schemas.microsoft.com/office/drawing/2014/main" id="{DEB4F78D-0417-407B-93FE-55B5DFAA3FE1}"/>
                  </a:ext>
                </a:extLst>
              </p:cNvPr>
              <p:cNvSpPr/>
              <p:nvPr/>
            </p:nvSpPr>
            <p:spPr>
              <a:xfrm>
                <a:off x="9969923" y="5172528"/>
                <a:ext cx="105727" cy="105727"/>
              </a:xfrm>
              <a:custGeom>
                <a:avLst/>
                <a:gdLst>
                  <a:gd name="connsiteX0" fmla="*/ 45244 w 45243"/>
                  <a:gd name="connsiteY0" fmla="*/ 22670 h 45243"/>
                  <a:gd name="connsiteX1" fmla="*/ 22574 w 45243"/>
                  <a:gd name="connsiteY1" fmla="*/ 45244 h 45243"/>
                  <a:gd name="connsiteX2" fmla="*/ 0 w 45243"/>
                  <a:gd name="connsiteY2" fmla="*/ 22670 h 45243"/>
                  <a:gd name="connsiteX3" fmla="*/ 22574 w 45243"/>
                  <a:gd name="connsiteY3" fmla="*/ 0 h 45243"/>
                  <a:gd name="connsiteX4" fmla="*/ 45244 w 45243"/>
                  <a:gd name="connsiteY4" fmla="*/ 22670 h 45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43" h="45243">
                    <a:moveTo>
                      <a:pt x="45244" y="22670"/>
                    </a:moveTo>
                    <a:cubicBezTo>
                      <a:pt x="45244" y="35147"/>
                      <a:pt x="35147" y="45244"/>
                      <a:pt x="22574" y="45244"/>
                    </a:cubicBezTo>
                    <a:cubicBezTo>
                      <a:pt x="10096" y="45244"/>
                      <a:pt x="0" y="35147"/>
                      <a:pt x="0" y="22670"/>
                    </a:cubicBezTo>
                    <a:cubicBezTo>
                      <a:pt x="0" y="10192"/>
                      <a:pt x="10096" y="0"/>
                      <a:pt x="22574" y="0"/>
                    </a:cubicBezTo>
                    <a:cubicBezTo>
                      <a:pt x="35147" y="95"/>
                      <a:pt x="45244" y="10192"/>
                      <a:pt x="45244" y="22670"/>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67" name="Freeform: Shape 366">
                <a:extLst>
                  <a:ext uri="{FF2B5EF4-FFF2-40B4-BE49-F238E27FC236}">
                    <a16:creationId xmlns:a16="http://schemas.microsoft.com/office/drawing/2014/main" id="{7F241E31-7A1D-415C-9F8A-797864DFC7E7}"/>
                  </a:ext>
                </a:extLst>
              </p:cNvPr>
              <p:cNvSpPr/>
              <p:nvPr/>
            </p:nvSpPr>
            <p:spPr>
              <a:xfrm>
                <a:off x="10732954" y="4254133"/>
                <a:ext cx="105727" cy="105727"/>
              </a:xfrm>
              <a:custGeom>
                <a:avLst/>
                <a:gdLst>
                  <a:gd name="connsiteX0" fmla="*/ 45244 w 45243"/>
                  <a:gd name="connsiteY0" fmla="*/ 22574 h 45243"/>
                  <a:gd name="connsiteX1" fmla="*/ 22670 w 45243"/>
                  <a:gd name="connsiteY1" fmla="*/ 45244 h 45243"/>
                  <a:gd name="connsiteX2" fmla="*/ 0 w 45243"/>
                  <a:gd name="connsiteY2" fmla="*/ 22574 h 45243"/>
                  <a:gd name="connsiteX3" fmla="*/ 22670 w 45243"/>
                  <a:gd name="connsiteY3" fmla="*/ 0 h 45243"/>
                  <a:gd name="connsiteX4" fmla="*/ 45244 w 45243"/>
                  <a:gd name="connsiteY4" fmla="*/ 22574 h 45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43" h="45243">
                    <a:moveTo>
                      <a:pt x="45244" y="22574"/>
                    </a:moveTo>
                    <a:cubicBezTo>
                      <a:pt x="45244" y="35052"/>
                      <a:pt x="35147" y="45244"/>
                      <a:pt x="22670" y="45244"/>
                    </a:cubicBezTo>
                    <a:cubicBezTo>
                      <a:pt x="10192" y="45244"/>
                      <a:pt x="0" y="35147"/>
                      <a:pt x="0" y="22574"/>
                    </a:cubicBezTo>
                    <a:cubicBezTo>
                      <a:pt x="0" y="10096"/>
                      <a:pt x="10096" y="0"/>
                      <a:pt x="22670" y="0"/>
                    </a:cubicBezTo>
                    <a:cubicBezTo>
                      <a:pt x="35147" y="0"/>
                      <a:pt x="45244" y="10096"/>
                      <a:pt x="45244" y="22574"/>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68" name="Freeform: Shape 367">
                <a:extLst>
                  <a:ext uri="{FF2B5EF4-FFF2-40B4-BE49-F238E27FC236}">
                    <a16:creationId xmlns:a16="http://schemas.microsoft.com/office/drawing/2014/main" id="{EB2FFC77-C969-48AE-9D39-7BBEF38B1D03}"/>
                  </a:ext>
                </a:extLst>
              </p:cNvPr>
              <p:cNvSpPr/>
              <p:nvPr/>
            </p:nvSpPr>
            <p:spPr>
              <a:xfrm>
                <a:off x="10726499" y="3794712"/>
                <a:ext cx="105727" cy="105727"/>
              </a:xfrm>
              <a:custGeom>
                <a:avLst/>
                <a:gdLst>
                  <a:gd name="connsiteX0" fmla="*/ 45244 w 45243"/>
                  <a:gd name="connsiteY0" fmla="*/ 22670 h 45243"/>
                  <a:gd name="connsiteX1" fmla="*/ 22574 w 45243"/>
                  <a:gd name="connsiteY1" fmla="*/ 45244 h 45243"/>
                  <a:gd name="connsiteX2" fmla="*/ 0 w 45243"/>
                  <a:gd name="connsiteY2" fmla="*/ 22670 h 45243"/>
                  <a:gd name="connsiteX3" fmla="*/ 22574 w 45243"/>
                  <a:gd name="connsiteY3" fmla="*/ 0 h 45243"/>
                  <a:gd name="connsiteX4" fmla="*/ 45244 w 45243"/>
                  <a:gd name="connsiteY4" fmla="*/ 22670 h 45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43" h="45243">
                    <a:moveTo>
                      <a:pt x="45244" y="22670"/>
                    </a:moveTo>
                    <a:cubicBezTo>
                      <a:pt x="45244" y="35147"/>
                      <a:pt x="35147" y="45244"/>
                      <a:pt x="22574" y="45244"/>
                    </a:cubicBezTo>
                    <a:cubicBezTo>
                      <a:pt x="10096" y="45244"/>
                      <a:pt x="0" y="35147"/>
                      <a:pt x="0" y="22670"/>
                    </a:cubicBezTo>
                    <a:cubicBezTo>
                      <a:pt x="0" y="10192"/>
                      <a:pt x="10096" y="0"/>
                      <a:pt x="22574" y="0"/>
                    </a:cubicBezTo>
                    <a:cubicBezTo>
                      <a:pt x="35147" y="0"/>
                      <a:pt x="45244" y="10097"/>
                      <a:pt x="45244" y="22670"/>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69" name="Freeform: Shape 368">
                <a:extLst>
                  <a:ext uri="{FF2B5EF4-FFF2-40B4-BE49-F238E27FC236}">
                    <a16:creationId xmlns:a16="http://schemas.microsoft.com/office/drawing/2014/main" id="{4518AA93-047A-4B50-BD0D-E71531C3AAAB}"/>
                  </a:ext>
                </a:extLst>
              </p:cNvPr>
              <p:cNvSpPr/>
              <p:nvPr/>
            </p:nvSpPr>
            <p:spPr>
              <a:xfrm>
                <a:off x="10933061" y="3416757"/>
                <a:ext cx="105727" cy="105727"/>
              </a:xfrm>
              <a:custGeom>
                <a:avLst/>
                <a:gdLst>
                  <a:gd name="connsiteX0" fmla="*/ 45244 w 45243"/>
                  <a:gd name="connsiteY0" fmla="*/ 22669 h 45243"/>
                  <a:gd name="connsiteX1" fmla="*/ 22574 w 45243"/>
                  <a:gd name="connsiteY1" fmla="*/ 45244 h 45243"/>
                  <a:gd name="connsiteX2" fmla="*/ 0 w 45243"/>
                  <a:gd name="connsiteY2" fmla="*/ 22669 h 45243"/>
                  <a:gd name="connsiteX3" fmla="*/ 22574 w 45243"/>
                  <a:gd name="connsiteY3" fmla="*/ 0 h 45243"/>
                  <a:gd name="connsiteX4" fmla="*/ 45244 w 45243"/>
                  <a:gd name="connsiteY4" fmla="*/ 22669 h 45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43" h="45243">
                    <a:moveTo>
                      <a:pt x="45244" y="22669"/>
                    </a:moveTo>
                    <a:cubicBezTo>
                      <a:pt x="45244" y="35147"/>
                      <a:pt x="35147" y="45244"/>
                      <a:pt x="22574" y="45244"/>
                    </a:cubicBezTo>
                    <a:cubicBezTo>
                      <a:pt x="10096" y="45244"/>
                      <a:pt x="0" y="35147"/>
                      <a:pt x="0" y="22669"/>
                    </a:cubicBezTo>
                    <a:cubicBezTo>
                      <a:pt x="0" y="10192"/>
                      <a:pt x="10096" y="0"/>
                      <a:pt x="22574" y="0"/>
                    </a:cubicBezTo>
                    <a:cubicBezTo>
                      <a:pt x="35052" y="95"/>
                      <a:pt x="45244" y="10192"/>
                      <a:pt x="45244" y="22669"/>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70" name="Freeform: Shape 369">
                <a:extLst>
                  <a:ext uri="{FF2B5EF4-FFF2-40B4-BE49-F238E27FC236}">
                    <a16:creationId xmlns:a16="http://schemas.microsoft.com/office/drawing/2014/main" id="{BFE6DC93-8D32-4BB5-87F9-4C54C769E76D}"/>
                  </a:ext>
                </a:extLst>
              </p:cNvPr>
              <p:cNvSpPr/>
              <p:nvPr/>
            </p:nvSpPr>
            <p:spPr>
              <a:xfrm>
                <a:off x="10651488" y="2727848"/>
                <a:ext cx="105727" cy="105727"/>
              </a:xfrm>
              <a:custGeom>
                <a:avLst/>
                <a:gdLst>
                  <a:gd name="connsiteX0" fmla="*/ 45244 w 45243"/>
                  <a:gd name="connsiteY0" fmla="*/ 22670 h 45243"/>
                  <a:gd name="connsiteX1" fmla="*/ 22574 w 45243"/>
                  <a:gd name="connsiteY1" fmla="*/ 45244 h 45243"/>
                  <a:gd name="connsiteX2" fmla="*/ 0 w 45243"/>
                  <a:gd name="connsiteY2" fmla="*/ 22670 h 45243"/>
                  <a:gd name="connsiteX3" fmla="*/ 22574 w 45243"/>
                  <a:gd name="connsiteY3" fmla="*/ 0 h 45243"/>
                  <a:gd name="connsiteX4" fmla="*/ 45244 w 45243"/>
                  <a:gd name="connsiteY4" fmla="*/ 22670 h 45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43" h="45243">
                    <a:moveTo>
                      <a:pt x="45244" y="22670"/>
                    </a:moveTo>
                    <a:cubicBezTo>
                      <a:pt x="45244" y="35147"/>
                      <a:pt x="35147" y="45244"/>
                      <a:pt x="22574" y="45244"/>
                    </a:cubicBezTo>
                    <a:cubicBezTo>
                      <a:pt x="10097" y="45244"/>
                      <a:pt x="0" y="35147"/>
                      <a:pt x="0" y="22670"/>
                    </a:cubicBezTo>
                    <a:cubicBezTo>
                      <a:pt x="0" y="10192"/>
                      <a:pt x="10097" y="0"/>
                      <a:pt x="22574" y="0"/>
                    </a:cubicBezTo>
                    <a:cubicBezTo>
                      <a:pt x="35147" y="0"/>
                      <a:pt x="45244" y="10192"/>
                      <a:pt x="45244" y="22670"/>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71" name="Freeform: Shape 370">
                <a:extLst>
                  <a:ext uri="{FF2B5EF4-FFF2-40B4-BE49-F238E27FC236}">
                    <a16:creationId xmlns:a16="http://schemas.microsoft.com/office/drawing/2014/main" id="{0AFCBA25-D44D-4AE4-AF64-53CC0BD95817}"/>
                  </a:ext>
                </a:extLst>
              </p:cNvPr>
              <p:cNvSpPr/>
              <p:nvPr/>
            </p:nvSpPr>
            <p:spPr>
              <a:xfrm>
                <a:off x="10206979" y="1720639"/>
                <a:ext cx="105727" cy="105730"/>
              </a:xfrm>
              <a:custGeom>
                <a:avLst/>
                <a:gdLst>
                  <a:gd name="connsiteX0" fmla="*/ 45244 w 45243"/>
                  <a:gd name="connsiteY0" fmla="*/ 22575 h 45244"/>
                  <a:gd name="connsiteX1" fmla="*/ 22574 w 45243"/>
                  <a:gd name="connsiteY1" fmla="*/ 45244 h 45244"/>
                  <a:gd name="connsiteX2" fmla="*/ 0 w 45243"/>
                  <a:gd name="connsiteY2" fmla="*/ 22575 h 45244"/>
                  <a:gd name="connsiteX3" fmla="*/ 22574 w 45243"/>
                  <a:gd name="connsiteY3" fmla="*/ 1 h 45244"/>
                  <a:gd name="connsiteX4" fmla="*/ 45244 w 45243"/>
                  <a:gd name="connsiteY4" fmla="*/ 22575 h 45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43" h="45244">
                    <a:moveTo>
                      <a:pt x="45244" y="22575"/>
                    </a:moveTo>
                    <a:cubicBezTo>
                      <a:pt x="45244" y="35053"/>
                      <a:pt x="35147" y="45244"/>
                      <a:pt x="22574" y="45244"/>
                    </a:cubicBezTo>
                    <a:cubicBezTo>
                      <a:pt x="10097" y="45244"/>
                      <a:pt x="0" y="35148"/>
                      <a:pt x="0" y="22575"/>
                    </a:cubicBezTo>
                    <a:cubicBezTo>
                      <a:pt x="0" y="10097"/>
                      <a:pt x="10097" y="1"/>
                      <a:pt x="22574" y="1"/>
                    </a:cubicBezTo>
                    <a:cubicBezTo>
                      <a:pt x="35147" y="-95"/>
                      <a:pt x="45244" y="10002"/>
                      <a:pt x="45244" y="22575"/>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72" name="Freeform: Shape 371">
                <a:extLst>
                  <a:ext uri="{FF2B5EF4-FFF2-40B4-BE49-F238E27FC236}">
                    <a16:creationId xmlns:a16="http://schemas.microsoft.com/office/drawing/2014/main" id="{9FE75EE6-0450-43D3-A2EE-93C3EBD2B5A0}"/>
                  </a:ext>
                </a:extLst>
              </p:cNvPr>
              <p:cNvSpPr/>
              <p:nvPr/>
            </p:nvSpPr>
            <p:spPr>
              <a:xfrm>
                <a:off x="7963298" y="5157839"/>
                <a:ext cx="105727" cy="105727"/>
              </a:xfrm>
              <a:custGeom>
                <a:avLst/>
                <a:gdLst>
                  <a:gd name="connsiteX0" fmla="*/ 45244 w 45243"/>
                  <a:gd name="connsiteY0" fmla="*/ 22574 h 45243"/>
                  <a:gd name="connsiteX1" fmla="*/ 22669 w 45243"/>
                  <a:gd name="connsiteY1" fmla="*/ 45244 h 45243"/>
                  <a:gd name="connsiteX2" fmla="*/ 0 w 45243"/>
                  <a:gd name="connsiteY2" fmla="*/ 22574 h 45243"/>
                  <a:gd name="connsiteX3" fmla="*/ 22669 w 45243"/>
                  <a:gd name="connsiteY3" fmla="*/ 0 h 45243"/>
                  <a:gd name="connsiteX4" fmla="*/ 45244 w 45243"/>
                  <a:gd name="connsiteY4" fmla="*/ 22574 h 45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43" h="45243">
                    <a:moveTo>
                      <a:pt x="45244" y="22574"/>
                    </a:moveTo>
                    <a:cubicBezTo>
                      <a:pt x="45244" y="35052"/>
                      <a:pt x="35147" y="45244"/>
                      <a:pt x="22669" y="45244"/>
                    </a:cubicBezTo>
                    <a:cubicBezTo>
                      <a:pt x="10192" y="45244"/>
                      <a:pt x="0" y="35147"/>
                      <a:pt x="0" y="22574"/>
                    </a:cubicBezTo>
                    <a:cubicBezTo>
                      <a:pt x="0" y="10096"/>
                      <a:pt x="10096" y="0"/>
                      <a:pt x="22669" y="0"/>
                    </a:cubicBezTo>
                    <a:cubicBezTo>
                      <a:pt x="35147" y="0"/>
                      <a:pt x="45244" y="10096"/>
                      <a:pt x="45244" y="22574"/>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73" name="Freeform: Shape 372">
                <a:extLst>
                  <a:ext uri="{FF2B5EF4-FFF2-40B4-BE49-F238E27FC236}">
                    <a16:creationId xmlns:a16="http://schemas.microsoft.com/office/drawing/2014/main" id="{603471B1-23B1-45E2-9694-C8733C2B3C25}"/>
                  </a:ext>
                </a:extLst>
              </p:cNvPr>
              <p:cNvSpPr/>
              <p:nvPr/>
            </p:nvSpPr>
            <p:spPr>
              <a:xfrm>
                <a:off x="7992901" y="1638949"/>
                <a:ext cx="105727" cy="105727"/>
              </a:xfrm>
              <a:custGeom>
                <a:avLst/>
                <a:gdLst>
                  <a:gd name="connsiteX0" fmla="*/ 45244 w 45243"/>
                  <a:gd name="connsiteY0" fmla="*/ 22574 h 45243"/>
                  <a:gd name="connsiteX1" fmla="*/ 22670 w 45243"/>
                  <a:gd name="connsiteY1" fmla="*/ 45244 h 45243"/>
                  <a:gd name="connsiteX2" fmla="*/ 0 w 45243"/>
                  <a:gd name="connsiteY2" fmla="*/ 22574 h 45243"/>
                  <a:gd name="connsiteX3" fmla="*/ 22670 w 45243"/>
                  <a:gd name="connsiteY3" fmla="*/ 0 h 45243"/>
                  <a:gd name="connsiteX4" fmla="*/ 45244 w 45243"/>
                  <a:gd name="connsiteY4" fmla="*/ 22574 h 45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43" h="45243">
                    <a:moveTo>
                      <a:pt x="45244" y="22574"/>
                    </a:moveTo>
                    <a:cubicBezTo>
                      <a:pt x="45244" y="35052"/>
                      <a:pt x="35147" y="45244"/>
                      <a:pt x="22670" y="45244"/>
                    </a:cubicBezTo>
                    <a:cubicBezTo>
                      <a:pt x="10192" y="45244"/>
                      <a:pt x="0" y="35147"/>
                      <a:pt x="0" y="22574"/>
                    </a:cubicBezTo>
                    <a:cubicBezTo>
                      <a:pt x="0" y="10097"/>
                      <a:pt x="10097" y="0"/>
                      <a:pt x="22670" y="0"/>
                    </a:cubicBezTo>
                    <a:cubicBezTo>
                      <a:pt x="35147" y="0"/>
                      <a:pt x="45244" y="10097"/>
                      <a:pt x="45244" y="22574"/>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74" name="Freeform: Shape 373">
                <a:extLst>
                  <a:ext uri="{FF2B5EF4-FFF2-40B4-BE49-F238E27FC236}">
                    <a16:creationId xmlns:a16="http://schemas.microsoft.com/office/drawing/2014/main" id="{A4852B74-2FCF-4B4A-B508-3575A4CF1280}"/>
                  </a:ext>
                </a:extLst>
              </p:cNvPr>
              <p:cNvSpPr/>
              <p:nvPr/>
            </p:nvSpPr>
            <p:spPr>
              <a:xfrm>
                <a:off x="6696773" y="2653727"/>
                <a:ext cx="105505" cy="105727"/>
              </a:xfrm>
              <a:custGeom>
                <a:avLst/>
                <a:gdLst>
                  <a:gd name="connsiteX0" fmla="*/ 45149 w 45148"/>
                  <a:gd name="connsiteY0" fmla="*/ 22670 h 45243"/>
                  <a:gd name="connsiteX1" fmla="*/ 22574 w 45148"/>
                  <a:gd name="connsiteY1" fmla="*/ 45244 h 45243"/>
                  <a:gd name="connsiteX2" fmla="*/ 0 w 45148"/>
                  <a:gd name="connsiteY2" fmla="*/ 22670 h 45243"/>
                  <a:gd name="connsiteX3" fmla="*/ 22574 w 45148"/>
                  <a:gd name="connsiteY3" fmla="*/ 0 h 45243"/>
                  <a:gd name="connsiteX4" fmla="*/ 45149 w 45148"/>
                  <a:gd name="connsiteY4" fmla="*/ 22670 h 45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48" h="45243">
                    <a:moveTo>
                      <a:pt x="45149" y="22670"/>
                    </a:moveTo>
                    <a:cubicBezTo>
                      <a:pt x="45149" y="35147"/>
                      <a:pt x="35052" y="45244"/>
                      <a:pt x="22574" y="45244"/>
                    </a:cubicBezTo>
                    <a:cubicBezTo>
                      <a:pt x="10097" y="45244"/>
                      <a:pt x="0" y="35147"/>
                      <a:pt x="0" y="22670"/>
                    </a:cubicBezTo>
                    <a:cubicBezTo>
                      <a:pt x="0" y="10192"/>
                      <a:pt x="10097" y="0"/>
                      <a:pt x="22574" y="0"/>
                    </a:cubicBezTo>
                    <a:cubicBezTo>
                      <a:pt x="34957" y="95"/>
                      <a:pt x="45149" y="10192"/>
                      <a:pt x="45149" y="22670"/>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75" name="Freeform: Shape 374">
                <a:extLst>
                  <a:ext uri="{FF2B5EF4-FFF2-40B4-BE49-F238E27FC236}">
                    <a16:creationId xmlns:a16="http://schemas.microsoft.com/office/drawing/2014/main" id="{D033657B-3FE2-4F40-89C5-3922BEECBA93}"/>
                  </a:ext>
                </a:extLst>
              </p:cNvPr>
              <p:cNvSpPr/>
              <p:nvPr/>
            </p:nvSpPr>
            <p:spPr>
              <a:xfrm>
                <a:off x="6622430" y="3624209"/>
                <a:ext cx="105727" cy="105727"/>
              </a:xfrm>
              <a:custGeom>
                <a:avLst/>
                <a:gdLst>
                  <a:gd name="connsiteX0" fmla="*/ 45244 w 45243"/>
                  <a:gd name="connsiteY0" fmla="*/ 22669 h 45243"/>
                  <a:gd name="connsiteX1" fmla="*/ 22670 w 45243"/>
                  <a:gd name="connsiteY1" fmla="*/ 45244 h 45243"/>
                  <a:gd name="connsiteX2" fmla="*/ 0 w 45243"/>
                  <a:gd name="connsiteY2" fmla="*/ 22669 h 45243"/>
                  <a:gd name="connsiteX3" fmla="*/ 22670 w 45243"/>
                  <a:gd name="connsiteY3" fmla="*/ 0 h 45243"/>
                  <a:gd name="connsiteX4" fmla="*/ 45244 w 45243"/>
                  <a:gd name="connsiteY4" fmla="*/ 22669 h 45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43" h="45243">
                    <a:moveTo>
                      <a:pt x="45244" y="22669"/>
                    </a:moveTo>
                    <a:cubicBezTo>
                      <a:pt x="45244" y="35147"/>
                      <a:pt x="35147" y="45244"/>
                      <a:pt x="22670" y="45244"/>
                    </a:cubicBezTo>
                    <a:cubicBezTo>
                      <a:pt x="10192" y="45244"/>
                      <a:pt x="0" y="35147"/>
                      <a:pt x="0" y="22669"/>
                    </a:cubicBezTo>
                    <a:cubicBezTo>
                      <a:pt x="0" y="10192"/>
                      <a:pt x="10096" y="0"/>
                      <a:pt x="22670" y="0"/>
                    </a:cubicBezTo>
                    <a:cubicBezTo>
                      <a:pt x="35147" y="95"/>
                      <a:pt x="45244" y="10192"/>
                      <a:pt x="45244" y="22669"/>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76" name="Freeform: Shape 375">
                <a:extLst>
                  <a:ext uri="{FF2B5EF4-FFF2-40B4-BE49-F238E27FC236}">
                    <a16:creationId xmlns:a16="http://schemas.microsoft.com/office/drawing/2014/main" id="{16EFBF23-3CB3-484B-ACF0-3D47099AB496}"/>
                  </a:ext>
                </a:extLst>
              </p:cNvPr>
              <p:cNvSpPr/>
              <p:nvPr/>
            </p:nvSpPr>
            <p:spPr>
              <a:xfrm>
                <a:off x="8393781" y="4514115"/>
                <a:ext cx="133553" cy="133553"/>
              </a:xfrm>
              <a:custGeom>
                <a:avLst/>
                <a:gdLst>
                  <a:gd name="connsiteX0" fmla="*/ 57150 w 57150"/>
                  <a:gd name="connsiteY0" fmla="*/ 28575 h 57150"/>
                  <a:gd name="connsiteX1" fmla="*/ 28575 w 57150"/>
                  <a:gd name="connsiteY1" fmla="*/ 57150 h 57150"/>
                  <a:gd name="connsiteX2" fmla="*/ 0 w 57150"/>
                  <a:gd name="connsiteY2" fmla="*/ 28575 h 57150"/>
                  <a:gd name="connsiteX3" fmla="*/ 28575 w 57150"/>
                  <a:gd name="connsiteY3" fmla="*/ 0 h 57150"/>
                  <a:gd name="connsiteX4" fmla="*/ 57150 w 57150"/>
                  <a:gd name="connsiteY4" fmla="*/ 28575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7150" y="28575"/>
                    </a:moveTo>
                    <a:cubicBezTo>
                      <a:pt x="57150" y="44357"/>
                      <a:pt x="44357" y="57150"/>
                      <a:pt x="28575" y="57150"/>
                    </a:cubicBezTo>
                    <a:cubicBezTo>
                      <a:pt x="12793" y="57150"/>
                      <a:pt x="0" y="44357"/>
                      <a:pt x="0" y="28575"/>
                    </a:cubicBezTo>
                    <a:cubicBezTo>
                      <a:pt x="0" y="12793"/>
                      <a:pt x="12793" y="0"/>
                      <a:pt x="28575" y="0"/>
                    </a:cubicBezTo>
                    <a:cubicBezTo>
                      <a:pt x="44357" y="0"/>
                      <a:pt x="57150" y="12793"/>
                      <a:pt x="57150" y="28575"/>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77" name="Freeform: Shape 376">
                <a:extLst>
                  <a:ext uri="{FF2B5EF4-FFF2-40B4-BE49-F238E27FC236}">
                    <a16:creationId xmlns:a16="http://schemas.microsoft.com/office/drawing/2014/main" id="{438C88AD-C2D2-4571-A84E-72CF6932548D}"/>
                  </a:ext>
                </a:extLst>
              </p:cNvPr>
              <p:cNvSpPr/>
              <p:nvPr/>
            </p:nvSpPr>
            <p:spPr>
              <a:xfrm>
                <a:off x="8601233" y="5292060"/>
                <a:ext cx="133553" cy="133553"/>
              </a:xfrm>
              <a:custGeom>
                <a:avLst/>
                <a:gdLst>
                  <a:gd name="connsiteX0" fmla="*/ 57150 w 57150"/>
                  <a:gd name="connsiteY0" fmla="*/ 28575 h 57150"/>
                  <a:gd name="connsiteX1" fmla="*/ 28575 w 57150"/>
                  <a:gd name="connsiteY1" fmla="*/ 57150 h 57150"/>
                  <a:gd name="connsiteX2" fmla="*/ 0 w 57150"/>
                  <a:gd name="connsiteY2" fmla="*/ 28575 h 57150"/>
                  <a:gd name="connsiteX3" fmla="*/ 28575 w 57150"/>
                  <a:gd name="connsiteY3" fmla="*/ 0 h 57150"/>
                  <a:gd name="connsiteX4" fmla="*/ 57150 w 57150"/>
                  <a:gd name="connsiteY4" fmla="*/ 28575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7150" y="28575"/>
                    </a:moveTo>
                    <a:cubicBezTo>
                      <a:pt x="57150" y="44357"/>
                      <a:pt x="44357" y="57150"/>
                      <a:pt x="28575" y="57150"/>
                    </a:cubicBezTo>
                    <a:cubicBezTo>
                      <a:pt x="12793" y="57150"/>
                      <a:pt x="0" y="44357"/>
                      <a:pt x="0" y="28575"/>
                    </a:cubicBezTo>
                    <a:cubicBezTo>
                      <a:pt x="0" y="12793"/>
                      <a:pt x="12793" y="0"/>
                      <a:pt x="28575" y="0"/>
                    </a:cubicBezTo>
                    <a:cubicBezTo>
                      <a:pt x="44357" y="0"/>
                      <a:pt x="57150" y="12793"/>
                      <a:pt x="57150" y="28575"/>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78" name="Freeform: Shape 377">
                <a:extLst>
                  <a:ext uri="{FF2B5EF4-FFF2-40B4-BE49-F238E27FC236}">
                    <a16:creationId xmlns:a16="http://schemas.microsoft.com/office/drawing/2014/main" id="{D5D278BB-0E53-4312-957F-65DEED2740F4}"/>
                  </a:ext>
                </a:extLst>
              </p:cNvPr>
              <p:cNvSpPr/>
              <p:nvPr/>
            </p:nvSpPr>
            <p:spPr>
              <a:xfrm>
                <a:off x="9319968" y="5099519"/>
                <a:ext cx="133553" cy="133553"/>
              </a:xfrm>
              <a:custGeom>
                <a:avLst/>
                <a:gdLst>
                  <a:gd name="connsiteX0" fmla="*/ 57150 w 57150"/>
                  <a:gd name="connsiteY0" fmla="*/ 28575 h 57150"/>
                  <a:gd name="connsiteX1" fmla="*/ 28575 w 57150"/>
                  <a:gd name="connsiteY1" fmla="*/ 57150 h 57150"/>
                  <a:gd name="connsiteX2" fmla="*/ 0 w 57150"/>
                  <a:gd name="connsiteY2" fmla="*/ 28575 h 57150"/>
                  <a:gd name="connsiteX3" fmla="*/ 28575 w 57150"/>
                  <a:gd name="connsiteY3" fmla="*/ 0 h 57150"/>
                  <a:gd name="connsiteX4" fmla="*/ 57150 w 57150"/>
                  <a:gd name="connsiteY4" fmla="*/ 28575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7150" y="28575"/>
                    </a:moveTo>
                    <a:cubicBezTo>
                      <a:pt x="57150" y="44357"/>
                      <a:pt x="44357" y="57150"/>
                      <a:pt x="28575" y="57150"/>
                    </a:cubicBezTo>
                    <a:cubicBezTo>
                      <a:pt x="12794" y="57150"/>
                      <a:pt x="0" y="44357"/>
                      <a:pt x="0" y="28575"/>
                    </a:cubicBezTo>
                    <a:cubicBezTo>
                      <a:pt x="0" y="12793"/>
                      <a:pt x="12794" y="0"/>
                      <a:pt x="28575" y="0"/>
                    </a:cubicBezTo>
                    <a:cubicBezTo>
                      <a:pt x="44357" y="0"/>
                      <a:pt x="57150" y="12793"/>
                      <a:pt x="57150" y="28575"/>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79" name="Freeform: Shape 378">
                <a:extLst>
                  <a:ext uri="{FF2B5EF4-FFF2-40B4-BE49-F238E27FC236}">
                    <a16:creationId xmlns:a16="http://schemas.microsoft.com/office/drawing/2014/main" id="{78AFB2B7-51E0-418D-985C-5D73965DFD5A}"/>
                  </a:ext>
                </a:extLst>
              </p:cNvPr>
              <p:cNvSpPr/>
              <p:nvPr/>
            </p:nvSpPr>
            <p:spPr>
              <a:xfrm>
                <a:off x="10364573" y="4328922"/>
                <a:ext cx="133553" cy="133553"/>
              </a:xfrm>
              <a:custGeom>
                <a:avLst/>
                <a:gdLst>
                  <a:gd name="connsiteX0" fmla="*/ 57150 w 57150"/>
                  <a:gd name="connsiteY0" fmla="*/ 28575 h 57150"/>
                  <a:gd name="connsiteX1" fmla="*/ 28575 w 57150"/>
                  <a:gd name="connsiteY1" fmla="*/ 57150 h 57150"/>
                  <a:gd name="connsiteX2" fmla="*/ 0 w 57150"/>
                  <a:gd name="connsiteY2" fmla="*/ 28575 h 57150"/>
                  <a:gd name="connsiteX3" fmla="*/ 28575 w 57150"/>
                  <a:gd name="connsiteY3" fmla="*/ 0 h 57150"/>
                  <a:gd name="connsiteX4" fmla="*/ 57150 w 57150"/>
                  <a:gd name="connsiteY4" fmla="*/ 28575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7150" y="28575"/>
                    </a:moveTo>
                    <a:cubicBezTo>
                      <a:pt x="57150" y="44357"/>
                      <a:pt x="44357" y="57150"/>
                      <a:pt x="28575" y="57150"/>
                    </a:cubicBezTo>
                    <a:cubicBezTo>
                      <a:pt x="12793" y="57150"/>
                      <a:pt x="0" y="44357"/>
                      <a:pt x="0" y="28575"/>
                    </a:cubicBezTo>
                    <a:cubicBezTo>
                      <a:pt x="0" y="12793"/>
                      <a:pt x="12793" y="0"/>
                      <a:pt x="28575" y="0"/>
                    </a:cubicBezTo>
                    <a:cubicBezTo>
                      <a:pt x="44357" y="0"/>
                      <a:pt x="57150" y="12793"/>
                      <a:pt x="57150" y="28575"/>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80" name="Freeform: Shape 379">
                <a:extLst>
                  <a:ext uri="{FF2B5EF4-FFF2-40B4-BE49-F238E27FC236}">
                    <a16:creationId xmlns:a16="http://schemas.microsoft.com/office/drawing/2014/main" id="{D41E764A-54F3-4E5C-BD07-DDD6C531FB18}"/>
                  </a:ext>
                </a:extLst>
              </p:cNvPr>
              <p:cNvSpPr/>
              <p:nvPr/>
            </p:nvSpPr>
            <p:spPr>
              <a:xfrm>
                <a:off x="6912238" y="3780910"/>
                <a:ext cx="133553" cy="133553"/>
              </a:xfrm>
              <a:custGeom>
                <a:avLst/>
                <a:gdLst>
                  <a:gd name="connsiteX0" fmla="*/ 57150 w 57150"/>
                  <a:gd name="connsiteY0" fmla="*/ 28575 h 57150"/>
                  <a:gd name="connsiteX1" fmla="*/ 28575 w 57150"/>
                  <a:gd name="connsiteY1" fmla="*/ 57150 h 57150"/>
                  <a:gd name="connsiteX2" fmla="*/ 0 w 57150"/>
                  <a:gd name="connsiteY2" fmla="*/ 28575 h 57150"/>
                  <a:gd name="connsiteX3" fmla="*/ 28575 w 57150"/>
                  <a:gd name="connsiteY3" fmla="*/ 0 h 57150"/>
                  <a:gd name="connsiteX4" fmla="*/ 57150 w 57150"/>
                  <a:gd name="connsiteY4" fmla="*/ 28575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7150" y="28575"/>
                    </a:moveTo>
                    <a:cubicBezTo>
                      <a:pt x="57150" y="44357"/>
                      <a:pt x="44357" y="57150"/>
                      <a:pt x="28575" y="57150"/>
                    </a:cubicBezTo>
                    <a:cubicBezTo>
                      <a:pt x="12793" y="57150"/>
                      <a:pt x="0" y="44357"/>
                      <a:pt x="0" y="28575"/>
                    </a:cubicBezTo>
                    <a:cubicBezTo>
                      <a:pt x="0" y="12794"/>
                      <a:pt x="12793" y="0"/>
                      <a:pt x="28575" y="0"/>
                    </a:cubicBezTo>
                    <a:cubicBezTo>
                      <a:pt x="44357" y="0"/>
                      <a:pt x="57150" y="12794"/>
                      <a:pt x="57150" y="28575"/>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81" name="Freeform: Shape 380">
                <a:extLst>
                  <a:ext uri="{FF2B5EF4-FFF2-40B4-BE49-F238E27FC236}">
                    <a16:creationId xmlns:a16="http://schemas.microsoft.com/office/drawing/2014/main" id="{667C3E77-FB6D-4931-B0CC-0FE49263CDED}"/>
                  </a:ext>
                </a:extLst>
              </p:cNvPr>
              <p:cNvSpPr/>
              <p:nvPr/>
            </p:nvSpPr>
            <p:spPr>
              <a:xfrm>
                <a:off x="7319796" y="4655013"/>
                <a:ext cx="133553" cy="133553"/>
              </a:xfrm>
              <a:custGeom>
                <a:avLst/>
                <a:gdLst>
                  <a:gd name="connsiteX0" fmla="*/ 57150 w 57150"/>
                  <a:gd name="connsiteY0" fmla="*/ 28575 h 57150"/>
                  <a:gd name="connsiteX1" fmla="*/ 28575 w 57150"/>
                  <a:gd name="connsiteY1" fmla="*/ 57150 h 57150"/>
                  <a:gd name="connsiteX2" fmla="*/ 0 w 57150"/>
                  <a:gd name="connsiteY2" fmla="*/ 28575 h 57150"/>
                  <a:gd name="connsiteX3" fmla="*/ 28575 w 57150"/>
                  <a:gd name="connsiteY3" fmla="*/ 0 h 57150"/>
                  <a:gd name="connsiteX4" fmla="*/ 57150 w 57150"/>
                  <a:gd name="connsiteY4" fmla="*/ 28575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7150" y="28575"/>
                    </a:moveTo>
                    <a:cubicBezTo>
                      <a:pt x="57150" y="44357"/>
                      <a:pt x="44357" y="57150"/>
                      <a:pt x="28575" y="57150"/>
                    </a:cubicBezTo>
                    <a:cubicBezTo>
                      <a:pt x="12793" y="57150"/>
                      <a:pt x="0" y="44357"/>
                      <a:pt x="0" y="28575"/>
                    </a:cubicBezTo>
                    <a:cubicBezTo>
                      <a:pt x="0" y="12793"/>
                      <a:pt x="12793" y="0"/>
                      <a:pt x="28575" y="0"/>
                    </a:cubicBezTo>
                    <a:cubicBezTo>
                      <a:pt x="44357" y="0"/>
                      <a:pt x="57150" y="12793"/>
                      <a:pt x="57150" y="28575"/>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82" name="Freeform: Shape 381">
                <a:extLst>
                  <a:ext uri="{FF2B5EF4-FFF2-40B4-BE49-F238E27FC236}">
                    <a16:creationId xmlns:a16="http://schemas.microsoft.com/office/drawing/2014/main" id="{FB57C966-21AC-4018-9CD9-F2A7495C43D7}"/>
                  </a:ext>
                </a:extLst>
              </p:cNvPr>
              <p:cNvSpPr/>
              <p:nvPr/>
            </p:nvSpPr>
            <p:spPr>
              <a:xfrm>
                <a:off x="8714529" y="3486429"/>
                <a:ext cx="188752" cy="188752"/>
              </a:xfrm>
              <a:custGeom>
                <a:avLst/>
                <a:gdLst>
                  <a:gd name="connsiteX0" fmla="*/ 80772 w 80771"/>
                  <a:gd name="connsiteY0" fmla="*/ 40386 h 80771"/>
                  <a:gd name="connsiteX1" fmla="*/ 40386 w 80771"/>
                  <a:gd name="connsiteY1" fmla="*/ 80772 h 80771"/>
                  <a:gd name="connsiteX2" fmla="*/ 0 w 80771"/>
                  <a:gd name="connsiteY2" fmla="*/ 40386 h 80771"/>
                  <a:gd name="connsiteX3" fmla="*/ 40386 w 80771"/>
                  <a:gd name="connsiteY3" fmla="*/ 0 h 80771"/>
                  <a:gd name="connsiteX4" fmla="*/ 80772 w 80771"/>
                  <a:gd name="connsiteY4" fmla="*/ 40386 h 80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71" h="80771">
                    <a:moveTo>
                      <a:pt x="80772" y="40386"/>
                    </a:moveTo>
                    <a:cubicBezTo>
                      <a:pt x="80772" y="62691"/>
                      <a:pt x="62691" y="80772"/>
                      <a:pt x="40386" y="80772"/>
                    </a:cubicBezTo>
                    <a:cubicBezTo>
                      <a:pt x="18081" y="80772"/>
                      <a:pt x="0" y="62691"/>
                      <a:pt x="0" y="40386"/>
                    </a:cubicBezTo>
                    <a:cubicBezTo>
                      <a:pt x="0" y="18081"/>
                      <a:pt x="18082" y="0"/>
                      <a:pt x="40386" y="0"/>
                    </a:cubicBezTo>
                    <a:cubicBezTo>
                      <a:pt x="62691" y="0"/>
                      <a:pt x="80772" y="18081"/>
                      <a:pt x="80772" y="40386"/>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83" name="Freeform: Shape 382">
                <a:extLst>
                  <a:ext uri="{FF2B5EF4-FFF2-40B4-BE49-F238E27FC236}">
                    <a16:creationId xmlns:a16="http://schemas.microsoft.com/office/drawing/2014/main" id="{D404FF59-0828-45CF-8BCC-CEE7BD92D2B7}"/>
                  </a:ext>
                </a:extLst>
              </p:cNvPr>
              <p:cNvSpPr/>
              <p:nvPr/>
            </p:nvSpPr>
            <p:spPr>
              <a:xfrm>
                <a:off x="8588546" y="2471651"/>
                <a:ext cx="188752" cy="188752"/>
              </a:xfrm>
              <a:custGeom>
                <a:avLst/>
                <a:gdLst>
                  <a:gd name="connsiteX0" fmla="*/ 80772 w 80771"/>
                  <a:gd name="connsiteY0" fmla="*/ 40386 h 80771"/>
                  <a:gd name="connsiteX1" fmla="*/ 40386 w 80771"/>
                  <a:gd name="connsiteY1" fmla="*/ 80772 h 80771"/>
                  <a:gd name="connsiteX2" fmla="*/ 0 w 80771"/>
                  <a:gd name="connsiteY2" fmla="*/ 40386 h 80771"/>
                  <a:gd name="connsiteX3" fmla="*/ 40386 w 80771"/>
                  <a:gd name="connsiteY3" fmla="*/ 0 h 80771"/>
                  <a:gd name="connsiteX4" fmla="*/ 80772 w 80771"/>
                  <a:gd name="connsiteY4" fmla="*/ 40386 h 80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71" h="80771">
                    <a:moveTo>
                      <a:pt x="80772" y="40386"/>
                    </a:moveTo>
                    <a:cubicBezTo>
                      <a:pt x="80772" y="62675"/>
                      <a:pt x="62675" y="80772"/>
                      <a:pt x="40386" y="80772"/>
                    </a:cubicBezTo>
                    <a:cubicBezTo>
                      <a:pt x="18098" y="80772"/>
                      <a:pt x="0" y="62675"/>
                      <a:pt x="0" y="40386"/>
                    </a:cubicBezTo>
                    <a:cubicBezTo>
                      <a:pt x="0" y="18098"/>
                      <a:pt x="18098" y="0"/>
                      <a:pt x="40386" y="0"/>
                    </a:cubicBezTo>
                    <a:cubicBezTo>
                      <a:pt x="62675" y="0"/>
                      <a:pt x="80772" y="18098"/>
                      <a:pt x="80772" y="40386"/>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84" name="Freeform: Shape 383">
                <a:extLst>
                  <a:ext uri="{FF2B5EF4-FFF2-40B4-BE49-F238E27FC236}">
                    <a16:creationId xmlns:a16="http://schemas.microsoft.com/office/drawing/2014/main" id="{09694F96-71D7-4BD6-A3C7-28A12D965707}"/>
                  </a:ext>
                </a:extLst>
              </p:cNvPr>
              <p:cNvSpPr/>
              <p:nvPr/>
            </p:nvSpPr>
            <p:spPr>
              <a:xfrm>
                <a:off x="9899810" y="4071833"/>
                <a:ext cx="188752" cy="188752"/>
              </a:xfrm>
              <a:custGeom>
                <a:avLst/>
                <a:gdLst>
                  <a:gd name="connsiteX0" fmla="*/ 80772 w 80771"/>
                  <a:gd name="connsiteY0" fmla="*/ 40386 h 80771"/>
                  <a:gd name="connsiteX1" fmla="*/ 40386 w 80771"/>
                  <a:gd name="connsiteY1" fmla="*/ 80772 h 80771"/>
                  <a:gd name="connsiteX2" fmla="*/ 0 w 80771"/>
                  <a:gd name="connsiteY2" fmla="*/ 40386 h 80771"/>
                  <a:gd name="connsiteX3" fmla="*/ 40386 w 80771"/>
                  <a:gd name="connsiteY3" fmla="*/ 0 h 80771"/>
                  <a:gd name="connsiteX4" fmla="*/ 80772 w 80771"/>
                  <a:gd name="connsiteY4" fmla="*/ 40386 h 80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71" h="80771">
                    <a:moveTo>
                      <a:pt x="80772" y="40386"/>
                    </a:moveTo>
                    <a:cubicBezTo>
                      <a:pt x="80772" y="62675"/>
                      <a:pt x="62675" y="80772"/>
                      <a:pt x="40386" y="80772"/>
                    </a:cubicBezTo>
                    <a:cubicBezTo>
                      <a:pt x="18097" y="80772"/>
                      <a:pt x="0" y="62675"/>
                      <a:pt x="0" y="40386"/>
                    </a:cubicBezTo>
                    <a:cubicBezTo>
                      <a:pt x="0" y="18097"/>
                      <a:pt x="18097" y="0"/>
                      <a:pt x="40386" y="0"/>
                    </a:cubicBezTo>
                    <a:cubicBezTo>
                      <a:pt x="62675" y="0"/>
                      <a:pt x="80772" y="18097"/>
                      <a:pt x="80772" y="40386"/>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sp>
            <p:nvSpPr>
              <p:cNvPr id="385" name="Freeform: Shape 384">
                <a:extLst>
                  <a:ext uri="{FF2B5EF4-FFF2-40B4-BE49-F238E27FC236}">
                    <a16:creationId xmlns:a16="http://schemas.microsoft.com/office/drawing/2014/main" id="{6478B411-22E0-44B1-8945-E0AE44AE3CF7}"/>
                  </a:ext>
                </a:extLst>
              </p:cNvPr>
              <p:cNvSpPr/>
              <p:nvPr/>
            </p:nvSpPr>
            <p:spPr>
              <a:xfrm>
                <a:off x="7381009" y="3471737"/>
                <a:ext cx="188752" cy="188752"/>
              </a:xfrm>
              <a:custGeom>
                <a:avLst/>
                <a:gdLst>
                  <a:gd name="connsiteX0" fmla="*/ 80772 w 80771"/>
                  <a:gd name="connsiteY0" fmla="*/ 40386 h 80771"/>
                  <a:gd name="connsiteX1" fmla="*/ 40386 w 80771"/>
                  <a:gd name="connsiteY1" fmla="*/ 80772 h 80771"/>
                  <a:gd name="connsiteX2" fmla="*/ 0 w 80771"/>
                  <a:gd name="connsiteY2" fmla="*/ 40386 h 80771"/>
                  <a:gd name="connsiteX3" fmla="*/ 40386 w 80771"/>
                  <a:gd name="connsiteY3" fmla="*/ 0 h 80771"/>
                  <a:gd name="connsiteX4" fmla="*/ 80772 w 80771"/>
                  <a:gd name="connsiteY4" fmla="*/ 40386 h 80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71" h="80771">
                    <a:moveTo>
                      <a:pt x="80772" y="40386"/>
                    </a:moveTo>
                    <a:cubicBezTo>
                      <a:pt x="80772" y="62674"/>
                      <a:pt x="62674" y="80772"/>
                      <a:pt x="40386" y="80772"/>
                    </a:cubicBezTo>
                    <a:cubicBezTo>
                      <a:pt x="18097" y="80772"/>
                      <a:pt x="0" y="62674"/>
                      <a:pt x="0" y="40386"/>
                    </a:cubicBezTo>
                    <a:cubicBezTo>
                      <a:pt x="0" y="18097"/>
                      <a:pt x="18097" y="0"/>
                      <a:pt x="40386" y="0"/>
                    </a:cubicBezTo>
                    <a:cubicBezTo>
                      <a:pt x="62674" y="0"/>
                      <a:pt x="80772" y="18097"/>
                      <a:pt x="80772" y="40386"/>
                    </a:cubicBezTo>
                    <a:close/>
                  </a:path>
                </a:pathLst>
              </a:custGeom>
              <a:grpFill/>
              <a:ln w="9525" cap="flat">
                <a:noFill/>
                <a:prstDash val="solid"/>
                <a:miter/>
              </a:ln>
            </p:spPr>
            <p:txBody>
              <a:bodyPr rtlCol="0" anchor="ctr"/>
              <a:lstStyle/>
              <a:p>
                <a:pPr defTabSz="914400">
                  <a:defRPr/>
                </a:pPr>
                <a:endParaRPr lang="en-US" kern="0">
                  <a:solidFill>
                    <a:srgbClr val="000000"/>
                  </a:solidFill>
                  <a:latin typeface="Quicksand"/>
                </a:endParaRPr>
              </a:p>
            </p:txBody>
          </p:sp>
        </p:grpSp>
      </p:grpSp>
      <p:sp>
        <p:nvSpPr>
          <p:cNvPr id="441" name="Rectangle 440">
            <a:extLst>
              <a:ext uri="{FF2B5EF4-FFF2-40B4-BE49-F238E27FC236}">
                <a16:creationId xmlns:a16="http://schemas.microsoft.com/office/drawing/2014/main" id="{CFD1CA73-298D-40E6-BA9C-66DE599AD855}"/>
              </a:ext>
            </a:extLst>
          </p:cNvPr>
          <p:cNvSpPr/>
          <p:nvPr/>
        </p:nvSpPr>
        <p:spPr>
          <a:xfrm>
            <a:off x="4114494" y="-903549"/>
            <a:ext cx="4000703" cy="3426657"/>
          </a:xfrm>
          <a:prstGeom prst="rect">
            <a:avLst/>
          </a:prstGeom>
          <a:gradFill>
            <a:gsLst>
              <a:gs pos="0">
                <a:srgbClr val="FFFFFF">
                  <a:alpha val="18000"/>
                </a:srgbClr>
              </a:gs>
              <a:gs pos="85000">
                <a:srgbClr val="FFFFFF">
                  <a:alpha val="93000"/>
                </a:srgbClr>
              </a:gs>
            </a:gsLst>
            <a:lin ang="5400000" scaled="1"/>
          </a:gradFill>
          <a:ln w="12700" cap="flat" cmpd="sng" algn="ctr">
            <a:noFill/>
            <a:prstDash val="solid"/>
            <a:miter lim="800000"/>
          </a:ln>
          <a:effectLst/>
        </p:spPr>
        <p:txBody>
          <a:bodyPr rtlCol="0" anchor="ctr"/>
          <a:lstStyle/>
          <a:p>
            <a:pPr algn="ctr" defTabSz="914400">
              <a:defRPr/>
            </a:pPr>
            <a:endParaRPr lang="en-US" kern="0">
              <a:solidFill>
                <a:srgbClr val="FFFFFF"/>
              </a:solidFill>
              <a:latin typeface="Quicksand"/>
            </a:endParaRPr>
          </a:p>
        </p:txBody>
      </p:sp>
      <p:sp>
        <p:nvSpPr>
          <p:cNvPr id="45" name="TextBox 44">
            <a:extLst>
              <a:ext uri="{FF2B5EF4-FFF2-40B4-BE49-F238E27FC236}">
                <a16:creationId xmlns:a16="http://schemas.microsoft.com/office/drawing/2014/main" id="{AA37C5A1-8CB6-4F53-A05D-0C5D49E870FA}"/>
              </a:ext>
            </a:extLst>
          </p:cNvPr>
          <p:cNvSpPr txBox="1"/>
          <p:nvPr/>
        </p:nvSpPr>
        <p:spPr>
          <a:xfrm>
            <a:off x="4650348" y="947443"/>
            <a:ext cx="2891304" cy="508473"/>
          </a:xfrm>
          <a:prstGeom prst="rect">
            <a:avLst/>
          </a:prstGeom>
          <a:noFill/>
        </p:spPr>
        <p:txBody>
          <a:bodyPr wrap="square" rtlCol="0">
            <a:spAutoFit/>
          </a:bodyPr>
          <a:lstStyle>
            <a:defPPr>
              <a:defRPr lang="en-US"/>
            </a:defPPr>
            <a:lvl1pPr>
              <a:lnSpc>
                <a:spcPts val="3600"/>
              </a:lnSpc>
              <a:defRPr sz="2500" b="1">
                <a:latin typeface="Century Gothic" panose="020B0502020202020204" pitchFamily="34" charset="0"/>
              </a:defRPr>
            </a:lvl1pPr>
          </a:lstStyle>
          <a:p>
            <a:pPr algn="ctr" defTabSz="914400"/>
            <a:r>
              <a:rPr lang="en-US" dirty="0" err="1">
                <a:solidFill>
                  <a:prstClr val="black"/>
                </a:solidFill>
              </a:rPr>
              <a:t>Entreprise</a:t>
            </a:r>
            <a:r>
              <a:rPr lang="en-US" dirty="0">
                <a:solidFill>
                  <a:prstClr val="black"/>
                </a:solidFill>
              </a:rPr>
              <a:t> </a:t>
            </a:r>
          </a:p>
        </p:txBody>
      </p:sp>
      <p:grpSp>
        <p:nvGrpSpPr>
          <p:cNvPr id="3" name="Group 2">
            <a:extLst>
              <a:ext uri="{FF2B5EF4-FFF2-40B4-BE49-F238E27FC236}">
                <a16:creationId xmlns:a16="http://schemas.microsoft.com/office/drawing/2014/main" id="{B77A8F5D-9C52-3B47-9208-D98A8DDF034F}"/>
              </a:ext>
            </a:extLst>
          </p:cNvPr>
          <p:cNvGrpSpPr/>
          <p:nvPr/>
        </p:nvGrpSpPr>
        <p:grpSpPr>
          <a:xfrm>
            <a:off x="3527866" y="-1146621"/>
            <a:ext cx="4860188" cy="4518962"/>
            <a:chOff x="3526130" y="-1153677"/>
            <a:chExt cx="4860188" cy="4518962"/>
          </a:xfrm>
        </p:grpSpPr>
        <p:sp>
          <p:nvSpPr>
            <p:cNvPr id="43" name="Arc 42">
              <a:extLst>
                <a:ext uri="{FF2B5EF4-FFF2-40B4-BE49-F238E27FC236}">
                  <a16:creationId xmlns:a16="http://schemas.microsoft.com/office/drawing/2014/main" id="{C9F302D2-195D-4CBE-AA9A-252F26084E19}"/>
                </a:ext>
              </a:extLst>
            </p:cNvPr>
            <p:cNvSpPr/>
            <p:nvPr/>
          </p:nvSpPr>
          <p:spPr>
            <a:xfrm rot="5400000">
              <a:off x="4131496" y="-1153677"/>
              <a:ext cx="3929009" cy="3929009"/>
            </a:xfrm>
            <a:prstGeom prst="arc">
              <a:avLst>
                <a:gd name="adj1" fmla="val 16781802"/>
                <a:gd name="adj2" fmla="val 4861127"/>
              </a:avLst>
            </a:prstGeom>
            <a:ln w="19050">
              <a:solidFill>
                <a:srgbClr val="E9E9E9"/>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endParaRPr lang="en-US" dirty="0">
                <a:solidFill>
                  <a:prstClr val="black"/>
                </a:solidFill>
              </a:endParaRPr>
            </a:p>
          </p:txBody>
        </p:sp>
        <p:sp>
          <p:nvSpPr>
            <p:cNvPr id="23" name="Right Arrow 10">
              <a:extLst>
                <a:ext uri="{FF2B5EF4-FFF2-40B4-BE49-F238E27FC236}">
                  <a16:creationId xmlns:a16="http://schemas.microsoft.com/office/drawing/2014/main" id="{DF2D7E72-00F4-460D-88A3-85ED61254282}"/>
                </a:ext>
              </a:extLst>
            </p:cNvPr>
            <p:cNvSpPr/>
            <p:nvPr/>
          </p:nvSpPr>
          <p:spPr>
            <a:xfrm rot="18900000" flipH="1" flipV="1">
              <a:off x="3526130" y="2103300"/>
              <a:ext cx="678924" cy="292980"/>
            </a:xfrm>
            <a:prstGeom prst="rightArrow">
              <a:avLst/>
            </a:prstGeom>
            <a:noFill/>
            <a:ln w="19050">
              <a:gradFill>
                <a:gsLst>
                  <a:gs pos="0">
                    <a:srgbClr val="D2D2D2">
                      <a:alpha val="94000"/>
                    </a:srgbClr>
                  </a:gs>
                  <a:gs pos="90000">
                    <a:srgbClr val="D2D2D2">
                      <a:alpha val="0"/>
                    </a:srgbClr>
                  </a:gs>
                </a:gsLst>
                <a:lin ang="8400000" scaled="0"/>
              </a:gradFill>
            </a:ln>
            <a:effectLst>
              <a:outerShdw blurRad="1079500" dist="508000" dir="2700000" sx="85000" sy="85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US" dirty="0">
                <a:solidFill>
                  <a:prstClr val="white"/>
                </a:solidFill>
              </a:endParaRPr>
            </a:p>
          </p:txBody>
        </p:sp>
        <p:sp>
          <p:nvSpPr>
            <p:cNvPr id="63" name="Right Arrow 12">
              <a:extLst>
                <a:ext uri="{FF2B5EF4-FFF2-40B4-BE49-F238E27FC236}">
                  <a16:creationId xmlns:a16="http://schemas.microsoft.com/office/drawing/2014/main" id="{2DD36469-8955-40E6-A2BE-4157786187D8}"/>
                </a:ext>
              </a:extLst>
            </p:cNvPr>
            <p:cNvSpPr/>
            <p:nvPr/>
          </p:nvSpPr>
          <p:spPr>
            <a:xfrm rot="18337720" flipH="1" flipV="1">
              <a:off x="4400361" y="2879334"/>
              <a:ext cx="678922" cy="292980"/>
            </a:xfrm>
            <a:prstGeom prst="rightArrow">
              <a:avLst/>
            </a:prstGeom>
            <a:noFill/>
            <a:ln w="19050">
              <a:gradFill>
                <a:gsLst>
                  <a:gs pos="0">
                    <a:srgbClr val="D2D2D2">
                      <a:alpha val="94000"/>
                    </a:srgbClr>
                  </a:gs>
                  <a:gs pos="90000">
                    <a:srgbClr val="D2D2D2">
                      <a:alpha val="0"/>
                    </a:srgbClr>
                  </a:gs>
                </a:gsLst>
                <a:lin ang="8400000" scaled="0"/>
              </a:gradFill>
            </a:ln>
            <a:effectLst>
              <a:outerShdw blurRad="1079500" dist="508000" dir="2700000" sx="85000" sy="85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US" dirty="0">
                <a:solidFill>
                  <a:prstClr val="white"/>
                </a:solidFill>
              </a:endParaRPr>
            </a:p>
          </p:txBody>
        </p:sp>
        <p:sp>
          <p:nvSpPr>
            <p:cNvPr id="66" name="Right Arrow 10">
              <a:extLst>
                <a:ext uri="{FF2B5EF4-FFF2-40B4-BE49-F238E27FC236}">
                  <a16:creationId xmlns:a16="http://schemas.microsoft.com/office/drawing/2014/main" id="{B53B168B-F22C-46AE-8953-D0462EE3FC7F}"/>
                </a:ext>
              </a:extLst>
            </p:cNvPr>
            <p:cNvSpPr/>
            <p:nvPr/>
          </p:nvSpPr>
          <p:spPr>
            <a:xfrm rot="2700000" flipV="1">
              <a:off x="7900367" y="2119678"/>
              <a:ext cx="678922" cy="292980"/>
            </a:xfrm>
            <a:prstGeom prst="rightArrow">
              <a:avLst/>
            </a:prstGeom>
            <a:noFill/>
            <a:ln w="19050">
              <a:gradFill>
                <a:gsLst>
                  <a:gs pos="0">
                    <a:srgbClr val="D2D2D2">
                      <a:alpha val="94000"/>
                    </a:srgbClr>
                  </a:gs>
                  <a:gs pos="90000">
                    <a:srgbClr val="D2D2D2">
                      <a:alpha val="0"/>
                    </a:srgbClr>
                  </a:gs>
                </a:gsLst>
                <a:lin ang="8400000" scaled="0"/>
              </a:gradFill>
            </a:ln>
            <a:effectLst>
              <a:outerShdw blurRad="1079500" dist="508000" dir="2700000" sx="85000" sy="85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US" dirty="0">
                <a:solidFill>
                  <a:prstClr val="white"/>
                </a:solidFill>
              </a:endParaRPr>
            </a:p>
          </p:txBody>
        </p:sp>
      </p:grpSp>
      <p:sp>
        <p:nvSpPr>
          <p:cNvPr id="97" name="Oval 96">
            <a:extLst>
              <a:ext uri="{FF2B5EF4-FFF2-40B4-BE49-F238E27FC236}">
                <a16:creationId xmlns:a16="http://schemas.microsoft.com/office/drawing/2014/main" id="{61622CFC-6007-44A4-B03C-3074B1462721}"/>
              </a:ext>
            </a:extLst>
          </p:cNvPr>
          <p:cNvSpPr/>
          <p:nvPr/>
        </p:nvSpPr>
        <p:spPr>
          <a:xfrm rot="2700000">
            <a:off x="212669" y="2653384"/>
            <a:ext cx="2024870" cy="2024872"/>
          </a:xfrm>
          <a:prstGeom prst="ellipse">
            <a:avLst/>
          </a:prstGeom>
          <a:gradFill>
            <a:gsLst>
              <a:gs pos="0">
                <a:srgbClr val="04C7EE">
                  <a:alpha val="40000"/>
                </a:srgbClr>
              </a:gs>
              <a:gs pos="93000">
                <a:srgbClr val="04C7EE">
                  <a:alpha val="0"/>
                </a:srgbClr>
              </a:gs>
            </a:gsLst>
            <a:lin ang="2700000" scaled="0"/>
          </a:gradFill>
          <a:ln w="12700" cap="flat" cmpd="sng" algn="ctr">
            <a:noFill/>
            <a:prstDash val="solid"/>
            <a:miter lim="800000"/>
          </a:ln>
          <a:effectLst/>
        </p:spPr>
        <p:txBody>
          <a:bodyPr rtlCol="0" anchor="ctr"/>
          <a:lstStyle/>
          <a:p>
            <a:pPr algn="ctr" defTabSz="914400"/>
            <a:endParaRPr lang="en-US" sz="900" kern="0" dirty="0">
              <a:solidFill>
                <a:srgbClr val="FFFFFF"/>
              </a:solidFill>
              <a:latin typeface="Century Gothic" panose="020B0502020202020204" pitchFamily="34" charset="0"/>
            </a:endParaRPr>
          </a:p>
        </p:txBody>
      </p:sp>
      <p:sp>
        <p:nvSpPr>
          <p:cNvPr id="98" name="Arc 97">
            <a:extLst>
              <a:ext uri="{FF2B5EF4-FFF2-40B4-BE49-F238E27FC236}">
                <a16:creationId xmlns:a16="http://schemas.microsoft.com/office/drawing/2014/main" id="{537FEC6C-5C97-48DA-A7C8-F8490A614D35}"/>
              </a:ext>
            </a:extLst>
          </p:cNvPr>
          <p:cNvSpPr/>
          <p:nvPr/>
        </p:nvSpPr>
        <p:spPr>
          <a:xfrm rot="4076253">
            <a:off x="85683" y="2526402"/>
            <a:ext cx="2291348" cy="2291351"/>
          </a:xfrm>
          <a:prstGeom prst="arc">
            <a:avLst>
              <a:gd name="adj1" fmla="val 13287228"/>
              <a:gd name="adj2" fmla="val 19056059"/>
            </a:avLst>
          </a:prstGeom>
          <a:noFill/>
          <a:ln w="19050" cap="flat" cmpd="sng" algn="ctr">
            <a:solidFill>
              <a:srgbClr val="73B8BE"/>
            </a:solidFill>
            <a:prstDash val="solid"/>
            <a:miter lim="800000"/>
            <a:headEnd type="oval" w="sm" len="sm"/>
            <a:tailEnd type="oval" w="sm" len="sm"/>
          </a:ln>
          <a:effectLst/>
        </p:spPr>
        <p:txBody>
          <a:bodyPr rtlCol="0" anchor="ctr"/>
          <a:lstStyle/>
          <a:p>
            <a:pPr algn="ctr" defTabSz="914400">
              <a:defRPr/>
            </a:pPr>
            <a:endParaRPr lang="en-US" kern="0">
              <a:solidFill>
                <a:srgbClr val="000000"/>
              </a:solidFill>
              <a:latin typeface="Quicksand"/>
            </a:endParaRPr>
          </a:p>
        </p:txBody>
      </p:sp>
      <p:sp>
        <p:nvSpPr>
          <p:cNvPr id="140" name="TextBox 139">
            <a:extLst>
              <a:ext uri="{FF2B5EF4-FFF2-40B4-BE49-F238E27FC236}">
                <a16:creationId xmlns:a16="http://schemas.microsoft.com/office/drawing/2014/main" id="{91125CC1-33EF-45A5-86B6-1C19041197F4}"/>
              </a:ext>
            </a:extLst>
          </p:cNvPr>
          <p:cNvSpPr txBox="1"/>
          <p:nvPr/>
        </p:nvSpPr>
        <p:spPr>
          <a:xfrm>
            <a:off x="367854" y="3260060"/>
            <a:ext cx="1755248" cy="646331"/>
          </a:xfrm>
          <a:prstGeom prst="rect">
            <a:avLst/>
          </a:prstGeom>
          <a:noFill/>
        </p:spPr>
        <p:txBody>
          <a:bodyPr wrap="square" rtlCol="0">
            <a:spAutoFit/>
          </a:bodyPr>
          <a:lstStyle/>
          <a:p>
            <a:pPr algn="ctr" defTabSz="914400"/>
            <a:r>
              <a:rPr lang="en-US" b="1" dirty="0" err="1">
                <a:solidFill>
                  <a:prstClr val="black"/>
                </a:solidFill>
                <a:latin typeface="Century Gothic" panose="020B0502020202020204" pitchFamily="34" charset="0"/>
              </a:rPr>
              <a:t>Unité</a:t>
            </a:r>
            <a:r>
              <a:rPr lang="en-US" b="1" dirty="0">
                <a:solidFill>
                  <a:prstClr val="black"/>
                </a:solidFill>
                <a:latin typeface="Century Gothic" panose="020B0502020202020204" pitchFamily="34" charset="0"/>
              </a:rPr>
              <a:t> de production</a:t>
            </a:r>
          </a:p>
        </p:txBody>
      </p:sp>
      <p:sp>
        <p:nvSpPr>
          <p:cNvPr id="87" name="Oval 86">
            <a:extLst>
              <a:ext uri="{FF2B5EF4-FFF2-40B4-BE49-F238E27FC236}">
                <a16:creationId xmlns:a16="http://schemas.microsoft.com/office/drawing/2014/main" id="{3CE225B5-AAD8-4178-AE96-4C3FC89D49F7}"/>
              </a:ext>
            </a:extLst>
          </p:cNvPr>
          <p:cNvSpPr/>
          <p:nvPr/>
        </p:nvSpPr>
        <p:spPr>
          <a:xfrm rot="10800000">
            <a:off x="7133704" y="4737658"/>
            <a:ext cx="2024871" cy="2024872"/>
          </a:xfrm>
          <a:prstGeom prst="ellipse">
            <a:avLst/>
          </a:prstGeom>
          <a:gradFill>
            <a:gsLst>
              <a:gs pos="0">
                <a:srgbClr val="7A95D5">
                  <a:alpha val="40000"/>
                </a:srgbClr>
              </a:gs>
              <a:gs pos="93000">
                <a:srgbClr val="7A95D5">
                  <a:alpha val="0"/>
                </a:srgbClr>
              </a:gs>
            </a:gsLst>
            <a:lin ang="2700000" scaled="0"/>
          </a:gradFill>
          <a:ln w="12700" cap="flat" cmpd="sng" algn="ctr">
            <a:noFill/>
            <a:prstDash val="solid"/>
            <a:miter lim="800000"/>
          </a:ln>
          <a:effectLst/>
        </p:spPr>
        <p:txBody>
          <a:bodyPr rtlCol="0" anchor="ctr"/>
          <a:lstStyle/>
          <a:p>
            <a:pPr algn="ctr" defTabSz="914400"/>
            <a:endParaRPr lang="en-US" sz="900" kern="0" dirty="0">
              <a:solidFill>
                <a:srgbClr val="FFFFFF"/>
              </a:solidFill>
              <a:latin typeface="Century Gothic" panose="020B0502020202020204" pitchFamily="34" charset="0"/>
            </a:endParaRPr>
          </a:p>
        </p:txBody>
      </p:sp>
      <p:sp>
        <p:nvSpPr>
          <p:cNvPr id="88" name="Arc 87">
            <a:extLst>
              <a:ext uri="{FF2B5EF4-FFF2-40B4-BE49-F238E27FC236}">
                <a16:creationId xmlns:a16="http://schemas.microsoft.com/office/drawing/2014/main" id="{856A45D0-041A-4E8B-BDA1-883F35297036}"/>
              </a:ext>
            </a:extLst>
          </p:cNvPr>
          <p:cNvSpPr/>
          <p:nvPr/>
        </p:nvSpPr>
        <p:spPr>
          <a:xfrm>
            <a:off x="7009005" y="4602130"/>
            <a:ext cx="2291348" cy="2291350"/>
          </a:xfrm>
          <a:prstGeom prst="arc">
            <a:avLst>
              <a:gd name="adj1" fmla="val 13287228"/>
              <a:gd name="adj2" fmla="val 19056059"/>
            </a:avLst>
          </a:prstGeom>
          <a:noFill/>
          <a:ln w="19050" cap="flat" cmpd="sng" algn="ctr">
            <a:solidFill>
              <a:srgbClr val="5C74DC"/>
            </a:solidFill>
            <a:prstDash val="solid"/>
            <a:miter lim="800000"/>
            <a:headEnd type="oval" w="sm" len="sm"/>
            <a:tailEnd type="oval" w="sm" len="sm"/>
          </a:ln>
          <a:effectLst/>
        </p:spPr>
        <p:txBody>
          <a:bodyPr rtlCol="0" anchor="ctr"/>
          <a:lstStyle/>
          <a:p>
            <a:pPr algn="ctr" defTabSz="914400">
              <a:defRPr/>
            </a:pPr>
            <a:endParaRPr lang="en-US" kern="0">
              <a:solidFill>
                <a:srgbClr val="000000"/>
              </a:solidFill>
              <a:latin typeface="Quicksand"/>
            </a:endParaRPr>
          </a:p>
        </p:txBody>
      </p:sp>
      <p:sp>
        <p:nvSpPr>
          <p:cNvPr id="142" name="TextBox 141">
            <a:extLst>
              <a:ext uri="{FF2B5EF4-FFF2-40B4-BE49-F238E27FC236}">
                <a16:creationId xmlns:a16="http://schemas.microsoft.com/office/drawing/2014/main" id="{128C10B8-8ED9-4E31-A998-EB358A9A9735}"/>
              </a:ext>
            </a:extLst>
          </p:cNvPr>
          <p:cNvSpPr txBox="1"/>
          <p:nvPr/>
        </p:nvSpPr>
        <p:spPr>
          <a:xfrm>
            <a:off x="7307495" y="5449997"/>
            <a:ext cx="1732293" cy="646331"/>
          </a:xfrm>
          <a:prstGeom prst="rect">
            <a:avLst/>
          </a:prstGeom>
          <a:noFill/>
        </p:spPr>
        <p:txBody>
          <a:bodyPr wrap="square" rtlCol="0">
            <a:spAutoFit/>
          </a:bodyPr>
          <a:lstStyle/>
          <a:p>
            <a:pPr algn="ctr" defTabSz="914400"/>
            <a:r>
              <a:rPr lang="en-US" b="1" dirty="0">
                <a:solidFill>
                  <a:prstClr val="black"/>
                </a:solidFill>
                <a:latin typeface="Century Gothic" panose="020B0502020202020204" pitchFamily="34" charset="0"/>
              </a:rPr>
              <a:t>Centre de </a:t>
            </a:r>
            <a:r>
              <a:rPr lang="en-US" b="1" dirty="0" err="1">
                <a:solidFill>
                  <a:prstClr val="black"/>
                </a:solidFill>
                <a:latin typeface="Century Gothic" panose="020B0502020202020204" pitchFamily="34" charset="0"/>
              </a:rPr>
              <a:t>décision</a:t>
            </a:r>
            <a:endParaRPr lang="en-US" b="1" dirty="0">
              <a:solidFill>
                <a:prstClr val="black"/>
              </a:solidFill>
              <a:latin typeface="Century Gothic" panose="020B0502020202020204" pitchFamily="34" charset="0"/>
            </a:endParaRPr>
          </a:p>
        </p:txBody>
      </p:sp>
      <p:sp>
        <p:nvSpPr>
          <p:cNvPr id="180" name="Right Arrow 12">
            <a:extLst>
              <a:ext uri="{FF2B5EF4-FFF2-40B4-BE49-F238E27FC236}">
                <a16:creationId xmlns:a16="http://schemas.microsoft.com/office/drawing/2014/main" id="{42CE468E-D5E6-436D-B183-72166DD307DC}"/>
              </a:ext>
            </a:extLst>
          </p:cNvPr>
          <p:cNvSpPr/>
          <p:nvPr/>
        </p:nvSpPr>
        <p:spPr>
          <a:xfrm rot="3900167" flipV="1">
            <a:off x="6819407" y="2925147"/>
            <a:ext cx="678922" cy="292980"/>
          </a:xfrm>
          <a:prstGeom prst="rightArrow">
            <a:avLst/>
          </a:prstGeom>
          <a:noFill/>
          <a:ln w="19050">
            <a:gradFill>
              <a:gsLst>
                <a:gs pos="0">
                  <a:srgbClr val="D2D2D2">
                    <a:alpha val="94000"/>
                  </a:srgbClr>
                </a:gs>
                <a:gs pos="90000">
                  <a:srgbClr val="D2D2D2">
                    <a:alpha val="0"/>
                  </a:srgbClr>
                </a:gs>
              </a:gsLst>
              <a:lin ang="8400000" scaled="0"/>
            </a:gradFill>
          </a:ln>
          <a:effectLst>
            <a:outerShdw blurRad="1079500" dist="508000" dir="2700000" sx="85000" sy="85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US" dirty="0">
              <a:solidFill>
                <a:prstClr val="white"/>
              </a:solidFill>
            </a:endParaRPr>
          </a:p>
        </p:txBody>
      </p:sp>
      <p:sp>
        <p:nvSpPr>
          <p:cNvPr id="181" name="Right Arrow 12">
            <a:extLst>
              <a:ext uri="{FF2B5EF4-FFF2-40B4-BE49-F238E27FC236}">
                <a16:creationId xmlns:a16="http://schemas.microsoft.com/office/drawing/2014/main" id="{42CE468E-D5E6-436D-B183-72166DD307DC}"/>
              </a:ext>
            </a:extLst>
          </p:cNvPr>
          <p:cNvSpPr/>
          <p:nvPr/>
        </p:nvSpPr>
        <p:spPr>
          <a:xfrm rot="5400000" flipV="1">
            <a:off x="5622155" y="3105817"/>
            <a:ext cx="678922" cy="292980"/>
          </a:xfrm>
          <a:prstGeom prst="rightArrow">
            <a:avLst/>
          </a:prstGeom>
          <a:noFill/>
          <a:ln w="19050">
            <a:gradFill>
              <a:gsLst>
                <a:gs pos="0">
                  <a:srgbClr val="D2D2D2">
                    <a:alpha val="94000"/>
                  </a:srgbClr>
                </a:gs>
                <a:gs pos="90000">
                  <a:srgbClr val="D2D2D2">
                    <a:alpha val="0"/>
                  </a:srgbClr>
                </a:gs>
              </a:gsLst>
              <a:lin ang="8400000" scaled="0"/>
            </a:gradFill>
          </a:ln>
          <a:effectLst>
            <a:outerShdw blurRad="1079500" dist="508000" dir="2700000" sx="85000" sy="85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US" dirty="0">
              <a:solidFill>
                <a:prstClr val="white"/>
              </a:solidFill>
            </a:endParaRPr>
          </a:p>
        </p:txBody>
      </p:sp>
      <p:sp>
        <p:nvSpPr>
          <p:cNvPr id="182" name="Oval 86">
            <a:extLst>
              <a:ext uri="{FF2B5EF4-FFF2-40B4-BE49-F238E27FC236}">
                <a16:creationId xmlns:a16="http://schemas.microsoft.com/office/drawing/2014/main" id="{3CE225B5-AAD8-4178-AE96-4C3FC89D49F7}"/>
              </a:ext>
            </a:extLst>
          </p:cNvPr>
          <p:cNvSpPr/>
          <p:nvPr/>
        </p:nvSpPr>
        <p:spPr>
          <a:xfrm rot="10800000">
            <a:off x="4862993" y="4739947"/>
            <a:ext cx="2024871" cy="2024872"/>
          </a:xfrm>
          <a:prstGeom prst="ellipse">
            <a:avLst/>
          </a:prstGeom>
          <a:gradFill>
            <a:gsLst>
              <a:gs pos="0">
                <a:srgbClr val="7A95D5">
                  <a:alpha val="40000"/>
                </a:srgbClr>
              </a:gs>
              <a:gs pos="93000">
                <a:srgbClr val="7A95D5">
                  <a:alpha val="0"/>
                </a:srgbClr>
              </a:gs>
            </a:gsLst>
            <a:lin ang="2700000" scaled="0"/>
          </a:gradFill>
          <a:ln w="12700" cap="flat" cmpd="sng" algn="ctr">
            <a:noFill/>
            <a:prstDash val="solid"/>
            <a:miter lim="800000"/>
          </a:ln>
          <a:effectLst/>
        </p:spPr>
        <p:txBody>
          <a:bodyPr rtlCol="0" anchor="ctr"/>
          <a:lstStyle/>
          <a:p>
            <a:pPr algn="ctr" defTabSz="914400"/>
            <a:endParaRPr lang="en-US" sz="900" kern="0" dirty="0">
              <a:solidFill>
                <a:srgbClr val="FFFFFF"/>
              </a:solidFill>
              <a:latin typeface="Century Gothic" panose="020B0502020202020204" pitchFamily="34" charset="0"/>
            </a:endParaRPr>
          </a:p>
        </p:txBody>
      </p:sp>
      <p:sp>
        <p:nvSpPr>
          <p:cNvPr id="183" name="Arc 182">
            <a:extLst>
              <a:ext uri="{FF2B5EF4-FFF2-40B4-BE49-F238E27FC236}">
                <a16:creationId xmlns:a16="http://schemas.microsoft.com/office/drawing/2014/main" id="{856A45D0-041A-4E8B-BDA1-883F35297036}"/>
              </a:ext>
            </a:extLst>
          </p:cNvPr>
          <p:cNvSpPr/>
          <p:nvPr/>
        </p:nvSpPr>
        <p:spPr>
          <a:xfrm>
            <a:off x="4738294" y="4604419"/>
            <a:ext cx="2291348" cy="2291350"/>
          </a:xfrm>
          <a:prstGeom prst="arc">
            <a:avLst>
              <a:gd name="adj1" fmla="val 13287228"/>
              <a:gd name="adj2" fmla="val 19056059"/>
            </a:avLst>
          </a:prstGeom>
          <a:noFill/>
          <a:ln w="19050" cap="flat" cmpd="sng" algn="ctr">
            <a:solidFill>
              <a:srgbClr val="5C74DC"/>
            </a:solidFill>
            <a:prstDash val="solid"/>
            <a:miter lim="800000"/>
            <a:headEnd type="oval" w="sm" len="sm"/>
            <a:tailEnd type="oval" w="sm" len="sm"/>
          </a:ln>
          <a:effectLst/>
        </p:spPr>
        <p:txBody>
          <a:bodyPr rtlCol="0" anchor="ctr"/>
          <a:lstStyle/>
          <a:p>
            <a:pPr algn="ctr" defTabSz="914400">
              <a:defRPr/>
            </a:pPr>
            <a:endParaRPr lang="en-US" kern="0">
              <a:solidFill>
                <a:srgbClr val="000000"/>
              </a:solidFill>
              <a:latin typeface="Quicksand"/>
            </a:endParaRPr>
          </a:p>
        </p:txBody>
      </p:sp>
      <p:sp>
        <p:nvSpPr>
          <p:cNvPr id="186" name="TextBox 141">
            <a:extLst>
              <a:ext uri="{FF2B5EF4-FFF2-40B4-BE49-F238E27FC236}">
                <a16:creationId xmlns:a16="http://schemas.microsoft.com/office/drawing/2014/main" id="{128C10B8-8ED9-4E31-A998-EB358A9A9735}"/>
              </a:ext>
            </a:extLst>
          </p:cNvPr>
          <p:cNvSpPr txBox="1"/>
          <p:nvPr/>
        </p:nvSpPr>
        <p:spPr>
          <a:xfrm>
            <a:off x="5007503" y="5547794"/>
            <a:ext cx="1732293" cy="646331"/>
          </a:xfrm>
          <a:prstGeom prst="rect">
            <a:avLst/>
          </a:prstGeom>
          <a:noFill/>
        </p:spPr>
        <p:txBody>
          <a:bodyPr wrap="square" rtlCol="0">
            <a:spAutoFit/>
          </a:bodyPr>
          <a:lstStyle/>
          <a:p>
            <a:pPr algn="ctr" defTabSz="914400"/>
            <a:r>
              <a:rPr lang="en-US" b="1" dirty="0">
                <a:solidFill>
                  <a:prstClr val="black"/>
                </a:solidFill>
                <a:latin typeface="Century Gothic" panose="020B0502020202020204" pitchFamily="34" charset="0"/>
              </a:rPr>
              <a:t>Structure </a:t>
            </a:r>
            <a:r>
              <a:rPr lang="en-US" b="1" dirty="0" err="1">
                <a:solidFill>
                  <a:prstClr val="black"/>
                </a:solidFill>
                <a:latin typeface="Century Gothic" panose="020B0502020202020204" pitchFamily="34" charset="0"/>
              </a:rPr>
              <a:t>sociale</a:t>
            </a:r>
            <a:endParaRPr lang="en-US" b="1" dirty="0">
              <a:solidFill>
                <a:prstClr val="black"/>
              </a:solidFill>
              <a:latin typeface="Century Gothic" panose="020B0502020202020204" pitchFamily="34" charset="0"/>
            </a:endParaRPr>
          </a:p>
        </p:txBody>
      </p:sp>
      <p:sp>
        <p:nvSpPr>
          <p:cNvPr id="187" name="Oval 86">
            <a:extLst>
              <a:ext uri="{FF2B5EF4-FFF2-40B4-BE49-F238E27FC236}">
                <a16:creationId xmlns:a16="http://schemas.microsoft.com/office/drawing/2014/main" id="{3CE225B5-AAD8-4178-AE96-4C3FC89D49F7}"/>
              </a:ext>
            </a:extLst>
          </p:cNvPr>
          <p:cNvSpPr/>
          <p:nvPr/>
        </p:nvSpPr>
        <p:spPr>
          <a:xfrm rot="10800000">
            <a:off x="2552057" y="4753275"/>
            <a:ext cx="2024871" cy="2024872"/>
          </a:xfrm>
          <a:prstGeom prst="ellipse">
            <a:avLst/>
          </a:prstGeom>
          <a:gradFill>
            <a:gsLst>
              <a:gs pos="0">
                <a:srgbClr val="7A95D5">
                  <a:alpha val="40000"/>
                </a:srgbClr>
              </a:gs>
              <a:gs pos="93000">
                <a:srgbClr val="7A95D5">
                  <a:alpha val="0"/>
                </a:srgbClr>
              </a:gs>
            </a:gsLst>
            <a:lin ang="2700000" scaled="0"/>
          </a:gradFill>
          <a:ln w="12700" cap="flat" cmpd="sng" algn="ctr">
            <a:noFill/>
            <a:prstDash val="solid"/>
            <a:miter lim="800000"/>
          </a:ln>
          <a:effectLst/>
        </p:spPr>
        <p:txBody>
          <a:bodyPr rtlCol="0" anchor="ctr"/>
          <a:lstStyle/>
          <a:p>
            <a:pPr algn="ctr" defTabSz="914400"/>
            <a:endParaRPr lang="en-US" sz="900" kern="0" dirty="0">
              <a:solidFill>
                <a:srgbClr val="FFFFFF"/>
              </a:solidFill>
              <a:latin typeface="Century Gothic" panose="020B0502020202020204" pitchFamily="34" charset="0"/>
            </a:endParaRPr>
          </a:p>
        </p:txBody>
      </p:sp>
      <p:sp>
        <p:nvSpPr>
          <p:cNvPr id="188" name="Arc 187">
            <a:extLst>
              <a:ext uri="{FF2B5EF4-FFF2-40B4-BE49-F238E27FC236}">
                <a16:creationId xmlns:a16="http://schemas.microsoft.com/office/drawing/2014/main" id="{856A45D0-041A-4E8B-BDA1-883F35297036}"/>
              </a:ext>
            </a:extLst>
          </p:cNvPr>
          <p:cNvSpPr/>
          <p:nvPr/>
        </p:nvSpPr>
        <p:spPr>
          <a:xfrm>
            <a:off x="2427358" y="4617747"/>
            <a:ext cx="2291348" cy="2291350"/>
          </a:xfrm>
          <a:prstGeom prst="arc">
            <a:avLst>
              <a:gd name="adj1" fmla="val 13287228"/>
              <a:gd name="adj2" fmla="val 19056059"/>
            </a:avLst>
          </a:prstGeom>
          <a:noFill/>
          <a:ln w="19050" cap="flat" cmpd="sng" algn="ctr">
            <a:solidFill>
              <a:srgbClr val="5C74DC"/>
            </a:solidFill>
            <a:prstDash val="solid"/>
            <a:miter lim="800000"/>
            <a:headEnd type="oval" w="sm" len="sm"/>
            <a:tailEnd type="oval" w="sm" len="sm"/>
          </a:ln>
          <a:effectLst/>
        </p:spPr>
        <p:txBody>
          <a:bodyPr rtlCol="0" anchor="ctr"/>
          <a:lstStyle/>
          <a:p>
            <a:pPr algn="ctr" defTabSz="914400">
              <a:defRPr/>
            </a:pPr>
            <a:endParaRPr lang="en-US" kern="0">
              <a:solidFill>
                <a:srgbClr val="000000"/>
              </a:solidFill>
              <a:latin typeface="Quicksand"/>
            </a:endParaRPr>
          </a:p>
        </p:txBody>
      </p:sp>
      <p:sp>
        <p:nvSpPr>
          <p:cNvPr id="191" name="TextBox 141">
            <a:extLst>
              <a:ext uri="{FF2B5EF4-FFF2-40B4-BE49-F238E27FC236}">
                <a16:creationId xmlns:a16="http://schemas.microsoft.com/office/drawing/2014/main" id="{128C10B8-8ED9-4E31-A998-EB358A9A9735}"/>
              </a:ext>
            </a:extLst>
          </p:cNvPr>
          <p:cNvSpPr txBox="1"/>
          <p:nvPr/>
        </p:nvSpPr>
        <p:spPr>
          <a:xfrm>
            <a:off x="2679464" y="5429218"/>
            <a:ext cx="1732293" cy="923330"/>
          </a:xfrm>
          <a:prstGeom prst="rect">
            <a:avLst/>
          </a:prstGeom>
          <a:noFill/>
        </p:spPr>
        <p:txBody>
          <a:bodyPr wrap="square" rtlCol="0">
            <a:spAutoFit/>
          </a:bodyPr>
          <a:lstStyle/>
          <a:p>
            <a:pPr algn="ctr" defTabSz="914400"/>
            <a:r>
              <a:rPr lang="en-US" b="1" dirty="0">
                <a:solidFill>
                  <a:prstClr val="black"/>
                </a:solidFill>
                <a:latin typeface="Century Gothic" panose="020B0502020202020204" pitchFamily="34" charset="0"/>
              </a:rPr>
              <a:t>Centre de </a:t>
            </a:r>
            <a:r>
              <a:rPr lang="en-US" b="1" dirty="0" err="1">
                <a:solidFill>
                  <a:prstClr val="black"/>
                </a:solidFill>
                <a:latin typeface="Century Gothic" panose="020B0502020202020204" pitchFamily="34" charset="0"/>
              </a:rPr>
              <a:t>répartition</a:t>
            </a:r>
            <a:r>
              <a:rPr lang="en-US" b="1" dirty="0">
                <a:solidFill>
                  <a:prstClr val="black"/>
                </a:solidFill>
                <a:latin typeface="Century Gothic" panose="020B0502020202020204" pitchFamily="34" charset="0"/>
              </a:rPr>
              <a:t> des </a:t>
            </a:r>
            <a:r>
              <a:rPr lang="en-US" b="1" dirty="0" err="1">
                <a:solidFill>
                  <a:prstClr val="black"/>
                </a:solidFill>
                <a:latin typeface="Century Gothic" panose="020B0502020202020204" pitchFamily="34" charset="0"/>
              </a:rPr>
              <a:t>revenus</a:t>
            </a:r>
            <a:endParaRPr lang="en-US" b="1" dirty="0">
              <a:solidFill>
                <a:prstClr val="black"/>
              </a:solidFill>
              <a:latin typeface="Century Gothic" panose="020B0502020202020204" pitchFamily="34" charset="0"/>
            </a:endParaRPr>
          </a:p>
        </p:txBody>
      </p:sp>
      <p:sp>
        <p:nvSpPr>
          <p:cNvPr id="176" name="Oval 74">
            <a:extLst>
              <a:ext uri="{FF2B5EF4-FFF2-40B4-BE49-F238E27FC236}">
                <a16:creationId xmlns:a16="http://schemas.microsoft.com/office/drawing/2014/main" id="{F501025C-5A29-4531-B7DA-5B57778CD7A3}"/>
              </a:ext>
            </a:extLst>
          </p:cNvPr>
          <p:cNvSpPr/>
          <p:nvPr/>
        </p:nvSpPr>
        <p:spPr>
          <a:xfrm rot="17100000">
            <a:off x="9375494" y="2454508"/>
            <a:ext cx="2024870" cy="2024872"/>
          </a:xfrm>
          <a:prstGeom prst="ellipse">
            <a:avLst/>
          </a:prstGeom>
          <a:gradFill>
            <a:gsLst>
              <a:gs pos="0">
                <a:srgbClr val="73B8BE">
                  <a:alpha val="40000"/>
                </a:srgbClr>
              </a:gs>
              <a:gs pos="100000">
                <a:srgbClr val="73B8BE">
                  <a:alpha val="0"/>
                </a:srgbClr>
              </a:gs>
            </a:gsLst>
            <a:lin ang="2700000" scaled="0"/>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US" sz="1600" kern="0" dirty="0">
              <a:solidFill>
                <a:srgbClr val="73B8BE"/>
              </a:solidFill>
              <a:latin typeface="Quicksand Medium"/>
            </a:endParaRPr>
          </a:p>
        </p:txBody>
      </p:sp>
      <p:sp>
        <p:nvSpPr>
          <p:cNvPr id="184" name="Arc 183">
            <a:extLst>
              <a:ext uri="{FF2B5EF4-FFF2-40B4-BE49-F238E27FC236}">
                <a16:creationId xmlns:a16="http://schemas.microsoft.com/office/drawing/2014/main" id="{5C584F84-AE4B-40A0-9A74-11F7503CDC8D}"/>
              </a:ext>
            </a:extLst>
          </p:cNvPr>
          <p:cNvSpPr/>
          <p:nvPr/>
        </p:nvSpPr>
        <p:spPr>
          <a:xfrm rot="17100000">
            <a:off x="9244544" y="2312729"/>
            <a:ext cx="2291348" cy="2291351"/>
          </a:xfrm>
          <a:prstGeom prst="arc">
            <a:avLst>
              <a:gd name="adj1" fmla="val 13287228"/>
              <a:gd name="adj2" fmla="val 19056059"/>
            </a:avLst>
          </a:prstGeom>
          <a:noFill/>
          <a:ln w="19050" cap="flat" cmpd="sng" algn="ctr">
            <a:solidFill>
              <a:srgbClr val="0395B3"/>
            </a:solidFill>
            <a:prstDash val="solid"/>
            <a:miter lim="800000"/>
            <a:headEnd type="oval" w="sm" len="sm"/>
            <a:tailEnd type="oval" w="sm" len="sm"/>
          </a:ln>
          <a:effectLst/>
        </p:spPr>
        <p:txBody>
          <a:bodyPr rtlCol="0" anchor="ctr"/>
          <a:lstStyle/>
          <a:p>
            <a:pPr algn="ctr" defTabSz="914400">
              <a:defRPr/>
            </a:pPr>
            <a:endParaRPr lang="en-US" kern="0">
              <a:solidFill>
                <a:srgbClr val="000000"/>
              </a:solidFill>
              <a:latin typeface="Quicksand"/>
            </a:endParaRPr>
          </a:p>
        </p:txBody>
      </p:sp>
      <p:sp>
        <p:nvSpPr>
          <p:cNvPr id="185" name="TextBox 143">
            <a:extLst>
              <a:ext uri="{FF2B5EF4-FFF2-40B4-BE49-F238E27FC236}">
                <a16:creationId xmlns:a16="http://schemas.microsoft.com/office/drawing/2014/main" id="{5E29207B-3AF4-4FF1-98CA-4A13206E6454}"/>
              </a:ext>
            </a:extLst>
          </p:cNvPr>
          <p:cNvSpPr txBox="1"/>
          <p:nvPr/>
        </p:nvSpPr>
        <p:spPr>
          <a:xfrm>
            <a:off x="9530757" y="3025824"/>
            <a:ext cx="1757056" cy="369332"/>
          </a:xfrm>
          <a:prstGeom prst="rect">
            <a:avLst/>
          </a:prstGeom>
          <a:noFill/>
        </p:spPr>
        <p:txBody>
          <a:bodyPr wrap="square" rtlCol="0">
            <a:spAutoFit/>
          </a:bodyPr>
          <a:lstStyle/>
          <a:p>
            <a:pPr algn="ctr" defTabSz="914400"/>
            <a:r>
              <a:rPr lang="en-US" b="1" dirty="0" err="1">
                <a:solidFill>
                  <a:prstClr val="black"/>
                </a:solidFill>
                <a:latin typeface="Century Gothic" panose="020B0502020202020204" pitchFamily="34" charset="0"/>
              </a:rPr>
              <a:t>Système</a:t>
            </a:r>
            <a:r>
              <a:rPr lang="en-US" b="1" dirty="0">
                <a:solidFill>
                  <a:prstClr val="black"/>
                </a:solidFill>
                <a:latin typeface="Century Gothic" panose="020B0502020202020204" pitchFamily="34" charset="0"/>
              </a:rPr>
              <a:t> </a:t>
            </a:r>
          </a:p>
        </p:txBody>
      </p:sp>
      <p:sp>
        <p:nvSpPr>
          <p:cNvPr id="2" name="ZoneTexte 1">
            <a:extLst>
              <a:ext uri="{FF2B5EF4-FFF2-40B4-BE49-F238E27FC236}">
                <a16:creationId xmlns:a16="http://schemas.microsoft.com/office/drawing/2014/main" id="{CC82E4B3-DBE7-4587-BCA3-EF6EEC0F08E4}"/>
              </a:ext>
            </a:extLst>
          </p:cNvPr>
          <p:cNvSpPr txBox="1"/>
          <p:nvPr/>
        </p:nvSpPr>
        <p:spPr>
          <a:xfrm>
            <a:off x="115410" y="158135"/>
            <a:ext cx="3589338" cy="461665"/>
          </a:xfrm>
          <a:prstGeom prst="rect">
            <a:avLst/>
          </a:prstGeom>
          <a:noFill/>
        </p:spPr>
        <p:txBody>
          <a:bodyPr wrap="square" rtlCol="0">
            <a:spAutoFit/>
          </a:bodyPr>
          <a:lstStyle/>
          <a:p>
            <a:r>
              <a:rPr lang="en-CA" sz="2400" b="1" dirty="0">
                <a:solidFill>
                  <a:srgbClr val="FF0000"/>
                </a:solidFill>
              </a:rPr>
              <a:t>1 : </a:t>
            </a:r>
            <a:r>
              <a:rPr lang="en-CA" sz="2400" b="1" dirty="0" err="1">
                <a:solidFill>
                  <a:srgbClr val="FF0000"/>
                </a:solidFill>
              </a:rPr>
              <a:t>L’entreprise</a:t>
            </a:r>
            <a:endParaRPr lang="en-CA" sz="2400" b="1" dirty="0">
              <a:solidFill>
                <a:srgbClr val="FF0000"/>
              </a:solidFill>
            </a:endParaRPr>
          </a:p>
        </p:txBody>
      </p:sp>
    </p:spTree>
    <p:extLst>
      <p:ext uri="{BB962C8B-B14F-4D97-AF65-F5344CB8AC3E}">
        <p14:creationId xmlns:p14="http://schemas.microsoft.com/office/powerpoint/2010/main" val="423672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306"/>
                                        </p:tgtEl>
                                        <p:attrNameLst>
                                          <p:attrName>style.visibility</p:attrName>
                                        </p:attrNameLst>
                                      </p:cBhvr>
                                      <p:to>
                                        <p:strVal val="visible"/>
                                      </p:to>
                                    </p:set>
                                    <p:animEffect transition="in" filter="fade">
                                      <p:cBhvr>
                                        <p:cTn id="7" dur="1000"/>
                                        <p:tgtEl>
                                          <p:spTgt spid="306"/>
                                        </p:tgtEl>
                                      </p:cBhvr>
                                    </p:animEffect>
                                    <p:anim calcmode="lin" valueType="num">
                                      <p:cBhvr>
                                        <p:cTn id="8" dur="1000" fill="hold"/>
                                        <p:tgtEl>
                                          <p:spTgt spid="306"/>
                                        </p:tgtEl>
                                        <p:attrNameLst>
                                          <p:attrName>ppt_x</p:attrName>
                                        </p:attrNameLst>
                                      </p:cBhvr>
                                      <p:tavLst>
                                        <p:tav tm="0">
                                          <p:val>
                                            <p:strVal val="#ppt_x"/>
                                          </p:val>
                                        </p:tav>
                                        <p:tav tm="100000">
                                          <p:val>
                                            <p:strVal val="#ppt_x"/>
                                          </p:val>
                                        </p:tav>
                                      </p:tavLst>
                                    </p:anim>
                                    <p:anim calcmode="lin" valueType="num">
                                      <p:cBhvr>
                                        <p:cTn id="9" dur="1000" fill="hold"/>
                                        <p:tgtEl>
                                          <p:spTgt spid="306"/>
                                        </p:tgtEl>
                                        <p:attrNameLst>
                                          <p:attrName>ppt_y</p:attrName>
                                        </p:attrNameLst>
                                      </p:cBhvr>
                                      <p:tavLst>
                                        <p:tav tm="0">
                                          <p:val>
                                            <p:strVal val="#ppt_y-.1"/>
                                          </p:val>
                                        </p:tav>
                                        <p:tav tm="100000">
                                          <p:val>
                                            <p:strVal val="#ppt_y"/>
                                          </p:val>
                                        </p:tav>
                                      </p:tavLst>
                                    </p:anim>
                                  </p:childTnLst>
                                </p:cTn>
                              </p:par>
                              <p:par>
                                <p:cTn id="10" presetID="8" presetClass="emph" presetSubtype="0" fill="hold" nodeType="withEffect">
                                  <p:stCondLst>
                                    <p:cond delay="0"/>
                                  </p:stCondLst>
                                  <p:childTnLst>
                                    <p:animRot by="21600000">
                                      <p:cBhvr>
                                        <p:cTn id="11" dur="20000" fill="hold"/>
                                        <p:tgtEl>
                                          <p:spTgt spid="306"/>
                                        </p:tgtEl>
                                        <p:attrNameLst>
                                          <p:attrName>r</p:attrName>
                                        </p:attrNameLst>
                                      </p:cBhvr>
                                    </p:animRot>
                                  </p:childTnLst>
                                </p:cTn>
                              </p:par>
                              <p:par>
                                <p:cTn id="12" presetID="10" presetClass="entr" presetSubtype="0" fill="hold" grpId="0" nodeType="withEffect">
                                  <p:stCondLst>
                                    <p:cond delay="1000"/>
                                  </p:stCondLst>
                                  <p:childTnLst>
                                    <p:set>
                                      <p:cBhvr>
                                        <p:cTn id="13" dur="1" fill="hold">
                                          <p:stCondLst>
                                            <p:cond delay="0"/>
                                          </p:stCondLst>
                                        </p:cTn>
                                        <p:tgtEl>
                                          <p:spTgt spid="45"/>
                                        </p:tgtEl>
                                        <p:attrNameLst>
                                          <p:attrName>style.visibility</p:attrName>
                                        </p:attrNameLst>
                                      </p:cBhvr>
                                      <p:to>
                                        <p:strVal val="visible"/>
                                      </p:to>
                                    </p:set>
                                    <p:animEffect transition="in" filter="fade">
                                      <p:cBhvr>
                                        <p:cTn id="14" dur="1000"/>
                                        <p:tgtEl>
                                          <p:spTgt spid="45"/>
                                        </p:tgtEl>
                                      </p:cBhvr>
                                    </p:animEffect>
                                  </p:childTnLst>
                                </p:cTn>
                              </p:par>
                              <p:par>
                                <p:cTn id="15" presetID="16" presetClass="entr" presetSubtype="42" fill="hold" nodeType="withEffect">
                                  <p:stCondLst>
                                    <p:cond delay="2000"/>
                                  </p:stCondLst>
                                  <p:childTnLst>
                                    <p:set>
                                      <p:cBhvr>
                                        <p:cTn id="16" dur="1" fill="hold">
                                          <p:stCondLst>
                                            <p:cond delay="0"/>
                                          </p:stCondLst>
                                        </p:cTn>
                                        <p:tgtEl>
                                          <p:spTgt spid="3"/>
                                        </p:tgtEl>
                                        <p:attrNameLst>
                                          <p:attrName>style.visibility</p:attrName>
                                        </p:attrNameLst>
                                      </p:cBhvr>
                                      <p:to>
                                        <p:strVal val="visible"/>
                                      </p:to>
                                    </p:set>
                                    <p:animEffect transition="in" filter="barn(outHorizontal)">
                                      <p:cBhvr>
                                        <p:cTn id="17" dur="2000"/>
                                        <p:tgtEl>
                                          <p:spTgt spid="3"/>
                                        </p:tgtEl>
                                      </p:cBhvr>
                                    </p:animEffect>
                                  </p:childTnLst>
                                </p:cTn>
                              </p:par>
                              <p:par>
                                <p:cTn id="18" presetID="10" presetClass="entr" presetSubtype="0" fill="hold" grpId="0" nodeType="withEffect">
                                  <p:stCondLst>
                                    <p:cond delay="2000"/>
                                  </p:stCondLst>
                                  <p:childTnLst>
                                    <p:set>
                                      <p:cBhvr>
                                        <p:cTn id="19" dur="1" fill="hold">
                                          <p:stCondLst>
                                            <p:cond delay="0"/>
                                          </p:stCondLst>
                                        </p:cTn>
                                        <p:tgtEl>
                                          <p:spTgt spid="97"/>
                                        </p:tgtEl>
                                        <p:attrNameLst>
                                          <p:attrName>style.visibility</p:attrName>
                                        </p:attrNameLst>
                                      </p:cBhvr>
                                      <p:to>
                                        <p:strVal val="visible"/>
                                      </p:to>
                                    </p:set>
                                    <p:animEffect transition="in" filter="fade">
                                      <p:cBhvr>
                                        <p:cTn id="20" dur="2000"/>
                                        <p:tgtEl>
                                          <p:spTgt spid="97"/>
                                        </p:tgtEl>
                                      </p:cBhvr>
                                    </p:animEffect>
                                  </p:childTnLst>
                                </p:cTn>
                              </p:par>
                              <p:par>
                                <p:cTn id="21" presetID="0" presetClass="path" presetSubtype="0" decel="50000" fill="hold" grpId="1" nodeType="withEffect">
                                  <p:stCondLst>
                                    <p:cond delay="2000"/>
                                  </p:stCondLst>
                                  <p:childTnLst>
                                    <p:animMotion origin="layout" path="M 0.25508 0.17592 C 0.23203 0.17546 0.20924 0.17523 0.18997 0.17338 C 0.17057 0.17129 0.15586 0.1699 0.13854 0.16365 C 0.12135 0.1574 0.10104 0.14699 0.0862 0.13518 C 0.07109 0.12338 0.06302 0.11504 0.0487 0.09236 C 0.03424 0.0699 0.01706 0.03472 1.66667E-6 3.7037E-6 " pathEditMode="relative" rAng="0" ptsTypes="AAAAAA">
                                      <p:cBhvr>
                                        <p:cTn id="22" dur="2000" fill="hold"/>
                                        <p:tgtEl>
                                          <p:spTgt spid="97"/>
                                        </p:tgtEl>
                                        <p:attrNameLst>
                                          <p:attrName>ppt_x</p:attrName>
                                          <p:attrName>ppt_y</p:attrName>
                                        </p:attrNameLst>
                                      </p:cBhvr>
                                      <p:rCtr x="-12760" y="-8796"/>
                                    </p:animMotion>
                                  </p:childTnLst>
                                </p:cTn>
                              </p:par>
                              <p:par>
                                <p:cTn id="23" presetID="10" presetClass="entr" presetSubtype="0" fill="hold" grpId="0" nodeType="withEffect">
                                  <p:stCondLst>
                                    <p:cond delay="2000"/>
                                  </p:stCondLst>
                                  <p:childTnLst>
                                    <p:set>
                                      <p:cBhvr>
                                        <p:cTn id="24" dur="1" fill="hold">
                                          <p:stCondLst>
                                            <p:cond delay="0"/>
                                          </p:stCondLst>
                                        </p:cTn>
                                        <p:tgtEl>
                                          <p:spTgt spid="87"/>
                                        </p:tgtEl>
                                        <p:attrNameLst>
                                          <p:attrName>style.visibility</p:attrName>
                                        </p:attrNameLst>
                                      </p:cBhvr>
                                      <p:to>
                                        <p:strVal val="visible"/>
                                      </p:to>
                                    </p:set>
                                    <p:animEffect transition="in" filter="fade">
                                      <p:cBhvr>
                                        <p:cTn id="25" dur="2000"/>
                                        <p:tgtEl>
                                          <p:spTgt spid="87"/>
                                        </p:tgtEl>
                                      </p:cBhvr>
                                    </p:animEffect>
                                  </p:childTnLst>
                                </p:cTn>
                              </p:par>
                              <p:par>
                                <p:cTn id="26" presetID="0" presetClass="path" presetSubtype="0" decel="50000" fill="hold" grpId="1" nodeType="withEffect">
                                  <p:stCondLst>
                                    <p:cond delay="2000"/>
                                  </p:stCondLst>
                                  <p:childTnLst>
                                    <p:animMotion origin="layout" path="M -0.09583 0.00162 L 2.91667E-6 2.59259E-6 " pathEditMode="relative" rAng="0" ptsTypes="AA">
                                      <p:cBhvr>
                                        <p:cTn id="27" dur="2000" fill="hold"/>
                                        <p:tgtEl>
                                          <p:spTgt spid="87"/>
                                        </p:tgtEl>
                                        <p:attrNameLst>
                                          <p:attrName>ppt_x</p:attrName>
                                          <p:attrName>ppt_y</p:attrName>
                                        </p:attrNameLst>
                                      </p:cBhvr>
                                      <p:rCtr x="4753" y="-185"/>
                                    </p:animMotion>
                                  </p:childTnLst>
                                </p:cTn>
                              </p:par>
                              <p:par>
                                <p:cTn id="28" presetID="22" presetClass="entr" presetSubtype="8" fill="hold" grpId="0" nodeType="withEffect">
                                  <p:stCondLst>
                                    <p:cond delay="4500"/>
                                  </p:stCondLst>
                                  <p:childTnLst>
                                    <p:set>
                                      <p:cBhvr>
                                        <p:cTn id="29" dur="1" fill="hold">
                                          <p:stCondLst>
                                            <p:cond delay="0"/>
                                          </p:stCondLst>
                                        </p:cTn>
                                        <p:tgtEl>
                                          <p:spTgt spid="98"/>
                                        </p:tgtEl>
                                        <p:attrNameLst>
                                          <p:attrName>style.visibility</p:attrName>
                                        </p:attrNameLst>
                                      </p:cBhvr>
                                      <p:to>
                                        <p:strVal val="visible"/>
                                      </p:to>
                                    </p:set>
                                    <p:animEffect transition="in" filter="wipe(left)">
                                      <p:cBhvr>
                                        <p:cTn id="30" dur="1000"/>
                                        <p:tgtEl>
                                          <p:spTgt spid="98"/>
                                        </p:tgtEl>
                                      </p:cBhvr>
                                    </p:animEffect>
                                  </p:childTnLst>
                                </p:cTn>
                              </p:par>
                              <p:par>
                                <p:cTn id="31" presetID="22" presetClass="entr" presetSubtype="8" fill="hold" grpId="0" nodeType="withEffect">
                                  <p:stCondLst>
                                    <p:cond delay="5500"/>
                                  </p:stCondLst>
                                  <p:childTnLst>
                                    <p:set>
                                      <p:cBhvr>
                                        <p:cTn id="32" dur="1" fill="hold">
                                          <p:stCondLst>
                                            <p:cond delay="0"/>
                                          </p:stCondLst>
                                        </p:cTn>
                                        <p:tgtEl>
                                          <p:spTgt spid="88"/>
                                        </p:tgtEl>
                                        <p:attrNameLst>
                                          <p:attrName>style.visibility</p:attrName>
                                        </p:attrNameLst>
                                      </p:cBhvr>
                                      <p:to>
                                        <p:strVal val="visible"/>
                                      </p:to>
                                    </p:set>
                                    <p:animEffect transition="in" filter="wipe(left)">
                                      <p:cBhvr>
                                        <p:cTn id="33" dur="1000"/>
                                        <p:tgtEl>
                                          <p:spTgt spid="88"/>
                                        </p:tgtEl>
                                      </p:cBhvr>
                                    </p:animEffect>
                                  </p:childTnLst>
                                </p:cTn>
                              </p:par>
                              <p:par>
                                <p:cTn id="34" presetID="10" presetClass="entr" presetSubtype="0" fill="hold" grpId="0" nodeType="withEffect">
                                  <p:stCondLst>
                                    <p:cond delay="2000"/>
                                  </p:stCondLst>
                                  <p:childTnLst>
                                    <p:set>
                                      <p:cBhvr>
                                        <p:cTn id="35" dur="1" fill="hold">
                                          <p:stCondLst>
                                            <p:cond delay="0"/>
                                          </p:stCondLst>
                                        </p:cTn>
                                        <p:tgtEl>
                                          <p:spTgt spid="182"/>
                                        </p:tgtEl>
                                        <p:attrNameLst>
                                          <p:attrName>style.visibility</p:attrName>
                                        </p:attrNameLst>
                                      </p:cBhvr>
                                      <p:to>
                                        <p:strVal val="visible"/>
                                      </p:to>
                                    </p:set>
                                    <p:animEffect transition="in" filter="fade">
                                      <p:cBhvr>
                                        <p:cTn id="36" dur="2000"/>
                                        <p:tgtEl>
                                          <p:spTgt spid="182"/>
                                        </p:tgtEl>
                                      </p:cBhvr>
                                    </p:animEffect>
                                  </p:childTnLst>
                                </p:cTn>
                              </p:par>
                              <p:par>
                                <p:cTn id="37" presetID="0" presetClass="path" presetSubtype="0" decel="50000" fill="hold" grpId="1" nodeType="withEffect">
                                  <p:stCondLst>
                                    <p:cond delay="2000"/>
                                  </p:stCondLst>
                                  <p:childTnLst>
                                    <p:animMotion origin="layout" path="M -0.09583 0.00162 L 2.91667E-6 2.59259E-6 " pathEditMode="relative" rAng="0" ptsTypes="AA">
                                      <p:cBhvr>
                                        <p:cTn id="38" dur="2000" fill="hold"/>
                                        <p:tgtEl>
                                          <p:spTgt spid="182"/>
                                        </p:tgtEl>
                                        <p:attrNameLst>
                                          <p:attrName>ppt_x</p:attrName>
                                          <p:attrName>ppt_y</p:attrName>
                                        </p:attrNameLst>
                                      </p:cBhvr>
                                      <p:rCtr x="4753" y="-185"/>
                                    </p:animMotion>
                                  </p:childTnLst>
                                </p:cTn>
                              </p:par>
                              <p:par>
                                <p:cTn id="39" presetID="22" presetClass="entr" presetSubtype="8" fill="hold" grpId="0" nodeType="withEffect">
                                  <p:stCondLst>
                                    <p:cond delay="5500"/>
                                  </p:stCondLst>
                                  <p:childTnLst>
                                    <p:set>
                                      <p:cBhvr>
                                        <p:cTn id="40" dur="1" fill="hold">
                                          <p:stCondLst>
                                            <p:cond delay="0"/>
                                          </p:stCondLst>
                                        </p:cTn>
                                        <p:tgtEl>
                                          <p:spTgt spid="183"/>
                                        </p:tgtEl>
                                        <p:attrNameLst>
                                          <p:attrName>style.visibility</p:attrName>
                                        </p:attrNameLst>
                                      </p:cBhvr>
                                      <p:to>
                                        <p:strVal val="visible"/>
                                      </p:to>
                                    </p:set>
                                    <p:animEffect transition="in" filter="wipe(left)">
                                      <p:cBhvr>
                                        <p:cTn id="41" dur="1000"/>
                                        <p:tgtEl>
                                          <p:spTgt spid="183"/>
                                        </p:tgtEl>
                                      </p:cBhvr>
                                    </p:animEffect>
                                  </p:childTnLst>
                                </p:cTn>
                              </p:par>
                              <p:par>
                                <p:cTn id="42" presetID="10" presetClass="entr" presetSubtype="0" fill="hold" grpId="0" nodeType="withEffect">
                                  <p:stCondLst>
                                    <p:cond delay="2000"/>
                                  </p:stCondLst>
                                  <p:childTnLst>
                                    <p:set>
                                      <p:cBhvr>
                                        <p:cTn id="43" dur="1" fill="hold">
                                          <p:stCondLst>
                                            <p:cond delay="0"/>
                                          </p:stCondLst>
                                        </p:cTn>
                                        <p:tgtEl>
                                          <p:spTgt spid="187"/>
                                        </p:tgtEl>
                                        <p:attrNameLst>
                                          <p:attrName>style.visibility</p:attrName>
                                        </p:attrNameLst>
                                      </p:cBhvr>
                                      <p:to>
                                        <p:strVal val="visible"/>
                                      </p:to>
                                    </p:set>
                                    <p:animEffect transition="in" filter="fade">
                                      <p:cBhvr>
                                        <p:cTn id="44" dur="2000"/>
                                        <p:tgtEl>
                                          <p:spTgt spid="187"/>
                                        </p:tgtEl>
                                      </p:cBhvr>
                                    </p:animEffect>
                                  </p:childTnLst>
                                </p:cTn>
                              </p:par>
                              <p:par>
                                <p:cTn id="45" presetID="0" presetClass="path" presetSubtype="0" decel="50000" fill="hold" grpId="1" nodeType="withEffect">
                                  <p:stCondLst>
                                    <p:cond delay="2000"/>
                                  </p:stCondLst>
                                  <p:childTnLst>
                                    <p:animMotion origin="layout" path="M -0.09583 0.00162 L 2.91667E-6 2.59259E-6 " pathEditMode="relative" rAng="0" ptsTypes="AA">
                                      <p:cBhvr>
                                        <p:cTn id="46" dur="2000" fill="hold"/>
                                        <p:tgtEl>
                                          <p:spTgt spid="187"/>
                                        </p:tgtEl>
                                        <p:attrNameLst>
                                          <p:attrName>ppt_x</p:attrName>
                                          <p:attrName>ppt_y</p:attrName>
                                        </p:attrNameLst>
                                      </p:cBhvr>
                                      <p:rCtr x="4753" y="-185"/>
                                    </p:animMotion>
                                  </p:childTnLst>
                                </p:cTn>
                              </p:par>
                              <p:par>
                                <p:cTn id="47" presetID="22" presetClass="entr" presetSubtype="8" fill="hold" grpId="0" nodeType="withEffect">
                                  <p:stCondLst>
                                    <p:cond delay="5500"/>
                                  </p:stCondLst>
                                  <p:childTnLst>
                                    <p:set>
                                      <p:cBhvr>
                                        <p:cTn id="48" dur="1" fill="hold">
                                          <p:stCondLst>
                                            <p:cond delay="0"/>
                                          </p:stCondLst>
                                        </p:cTn>
                                        <p:tgtEl>
                                          <p:spTgt spid="188"/>
                                        </p:tgtEl>
                                        <p:attrNameLst>
                                          <p:attrName>style.visibility</p:attrName>
                                        </p:attrNameLst>
                                      </p:cBhvr>
                                      <p:to>
                                        <p:strVal val="visible"/>
                                      </p:to>
                                    </p:set>
                                    <p:animEffect transition="in" filter="wipe(left)">
                                      <p:cBhvr>
                                        <p:cTn id="49" dur="1000"/>
                                        <p:tgtEl>
                                          <p:spTgt spid="188"/>
                                        </p:tgtEl>
                                      </p:cBhvr>
                                    </p:animEffect>
                                  </p:childTnLst>
                                </p:cTn>
                              </p:par>
                              <p:par>
                                <p:cTn id="50" presetID="10" presetClass="entr" presetSubtype="0" fill="hold" grpId="0" nodeType="withEffect">
                                  <p:stCondLst>
                                    <p:cond delay="2000"/>
                                  </p:stCondLst>
                                  <p:childTnLst>
                                    <p:set>
                                      <p:cBhvr>
                                        <p:cTn id="51" dur="1" fill="hold">
                                          <p:stCondLst>
                                            <p:cond delay="0"/>
                                          </p:stCondLst>
                                        </p:cTn>
                                        <p:tgtEl>
                                          <p:spTgt spid="176"/>
                                        </p:tgtEl>
                                        <p:attrNameLst>
                                          <p:attrName>style.visibility</p:attrName>
                                        </p:attrNameLst>
                                      </p:cBhvr>
                                      <p:to>
                                        <p:strVal val="visible"/>
                                      </p:to>
                                    </p:set>
                                    <p:animEffect transition="in" filter="fade">
                                      <p:cBhvr>
                                        <p:cTn id="52" dur="2000"/>
                                        <p:tgtEl>
                                          <p:spTgt spid="176"/>
                                        </p:tgtEl>
                                      </p:cBhvr>
                                    </p:animEffect>
                                  </p:childTnLst>
                                </p:cTn>
                              </p:par>
                              <p:par>
                                <p:cTn id="53" presetID="0" presetClass="path" presetSubtype="0" decel="50000" fill="hold" grpId="1" nodeType="withEffect">
                                  <p:stCondLst>
                                    <p:cond delay="2000"/>
                                  </p:stCondLst>
                                  <p:childTnLst>
                                    <p:animMotion origin="layout" path="M -0.35755 0.45903 C -0.32969 0.45602 -0.30169 0.45324 -0.27344 0.44306 C -0.24505 0.4331 -0.2168 0.42408 -0.18802 0.39838 C -0.15899 0.37315 -0.12474 0.32801 -0.1 0.29167 C -0.07539 0.25533 -0.05573 0.22315 -0.03984 0.18033 C -0.02409 0.13704 -0.01159 0.06343 -0.00495 0.0331 C 0.00169 0.00324 0.00078 0.00162 1.25E-6 -1.11111E-6 " pathEditMode="relative" rAng="0" ptsTypes="AAAAAAA">
                                      <p:cBhvr>
                                        <p:cTn id="54" dur="2000" fill="hold"/>
                                        <p:tgtEl>
                                          <p:spTgt spid="176"/>
                                        </p:tgtEl>
                                        <p:attrNameLst>
                                          <p:attrName>ppt_x</p:attrName>
                                          <p:attrName>ppt_y</p:attrName>
                                        </p:attrNameLst>
                                      </p:cBhvr>
                                      <p:rCtr x="17904" y="-22963"/>
                                    </p:animMotion>
                                  </p:childTnLst>
                                </p:cTn>
                              </p:par>
                              <p:par>
                                <p:cTn id="55" presetID="22" presetClass="entr" presetSubtype="4" fill="hold" grpId="0" nodeType="withEffect">
                                  <p:stCondLst>
                                    <p:cond delay="6500"/>
                                  </p:stCondLst>
                                  <p:childTnLst>
                                    <p:set>
                                      <p:cBhvr>
                                        <p:cTn id="56" dur="1" fill="hold">
                                          <p:stCondLst>
                                            <p:cond delay="0"/>
                                          </p:stCondLst>
                                        </p:cTn>
                                        <p:tgtEl>
                                          <p:spTgt spid="184"/>
                                        </p:tgtEl>
                                        <p:attrNameLst>
                                          <p:attrName>style.visibility</p:attrName>
                                        </p:attrNameLst>
                                      </p:cBhvr>
                                      <p:to>
                                        <p:strVal val="visible"/>
                                      </p:to>
                                    </p:set>
                                    <p:animEffect transition="in" filter="wipe(down)">
                                      <p:cBhvr>
                                        <p:cTn id="57" dur="1000"/>
                                        <p:tgtEl>
                                          <p:spTgt spid="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97" grpId="0" animBg="1"/>
      <p:bldP spid="97" grpId="1" animBg="1"/>
      <p:bldP spid="98" grpId="0" animBg="1"/>
      <p:bldP spid="87" grpId="0" animBg="1"/>
      <p:bldP spid="87" grpId="1" animBg="1"/>
      <p:bldP spid="88" grpId="0" animBg="1"/>
      <p:bldP spid="182" grpId="0" animBg="1"/>
      <p:bldP spid="182" grpId="1" animBg="1"/>
      <p:bldP spid="183" grpId="0" animBg="1"/>
      <p:bldP spid="187" grpId="0" animBg="1"/>
      <p:bldP spid="187" grpId="1" animBg="1"/>
      <p:bldP spid="188" grpId="0" animBg="1"/>
      <p:bldP spid="176" grpId="0" animBg="1"/>
      <p:bldP spid="176" grpId="1" animBg="1"/>
      <p:bldP spid="18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7" name="Group 116">
            <a:extLst>
              <a:ext uri="{FF2B5EF4-FFF2-40B4-BE49-F238E27FC236}">
                <a16:creationId xmlns:a16="http://schemas.microsoft.com/office/drawing/2014/main" id="{5E7B2E5C-A63E-4509-BD4C-F4F01ADA4AF2}"/>
              </a:ext>
            </a:extLst>
          </p:cNvPr>
          <p:cNvGrpSpPr/>
          <p:nvPr/>
        </p:nvGrpSpPr>
        <p:grpSpPr>
          <a:xfrm flipH="1">
            <a:off x="-111786" y="-1698086"/>
            <a:ext cx="15796527" cy="5135247"/>
            <a:chOff x="2038885" y="6212183"/>
            <a:chExt cx="9825895" cy="3194271"/>
          </a:xfrm>
        </p:grpSpPr>
        <p:sp>
          <p:nvSpPr>
            <p:cNvPr id="118" name="Freeform: Shape 117">
              <a:extLst>
                <a:ext uri="{FF2B5EF4-FFF2-40B4-BE49-F238E27FC236}">
                  <a16:creationId xmlns:a16="http://schemas.microsoft.com/office/drawing/2014/main" id="{C70B0D85-11C2-43DE-926F-44FD80FBF9A7}"/>
                </a:ext>
              </a:extLst>
            </p:cNvPr>
            <p:cNvSpPr/>
            <p:nvPr/>
          </p:nvSpPr>
          <p:spPr>
            <a:xfrm>
              <a:off x="3103685" y="6212183"/>
              <a:ext cx="8334375" cy="1952625"/>
            </a:xfrm>
            <a:custGeom>
              <a:avLst/>
              <a:gdLst>
                <a:gd name="connsiteX0" fmla="*/ 0 w 8334375"/>
                <a:gd name="connsiteY0" fmla="*/ 368639 h 1952625"/>
                <a:gd name="connsiteX1" fmla="*/ 636365 w 8334375"/>
                <a:gd name="connsiteY1" fmla="*/ 918708 h 1952625"/>
                <a:gd name="connsiteX2" fmla="*/ 1695926 w 8334375"/>
                <a:gd name="connsiteY2" fmla="*/ 759260 h 1952625"/>
                <a:gd name="connsiteX3" fmla="*/ 2689955 w 8334375"/>
                <a:gd name="connsiteY3" fmla="*/ 4213 h 1952625"/>
                <a:gd name="connsiteX4" fmla="*/ 3658934 w 8334375"/>
                <a:gd name="connsiteY4" fmla="*/ 456079 h 1952625"/>
                <a:gd name="connsiteX5" fmla="*/ 3933825 w 8334375"/>
                <a:gd name="connsiteY5" fmla="*/ 1086824 h 1952625"/>
                <a:gd name="connsiteX6" fmla="*/ 5008817 w 8334375"/>
                <a:gd name="connsiteY6" fmla="*/ 1438106 h 1952625"/>
                <a:gd name="connsiteX7" fmla="*/ 5703094 w 8334375"/>
                <a:gd name="connsiteY7" fmla="*/ 1248749 h 1952625"/>
                <a:gd name="connsiteX8" fmla="*/ 6431661 w 8334375"/>
                <a:gd name="connsiteY8" fmla="*/ 1887591 h 1952625"/>
                <a:gd name="connsiteX9" fmla="*/ 6937534 w 8334375"/>
                <a:gd name="connsiteY9" fmla="*/ 1753860 h 1952625"/>
                <a:gd name="connsiteX10" fmla="*/ 7845362 w 8334375"/>
                <a:gd name="connsiteY10" fmla="*/ 1907117 h 1952625"/>
                <a:gd name="connsiteX11" fmla="*/ 8102060 w 8334375"/>
                <a:gd name="connsiteY11" fmla="*/ 1817392 h 1952625"/>
                <a:gd name="connsiteX12" fmla="*/ 8336947 w 8334375"/>
                <a:gd name="connsiteY12" fmla="*/ 1957505 h 195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334375" h="1952625">
                  <a:moveTo>
                    <a:pt x="0" y="368639"/>
                  </a:moveTo>
                  <a:cubicBezTo>
                    <a:pt x="180689" y="591429"/>
                    <a:pt x="386810" y="797264"/>
                    <a:pt x="636365" y="918708"/>
                  </a:cubicBezTo>
                  <a:cubicBezTo>
                    <a:pt x="974312" y="1083205"/>
                    <a:pt x="1424273" y="1068060"/>
                    <a:pt x="1695926" y="759260"/>
                  </a:cubicBezTo>
                  <a:cubicBezTo>
                    <a:pt x="2008727" y="403691"/>
                    <a:pt x="2187988" y="50123"/>
                    <a:pt x="2689955" y="4213"/>
                  </a:cubicBezTo>
                  <a:cubicBezTo>
                    <a:pt x="3043904" y="-28172"/>
                    <a:pt x="3464433" y="126514"/>
                    <a:pt x="3658934" y="456079"/>
                  </a:cubicBezTo>
                  <a:cubicBezTo>
                    <a:pt x="3774377" y="651627"/>
                    <a:pt x="3838004" y="878608"/>
                    <a:pt x="3933825" y="1086824"/>
                  </a:cubicBezTo>
                  <a:cubicBezTo>
                    <a:pt x="4163663" y="1586125"/>
                    <a:pt x="4552665" y="1704806"/>
                    <a:pt x="5008817" y="1438106"/>
                  </a:cubicBezTo>
                  <a:cubicBezTo>
                    <a:pt x="5226653" y="1310757"/>
                    <a:pt x="5473256" y="1163501"/>
                    <a:pt x="5703094" y="1248749"/>
                  </a:cubicBezTo>
                  <a:cubicBezTo>
                    <a:pt x="6004465" y="1360477"/>
                    <a:pt x="6118194" y="1822059"/>
                    <a:pt x="6431661" y="1887591"/>
                  </a:cubicBezTo>
                  <a:cubicBezTo>
                    <a:pt x="6602921" y="1923405"/>
                    <a:pt x="6773323" y="1825202"/>
                    <a:pt x="6937534" y="1753860"/>
                  </a:cubicBezTo>
                  <a:cubicBezTo>
                    <a:pt x="7328440" y="1583839"/>
                    <a:pt x="7490746" y="1953980"/>
                    <a:pt x="7845362" y="1907117"/>
                  </a:cubicBezTo>
                  <a:cubicBezTo>
                    <a:pt x="7934325" y="1895402"/>
                    <a:pt x="8015002" y="1841966"/>
                    <a:pt x="8102060" y="1817392"/>
                  </a:cubicBezTo>
                  <a:cubicBezTo>
                    <a:pt x="8191976" y="1792055"/>
                    <a:pt x="8368189" y="1817487"/>
                    <a:pt x="8336947" y="195750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19" name="Freeform: Shape 118">
              <a:extLst>
                <a:ext uri="{FF2B5EF4-FFF2-40B4-BE49-F238E27FC236}">
                  <a16:creationId xmlns:a16="http://schemas.microsoft.com/office/drawing/2014/main" id="{B8F60224-2EAB-46C6-BDD0-E01F7292B788}"/>
                </a:ext>
              </a:extLst>
            </p:cNvPr>
            <p:cNvSpPr/>
            <p:nvPr/>
          </p:nvSpPr>
          <p:spPr>
            <a:xfrm>
              <a:off x="3120068" y="6275367"/>
              <a:ext cx="8334375" cy="1876425"/>
            </a:xfrm>
            <a:custGeom>
              <a:avLst/>
              <a:gdLst>
                <a:gd name="connsiteX0" fmla="*/ 0 w 8334375"/>
                <a:gd name="connsiteY0" fmla="*/ 419374 h 1876425"/>
                <a:gd name="connsiteX1" fmla="*/ 640747 w 8334375"/>
                <a:gd name="connsiteY1" fmla="*/ 944297 h 1876425"/>
                <a:gd name="connsiteX2" fmla="*/ 1224820 w 8334375"/>
                <a:gd name="connsiteY2" fmla="*/ 1014877 h 1876425"/>
                <a:gd name="connsiteX3" fmla="*/ 1688211 w 8334375"/>
                <a:gd name="connsiteY3" fmla="*/ 759893 h 1876425"/>
                <a:gd name="connsiteX4" fmla="*/ 2359914 w 8334375"/>
                <a:gd name="connsiteY4" fmla="*/ 101239 h 1876425"/>
                <a:gd name="connsiteX5" fmla="*/ 2675192 w 8334375"/>
                <a:gd name="connsiteY5" fmla="*/ 7989 h 1876425"/>
                <a:gd name="connsiteX6" fmla="*/ 3644646 w 8334375"/>
                <a:gd name="connsiteY6" fmla="*/ 411659 h 1876425"/>
                <a:gd name="connsiteX7" fmla="*/ 3938111 w 8334375"/>
                <a:gd name="connsiteY7" fmla="*/ 1030688 h 1876425"/>
                <a:gd name="connsiteX8" fmla="*/ 4109180 w 8334375"/>
                <a:gd name="connsiteY8" fmla="*/ 1302723 h 1876425"/>
                <a:gd name="connsiteX9" fmla="*/ 4998339 w 8334375"/>
                <a:gd name="connsiteY9" fmla="*/ 1433977 h 1876425"/>
                <a:gd name="connsiteX10" fmla="*/ 5357813 w 8334375"/>
                <a:gd name="connsiteY10" fmla="*/ 1255860 h 1876425"/>
                <a:gd name="connsiteX11" fmla="*/ 5840921 w 8334375"/>
                <a:gd name="connsiteY11" fmla="*/ 1218141 h 1876425"/>
                <a:gd name="connsiteX12" fmla="*/ 6536055 w 8334375"/>
                <a:gd name="connsiteY12" fmla="*/ 1815263 h 1876425"/>
                <a:gd name="connsiteX13" fmla="*/ 7013734 w 8334375"/>
                <a:gd name="connsiteY13" fmla="*/ 1702201 h 1876425"/>
                <a:gd name="connsiteX14" fmla="*/ 7873461 w 8334375"/>
                <a:gd name="connsiteY14" fmla="*/ 1844028 h 1876425"/>
                <a:gd name="connsiteX15" fmla="*/ 8115777 w 8334375"/>
                <a:gd name="connsiteY15" fmla="*/ 1757827 h 1876425"/>
                <a:gd name="connsiteX16" fmla="*/ 8338567 w 8334375"/>
                <a:gd name="connsiteY16" fmla="*/ 1876985 h 1876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876425">
                  <a:moveTo>
                    <a:pt x="0" y="419374"/>
                  </a:moveTo>
                  <a:cubicBezTo>
                    <a:pt x="179642" y="641116"/>
                    <a:pt x="390144" y="835331"/>
                    <a:pt x="640747" y="944297"/>
                  </a:cubicBezTo>
                  <a:cubicBezTo>
                    <a:pt x="820388" y="1022783"/>
                    <a:pt x="1029081" y="1051072"/>
                    <a:pt x="1224820" y="1014877"/>
                  </a:cubicBezTo>
                  <a:cubicBezTo>
                    <a:pt x="1397603" y="982778"/>
                    <a:pt x="1560862" y="901053"/>
                    <a:pt x="1688211" y="759893"/>
                  </a:cubicBezTo>
                  <a:cubicBezTo>
                    <a:pt x="1922145" y="500336"/>
                    <a:pt x="2086261" y="239637"/>
                    <a:pt x="2359914" y="101239"/>
                  </a:cubicBezTo>
                  <a:cubicBezTo>
                    <a:pt x="2450687" y="55233"/>
                    <a:pt x="2553843" y="23039"/>
                    <a:pt x="2675192" y="7989"/>
                  </a:cubicBezTo>
                  <a:cubicBezTo>
                    <a:pt x="3025712" y="-35445"/>
                    <a:pt x="3439287" y="98096"/>
                    <a:pt x="3644646" y="411659"/>
                  </a:cubicBezTo>
                  <a:cubicBezTo>
                    <a:pt x="3767519" y="599397"/>
                    <a:pt x="3839242" y="822758"/>
                    <a:pt x="3938111" y="1030688"/>
                  </a:cubicBezTo>
                  <a:cubicBezTo>
                    <a:pt x="3988784" y="1137559"/>
                    <a:pt x="4045934" y="1228428"/>
                    <a:pt x="4109180" y="1302723"/>
                  </a:cubicBezTo>
                  <a:cubicBezTo>
                    <a:pt x="4335304" y="1567422"/>
                    <a:pt x="4634103" y="1599426"/>
                    <a:pt x="4998339" y="1433977"/>
                  </a:cubicBezTo>
                  <a:cubicBezTo>
                    <a:pt x="5113687" y="1381590"/>
                    <a:pt x="5235893" y="1309295"/>
                    <a:pt x="5357813" y="1255860"/>
                  </a:cubicBezTo>
                  <a:cubicBezTo>
                    <a:pt x="5516213" y="1186708"/>
                    <a:pt x="5683473" y="1160610"/>
                    <a:pt x="5840921" y="1218141"/>
                  </a:cubicBezTo>
                  <a:cubicBezTo>
                    <a:pt x="6125337" y="1323392"/>
                    <a:pt x="6239828" y="1749540"/>
                    <a:pt x="6536055" y="1815263"/>
                  </a:cubicBezTo>
                  <a:cubicBezTo>
                    <a:pt x="6697695" y="1850982"/>
                    <a:pt x="6858667" y="1765161"/>
                    <a:pt x="7013734" y="1702201"/>
                  </a:cubicBezTo>
                  <a:cubicBezTo>
                    <a:pt x="7381018" y="1553135"/>
                    <a:pt x="7539800" y="1890701"/>
                    <a:pt x="7873461" y="1844028"/>
                  </a:cubicBezTo>
                  <a:cubicBezTo>
                    <a:pt x="7957376" y="1832217"/>
                    <a:pt x="8033671" y="1782211"/>
                    <a:pt x="8115777" y="1757827"/>
                  </a:cubicBezTo>
                  <a:cubicBezTo>
                    <a:pt x="8200549" y="1732681"/>
                    <a:pt x="8363903" y="1753065"/>
                    <a:pt x="8338567" y="187698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0" name="Freeform: Shape 119">
              <a:extLst>
                <a:ext uri="{FF2B5EF4-FFF2-40B4-BE49-F238E27FC236}">
                  <a16:creationId xmlns:a16="http://schemas.microsoft.com/office/drawing/2014/main" id="{D6B1E611-4005-4E9B-B647-FD5DF6DCBDD5}"/>
                </a:ext>
              </a:extLst>
            </p:cNvPr>
            <p:cNvSpPr/>
            <p:nvPr/>
          </p:nvSpPr>
          <p:spPr>
            <a:xfrm>
              <a:off x="3136356" y="6336895"/>
              <a:ext cx="8334375" cy="1790700"/>
            </a:xfrm>
            <a:custGeom>
              <a:avLst/>
              <a:gdLst>
                <a:gd name="connsiteX0" fmla="*/ 0 w 8334375"/>
                <a:gd name="connsiteY0" fmla="*/ 471861 h 1790700"/>
                <a:gd name="connsiteX1" fmla="*/ 645128 w 8334375"/>
                <a:gd name="connsiteY1" fmla="*/ 971542 h 1790700"/>
                <a:gd name="connsiteX2" fmla="*/ 1223010 w 8334375"/>
                <a:gd name="connsiteY2" fmla="*/ 1019644 h 1790700"/>
                <a:gd name="connsiteX3" fmla="*/ 1680401 w 8334375"/>
                <a:gd name="connsiteY3" fmla="*/ 762088 h 1790700"/>
                <a:gd name="connsiteX4" fmla="*/ 2350961 w 8334375"/>
                <a:gd name="connsiteY4" fmla="*/ 113435 h 1790700"/>
                <a:gd name="connsiteX5" fmla="*/ 2660333 w 8334375"/>
                <a:gd name="connsiteY5" fmla="*/ 13327 h 1790700"/>
                <a:gd name="connsiteX6" fmla="*/ 3630168 w 8334375"/>
                <a:gd name="connsiteY6" fmla="*/ 368800 h 1790700"/>
                <a:gd name="connsiteX7" fmla="*/ 3942207 w 8334375"/>
                <a:gd name="connsiteY7" fmla="*/ 976019 h 1790700"/>
                <a:gd name="connsiteX8" fmla="*/ 4113181 w 8334375"/>
                <a:gd name="connsiteY8" fmla="*/ 1248815 h 1790700"/>
                <a:gd name="connsiteX9" fmla="*/ 4987671 w 8334375"/>
                <a:gd name="connsiteY9" fmla="*/ 1431314 h 1790700"/>
                <a:gd name="connsiteX10" fmla="*/ 5411819 w 8334375"/>
                <a:gd name="connsiteY10" fmla="*/ 1231003 h 1790700"/>
                <a:gd name="connsiteX11" fmla="*/ 5978652 w 8334375"/>
                <a:gd name="connsiteY11" fmla="*/ 1188998 h 1790700"/>
                <a:gd name="connsiteX12" fmla="*/ 6640354 w 8334375"/>
                <a:gd name="connsiteY12" fmla="*/ 1744401 h 1790700"/>
                <a:gd name="connsiteX13" fmla="*/ 7089934 w 8334375"/>
                <a:gd name="connsiteY13" fmla="*/ 1652008 h 1790700"/>
                <a:gd name="connsiteX14" fmla="*/ 7901559 w 8334375"/>
                <a:gd name="connsiteY14" fmla="*/ 1782310 h 1790700"/>
                <a:gd name="connsiteX15" fmla="*/ 8129492 w 8334375"/>
                <a:gd name="connsiteY15" fmla="*/ 1699633 h 1790700"/>
                <a:gd name="connsiteX16" fmla="*/ 8340090 w 8334375"/>
                <a:gd name="connsiteY16" fmla="*/ 1797931 h 179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790700">
                  <a:moveTo>
                    <a:pt x="0" y="471861"/>
                  </a:moveTo>
                  <a:cubicBezTo>
                    <a:pt x="178498" y="692460"/>
                    <a:pt x="393478" y="875054"/>
                    <a:pt x="645128" y="971542"/>
                  </a:cubicBezTo>
                  <a:cubicBezTo>
                    <a:pt x="824770" y="1041075"/>
                    <a:pt x="1030891" y="1060982"/>
                    <a:pt x="1223010" y="1019644"/>
                  </a:cubicBezTo>
                  <a:cubicBezTo>
                    <a:pt x="1392841" y="982972"/>
                    <a:pt x="1553051" y="899629"/>
                    <a:pt x="1680401" y="762088"/>
                  </a:cubicBezTo>
                  <a:cubicBezTo>
                    <a:pt x="1913096" y="510247"/>
                    <a:pt x="2081689" y="254977"/>
                    <a:pt x="2350961" y="113435"/>
                  </a:cubicBezTo>
                  <a:cubicBezTo>
                    <a:pt x="2440686" y="66096"/>
                    <a:pt x="2542127" y="31996"/>
                    <a:pt x="2660333" y="13327"/>
                  </a:cubicBezTo>
                  <a:cubicBezTo>
                    <a:pt x="3007328" y="-41346"/>
                    <a:pt x="3414332" y="71239"/>
                    <a:pt x="3630168" y="368800"/>
                  </a:cubicBezTo>
                  <a:cubicBezTo>
                    <a:pt x="3760661" y="548728"/>
                    <a:pt x="3840194" y="768374"/>
                    <a:pt x="3942207" y="976019"/>
                  </a:cubicBezTo>
                  <a:cubicBezTo>
                    <a:pt x="3993642" y="1081461"/>
                    <a:pt x="4050697" y="1172806"/>
                    <a:pt x="4113181" y="1248815"/>
                  </a:cubicBezTo>
                  <a:cubicBezTo>
                    <a:pt x="4334733" y="1516753"/>
                    <a:pt x="4622864" y="1561426"/>
                    <a:pt x="4987671" y="1431314"/>
                  </a:cubicBezTo>
                  <a:cubicBezTo>
                    <a:pt x="5125879" y="1382070"/>
                    <a:pt x="5269040" y="1295678"/>
                    <a:pt x="5411819" y="1231003"/>
                  </a:cubicBezTo>
                  <a:cubicBezTo>
                    <a:pt x="5595557" y="1147945"/>
                    <a:pt x="5794439" y="1121656"/>
                    <a:pt x="5978652" y="1188998"/>
                  </a:cubicBezTo>
                  <a:cubicBezTo>
                    <a:pt x="6246495" y="1286915"/>
                    <a:pt x="6361272" y="1678583"/>
                    <a:pt x="6640354" y="1744401"/>
                  </a:cubicBezTo>
                  <a:cubicBezTo>
                    <a:pt x="6792278" y="1780024"/>
                    <a:pt x="6943916" y="1706491"/>
                    <a:pt x="7089934" y="1652008"/>
                  </a:cubicBezTo>
                  <a:cubicBezTo>
                    <a:pt x="7433596" y="1523802"/>
                    <a:pt x="7588949" y="1828888"/>
                    <a:pt x="7901559" y="1782310"/>
                  </a:cubicBezTo>
                  <a:cubicBezTo>
                    <a:pt x="7980426" y="1770499"/>
                    <a:pt x="8052340" y="1723732"/>
                    <a:pt x="8129492" y="1699633"/>
                  </a:cubicBezTo>
                  <a:cubicBezTo>
                    <a:pt x="8209216" y="1674583"/>
                    <a:pt x="8359617" y="1690013"/>
                    <a:pt x="8340090" y="179793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1" name="Freeform: Shape 120">
              <a:extLst>
                <a:ext uri="{FF2B5EF4-FFF2-40B4-BE49-F238E27FC236}">
                  <a16:creationId xmlns:a16="http://schemas.microsoft.com/office/drawing/2014/main" id="{A801EF4C-7439-43C7-A6E7-B145E5D58121}"/>
                </a:ext>
              </a:extLst>
            </p:cNvPr>
            <p:cNvSpPr/>
            <p:nvPr/>
          </p:nvSpPr>
          <p:spPr>
            <a:xfrm>
              <a:off x="3152644" y="6396894"/>
              <a:ext cx="8334375" cy="1724025"/>
            </a:xfrm>
            <a:custGeom>
              <a:avLst/>
              <a:gdLst>
                <a:gd name="connsiteX0" fmla="*/ 0 w 8334375"/>
                <a:gd name="connsiteY0" fmla="*/ 525875 h 1724025"/>
                <a:gd name="connsiteX1" fmla="*/ 649510 w 8334375"/>
                <a:gd name="connsiteY1" fmla="*/ 1000316 h 1724025"/>
                <a:gd name="connsiteX2" fmla="*/ 1221296 w 8334375"/>
                <a:gd name="connsiteY2" fmla="*/ 1026033 h 1724025"/>
                <a:gd name="connsiteX3" fmla="*/ 1672685 w 8334375"/>
                <a:gd name="connsiteY3" fmla="*/ 766001 h 1724025"/>
                <a:gd name="connsiteX4" fmla="*/ 2342102 w 8334375"/>
                <a:gd name="connsiteY4" fmla="*/ 127349 h 1724025"/>
                <a:gd name="connsiteX5" fmla="*/ 2645474 w 8334375"/>
                <a:gd name="connsiteY5" fmla="*/ 20479 h 1724025"/>
                <a:gd name="connsiteX6" fmla="*/ 3615785 w 8334375"/>
                <a:gd name="connsiteY6" fmla="*/ 327755 h 1724025"/>
                <a:gd name="connsiteX7" fmla="*/ 3946494 w 8334375"/>
                <a:gd name="connsiteY7" fmla="*/ 923258 h 1724025"/>
                <a:gd name="connsiteX8" fmla="*/ 4117372 w 8334375"/>
                <a:gd name="connsiteY8" fmla="*/ 1196912 h 1724025"/>
                <a:gd name="connsiteX9" fmla="*/ 4977098 w 8334375"/>
                <a:gd name="connsiteY9" fmla="*/ 1430750 h 1724025"/>
                <a:gd name="connsiteX10" fmla="*/ 5465826 w 8334375"/>
                <a:gd name="connsiteY10" fmla="*/ 1208342 h 1724025"/>
                <a:gd name="connsiteX11" fmla="*/ 6116289 w 8334375"/>
                <a:gd name="connsiteY11" fmla="*/ 1162050 h 1724025"/>
                <a:gd name="connsiteX12" fmla="*/ 6744653 w 8334375"/>
                <a:gd name="connsiteY12" fmla="*/ 1675638 h 1724025"/>
                <a:gd name="connsiteX13" fmla="*/ 7166134 w 8334375"/>
                <a:gd name="connsiteY13" fmla="*/ 1603915 h 1724025"/>
                <a:gd name="connsiteX14" fmla="*/ 7929754 w 8334375"/>
                <a:gd name="connsiteY14" fmla="*/ 1722787 h 1724025"/>
                <a:gd name="connsiteX15" fmla="*/ 8143304 w 8334375"/>
                <a:gd name="connsiteY15" fmla="*/ 1643539 h 1724025"/>
                <a:gd name="connsiteX16" fmla="*/ 8341805 w 8334375"/>
                <a:gd name="connsiteY16" fmla="*/ 1720882 h 1724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724025">
                  <a:moveTo>
                    <a:pt x="0" y="525875"/>
                  </a:moveTo>
                  <a:cubicBezTo>
                    <a:pt x="177451" y="745427"/>
                    <a:pt x="397002" y="915829"/>
                    <a:pt x="649510" y="1000316"/>
                  </a:cubicBezTo>
                  <a:cubicBezTo>
                    <a:pt x="829342" y="1060514"/>
                    <a:pt x="1032700" y="1072420"/>
                    <a:pt x="1221296" y="1026033"/>
                  </a:cubicBezTo>
                  <a:cubicBezTo>
                    <a:pt x="1388174" y="984790"/>
                    <a:pt x="1545241" y="899922"/>
                    <a:pt x="1672685" y="766001"/>
                  </a:cubicBezTo>
                  <a:cubicBezTo>
                    <a:pt x="1904143" y="521875"/>
                    <a:pt x="2077212" y="272034"/>
                    <a:pt x="2342102" y="127349"/>
                  </a:cubicBezTo>
                  <a:cubicBezTo>
                    <a:pt x="2430780" y="78677"/>
                    <a:pt x="2530602" y="42577"/>
                    <a:pt x="2645474" y="20479"/>
                  </a:cubicBezTo>
                  <a:cubicBezTo>
                    <a:pt x="2989040" y="-45625"/>
                    <a:pt x="3389567" y="46101"/>
                    <a:pt x="3615785" y="327755"/>
                  </a:cubicBezTo>
                  <a:cubicBezTo>
                    <a:pt x="3753993" y="499872"/>
                    <a:pt x="3841242" y="715899"/>
                    <a:pt x="3946494" y="923258"/>
                  </a:cubicBezTo>
                  <a:cubicBezTo>
                    <a:pt x="3998786" y="1027271"/>
                    <a:pt x="4055460" y="1119188"/>
                    <a:pt x="4117372" y="1196912"/>
                  </a:cubicBezTo>
                  <a:cubicBezTo>
                    <a:pt x="4333780" y="1468565"/>
                    <a:pt x="4615434" y="1531525"/>
                    <a:pt x="4977098" y="1430750"/>
                  </a:cubicBezTo>
                  <a:cubicBezTo>
                    <a:pt x="5139214" y="1385507"/>
                    <a:pt x="5302377" y="1284256"/>
                    <a:pt x="5465826" y="1208342"/>
                  </a:cubicBezTo>
                  <a:cubicBezTo>
                    <a:pt x="5674900" y="1111472"/>
                    <a:pt x="5905214" y="1085374"/>
                    <a:pt x="6116289" y="1162050"/>
                  </a:cubicBezTo>
                  <a:cubicBezTo>
                    <a:pt x="6367177" y="1253300"/>
                    <a:pt x="6482715" y="1609820"/>
                    <a:pt x="6744653" y="1675638"/>
                  </a:cubicBezTo>
                  <a:cubicBezTo>
                    <a:pt x="6886956" y="1711166"/>
                    <a:pt x="7029069" y="1649921"/>
                    <a:pt x="7166134" y="1603915"/>
                  </a:cubicBezTo>
                  <a:cubicBezTo>
                    <a:pt x="7485984" y="1496473"/>
                    <a:pt x="7638003" y="1769174"/>
                    <a:pt x="7929754" y="1722787"/>
                  </a:cubicBezTo>
                  <a:cubicBezTo>
                    <a:pt x="8003477" y="1710976"/>
                    <a:pt x="8071104" y="1667542"/>
                    <a:pt x="8143304" y="1643539"/>
                  </a:cubicBezTo>
                  <a:cubicBezTo>
                    <a:pt x="8217980" y="1618679"/>
                    <a:pt x="8355425" y="1629061"/>
                    <a:pt x="8341805" y="1720882"/>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2" name="Freeform: Shape 121">
              <a:extLst>
                <a:ext uri="{FF2B5EF4-FFF2-40B4-BE49-F238E27FC236}">
                  <a16:creationId xmlns:a16="http://schemas.microsoft.com/office/drawing/2014/main" id="{C980A877-B8E0-4D05-B3E4-9B812B03637A}"/>
                </a:ext>
              </a:extLst>
            </p:cNvPr>
            <p:cNvSpPr/>
            <p:nvPr/>
          </p:nvSpPr>
          <p:spPr>
            <a:xfrm>
              <a:off x="3168932" y="6454545"/>
              <a:ext cx="8334375" cy="1666875"/>
            </a:xfrm>
            <a:custGeom>
              <a:avLst/>
              <a:gdLst>
                <a:gd name="connsiteX0" fmla="*/ 0 w 8334375"/>
                <a:gd name="connsiteY0" fmla="*/ 582144 h 1666875"/>
                <a:gd name="connsiteX1" fmla="*/ 653796 w 8334375"/>
                <a:gd name="connsiteY1" fmla="*/ 1031343 h 1666875"/>
                <a:gd name="connsiteX2" fmla="*/ 1219391 w 8334375"/>
                <a:gd name="connsiteY2" fmla="*/ 1034677 h 1666875"/>
                <a:gd name="connsiteX3" fmla="*/ 1664780 w 8334375"/>
                <a:gd name="connsiteY3" fmla="*/ 772072 h 1666875"/>
                <a:gd name="connsiteX4" fmla="*/ 2333149 w 8334375"/>
                <a:gd name="connsiteY4" fmla="*/ 143422 h 1666875"/>
                <a:gd name="connsiteX5" fmla="*/ 2630520 w 8334375"/>
                <a:gd name="connsiteY5" fmla="*/ 29694 h 1666875"/>
                <a:gd name="connsiteX6" fmla="*/ 3601307 w 8334375"/>
                <a:gd name="connsiteY6" fmla="*/ 288774 h 1666875"/>
                <a:gd name="connsiteX7" fmla="*/ 3950589 w 8334375"/>
                <a:gd name="connsiteY7" fmla="*/ 872561 h 1666875"/>
                <a:gd name="connsiteX8" fmla="*/ 4121372 w 8334375"/>
                <a:gd name="connsiteY8" fmla="*/ 1146976 h 1666875"/>
                <a:gd name="connsiteX9" fmla="*/ 4966431 w 8334375"/>
                <a:gd name="connsiteY9" fmla="*/ 1432060 h 1666875"/>
                <a:gd name="connsiteX10" fmla="*/ 5519833 w 8334375"/>
                <a:gd name="connsiteY10" fmla="*/ 1187458 h 1666875"/>
                <a:gd name="connsiteX11" fmla="*/ 6254020 w 8334375"/>
                <a:gd name="connsiteY11" fmla="*/ 1136975 h 1666875"/>
                <a:gd name="connsiteX12" fmla="*/ 6848952 w 8334375"/>
                <a:gd name="connsiteY12" fmla="*/ 1608844 h 1666875"/>
                <a:gd name="connsiteX13" fmla="*/ 7242239 w 8334375"/>
                <a:gd name="connsiteY13" fmla="*/ 1557694 h 1666875"/>
                <a:gd name="connsiteX14" fmla="*/ 7957757 w 8334375"/>
                <a:gd name="connsiteY14" fmla="*/ 1665136 h 1666875"/>
                <a:gd name="connsiteX15" fmla="*/ 8156925 w 8334375"/>
                <a:gd name="connsiteY15" fmla="*/ 1589413 h 1666875"/>
                <a:gd name="connsiteX16" fmla="*/ 8343328 w 8334375"/>
                <a:gd name="connsiteY16" fmla="*/ 164589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666875">
                  <a:moveTo>
                    <a:pt x="0" y="582144"/>
                  </a:moveTo>
                  <a:cubicBezTo>
                    <a:pt x="176403" y="800647"/>
                    <a:pt x="400336" y="959239"/>
                    <a:pt x="653796" y="1031343"/>
                  </a:cubicBezTo>
                  <a:cubicBezTo>
                    <a:pt x="833628" y="1082492"/>
                    <a:pt x="1034415" y="1086112"/>
                    <a:pt x="1219391" y="1034677"/>
                  </a:cubicBezTo>
                  <a:cubicBezTo>
                    <a:pt x="1383316" y="988861"/>
                    <a:pt x="1537335" y="902374"/>
                    <a:pt x="1664780" y="772072"/>
                  </a:cubicBezTo>
                  <a:cubicBezTo>
                    <a:pt x="1895094" y="535662"/>
                    <a:pt x="2072545" y="291346"/>
                    <a:pt x="2333149" y="143422"/>
                  </a:cubicBezTo>
                  <a:cubicBezTo>
                    <a:pt x="2420779" y="93416"/>
                    <a:pt x="2518982" y="55221"/>
                    <a:pt x="2630520" y="29694"/>
                  </a:cubicBezTo>
                  <a:cubicBezTo>
                    <a:pt x="2970657" y="-48030"/>
                    <a:pt x="3364897" y="22931"/>
                    <a:pt x="3601307" y="288774"/>
                  </a:cubicBezTo>
                  <a:cubicBezTo>
                    <a:pt x="3747326" y="452985"/>
                    <a:pt x="3842671" y="665202"/>
                    <a:pt x="3950589" y="872561"/>
                  </a:cubicBezTo>
                  <a:cubicBezTo>
                    <a:pt x="4003834" y="974955"/>
                    <a:pt x="4060126" y="1067443"/>
                    <a:pt x="4121372" y="1146976"/>
                  </a:cubicBezTo>
                  <a:cubicBezTo>
                    <a:pt x="4333113" y="1421963"/>
                    <a:pt x="4609719" y="1508069"/>
                    <a:pt x="4966431" y="1432060"/>
                  </a:cubicBezTo>
                  <a:cubicBezTo>
                    <a:pt x="5153120" y="1392245"/>
                    <a:pt x="5335524" y="1274611"/>
                    <a:pt x="5519833" y="1187458"/>
                  </a:cubicBezTo>
                  <a:cubicBezTo>
                    <a:pt x="5754243" y="1076777"/>
                    <a:pt x="6016086" y="1050869"/>
                    <a:pt x="6254020" y="1136975"/>
                  </a:cubicBezTo>
                  <a:cubicBezTo>
                    <a:pt x="6488049" y="1221652"/>
                    <a:pt x="6604254" y="1542931"/>
                    <a:pt x="6848952" y="1608844"/>
                  </a:cubicBezTo>
                  <a:cubicBezTo>
                    <a:pt x="6981540" y="1644277"/>
                    <a:pt x="7114223" y="1595223"/>
                    <a:pt x="7242239" y="1557694"/>
                  </a:cubicBezTo>
                  <a:cubicBezTo>
                    <a:pt x="7538276" y="1470922"/>
                    <a:pt x="7686961" y="1711237"/>
                    <a:pt x="7957757" y="1665136"/>
                  </a:cubicBezTo>
                  <a:cubicBezTo>
                    <a:pt x="8026432" y="1653325"/>
                    <a:pt x="8089678" y="1613225"/>
                    <a:pt x="8156925" y="1589413"/>
                  </a:cubicBezTo>
                  <a:cubicBezTo>
                    <a:pt x="8226552" y="1564743"/>
                    <a:pt x="8351044" y="1570172"/>
                    <a:pt x="8343328" y="164589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3" name="Freeform: Shape 122">
              <a:extLst>
                <a:ext uri="{FF2B5EF4-FFF2-40B4-BE49-F238E27FC236}">
                  <a16:creationId xmlns:a16="http://schemas.microsoft.com/office/drawing/2014/main" id="{B0958C06-1EB7-4EBE-A1F6-485B4DD6B063}"/>
                </a:ext>
              </a:extLst>
            </p:cNvPr>
            <p:cNvSpPr/>
            <p:nvPr/>
          </p:nvSpPr>
          <p:spPr>
            <a:xfrm>
              <a:off x="3185315" y="6509949"/>
              <a:ext cx="8343900" cy="1609725"/>
            </a:xfrm>
            <a:custGeom>
              <a:avLst/>
              <a:gdLst>
                <a:gd name="connsiteX0" fmla="*/ 0 w 8343900"/>
                <a:gd name="connsiteY0" fmla="*/ 640754 h 1609725"/>
                <a:gd name="connsiteX1" fmla="*/ 658177 w 8343900"/>
                <a:gd name="connsiteY1" fmla="*/ 1064712 h 1609725"/>
                <a:gd name="connsiteX2" fmla="*/ 1217676 w 8343900"/>
                <a:gd name="connsiteY2" fmla="*/ 1045662 h 1609725"/>
                <a:gd name="connsiteX3" fmla="*/ 1657064 w 8343900"/>
                <a:gd name="connsiteY3" fmla="*/ 780486 h 1609725"/>
                <a:gd name="connsiteX4" fmla="*/ 2324291 w 8343900"/>
                <a:gd name="connsiteY4" fmla="*/ 161837 h 1609725"/>
                <a:gd name="connsiteX5" fmla="*/ 2615756 w 8343900"/>
                <a:gd name="connsiteY5" fmla="*/ 41250 h 1609725"/>
                <a:gd name="connsiteX6" fmla="*/ 3586924 w 8343900"/>
                <a:gd name="connsiteY6" fmla="*/ 252134 h 1609725"/>
                <a:gd name="connsiteX7" fmla="*/ 3954780 w 8343900"/>
                <a:gd name="connsiteY7" fmla="*/ 824110 h 1609725"/>
                <a:gd name="connsiteX8" fmla="*/ 4125468 w 8343900"/>
                <a:gd name="connsiteY8" fmla="*/ 1099287 h 1609725"/>
                <a:gd name="connsiteX9" fmla="*/ 4955858 w 8343900"/>
                <a:gd name="connsiteY9" fmla="*/ 1435615 h 1609725"/>
                <a:gd name="connsiteX10" fmla="*/ 5573840 w 8343900"/>
                <a:gd name="connsiteY10" fmla="*/ 1168820 h 1609725"/>
                <a:gd name="connsiteX11" fmla="*/ 6391751 w 8343900"/>
                <a:gd name="connsiteY11" fmla="*/ 1114051 h 1609725"/>
                <a:gd name="connsiteX12" fmla="*/ 6953250 w 8343900"/>
                <a:gd name="connsiteY12" fmla="*/ 1544105 h 1609725"/>
                <a:gd name="connsiteX13" fmla="*/ 7318439 w 8343900"/>
                <a:gd name="connsiteY13" fmla="*/ 1513625 h 1609725"/>
                <a:gd name="connsiteX14" fmla="*/ 7985855 w 8343900"/>
                <a:gd name="connsiteY14" fmla="*/ 1609542 h 1609725"/>
                <a:gd name="connsiteX15" fmla="*/ 8170736 w 8343900"/>
                <a:gd name="connsiteY15" fmla="*/ 1537342 h 1609725"/>
                <a:gd name="connsiteX16" fmla="*/ 8344948 w 8343900"/>
                <a:gd name="connsiteY16" fmla="*/ 1572870 h 1609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609725">
                  <a:moveTo>
                    <a:pt x="0" y="640754"/>
                  </a:moveTo>
                  <a:cubicBezTo>
                    <a:pt x="175260" y="858210"/>
                    <a:pt x="403670" y="1005085"/>
                    <a:pt x="658177" y="1064712"/>
                  </a:cubicBezTo>
                  <a:cubicBezTo>
                    <a:pt x="838009" y="1106907"/>
                    <a:pt x="1036320" y="1102145"/>
                    <a:pt x="1217676" y="1045662"/>
                  </a:cubicBezTo>
                  <a:cubicBezTo>
                    <a:pt x="1378648" y="995274"/>
                    <a:pt x="1529524" y="907263"/>
                    <a:pt x="1657064" y="780486"/>
                  </a:cubicBezTo>
                  <a:cubicBezTo>
                    <a:pt x="1886140" y="551790"/>
                    <a:pt x="2068068" y="312903"/>
                    <a:pt x="2324291" y="161837"/>
                  </a:cubicBezTo>
                  <a:cubicBezTo>
                    <a:pt x="2410968" y="110497"/>
                    <a:pt x="2507456" y="70111"/>
                    <a:pt x="2615756" y="41250"/>
                  </a:cubicBezTo>
                  <a:cubicBezTo>
                    <a:pt x="2952464" y="-48380"/>
                    <a:pt x="3340513" y="2007"/>
                    <a:pt x="3586924" y="252134"/>
                  </a:cubicBezTo>
                  <a:cubicBezTo>
                    <a:pt x="3740849" y="408344"/>
                    <a:pt x="3843718" y="617037"/>
                    <a:pt x="3954780" y="824110"/>
                  </a:cubicBezTo>
                  <a:cubicBezTo>
                    <a:pt x="4008882" y="925075"/>
                    <a:pt x="4064889" y="1018039"/>
                    <a:pt x="4125468" y="1099287"/>
                  </a:cubicBezTo>
                  <a:cubicBezTo>
                    <a:pt x="4332637" y="1377608"/>
                    <a:pt x="4604862" y="1490098"/>
                    <a:pt x="4955858" y="1435615"/>
                  </a:cubicBezTo>
                  <a:cubicBezTo>
                    <a:pt x="5167598" y="1402754"/>
                    <a:pt x="5368861" y="1267308"/>
                    <a:pt x="5573840" y="1168820"/>
                  </a:cubicBezTo>
                  <a:cubicBezTo>
                    <a:pt x="5833682" y="1044233"/>
                    <a:pt x="6126861" y="1018611"/>
                    <a:pt x="6391751" y="1114051"/>
                  </a:cubicBezTo>
                  <a:cubicBezTo>
                    <a:pt x="6608827" y="1192251"/>
                    <a:pt x="6725793" y="1478097"/>
                    <a:pt x="6953250" y="1544105"/>
                  </a:cubicBezTo>
                  <a:cubicBezTo>
                    <a:pt x="7076218" y="1579443"/>
                    <a:pt x="7199377" y="1542676"/>
                    <a:pt x="7318439" y="1513625"/>
                  </a:cubicBezTo>
                  <a:cubicBezTo>
                    <a:pt x="7590473" y="1447426"/>
                    <a:pt x="7736015" y="1655547"/>
                    <a:pt x="7985855" y="1609542"/>
                  </a:cubicBezTo>
                  <a:cubicBezTo>
                    <a:pt x="8049483" y="1597635"/>
                    <a:pt x="8108442" y="1560869"/>
                    <a:pt x="8170736" y="1537342"/>
                  </a:cubicBezTo>
                  <a:cubicBezTo>
                    <a:pt x="8235315" y="1512863"/>
                    <a:pt x="8346853" y="1513244"/>
                    <a:pt x="8344948" y="157287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4" name="Freeform: Shape 123">
              <a:extLst>
                <a:ext uri="{FF2B5EF4-FFF2-40B4-BE49-F238E27FC236}">
                  <a16:creationId xmlns:a16="http://schemas.microsoft.com/office/drawing/2014/main" id="{C6EBD114-EF95-4125-B251-50A1728CF1E3}"/>
                </a:ext>
              </a:extLst>
            </p:cNvPr>
            <p:cNvSpPr/>
            <p:nvPr/>
          </p:nvSpPr>
          <p:spPr>
            <a:xfrm>
              <a:off x="3201602" y="6562944"/>
              <a:ext cx="8343900" cy="1562100"/>
            </a:xfrm>
            <a:custGeom>
              <a:avLst/>
              <a:gdLst>
                <a:gd name="connsiteX0" fmla="*/ 0 w 8343900"/>
                <a:gd name="connsiteY0" fmla="*/ 701678 h 1562100"/>
                <a:gd name="connsiteX1" fmla="*/ 662559 w 8343900"/>
                <a:gd name="connsiteY1" fmla="*/ 1100489 h 1562100"/>
                <a:gd name="connsiteX2" fmla="*/ 1215866 w 8343900"/>
                <a:gd name="connsiteY2" fmla="*/ 1059056 h 1562100"/>
                <a:gd name="connsiteX3" fmla="*/ 1649349 w 8343900"/>
                <a:gd name="connsiteY3" fmla="*/ 791308 h 1562100"/>
                <a:gd name="connsiteX4" fmla="*/ 2315432 w 8343900"/>
                <a:gd name="connsiteY4" fmla="*/ 182660 h 1562100"/>
                <a:gd name="connsiteX5" fmla="*/ 2600897 w 8343900"/>
                <a:gd name="connsiteY5" fmla="*/ 55311 h 1562100"/>
                <a:gd name="connsiteX6" fmla="*/ 3572542 w 8343900"/>
                <a:gd name="connsiteY6" fmla="*/ 217998 h 1562100"/>
                <a:gd name="connsiteX7" fmla="*/ 3958971 w 8343900"/>
                <a:gd name="connsiteY7" fmla="*/ 778259 h 1562100"/>
                <a:gd name="connsiteX8" fmla="*/ 4129564 w 8343900"/>
                <a:gd name="connsiteY8" fmla="*/ 1054293 h 1562100"/>
                <a:gd name="connsiteX9" fmla="*/ 4945190 w 8343900"/>
                <a:gd name="connsiteY9" fmla="*/ 1441865 h 1562100"/>
                <a:gd name="connsiteX10" fmla="*/ 5627846 w 8343900"/>
                <a:gd name="connsiteY10" fmla="*/ 1152877 h 1562100"/>
                <a:gd name="connsiteX11" fmla="*/ 6529388 w 8343900"/>
                <a:gd name="connsiteY11" fmla="*/ 1093822 h 1562100"/>
                <a:gd name="connsiteX12" fmla="*/ 7057454 w 8343900"/>
                <a:gd name="connsiteY12" fmla="*/ 1482156 h 1562100"/>
                <a:gd name="connsiteX13" fmla="*/ 7394543 w 8343900"/>
                <a:gd name="connsiteY13" fmla="*/ 1472345 h 1562100"/>
                <a:gd name="connsiteX14" fmla="*/ 8013954 w 8343900"/>
                <a:gd name="connsiteY14" fmla="*/ 1556832 h 1562100"/>
                <a:gd name="connsiteX15" fmla="*/ 8184451 w 8343900"/>
                <a:gd name="connsiteY15" fmla="*/ 1488062 h 1562100"/>
                <a:gd name="connsiteX16" fmla="*/ 8346567 w 8343900"/>
                <a:gd name="connsiteY16" fmla="*/ 1502730 h 156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562100">
                  <a:moveTo>
                    <a:pt x="0" y="701678"/>
                  </a:moveTo>
                  <a:cubicBezTo>
                    <a:pt x="174212" y="918086"/>
                    <a:pt x="406908" y="1053245"/>
                    <a:pt x="662559" y="1100489"/>
                  </a:cubicBezTo>
                  <a:cubicBezTo>
                    <a:pt x="842391" y="1133732"/>
                    <a:pt x="1038130" y="1120587"/>
                    <a:pt x="1215866" y="1059056"/>
                  </a:cubicBezTo>
                  <a:cubicBezTo>
                    <a:pt x="1373886" y="1004001"/>
                    <a:pt x="1521714" y="914466"/>
                    <a:pt x="1649349" y="791308"/>
                  </a:cubicBezTo>
                  <a:cubicBezTo>
                    <a:pt x="1877187" y="570328"/>
                    <a:pt x="2063591" y="336870"/>
                    <a:pt x="2315432" y="182660"/>
                  </a:cubicBezTo>
                  <a:cubicBezTo>
                    <a:pt x="2401062" y="129987"/>
                    <a:pt x="2495836" y="87315"/>
                    <a:pt x="2600897" y="55311"/>
                  </a:cubicBezTo>
                  <a:cubicBezTo>
                    <a:pt x="2934081" y="-46416"/>
                    <a:pt x="3316224" y="-16507"/>
                    <a:pt x="3572542" y="217998"/>
                  </a:cubicBezTo>
                  <a:cubicBezTo>
                    <a:pt x="3734467" y="366207"/>
                    <a:pt x="3844862" y="571376"/>
                    <a:pt x="3958971" y="778259"/>
                  </a:cubicBezTo>
                  <a:cubicBezTo>
                    <a:pt x="4013835" y="877700"/>
                    <a:pt x="4069747" y="971140"/>
                    <a:pt x="4129564" y="1054293"/>
                  </a:cubicBezTo>
                  <a:cubicBezTo>
                    <a:pt x="4332160" y="1335852"/>
                    <a:pt x="4600385" y="1403956"/>
                    <a:pt x="4945190" y="1441865"/>
                  </a:cubicBezTo>
                  <a:cubicBezTo>
                    <a:pt x="5181791" y="1467869"/>
                    <a:pt x="5402009" y="1262605"/>
                    <a:pt x="5627846" y="1152877"/>
                  </a:cubicBezTo>
                  <a:cubicBezTo>
                    <a:pt x="5913025" y="1014479"/>
                    <a:pt x="6237637" y="989142"/>
                    <a:pt x="6529388" y="1093822"/>
                  </a:cubicBezTo>
                  <a:cubicBezTo>
                    <a:pt x="6729508" y="1165640"/>
                    <a:pt x="6847142" y="1416053"/>
                    <a:pt x="7057454" y="1482156"/>
                  </a:cubicBezTo>
                  <a:cubicBezTo>
                    <a:pt x="7170706" y="1517399"/>
                    <a:pt x="7284339" y="1492729"/>
                    <a:pt x="7394543" y="1472345"/>
                  </a:cubicBezTo>
                  <a:cubicBezTo>
                    <a:pt x="7642479" y="1426530"/>
                    <a:pt x="7785068" y="1602647"/>
                    <a:pt x="8013954" y="1556832"/>
                  </a:cubicBezTo>
                  <a:cubicBezTo>
                    <a:pt x="8072533" y="1544926"/>
                    <a:pt x="8127111" y="1511493"/>
                    <a:pt x="8184451" y="1488062"/>
                  </a:cubicBezTo>
                  <a:cubicBezTo>
                    <a:pt x="8243983" y="1463678"/>
                    <a:pt x="8342471" y="1459106"/>
                    <a:pt x="8346567" y="150273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5" name="Freeform: Shape 124">
              <a:extLst>
                <a:ext uri="{FF2B5EF4-FFF2-40B4-BE49-F238E27FC236}">
                  <a16:creationId xmlns:a16="http://schemas.microsoft.com/office/drawing/2014/main" id="{067812D5-0613-4AE4-B607-C5D9D4EF71BB}"/>
                </a:ext>
              </a:extLst>
            </p:cNvPr>
            <p:cNvSpPr/>
            <p:nvPr/>
          </p:nvSpPr>
          <p:spPr>
            <a:xfrm>
              <a:off x="3217890" y="6613023"/>
              <a:ext cx="8343900" cy="1514475"/>
            </a:xfrm>
            <a:custGeom>
              <a:avLst/>
              <a:gdLst>
                <a:gd name="connsiteX0" fmla="*/ 0 w 8343900"/>
                <a:gd name="connsiteY0" fmla="*/ 765614 h 1514475"/>
                <a:gd name="connsiteX1" fmla="*/ 666941 w 8343900"/>
                <a:gd name="connsiteY1" fmla="*/ 1139184 h 1514475"/>
                <a:gd name="connsiteX2" fmla="*/ 1214057 w 8343900"/>
                <a:gd name="connsiteY2" fmla="*/ 1075271 h 1514475"/>
                <a:gd name="connsiteX3" fmla="*/ 1641539 w 8343900"/>
                <a:gd name="connsiteY3" fmla="*/ 804952 h 1514475"/>
                <a:gd name="connsiteX4" fmla="*/ 2306479 w 8343900"/>
                <a:gd name="connsiteY4" fmla="*/ 206306 h 1514475"/>
                <a:gd name="connsiteX5" fmla="*/ 2585942 w 8343900"/>
                <a:gd name="connsiteY5" fmla="*/ 72098 h 1514475"/>
                <a:gd name="connsiteX6" fmla="*/ 3558064 w 8343900"/>
                <a:gd name="connsiteY6" fmla="*/ 186589 h 1514475"/>
                <a:gd name="connsiteX7" fmla="*/ 3963067 w 8343900"/>
                <a:gd name="connsiteY7" fmla="*/ 735038 h 1514475"/>
                <a:gd name="connsiteX8" fmla="*/ 4133565 w 8343900"/>
                <a:gd name="connsiteY8" fmla="*/ 1011835 h 1514475"/>
                <a:gd name="connsiteX9" fmla="*/ 4934522 w 8343900"/>
                <a:gd name="connsiteY9" fmla="*/ 1450652 h 1514475"/>
                <a:gd name="connsiteX10" fmla="*/ 5681853 w 8343900"/>
                <a:gd name="connsiteY10" fmla="*/ 1139470 h 1514475"/>
                <a:gd name="connsiteX11" fmla="*/ 6667119 w 8343900"/>
                <a:gd name="connsiteY11" fmla="*/ 1076129 h 1514475"/>
                <a:gd name="connsiteX12" fmla="*/ 7161752 w 8343900"/>
                <a:gd name="connsiteY12" fmla="*/ 1422648 h 1514475"/>
                <a:gd name="connsiteX13" fmla="*/ 7470648 w 8343900"/>
                <a:gd name="connsiteY13" fmla="*/ 1433507 h 1514475"/>
                <a:gd name="connsiteX14" fmla="*/ 8041957 w 8343900"/>
                <a:gd name="connsiteY14" fmla="*/ 1506563 h 1514475"/>
                <a:gd name="connsiteX15" fmla="*/ 8198072 w 8343900"/>
                <a:gd name="connsiteY15" fmla="*/ 1441317 h 1514475"/>
                <a:gd name="connsiteX16" fmla="*/ 8347996 w 8343900"/>
                <a:gd name="connsiteY16" fmla="*/ 1435031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514475">
                  <a:moveTo>
                    <a:pt x="0" y="765614"/>
                  </a:moveTo>
                  <a:cubicBezTo>
                    <a:pt x="173069" y="980879"/>
                    <a:pt x="410242" y="1104513"/>
                    <a:pt x="666941" y="1139184"/>
                  </a:cubicBezTo>
                  <a:cubicBezTo>
                    <a:pt x="846772" y="1163473"/>
                    <a:pt x="1039939" y="1141946"/>
                    <a:pt x="1214057" y="1075271"/>
                  </a:cubicBezTo>
                  <a:cubicBezTo>
                    <a:pt x="1369124" y="1015645"/>
                    <a:pt x="1513808" y="924586"/>
                    <a:pt x="1641539" y="804952"/>
                  </a:cubicBezTo>
                  <a:cubicBezTo>
                    <a:pt x="1868138" y="591687"/>
                    <a:pt x="2059019" y="363659"/>
                    <a:pt x="2306479" y="206306"/>
                  </a:cubicBezTo>
                  <a:cubicBezTo>
                    <a:pt x="2391061" y="152299"/>
                    <a:pt x="2484120" y="107341"/>
                    <a:pt x="2585942" y="72098"/>
                  </a:cubicBezTo>
                  <a:cubicBezTo>
                    <a:pt x="2915603" y="-42011"/>
                    <a:pt x="3292031" y="-32486"/>
                    <a:pt x="3558064" y="186589"/>
                  </a:cubicBezTo>
                  <a:cubicBezTo>
                    <a:pt x="3728085" y="326606"/>
                    <a:pt x="3845719" y="528536"/>
                    <a:pt x="3963067" y="735038"/>
                  </a:cubicBezTo>
                  <a:cubicBezTo>
                    <a:pt x="4018693" y="833051"/>
                    <a:pt x="4074414" y="926872"/>
                    <a:pt x="4133565" y="1011835"/>
                  </a:cubicBezTo>
                  <a:cubicBezTo>
                    <a:pt x="4331685" y="1296537"/>
                    <a:pt x="4597337" y="1406551"/>
                    <a:pt x="4934522" y="1450652"/>
                  </a:cubicBezTo>
                  <a:cubicBezTo>
                    <a:pt x="5194554" y="1484751"/>
                    <a:pt x="5435251" y="1260533"/>
                    <a:pt x="5681853" y="1139470"/>
                  </a:cubicBezTo>
                  <a:cubicBezTo>
                    <a:pt x="5992368" y="987260"/>
                    <a:pt x="6348413" y="962305"/>
                    <a:pt x="6667119" y="1076129"/>
                  </a:cubicBezTo>
                  <a:cubicBezTo>
                    <a:pt x="6850190" y="1141565"/>
                    <a:pt x="6968681" y="1356545"/>
                    <a:pt x="7161752" y="1422648"/>
                  </a:cubicBezTo>
                  <a:cubicBezTo>
                    <a:pt x="7265385" y="1457795"/>
                    <a:pt x="7369302" y="1445127"/>
                    <a:pt x="7470648" y="1433507"/>
                  </a:cubicBezTo>
                  <a:cubicBezTo>
                    <a:pt x="7694295" y="1407884"/>
                    <a:pt x="7834027" y="1552188"/>
                    <a:pt x="8041957" y="1506563"/>
                  </a:cubicBezTo>
                  <a:cubicBezTo>
                    <a:pt x="8095393" y="1494657"/>
                    <a:pt x="8145685" y="1464558"/>
                    <a:pt x="8198072" y="1441317"/>
                  </a:cubicBezTo>
                  <a:cubicBezTo>
                    <a:pt x="8252556" y="1417124"/>
                    <a:pt x="8338090" y="1407503"/>
                    <a:pt x="8347996" y="143503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6" name="Freeform: Shape 125">
              <a:extLst>
                <a:ext uri="{FF2B5EF4-FFF2-40B4-BE49-F238E27FC236}">
                  <a16:creationId xmlns:a16="http://schemas.microsoft.com/office/drawing/2014/main" id="{A52C31DA-FADD-493B-8029-4499EB311C4E}"/>
                </a:ext>
              </a:extLst>
            </p:cNvPr>
            <p:cNvSpPr/>
            <p:nvPr/>
          </p:nvSpPr>
          <p:spPr>
            <a:xfrm>
              <a:off x="3234178" y="6660501"/>
              <a:ext cx="8343900" cy="1466850"/>
            </a:xfrm>
            <a:custGeom>
              <a:avLst/>
              <a:gdLst>
                <a:gd name="connsiteX0" fmla="*/ 0 w 8343900"/>
                <a:gd name="connsiteY0" fmla="*/ 832150 h 1466850"/>
                <a:gd name="connsiteX1" fmla="*/ 671322 w 8343900"/>
                <a:gd name="connsiteY1" fmla="*/ 1180479 h 1466850"/>
                <a:gd name="connsiteX2" fmla="*/ 1212342 w 8343900"/>
                <a:gd name="connsiteY2" fmla="*/ 1094182 h 1466850"/>
                <a:gd name="connsiteX3" fmla="*/ 1633823 w 8343900"/>
                <a:gd name="connsiteY3" fmla="*/ 821291 h 1466850"/>
                <a:gd name="connsiteX4" fmla="*/ 2297716 w 8343900"/>
                <a:gd name="connsiteY4" fmla="*/ 232646 h 1466850"/>
                <a:gd name="connsiteX5" fmla="*/ 2571274 w 8343900"/>
                <a:gd name="connsiteY5" fmla="*/ 91676 h 1466850"/>
                <a:gd name="connsiteX6" fmla="*/ 3543872 w 8343900"/>
                <a:gd name="connsiteY6" fmla="*/ 157970 h 1466850"/>
                <a:gd name="connsiteX7" fmla="*/ 3967448 w 8343900"/>
                <a:gd name="connsiteY7" fmla="*/ 694704 h 1466850"/>
                <a:gd name="connsiteX8" fmla="*/ 4137755 w 8343900"/>
                <a:gd name="connsiteY8" fmla="*/ 972262 h 1466850"/>
                <a:gd name="connsiteX9" fmla="*/ 4924045 w 8343900"/>
                <a:gd name="connsiteY9" fmla="*/ 1462419 h 1466850"/>
                <a:gd name="connsiteX10" fmla="*/ 5735955 w 8343900"/>
                <a:gd name="connsiteY10" fmla="*/ 1129044 h 1466850"/>
                <a:gd name="connsiteX11" fmla="*/ 6804851 w 8343900"/>
                <a:gd name="connsiteY11" fmla="*/ 1061512 h 1466850"/>
                <a:gd name="connsiteX12" fmla="*/ 7266051 w 8343900"/>
                <a:gd name="connsiteY12" fmla="*/ 1366312 h 1466850"/>
                <a:gd name="connsiteX13" fmla="*/ 7546848 w 8343900"/>
                <a:gd name="connsiteY13" fmla="*/ 1397839 h 1466850"/>
                <a:gd name="connsiteX14" fmla="*/ 8070057 w 8343900"/>
                <a:gd name="connsiteY14" fmla="*/ 1459371 h 1466850"/>
                <a:gd name="connsiteX15" fmla="*/ 8211789 w 8343900"/>
                <a:gd name="connsiteY15" fmla="*/ 1397649 h 1466850"/>
                <a:gd name="connsiteX16" fmla="*/ 8349615 w 8343900"/>
                <a:gd name="connsiteY16" fmla="*/ 1370503 h 146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466850">
                  <a:moveTo>
                    <a:pt x="0" y="832150"/>
                  </a:moveTo>
                  <a:cubicBezTo>
                    <a:pt x="172022" y="1046367"/>
                    <a:pt x="413576" y="1158381"/>
                    <a:pt x="671322" y="1180479"/>
                  </a:cubicBezTo>
                  <a:cubicBezTo>
                    <a:pt x="851154" y="1195910"/>
                    <a:pt x="1041749" y="1165906"/>
                    <a:pt x="1212342" y="1094182"/>
                  </a:cubicBezTo>
                  <a:cubicBezTo>
                    <a:pt x="1364456" y="1029984"/>
                    <a:pt x="1506093" y="937306"/>
                    <a:pt x="1633823" y="821291"/>
                  </a:cubicBezTo>
                  <a:cubicBezTo>
                    <a:pt x="1859185" y="615742"/>
                    <a:pt x="2054542" y="393238"/>
                    <a:pt x="2297716" y="232646"/>
                  </a:cubicBezTo>
                  <a:cubicBezTo>
                    <a:pt x="2381250" y="177306"/>
                    <a:pt x="2472595" y="129967"/>
                    <a:pt x="2571274" y="91676"/>
                  </a:cubicBezTo>
                  <a:cubicBezTo>
                    <a:pt x="2897219" y="-35006"/>
                    <a:pt x="3268123" y="-45865"/>
                    <a:pt x="3543872" y="157970"/>
                  </a:cubicBezTo>
                  <a:cubicBezTo>
                    <a:pt x="3722085" y="289796"/>
                    <a:pt x="3846576" y="488678"/>
                    <a:pt x="3967448" y="694704"/>
                  </a:cubicBezTo>
                  <a:cubicBezTo>
                    <a:pt x="4023646" y="791383"/>
                    <a:pt x="4079653" y="885394"/>
                    <a:pt x="4137755" y="972262"/>
                  </a:cubicBezTo>
                  <a:cubicBezTo>
                    <a:pt x="4331970" y="1259822"/>
                    <a:pt x="4592669" y="1415365"/>
                    <a:pt x="4924045" y="1462419"/>
                  </a:cubicBezTo>
                  <a:cubicBezTo>
                    <a:pt x="5207889" y="1502710"/>
                    <a:pt x="5468589" y="1261346"/>
                    <a:pt x="5735955" y="1129044"/>
                  </a:cubicBezTo>
                  <a:cubicBezTo>
                    <a:pt x="6071807" y="962928"/>
                    <a:pt x="6459189" y="938544"/>
                    <a:pt x="6804851" y="1061512"/>
                  </a:cubicBezTo>
                  <a:cubicBezTo>
                    <a:pt x="6970967" y="1120567"/>
                    <a:pt x="7090220" y="1300018"/>
                    <a:pt x="7266051" y="1366312"/>
                  </a:cubicBezTo>
                  <a:cubicBezTo>
                    <a:pt x="7359968" y="1401364"/>
                    <a:pt x="7454265" y="1400602"/>
                    <a:pt x="7546848" y="1397839"/>
                  </a:cubicBezTo>
                  <a:cubicBezTo>
                    <a:pt x="7746111" y="1391934"/>
                    <a:pt x="7883081" y="1504901"/>
                    <a:pt x="8070057" y="1459371"/>
                  </a:cubicBezTo>
                  <a:cubicBezTo>
                    <a:pt x="8118444" y="1447465"/>
                    <a:pt x="8164354" y="1420604"/>
                    <a:pt x="8211789" y="1397649"/>
                  </a:cubicBezTo>
                  <a:cubicBezTo>
                    <a:pt x="8261128" y="1373646"/>
                    <a:pt x="8333804" y="1358977"/>
                    <a:pt x="8349615" y="137050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7" name="Freeform: Shape 126">
              <a:extLst>
                <a:ext uri="{FF2B5EF4-FFF2-40B4-BE49-F238E27FC236}">
                  <a16:creationId xmlns:a16="http://schemas.microsoft.com/office/drawing/2014/main" id="{0EC44BAD-4F85-4EF3-86D4-B3F27F0A7642}"/>
                </a:ext>
              </a:extLst>
            </p:cNvPr>
            <p:cNvSpPr/>
            <p:nvPr/>
          </p:nvSpPr>
          <p:spPr>
            <a:xfrm>
              <a:off x="3250561" y="6705015"/>
              <a:ext cx="8343900" cy="1476375"/>
            </a:xfrm>
            <a:custGeom>
              <a:avLst/>
              <a:gdLst>
                <a:gd name="connsiteX0" fmla="*/ 0 w 8343900"/>
                <a:gd name="connsiteY0" fmla="*/ 901554 h 1476375"/>
                <a:gd name="connsiteX1" fmla="*/ 675703 w 8343900"/>
                <a:gd name="connsiteY1" fmla="*/ 1224642 h 1476375"/>
                <a:gd name="connsiteX2" fmla="*/ 1210532 w 8343900"/>
                <a:gd name="connsiteY2" fmla="*/ 1115962 h 1476375"/>
                <a:gd name="connsiteX3" fmla="*/ 1626013 w 8343900"/>
                <a:gd name="connsiteY3" fmla="*/ 840499 h 1476375"/>
                <a:gd name="connsiteX4" fmla="*/ 2288762 w 8343900"/>
                <a:gd name="connsiteY4" fmla="*/ 261950 h 1476375"/>
                <a:gd name="connsiteX5" fmla="*/ 2556320 w 8343900"/>
                <a:gd name="connsiteY5" fmla="*/ 114122 h 1476375"/>
                <a:gd name="connsiteX6" fmla="*/ 3529298 w 8343900"/>
                <a:gd name="connsiteY6" fmla="*/ 132220 h 1476375"/>
                <a:gd name="connsiteX7" fmla="*/ 3971449 w 8343900"/>
                <a:gd name="connsiteY7" fmla="*/ 657238 h 1476375"/>
                <a:gd name="connsiteX8" fmla="*/ 4141660 w 8343900"/>
                <a:gd name="connsiteY8" fmla="*/ 935654 h 1476375"/>
                <a:gd name="connsiteX9" fmla="*/ 4913186 w 8343900"/>
                <a:gd name="connsiteY9" fmla="*/ 1477055 h 1476375"/>
                <a:gd name="connsiteX10" fmla="*/ 5789772 w 8343900"/>
                <a:gd name="connsiteY10" fmla="*/ 1121486 h 1476375"/>
                <a:gd name="connsiteX11" fmla="*/ 6942392 w 8343900"/>
                <a:gd name="connsiteY11" fmla="*/ 1049668 h 1476375"/>
                <a:gd name="connsiteX12" fmla="*/ 7370159 w 8343900"/>
                <a:gd name="connsiteY12" fmla="*/ 1312653 h 1476375"/>
                <a:gd name="connsiteX13" fmla="*/ 7622858 w 8343900"/>
                <a:gd name="connsiteY13" fmla="*/ 1364850 h 1476375"/>
                <a:gd name="connsiteX14" fmla="*/ 8098060 w 8343900"/>
                <a:gd name="connsiteY14" fmla="*/ 1414952 h 1476375"/>
                <a:gd name="connsiteX15" fmla="*/ 8225409 w 8343900"/>
                <a:gd name="connsiteY15" fmla="*/ 1356659 h 1476375"/>
                <a:gd name="connsiteX16" fmla="*/ 8351044 w 8343900"/>
                <a:gd name="connsiteY16" fmla="*/ 1308557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476375">
                  <a:moveTo>
                    <a:pt x="0" y="901554"/>
                  </a:moveTo>
                  <a:cubicBezTo>
                    <a:pt x="170974" y="1114724"/>
                    <a:pt x="416814" y="1215689"/>
                    <a:pt x="675703" y="1224642"/>
                  </a:cubicBezTo>
                  <a:cubicBezTo>
                    <a:pt x="855536" y="1231500"/>
                    <a:pt x="1043559" y="1192733"/>
                    <a:pt x="1210532" y="1115962"/>
                  </a:cubicBezTo>
                  <a:cubicBezTo>
                    <a:pt x="1359694" y="1047191"/>
                    <a:pt x="1498187" y="952894"/>
                    <a:pt x="1626013" y="840499"/>
                  </a:cubicBezTo>
                  <a:cubicBezTo>
                    <a:pt x="1850231" y="642665"/>
                    <a:pt x="2049971" y="425590"/>
                    <a:pt x="2288762" y="261950"/>
                  </a:cubicBezTo>
                  <a:cubicBezTo>
                    <a:pt x="2371249" y="205277"/>
                    <a:pt x="2460879" y="155461"/>
                    <a:pt x="2556320" y="114122"/>
                  </a:cubicBezTo>
                  <a:cubicBezTo>
                    <a:pt x="2878455" y="-25419"/>
                    <a:pt x="3244120" y="-56566"/>
                    <a:pt x="3529298" y="132220"/>
                  </a:cubicBezTo>
                  <a:cubicBezTo>
                    <a:pt x="3715798" y="255664"/>
                    <a:pt x="3847433" y="451403"/>
                    <a:pt x="3971449" y="657238"/>
                  </a:cubicBezTo>
                  <a:cubicBezTo>
                    <a:pt x="4028503" y="752488"/>
                    <a:pt x="4084225" y="846976"/>
                    <a:pt x="4141660" y="935654"/>
                  </a:cubicBezTo>
                  <a:cubicBezTo>
                    <a:pt x="4331304" y="1226452"/>
                    <a:pt x="4585907" y="1429715"/>
                    <a:pt x="4913186" y="1477055"/>
                  </a:cubicBezTo>
                  <a:cubicBezTo>
                    <a:pt x="5221320" y="1521632"/>
                    <a:pt x="5501640" y="1265028"/>
                    <a:pt x="5789772" y="1121486"/>
                  </a:cubicBezTo>
                  <a:cubicBezTo>
                    <a:pt x="6150959" y="941559"/>
                    <a:pt x="6569679" y="917747"/>
                    <a:pt x="6942392" y="1049668"/>
                  </a:cubicBezTo>
                  <a:cubicBezTo>
                    <a:pt x="7091458" y="1102436"/>
                    <a:pt x="7211473" y="1246359"/>
                    <a:pt x="7370159" y="1312653"/>
                  </a:cubicBezTo>
                  <a:cubicBezTo>
                    <a:pt x="7454455" y="1347610"/>
                    <a:pt x="7539038" y="1358468"/>
                    <a:pt x="7622858" y="1364850"/>
                  </a:cubicBezTo>
                  <a:cubicBezTo>
                    <a:pt x="7797737" y="1378185"/>
                    <a:pt x="7931944" y="1460291"/>
                    <a:pt x="8098060" y="1414952"/>
                  </a:cubicBezTo>
                  <a:cubicBezTo>
                    <a:pt x="8141399" y="1402950"/>
                    <a:pt x="8182928" y="1379519"/>
                    <a:pt x="8225409" y="1356659"/>
                  </a:cubicBezTo>
                  <a:cubicBezTo>
                    <a:pt x="8269700" y="1332846"/>
                    <a:pt x="8329422" y="1313129"/>
                    <a:pt x="8351044" y="1308557"/>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8" name="Freeform: Shape 127">
              <a:extLst>
                <a:ext uri="{FF2B5EF4-FFF2-40B4-BE49-F238E27FC236}">
                  <a16:creationId xmlns:a16="http://schemas.microsoft.com/office/drawing/2014/main" id="{E85993B0-C499-43D3-B54C-40879A395110}"/>
                </a:ext>
              </a:extLst>
            </p:cNvPr>
            <p:cNvSpPr/>
            <p:nvPr/>
          </p:nvSpPr>
          <p:spPr>
            <a:xfrm>
              <a:off x="3266849" y="6746695"/>
              <a:ext cx="8343900" cy="1495425"/>
            </a:xfrm>
            <a:custGeom>
              <a:avLst/>
              <a:gdLst>
                <a:gd name="connsiteX0" fmla="*/ 0 w 8343900"/>
                <a:gd name="connsiteY0" fmla="*/ 973889 h 1495425"/>
                <a:gd name="connsiteX1" fmla="*/ 680085 w 8343900"/>
                <a:gd name="connsiteY1" fmla="*/ 1271736 h 1495425"/>
                <a:gd name="connsiteX2" fmla="*/ 1208818 w 8343900"/>
                <a:gd name="connsiteY2" fmla="*/ 1140672 h 1495425"/>
                <a:gd name="connsiteX3" fmla="*/ 1618298 w 8343900"/>
                <a:gd name="connsiteY3" fmla="*/ 862637 h 1495425"/>
                <a:gd name="connsiteX4" fmla="*/ 2279904 w 8343900"/>
                <a:gd name="connsiteY4" fmla="*/ 294090 h 1495425"/>
                <a:gd name="connsiteX5" fmla="*/ 2541461 w 8343900"/>
                <a:gd name="connsiteY5" fmla="*/ 139404 h 1495425"/>
                <a:gd name="connsiteX6" fmla="*/ 3514916 w 8343900"/>
                <a:gd name="connsiteY6" fmla="*/ 109305 h 1495425"/>
                <a:gd name="connsiteX7" fmla="*/ 3975640 w 8343900"/>
                <a:gd name="connsiteY7" fmla="*/ 622512 h 1495425"/>
                <a:gd name="connsiteX8" fmla="*/ 4145756 w 8343900"/>
                <a:gd name="connsiteY8" fmla="*/ 901690 h 1495425"/>
                <a:gd name="connsiteX9" fmla="*/ 4902613 w 8343900"/>
                <a:gd name="connsiteY9" fmla="*/ 1494335 h 1495425"/>
                <a:gd name="connsiteX10" fmla="*/ 5843778 w 8343900"/>
                <a:gd name="connsiteY10" fmla="*/ 1116574 h 1495425"/>
                <a:gd name="connsiteX11" fmla="*/ 7080028 w 8343900"/>
                <a:gd name="connsiteY11" fmla="*/ 1040469 h 1495425"/>
                <a:gd name="connsiteX12" fmla="*/ 7474363 w 8343900"/>
                <a:gd name="connsiteY12" fmla="*/ 1261735 h 1495425"/>
                <a:gd name="connsiteX13" fmla="*/ 7698962 w 8343900"/>
                <a:gd name="connsiteY13" fmla="*/ 1334601 h 1495425"/>
                <a:gd name="connsiteX14" fmla="*/ 8126064 w 8343900"/>
                <a:gd name="connsiteY14" fmla="*/ 1373272 h 1495425"/>
                <a:gd name="connsiteX15" fmla="*/ 8239030 w 8343900"/>
                <a:gd name="connsiteY15" fmla="*/ 1318504 h 1495425"/>
                <a:gd name="connsiteX16" fmla="*/ 8352568 w 8343900"/>
                <a:gd name="connsiteY16" fmla="*/ 1249543 h 1495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495425">
                  <a:moveTo>
                    <a:pt x="0" y="973889"/>
                  </a:moveTo>
                  <a:cubicBezTo>
                    <a:pt x="169831" y="1186011"/>
                    <a:pt x="420148" y="1275260"/>
                    <a:pt x="680085" y="1271736"/>
                  </a:cubicBezTo>
                  <a:cubicBezTo>
                    <a:pt x="859917" y="1269640"/>
                    <a:pt x="1045369" y="1222492"/>
                    <a:pt x="1208818" y="1140672"/>
                  </a:cubicBezTo>
                  <a:cubicBezTo>
                    <a:pt x="1355027" y="1067329"/>
                    <a:pt x="1490472" y="971508"/>
                    <a:pt x="1618298" y="862637"/>
                  </a:cubicBezTo>
                  <a:cubicBezTo>
                    <a:pt x="1841278" y="672518"/>
                    <a:pt x="2045494" y="460873"/>
                    <a:pt x="2279904" y="294090"/>
                  </a:cubicBezTo>
                  <a:cubicBezTo>
                    <a:pt x="2361343" y="236083"/>
                    <a:pt x="2449163" y="183790"/>
                    <a:pt x="2541461" y="139404"/>
                  </a:cubicBezTo>
                  <a:cubicBezTo>
                    <a:pt x="2859596" y="-13282"/>
                    <a:pt x="3220212" y="-64622"/>
                    <a:pt x="3514916" y="109305"/>
                  </a:cubicBezTo>
                  <a:cubicBezTo>
                    <a:pt x="3709607" y="224176"/>
                    <a:pt x="3848481" y="417058"/>
                    <a:pt x="3975640" y="622512"/>
                  </a:cubicBezTo>
                  <a:cubicBezTo>
                    <a:pt x="4033457" y="716238"/>
                    <a:pt x="4089083" y="811202"/>
                    <a:pt x="4145756" y="901690"/>
                  </a:cubicBezTo>
                  <a:cubicBezTo>
                    <a:pt x="4330827" y="1195726"/>
                    <a:pt x="4575524" y="1465474"/>
                    <a:pt x="4902613" y="1494335"/>
                  </a:cubicBezTo>
                  <a:cubicBezTo>
                    <a:pt x="5237512" y="1523863"/>
                    <a:pt x="5534883" y="1271450"/>
                    <a:pt x="5843778" y="1116574"/>
                  </a:cubicBezTo>
                  <a:cubicBezTo>
                    <a:pt x="6230398" y="922835"/>
                    <a:pt x="6679978" y="900547"/>
                    <a:pt x="7080028" y="1040469"/>
                  </a:cubicBezTo>
                  <a:cubicBezTo>
                    <a:pt x="7212044" y="1087141"/>
                    <a:pt x="7332917" y="1195345"/>
                    <a:pt x="7474363" y="1261735"/>
                  </a:cubicBezTo>
                  <a:cubicBezTo>
                    <a:pt x="7548944" y="1296596"/>
                    <a:pt x="7623905" y="1318789"/>
                    <a:pt x="7698962" y="1334601"/>
                  </a:cubicBezTo>
                  <a:cubicBezTo>
                    <a:pt x="7849648" y="1366414"/>
                    <a:pt x="7980998" y="1418421"/>
                    <a:pt x="8126064" y="1373272"/>
                  </a:cubicBezTo>
                  <a:cubicBezTo>
                    <a:pt x="8164259" y="1361271"/>
                    <a:pt x="8201501" y="1341078"/>
                    <a:pt x="8239030" y="1318504"/>
                  </a:cubicBezTo>
                  <a:cubicBezTo>
                    <a:pt x="8278273" y="1294786"/>
                    <a:pt x="8325041" y="1270117"/>
                    <a:pt x="8352568" y="124954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9" name="Freeform: Shape 128">
              <a:extLst>
                <a:ext uri="{FF2B5EF4-FFF2-40B4-BE49-F238E27FC236}">
                  <a16:creationId xmlns:a16="http://schemas.microsoft.com/office/drawing/2014/main" id="{15C90A5D-583C-4D32-BEFA-94068C43FD80}"/>
                </a:ext>
              </a:extLst>
            </p:cNvPr>
            <p:cNvSpPr/>
            <p:nvPr/>
          </p:nvSpPr>
          <p:spPr>
            <a:xfrm>
              <a:off x="3283136" y="6785729"/>
              <a:ext cx="8353425" cy="1514475"/>
            </a:xfrm>
            <a:custGeom>
              <a:avLst/>
              <a:gdLst>
                <a:gd name="connsiteX0" fmla="*/ 0 w 8353425"/>
                <a:gd name="connsiteY0" fmla="*/ 1048869 h 1514475"/>
                <a:gd name="connsiteX1" fmla="*/ 1207103 w 8353425"/>
                <a:gd name="connsiteY1" fmla="*/ 1168027 h 1514475"/>
                <a:gd name="connsiteX2" fmla="*/ 2271141 w 8353425"/>
                <a:gd name="connsiteY2" fmla="*/ 328875 h 1514475"/>
                <a:gd name="connsiteX3" fmla="*/ 3500628 w 8353425"/>
                <a:gd name="connsiteY3" fmla="*/ 89130 h 1514475"/>
                <a:gd name="connsiteX4" fmla="*/ 4150042 w 8353425"/>
                <a:gd name="connsiteY4" fmla="*/ 870561 h 1514475"/>
                <a:gd name="connsiteX5" fmla="*/ 4892231 w 8353425"/>
                <a:gd name="connsiteY5" fmla="*/ 1514451 h 1514475"/>
                <a:gd name="connsiteX6" fmla="*/ 5898071 w 8353425"/>
                <a:gd name="connsiteY6" fmla="*/ 1114497 h 1514475"/>
                <a:gd name="connsiteX7" fmla="*/ 7218045 w 8353425"/>
                <a:gd name="connsiteY7" fmla="*/ 1034105 h 1514475"/>
                <a:gd name="connsiteX8" fmla="*/ 8354473 w 8353425"/>
                <a:gd name="connsiteY8" fmla="*/ 1193173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53425" h="1514475">
                  <a:moveTo>
                    <a:pt x="0" y="1048869"/>
                  </a:moveTo>
                  <a:cubicBezTo>
                    <a:pt x="285083" y="1405390"/>
                    <a:pt x="815435" y="1381197"/>
                    <a:pt x="1207103" y="1168027"/>
                  </a:cubicBezTo>
                  <a:cubicBezTo>
                    <a:pt x="1598771" y="954858"/>
                    <a:pt x="1908238" y="597003"/>
                    <a:pt x="2271141" y="328875"/>
                  </a:cubicBezTo>
                  <a:cubicBezTo>
                    <a:pt x="2634044" y="60746"/>
                    <a:pt x="3109817" y="-115467"/>
                    <a:pt x="3500628" y="89130"/>
                  </a:cubicBezTo>
                  <a:cubicBezTo>
                    <a:pt x="3794951" y="243149"/>
                    <a:pt x="3969449" y="573191"/>
                    <a:pt x="4150042" y="870561"/>
                  </a:cubicBezTo>
                  <a:cubicBezTo>
                    <a:pt x="4330541" y="1167932"/>
                    <a:pt x="4567333" y="1471303"/>
                    <a:pt x="4892231" y="1514451"/>
                  </a:cubicBezTo>
                  <a:cubicBezTo>
                    <a:pt x="5250275" y="1562076"/>
                    <a:pt x="5568411" y="1280613"/>
                    <a:pt x="5898071" y="1114497"/>
                  </a:cubicBezTo>
                  <a:cubicBezTo>
                    <a:pt x="6310027" y="906851"/>
                    <a:pt x="6791039" y="885039"/>
                    <a:pt x="7218045" y="1034105"/>
                  </a:cubicBezTo>
                  <a:cubicBezTo>
                    <a:pt x="7573042" y="1158026"/>
                    <a:pt x="7990809" y="1593033"/>
                    <a:pt x="8354473" y="119317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0" name="Freeform: Shape 129">
              <a:extLst>
                <a:ext uri="{FF2B5EF4-FFF2-40B4-BE49-F238E27FC236}">
                  <a16:creationId xmlns:a16="http://schemas.microsoft.com/office/drawing/2014/main" id="{22741A67-7FD6-4210-91BD-D290D7BDF21F}"/>
                </a:ext>
              </a:extLst>
            </p:cNvPr>
            <p:cNvSpPr/>
            <p:nvPr/>
          </p:nvSpPr>
          <p:spPr>
            <a:xfrm>
              <a:off x="3294376" y="6896102"/>
              <a:ext cx="8362950" cy="1381125"/>
            </a:xfrm>
            <a:custGeom>
              <a:avLst/>
              <a:gdLst>
                <a:gd name="connsiteX0" fmla="*/ 0 w 8362950"/>
                <a:gd name="connsiteY0" fmla="*/ 1005838 h 1381125"/>
                <a:gd name="connsiteX1" fmla="*/ 1311307 w 8362950"/>
                <a:gd name="connsiteY1" fmla="*/ 1112423 h 1381125"/>
                <a:gd name="connsiteX2" fmla="*/ 2340674 w 8362950"/>
                <a:gd name="connsiteY2" fmla="*/ 295845 h 1381125"/>
                <a:gd name="connsiteX3" fmla="*/ 3558635 w 8362950"/>
                <a:gd name="connsiteY3" fmla="*/ 104678 h 1381125"/>
                <a:gd name="connsiteX4" fmla="*/ 4224719 w 8362950"/>
                <a:gd name="connsiteY4" fmla="*/ 851628 h 1381125"/>
                <a:gd name="connsiteX5" fmla="*/ 4965859 w 8362950"/>
                <a:gd name="connsiteY5" fmla="*/ 1383028 h 1381125"/>
                <a:gd name="connsiteX6" fmla="*/ 5949887 w 8362950"/>
                <a:gd name="connsiteY6" fmla="*/ 971929 h 1381125"/>
                <a:gd name="connsiteX7" fmla="*/ 7227570 w 8362950"/>
                <a:gd name="connsiteY7" fmla="*/ 920780 h 1381125"/>
                <a:gd name="connsiteX8" fmla="*/ 8363998 w 8362950"/>
                <a:gd name="connsiteY8" fmla="*/ 1073656 h 138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2950" h="1381125">
                  <a:moveTo>
                    <a:pt x="0" y="1005838"/>
                  </a:moveTo>
                  <a:cubicBezTo>
                    <a:pt x="319373" y="1381599"/>
                    <a:pt x="891921" y="1354263"/>
                    <a:pt x="1311307" y="1112423"/>
                  </a:cubicBezTo>
                  <a:cubicBezTo>
                    <a:pt x="1685735" y="896491"/>
                    <a:pt x="1986248" y="551019"/>
                    <a:pt x="2340674" y="295845"/>
                  </a:cubicBezTo>
                  <a:cubicBezTo>
                    <a:pt x="2705672" y="32954"/>
                    <a:pt x="3177731" y="-110873"/>
                    <a:pt x="3558635" y="104678"/>
                  </a:cubicBezTo>
                  <a:cubicBezTo>
                    <a:pt x="3848005" y="269936"/>
                    <a:pt x="4028028" y="591024"/>
                    <a:pt x="4224719" y="851628"/>
                  </a:cubicBezTo>
                  <a:cubicBezTo>
                    <a:pt x="4419410" y="1109661"/>
                    <a:pt x="4650867" y="1364264"/>
                    <a:pt x="4965859" y="1383028"/>
                  </a:cubicBezTo>
                  <a:cubicBezTo>
                    <a:pt x="5311140" y="1403602"/>
                    <a:pt x="5623084" y="1128139"/>
                    <a:pt x="5949887" y="971929"/>
                  </a:cubicBezTo>
                  <a:cubicBezTo>
                    <a:pt x="6351842" y="779810"/>
                    <a:pt x="6814947" y="772285"/>
                    <a:pt x="7227570" y="920780"/>
                  </a:cubicBezTo>
                  <a:cubicBezTo>
                    <a:pt x="7572947" y="1045462"/>
                    <a:pt x="8023384" y="1495232"/>
                    <a:pt x="8363998" y="107365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1" name="Freeform: Shape 130">
              <a:extLst>
                <a:ext uri="{FF2B5EF4-FFF2-40B4-BE49-F238E27FC236}">
                  <a16:creationId xmlns:a16="http://schemas.microsoft.com/office/drawing/2014/main" id="{2BBAB11E-DF05-43BA-B869-4C26AA53DB1A}"/>
                </a:ext>
              </a:extLst>
            </p:cNvPr>
            <p:cNvSpPr/>
            <p:nvPr/>
          </p:nvSpPr>
          <p:spPr>
            <a:xfrm>
              <a:off x="3305615" y="7003645"/>
              <a:ext cx="8372475" cy="1257300"/>
            </a:xfrm>
            <a:custGeom>
              <a:avLst/>
              <a:gdLst>
                <a:gd name="connsiteX0" fmla="*/ 0 w 8372475"/>
                <a:gd name="connsiteY0" fmla="*/ 965637 h 1257300"/>
                <a:gd name="connsiteX1" fmla="*/ 1415606 w 8372475"/>
                <a:gd name="connsiteY1" fmla="*/ 1059649 h 1257300"/>
                <a:gd name="connsiteX2" fmla="*/ 2410397 w 8372475"/>
                <a:gd name="connsiteY2" fmla="*/ 265549 h 1257300"/>
                <a:gd name="connsiteX3" fmla="*/ 3616833 w 8372475"/>
                <a:gd name="connsiteY3" fmla="*/ 122960 h 1257300"/>
                <a:gd name="connsiteX4" fmla="*/ 4299585 w 8372475"/>
                <a:gd name="connsiteY4" fmla="*/ 835526 h 1257300"/>
                <a:gd name="connsiteX5" fmla="*/ 5039678 w 8372475"/>
                <a:gd name="connsiteY5" fmla="*/ 1254435 h 1257300"/>
                <a:gd name="connsiteX6" fmla="*/ 6001893 w 8372475"/>
                <a:gd name="connsiteY6" fmla="*/ 832192 h 1257300"/>
                <a:gd name="connsiteX7" fmla="*/ 7237190 w 8372475"/>
                <a:gd name="connsiteY7" fmla="*/ 810189 h 1257300"/>
                <a:gd name="connsiteX8" fmla="*/ 8373618 w 8372475"/>
                <a:gd name="connsiteY8" fmla="*/ 956969 h 125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72475" h="1257300">
                  <a:moveTo>
                    <a:pt x="0" y="965637"/>
                  </a:moveTo>
                  <a:cubicBezTo>
                    <a:pt x="353663" y="1360639"/>
                    <a:pt x="968597" y="1330921"/>
                    <a:pt x="1415606" y="1059649"/>
                  </a:cubicBezTo>
                  <a:cubicBezTo>
                    <a:pt x="1773555" y="842383"/>
                    <a:pt x="2064639" y="508151"/>
                    <a:pt x="2410397" y="265549"/>
                  </a:cubicBezTo>
                  <a:cubicBezTo>
                    <a:pt x="2777681" y="7993"/>
                    <a:pt x="3246691" y="-104973"/>
                    <a:pt x="3616833" y="122960"/>
                  </a:cubicBezTo>
                  <a:cubicBezTo>
                    <a:pt x="3901916" y="298506"/>
                    <a:pt x="4085654" y="610831"/>
                    <a:pt x="4299585" y="835526"/>
                  </a:cubicBezTo>
                  <a:cubicBezTo>
                    <a:pt x="4507420" y="1053743"/>
                    <a:pt x="4734306" y="1260150"/>
                    <a:pt x="5039678" y="1254435"/>
                  </a:cubicBezTo>
                  <a:cubicBezTo>
                    <a:pt x="5372100" y="1248244"/>
                    <a:pt x="5677948" y="978305"/>
                    <a:pt x="6001893" y="832192"/>
                  </a:cubicBezTo>
                  <a:cubicBezTo>
                    <a:pt x="6393752" y="655408"/>
                    <a:pt x="6839046" y="662361"/>
                    <a:pt x="7237190" y="810189"/>
                  </a:cubicBezTo>
                  <a:cubicBezTo>
                    <a:pt x="7572851" y="935538"/>
                    <a:pt x="8056054" y="1400072"/>
                    <a:pt x="8373618" y="956969"/>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2" name="Freeform: Shape 131">
              <a:extLst>
                <a:ext uri="{FF2B5EF4-FFF2-40B4-BE49-F238E27FC236}">
                  <a16:creationId xmlns:a16="http://schemas.microsoft.com/office/drawing/2014/main" id="{58BE7F79-4D7C-4E48-AC5B-939A0A1D7499}"/>
                </a:ext>
              </a:extLst>
            </p:cNvPr>
            <p:cNvSpPr/>
            <p:nvPr/>
          </p:nvSpPr>
          <p:spPr>
            <a:xfrm>
              <a:off x="3316760" y="7109401"/>
              <a:ext cx="8382000" cy="1228725"/>
            </a:xfrm>
            <a:custGeom>
              <a:avLst/>
              <a:gdLst>
                <a:gd name="connsiteX0" fmla="*/ 0 w 8382000"/>
                <a:gd name="connsiteY0" fmla="*/ 927222 h 1228725"/>
                <a:gd name="connsiteX1" fmla="*/ 1519809 w 8382000"/>
                <a:gd name="connsiteY1" fmla="*/ 1008565 h 1228725"/>
                <a:gd name="connsiteX2" fmla="*/ 2480024 w 8382000"/>
                <a:gd name="connsiteY2" fmla="*/ 237040 h 1228725"/>
                <a:gd name="connsiteX3" fmla="*/ 3675031 w 8382000"/>
                <a:gd name="connsiteY3" fmla="*/ 143124 h 1228725"/>
                <a:gd name="connsiteX4" fmla="*/ 4374547 w 8382000"/>
                <a:gd name="connsiteY4" fmla="*/ 821209 h 1228725"/>
                <a:gd name="connsiteX5" fmla="*/ 5113591 w 8382000"/>
                <a:gd name="connsiteY5" fmla="*/ 1127628 h 1228725"/>
                <a:gd name="connsiteX6" fmla="*/ 6053995 w 8382000"/>
                <a:gd name="connsiteY6" fmla="*/ 694240 h 1228725"/>
                <a:gd name="connsiteX7" fmla="*/ 7247001 w 8382000"/>
                <a:gd name="connsiteY7" fmla="*/ 701384 h 1228725"/>
                <a:gd name="connsiteX8" fmla="*/ 8383524 w 8382000"/>
                <a:gd name="connsiteY8" fmla="*/ 842068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2000" h="1228725">
                  <a:moveTo>
                    <a:pt x="0" y="927222"/>
                  </a:moveTo>
                  <a:cubicBezTo>
                    <a:pt x="387953" y="1341464"/>
                    <a:pt x="1045559" y="1310127"/>
                    <a:pt x="1519809" y="1008565"/>
                  </a:cubicBezTo>
                  <a:cubicBezTo>
                    <a:pt x="1861757" y="791110"/>
                    <a:pt x="2142935" y="466974"/>
                    <a:pt x="2480024" y="237040"/>
                  </a:cubicBezTo>
                  <a:cubicBezTo>
                    <a:pt x="2849690" y="-15182"/>
                    <a:pt x="3314986" y="-96239"/>
                    <a:pt x="3675031" y="143124"/>
                  </a:cubicBezTo>
                  <a:cubicBezTo>
                    <a:pt x="3955447" y="329528"/>
                    <a:pt x="4141851" y="632137"/>
                    <a:pt x="4374547" y="821209"/>
                  </a:cubicBezTo>
                  <a:cubicBezTo>
                    <a:pt x="4594003" y="999517"/>
                    <a:pt x="4817745" y="1158013"/>
                    <a:pt x="5113591" y="1127628"/>
                  </a:cubicBezTo>
                  <a:cubicBezTo>
                    <a:pt x="5432965" y="1094767"/>
                    <a:pt x="5732812" y="830162"/>
                    <a:pt x="6053995" y="694240"/>
                  </a:cubicBezTo>
                  <a:cubicBezTo>
                    <a:pt x="6435567" y="532696"/>
                    <a:pt x="6863239" y="554223"/>
                    <a:pt x="7247001" y="701384"/>
                  </a:cubicBezTo>
                  <a:cubicBezTo>
                    <a:pt x="7573042" y="827495"/>
                    <a:pt x="8088916" y="1306793"/>
                    <a:pt x="8383524" y="842068"/>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3" name="Freeform: Shape 132">
              <a:extLst>
                <a:ext uri="{FF2B5EF4-FFF2-40B4-BE49-F238E27FC236}">
                  <a16:creationId xmlns:a16="http://schemas.microsoft.com/office/drawing/2014/main" id="{6E115FC4-FFEC-444D-A602-2F33F8168756}"/>
                </a:ext>
              </a:extLst>
            </p:cNvPr>
            <p:cNvSpPr/>
            <p:nvPr/>
          </p:nvSpPr>
          <p:spPr>
            <a:xfrm>
              <a:off x="3327999" y="7212857"/>
              <a:ext cx="8391525" cy="1209675"/>
            </a:xfrm>
            <a:custGeom>
              <a:avLst/>
              <a:gdLst>
                <a:gd name="connsiteX0" fmla="*/ 0 w 8391525"/>
                <a:gd name="connsiteY0" fmla="*/ 891108 h 1209675"/>
                <a:gd name="connsiteX1" fmla="*/ 1624108 w 8391525"/>
                <a:gd name="connsiteY1" fmla="*/ 959879 h 1209675"/>
                <a:gd name="connsiteX2" fmla="*/ 2549652 w 8391525"/>
                <a:gd name="connsiteY2" fmla="*/ 210833 h 1209675"/>
                <a:gd name="connsiteX3" fmla="*/ 3733133 w 8391525"/>
                <a:gd name="connsiteY3" fmla="*/ 165494 h 1209675"/>
                <a:gd name="connsiteX4" fmla="*/ 4449318 w 8391525"/>
                <a:gd name="connsiteY4" fmla="*/ 809193 h 1209675"/>
                <a:gd name="connsiteX5" fmla="*/ 5187315 w 8391525"/>
                <a:gd name="connsiteY5" fmla="*/ 1003027 h 1209675"/>
                <a:gd name="connsiteX6" fmla="*/ 6106001 w 8391525"/>
                <a:gd name="connsiteY6" fmla="*/ 558495 h 1209675"/>
                <a:gd name="connsiteX7" fmla="*/ 7256717 w 8391525"/>
                <a:gd name="connsiteY7" fmla="*/ 594785 h 1209675"/>
                <a:gd name="connsiteX8" fmla="*/ 8393239 w 8391525"/>
                <a:gd name="connsiteY8" fmla="*/ 729279 h 120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91525" h="1209675">
                  <a:moveTo>
                    <a:pt x="0" y="891108"/>
                  </a:moveTo>
                  <a:cubicBezTo>
                    <a:pt x="422243" y="1324591"/>
                    <a:pt x="1122998" y="1292587"/>
                    <a:pt x="1624108" y="959879"/>
                  </a:cubicBezTo>
                  <a:cubicBezTo>
                    <a:pt x="1950530" y="743185"/>
                    <a:pt x="2221516" y="428479"/>
                    <a:pt x="2549652" y="210833"/>
                  </a:cubicBezTo>
                  <a:cubicBezTo>
                    <a:pt x="2921794" y="-35865"/>
                    <a:pt x="3383185" y="-85109"/>
                    <a:pt x="3733133" y="165494"/>
                  </a:cubicBezTo>
                  <a:cubicBezTo>
                    <a:pt x="4008882" y="362947"/>
                    <a:pt x="4196334" y="655936"/>
                    <a:pt x="4449318" y="809193"/>
                  </a:cubicBezTo>
                  <a:cubicBezTo>
                    <a:pt x="4678680" y="948163"/>
                    <a:pt x="4900899" y="1058367"/>
                    <a:pt x="5187315" y="1003027"/>
                  </a:cubicBezTo>
                  <a:cubicBezTo>
                    <a:pt x="5493639" y="943877"/>
                    <a:pt x="5787295" y="684130"/>
                    <a:pt x="6106001" y="558495"/>
                  </a:cubicBezTo>
                  <a:cubicBezTo>
                    <a:pt x="6477286" y="412001"/>
                    <a:pt x="6887337" y="448291"/>
                    <a:pt x="7256717" y="594785"/>
                  </a:cubicBezTo>
                  <a:cubicBezTo>
                    <a:pt x="7573137" y="721563"/>
                    <a:pt x="8121682" y="1215625"/>
                    <a:pt x="8393239" y="729279"/>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4" name="Freeform: Shape 133">
              <a:extLst>
                <a:ext uri="{FF2B5EF4-FFF2-40B4-BE49-F238E27FC236}">
                  <a16:creationId xmlns:a16="http://schemas.microsoft.com/office/drawing/2014/main" id="{2CA7AE29-C063-4A4F-B655-174197B17AC7}"/>
                </a:ext>
              </a:extLst>
            </p:cNvPr>
            <p:cNvSpPr/>
            <p:nvPr/>
          </p:nvSpPr>
          <p:spPr>
            <a:xfrm>
              <a:off x="3339239" y="7314126"/>
              <a:ext cx="8401050" cy="1190625"/>
            </a:xfrm>
            <a:custGeom>
              <a:avLst/>
              <a:gdLst>
                <a:gd name="connsiteX0" fmla="*/ 0 w 8401050"/>
                <a:gd name="connsiteY0" fmla="*/ 857180 h 1190625"/>
                <a:gd name="connsiteX1" fmla="*/ 1728311 w 8401050"/>
                <a:gd name="connsiteY1" fmla="*/ 913378 h 1190625"/>
                <a:gd name="connsiteX2" fmla="*/ 2619280 w 8401050"/>
                <a:gd name="connsiteY2" fmla="*/ 186906 h 1190625"/>
                <a:gd name="connsiteX3" fmla="*/ 3791236 w 8401050"/>
                <a:gd name="connsiteY3" fmla="*/ 190145 h 1190625"/>
                <a:gd name="connsiteX4" fmla="*/ 4524090 w 8401050"/>
                <a:gd name="connsiteY4" fmla="*/ 799364 h 1190625"/>
                <a:gd name="connsiteX5" fmla="*/ 5261134 w 8401050"/>
                <a:gd name="connsiteY5" fmla="*/ 880707 h 1190625"/>
                <a:gd name="connsiteX6" fmla="*/ 6158008 w 8401050"/>
                <a:gd name="connsiteY6" fmla="*/ 425031 h 1190625"/>
                <a:gd name="connsiteX7" fmla="*/ 7266432 w 8401050"/>
                <a:gd name="connsiteY7" fmla="*/ 490563 h 1190625"/>
                <a:gd name="connsiteX8" fmla="*/ 8402955 w 8401050"/>
                <a:gd name="connsiteY8" fmla="*/ 618960 h 119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01050" h="1190625">
                  <a:moveTo>
                    <a:pt x="0" y="857180"/>
                  </a:moveTo>
                  <a:cubicBezTo>
                    <a:pt x="456438" y="1309904"/>
                    <a:pt x="1200912" y="1277995"/>
                    <a:pt x="1728311" y="913378"/>
                  </a:cubicBezTo>
                  <a:cubicBezTo>
                    <a:pt x="2039683" y="698113"/>
                    <a:pt x="2300002" y="392265"/>
                    <a:pt x="2619280" y="186906"/>
                  </a:cubicBezTo>
                  <a:cubicBezTo>
                    <a:pt x="2993993" y="-54076"/>
                    <a:pt x="3451384" y="-71507"/>
                    <a:pt x="3791236" y="190145"/>
                  </a:cubicBezTo>
                  <a:cubicBezTo>
                    <a:pt x="4062222" y="398742"/>
                    <a:pt x="4249198" y="682968"/>
                    <a:pt x="4524090" y="799364"/>
                  </a:cubicBezTo>
                  <a:cubicBezTo>
                    <a:pt x="4762024" y="900043"/>
                    <a:pt x="4984052" y="961289"/>
                    <a:pt x="5261134" y="880707"/>
                  </a:cubicBezTo>
                  <a:cubicBezTo>
                    <a:pt x="5554313" y="795458"/>
                    <a:pt x="5841873" y="540284"/>
                    <a:pt x="6158008" y="425031"/>
                  </a:cubicBezTo>
                  <a:cubicBezTo>
                    <a:pt x="6518910" y="293396"/>
                    <a:pt x="6911436" y="344640"/>
                    <a:pt x="7266432" y="490563"/>
                  </a:cubicBezTo>
                  <a:cubicBezTo>
                    <a:pt x="7573232" y="618008"/>
                    <a:pt x="8154448" y="1126928"/>
                    <a:pt x="8402955" y="61896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5" name="Freeform: Shape 134">
              <a:extLst>
                <a:ext uri="{FF2B5EF4-FFF2-40B4-BE49-F238E27FC236}">
                  <a16:creationId xmlns:a16="http://schemas.microsoft.com/office/drawing/2014/main" id="{264517ED-4899-4D67-99D4-60EF21FA79C8}"/>
                </a:ext>
              </a:extLst>
            </p:cNvPr>
            <p:cNvSpPr/>
            <p:nvPr/>
          </p:nvSpPr>
          <p:spPr>
            <a:xfrm>
              <a:off x="3350478" y="7413200"/>
              <a:ext cx="8410575" cy="1171575"/>
            </a:xfrm>
            <a:custGeom>
              <a:avLst/>
              <a:gdLst>
                <a:gd name="connsiteX0" fmla="*/ 0 w 8410575"/>
                <a:gd name="connsiteY0" fmla="*/ 825544 h 1171575"/>
                <a:gd name="connsiteX1" fmla="*/ 1832610 w 8410575"/>
                <a:gd name="connsiteY1" fmla="*/ 869168 h 1171575"/>
                <a:gd name="connsiteX2" fmla="*/ 2689003 w 8410575"/>
                <a:gd name="connsiteY2" fmla="*/ 165270 h 1171575"/>
                <a:gd name="connsiteX3" fmla="*/ 3849433 w 8410575"/>
                <a:gd name="connsiteY3" fmla="*/ 217182 h 1171575"/>
                <a:gd name="connsiteX4" fmla="*/ 4599051 w 8410575"/>
                <a:gd name="connsiteY4" fmla="*/ 792016 h 1171575"/>
                <a:gd name="connsiteX5" fmla="*/ 5335048 w 8410575"/>
                <a:gd name="connsiteY5" fmla="*/ 760869 h 1171575"/>
                <a:gd name="connsiteX6" fmla="*/ 6210110 w 8410575"/>
                <a:gd name="connsiteY6" fmla="*/ 294048 h 1171575"/>
                <a:gd name="connsiteX7" fmla="*/ 7276148 w 8410575"/>
                <a:gd name="connsiteY7" fmla="*/ 388727 h 1171575"/>
                <a:gd name="connsiteX8" fmla="*/ 8412671 w 8410575"/>
                <a:gd name="connsiteY8" fmla="*/ 510933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10575" h="1171575">
                  <a:moveTo>
                    <a:pt x="0" y="825544"/>
                  </a:moveTo>
                  <a:cubicBezTo>
                    <a:pt x="490728" y="1297507"/>
                    <a:pt x="1279398" y="1266741"/>
                    <a:pt x="1832610" y="869168"/>
                  </a:cubicBezTo>
                  <a:cubicBezTo>
                    <a:pt x="2129314" y="655903"/>
                    <a:pt x="2378869" y="358437"/>
                    <a:pt x="2689003" y="165270"/>
                  </a:cubicBezTo>
                  <a:cubicBezTo>
                    <a:pt x="3066383" y="-69807"/>
                    <a:pt x="3519488" y="-55519"/>
                    <a:pt x="3849433" y="217182"/>
                  </a:cubicBezTo>
                  <a:cubicBezTo>
                    <a:pt x="4115562" y="437019"/>
                    <a:pt x="4301204" y="714291"/>
                    <a:pt x="4599051" y="792016"/>
                  </a:cubicBezTo>
                  <a:cubicBezTo>
                    <a:pt x="4844606" y="856119"/>
                    <a:pt x="5067395" y="866882"/>
                    <a:pt x="5335048" y="760869"/>
                  </a:cubicBezTo>
                  <a:cubicBezTo>
                    <a:pt x="5615083" y="649903"/>
                    <a:pt x="5896547" y="398728"/>
                    <a:pt x="6210110" y="294048"/>
                  </a:cubicBezTo>
                  <a:cubicBezTo>
                    <a:pt x="6560439" y="177082"/>
                    <a:pt x="6935915" y="242804"/>
                    <a:pt x="7276148" y="388727"/>
                  </a:cubicBezTo>
                  <a:cubicBezTo>
                    <a:pt x="7573518" y="516267"/>
                    <a:pt x="8187214" y="1040523"/>
                    <a:pt x="8412671" y="51093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6" name="Freeform: Shape 135">
              <a:extLst>
                <a:ext uri="{FF2B5EF4-FFF2-40B4-BE49-F238E27FC236}">
                  <a16:creationId xmlns:a16="http://schemas.microsoft.com/office/drawing/2014/main" id="{4236A475-C1D0-46A1-BD46-9804650B4E2B}"/>
                </a:ext>
              </a:extLst>
            </p:cNvPr>
            <p:cNvSpPr/>
            <p:nvPr/>
          </p:nvSpPr>
          <p:spPr>
            <a:xfrm>
              <a:off x="3361718" y="7509748"/>
              <a:ext cx="8420100" cy="1152525"/>
            </a:xfrm>
            <a:custGeom>
              <a:avLst/>
              <a:gdLst>
                <a:gd name="connsiteX0" fmla="*/ 0 w 8420100"/>
                <a:gd name="connsiteY0" fmla="*/ 796337 h 1152525"/>
                <a:gd name="connsiteX1" fmla="*/ 1936813 w 8420100"/>
                <a:gd name="connsiteY1" fmla="*/ 827294 h 1152525"/>
                <a:gd name="connsiteX2" fmla="*/ 2758535 w 8420100"/>
                <a:gd name="connsiteY2" fmla="*/ 145875 h 1152525"/>
                <a:gd name="connsiteX3" fmla="*/ 3907441 w 8420100"/>
                <a:gd name="connsiteY3" fmla="*/ 246364 h 1152525"/>
                <a:gd name="connsiteX4" fmla="*/ 4673727 w 8420100"/>
                <a:gd name="connsiteY4" fmla="*/ 786717 h 1152525"/>
                <a:gd name="connsiteX5" fmla="*/ 5408676 w 8420100"/>
                <a:gd name="connsiteY5" fmla="*/ 643080 h 1152525"/>
                <a:gd name="connsiteX6" fmla="*/ 6261926 w 8420100"/>
                <a:gd name="connsiteY6" fmla="*/ 165116 h 1152525"/>
                <a:gd name="connsiteX7" fmla="*/ 7285673 w 8420100"/>
                <a:gd name="connsiteY7" fmla="*/ 288941 h 1152525"/>
                <a:gd name="connsiteX8" fmla="*/ 8422291 w 8420100"/>
                <a:gd name="connsiteY8" fmla="*/ 405050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20100" h="1152525">
                  <a:moveTo>
                    <a:pt x="0" y="796337"/>
                  </a:moveTo>
                  <a:cubicBezTo>
                    <a:pt x="525018" y="1287542"/>
                    <a:pt x="1358741" y="1258871"/>
                    <a:pt x="1936813" y="827294"/>
                  </a:cubicBezTo>
                  <a:cubicBezTo>
                    <a:pt x="2219230" y="616410"/>
                    <a:pt x="2457641" y="327231"/>
                    <a:pt x="2758535" y="145875"/>
                  </a:cubicBezTo>
                  <a:cubicBezTo>
                    <a:pt x="3138773" y="-83201"/>
                    <a:pt x="3587306" y="-37100"/>
                    <a:pt x="3907441" y="246364"/>
                  </a:cubicBezTo>
                  <a:cubicBezTo>
                    <a:pt x="4168616" y="477631"/>
                    <a:pt x="4352830" y="749855"/>
                    <a:pt x="4673727" y="786717"/>
                  </a:cubicBezTo>
                  <a:cubicBezTo>
                    <a:pt x="4926807" y="815864"/>
                    <a:pt x="5150549" y="774906"/>
                    <a:pt x="5408676" y="643080"/>
                  </a:cubicBezTo>
                  <a:cubicBezTo>
                    <a:pt x="5675757" y="506682"/>
                    <a:pt x="5950744" y="258937"/>
                    <a:pt x="6261926" y="165116"/>
                  </a:cubicBezTo>
                  <a:cubicBezTo>
                    <a:pt x="6601682" y="62627"/>
                    <a:pt x="6959823" y="143684"/>
                    <a:pt x="7285673" y="288941"/>
                  </a:cubicBezTo>
                  <a:cubicBezTo>
                    <a:pt x="7573423" y="417242"/>
                    <a:pt x="8219789" y="956262"/>
                    <a:pt x="8422291" y="40505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7" name="Freeform: Shape 136">
              <a:extLst>
                <a:ext uri="{FF2B5EF4-FFF2-40B4-BE49-F238E27FC236}">
                  <a16:creationId xmlns:a16="http://schemas.microsoft.com/office/drawing/2014/main" id="{3EDB2144-E769-4402-B07F-B16B0694A6EC}"/>
                </a:ext>
              </a:extLst>
            </p:cNvPr>
            <p:cNvSpPr/>
            <p:nvPr/>
          </p:nvSpPr>
          <p:spPr>
            <a:xfrm>
              <a:off x="3372957" y="7604407"/>
              <a:ext cx="8429625" cy="1143000"/>
            </a:xfrm>
            <a:custGeom>
              <a:avLst/>
              <a:gdLst>
                <a:gd name="connsiteX0" fmla="*/ 0 w 8429625"/>
                <a:gd name="connsiteY0" fmla="*/ 769020 h 1143000"/>
                <a:gd name="connsiteX1" fmla="*/ 2041112 w 8429625"/>
                <a:gd name="connsiteY1" fmla="*/ 787404 h 1143000"/>
                <a:gd name="connsiteX2" fmla="*/ 2828258 w 8429625"/>
                <a:gd name="connsiteY2" fmla="*/ 128559 h 1143000"/>
                <a:gd name="connsiteX3" fmla="*/ 3965638 w 8429625"/>
                <a:gd name="connsiteY3" fmla="*/ 277626 h 1143000"/>
                <a:gd name="connsiteX4" fmla="*/ 4748594 w 8429625"/>
                <a:gd name="connsiteY4" fmla="*/ 783498 h 1143000"/>
                <a:gd name="connsiteX5" fmla="*/ 5482495 w 8429625"/>
                <a:gd name="connsiteY5" fmla="*/ 527371 h 1143000"/>
                <a:gd name="connsiteX6" fmla="*/ 6313932 w 8429625"/>
                <a:gd name="connsiteY6" fmla="*/ 38262 h 1143000"/>
                <a:gd name="connsiteX7" fmla="*/ 7295388 w 8429625"/>
                <a:gd name="connsiteY7" fmla="*/ 191234 h 1143000"/>
                <a:gd name="connsiteX8" fmla="*/ 8432006 w 8429625"/>
                <a:gd name="connsiteY8" fmla="*/ 301248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29625" h="1143000">
                  <a:moveTo>
                    <a:pt x="0" y="769020"/>
                  </a:moveTo>
                  <a:cubicBezTo>
                    <a:pt x="559308" y="1279465"/>
                    <a:pt x="1439037" y="1254033"/>
                    <a:pt x="2041112" y="787404"/>
                  </a:cubicBezTo>
                  <a:cubicBezTo>
                    <a:pt x="2309622" y="579378"/>
                    <a:pt x="2536603" y="298104"/>
                    <a:pt x="2828258" y="128559"/>
                  </a:cubicBezTo>
                  <a:cubicBezTo>
                    <a:pt x="3211449" y="-94230"/>
                    <a:pt x="3655219" y="-16602"/>
                    <a:pt x="3965638" y="277626"/>
                  </a:cubicBezTo>
                  <a:cubicBezTo>
                    <a:pt x="4221766" y="520323"/>
                    <a:pt x="4406170" y="758733"/>
                    <a:pt x="4748594" y="783498"/>
                  </a:cubicBezTo>
                  <a:cubicBezTo>
                    <a:pt x="5009103" y="802358"/>
                    <a:pt x="5234083" y="685200"/>
                    <a:pt x="5482495" y="527371"/>
                  </a:cubicBezTo>
                  <a:cubicBezTo>
                    <a:pt x="5736812" y="365732"/>
                    <a:pt x="6005132" y="121130"/>
                    <a:pt x="6313932" y="38262"/>
                  </a:cubicBezTo>
                  <a:cubicBezTo>
                    <a:pt x="6643021" y="-50034"/>
                    <a:pt x="6983635" y="47311"/>
                    <a:pt x="7295388" y="191234"/>
                  </a:cubicBezTo>
                  <a:cubicBezTo>
                    <a:pt x="7573232" y="320774"/>
                    <a:pt x="8252555" y="873986"/>
                    <a:pt x="8432006" y="301248"/>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8" name="Freeform: Shape 137">
              <a:extLst>
                <a:ext uri="{FF2B5EF4-FFF2-40B4-BE49-F238E27FC236}">
                  <a16:creationId xmlns:a16="http://schemas.microsoft.com/office/drawing/2014/main" id="{A429EF7A-9C24-4500-A4CB-FFE215B6CE4F}"/>
                </a:ext>
              </a:extLst>
            </p:cNvPr>
            <p:cNvSpPr/>
            <p:nvPr/>
          </p:nvSpPr>
          <p:spPr>
            <a:xfrm>
              <a:off x="3384101" y="7586943"/>
              <a:ext cx="8439150" cy="1238250"/>
            </a:xfrm>
            <a:custGeom>
              <a:avLst/>
              <a:gdLst>
                <a:gd name="connsiteX0" fmla="*/ 0 w 8439150"/>
                <a:gd name="connsiteY0" fmla="*/ 853826 h 1238250"/>
                <a:gd name="connsiteX1" fmla="*/ 2145316 w 8439150"/>
                <a:gd name="connsiteY1" fmla="*/ 859636 h 1238250"/>
                <a:gd name="connsiteX2" fmla="*/ 2897886 w 8439150"/>
                <a:gd name="connsiteY2" fmla="*/ 223366 h 1238250"/>
                <a:gd name="connsiteX3" fmla="*/ 4023741 w 8439150"/>
                <a:gd name="connsiteY3" fmla="*/ 421010 h 1238250"/>
                <a:gd name="connsiteX4" fmla="*/ 4823365 w 8439150"/>
                <a:gd name="connsiteY4" fmla="*/ 892498 h 1238250"/>
                <a:gd name="connsiteX5" fmla="*/ 5556219 w 8439150"/>
                <a:gd name="connsiteY5" fmla="*/ 523880 h 1238250"/>
                <a:gd name="connsiteX6" fmla="*/ 6365844 w 8439150"/>
                <a:gd name="connsiteY6" fmla="*/ 23532 h 1238250"/>
                <a:gd name="connsiteX7" fmla="*/ 7304913 w 8439150"/>
                <a:gd name="connsiteY7" fmla="*/ 205650 h 1238250"/>
                <a:gd name="connsiteX8" fmla="*/ 8441532 w 8439150"/>
                <a:gd name="connsiteY8" fmla="*/ 309472 h 123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39150" h="1238250">
                  <a:moveTo>
                    <a:pt x="0" y="853826"/>
                  </a:moveTo>
                  <a:cubicBezTo>
                    <a:pt x="593598" y="1383607"/>
                    <a:pt x="1520285" y="1362461"/>
                    <a:pt x="2145316" y="859636"/>
                  </a:cubicBezTo>
                  <a:cubicBezTo>
                    <a:pt x="2400110" y="654658"/>
                    <a:pt x="2615565" y="381291"/>
                    <a:pt x="2897886" y="223366"/>
                  </a:cubicBezTo>
                  <a:cubicBezTo>
                    <a:pt x="3284125" y="7149"/>
                    <a:pt x="3722941" y="116210"/>
                    <a:pt x="4023741" y="421010"/>
                  </a:cubicBezTo>
                  <a:cubicBezTo>
                    <a:pt x="4274630" y="675232"/>
                    <a:pt x="4458748" y="942694"/>
                    <a:pt x="4823365" y="892498"/>
                  </a:cubicBezTo>
                  <a:cubicBezTo>
                    <a:pt x="5093494" y="855350"/>
                    <a:pt x="5317903" y="707903"/>
                    <a:pt x="5556219" y="523880"/>
                  </a:cubicBezTo>
                  <a:cubicBezTo>
                    <a:pt x="5797963" y="337190"/>
                    <a:pt x="6059329" y="95160"/>
                    <a:pt x="6365844" y="23532"/>
                  </a:cubicBezTo>
                  <a:cubicBezTo>
                    <a:pt x="6684264" y="-50858"/>
                    <a:pt x="7007638" y="62394"/>
                    <a:pt x="7304913" y="205650"/>
                  </a:cubicBezTo>
                  <a:cubicBezTo>
                    <a:pt x="7573137" y="335952"/>
                    <a:pt x="8285131" y="903928"/>
                    <a:pt x="8441532" y="309472"/>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9" name="Freeform: Shape 138">
              <a:extLst>
                <a:ext uri="{FF2B5EF4-FFF2-40B4-BE49-F238E27FC236}">
                  <a16:creationId xmlns:a16="http://schemas.microsoft.com/office/drawing/2014/main" id="{A191D04C-B7F5-4EF7-B781-6BCD1E111DB1}"/>
                </a:ext>
              </a:extLst>
            </p:cNvPr>
            <p:cNvSpPr/>
            <p:nvPr/>
          </p:nvSpPr>
          <p:spPr>
            <a:xfrm>
              <a:off x="3395341" y="7562842"/>
              <a:ext cx="8448675" cy="1343025"/>
            </a:xfrm>
            <a:custGeom>
              <a:avLst/>
              <a:gdLst>
                <a:gd name="connsiteX0" fmla="*/ 0 w 8448675"/>
                <a:gd name="connsiteY0" fmla="*/ 945269 h 1343025"/>
                <a:gd name="connsiteX1" fmla="*/ 2249615 w 8448675"/>
                <a:gd name="connsiteY1" fmla="*/ 938506 h 1343025"/>
                <a:gd name="connsiteX2" fmla="*/ 2967514 w 8448675"/>
                <a:gd name="connsiteY2" fmla="*/ 324715 h 1343025"/>
                <a:gd name="connsiteX3" fmla="*/ 4081844 w 8448675"/>
                <a:gd name="connsiteY3" fmla="*/ 571032 h 1343025"/>
                <a:gd name="connsiteX4" fmla="*/ 4898231 w 8448675"/>
                <a:gd name="connsiteY4" fmla="*/ 1008039 h 1343025"/>
                <a:gd name="connsiteX5" fmla="*/ 5630133 w 8448675"/>
                <a:gd name="connsiteY5" fmla="*/ 526836 h 1343025"/>
                <a:gd name="connsiteX6" fmla="*/ 6418040 w 8448675"/>
                <a:gd name="connsiteY6" fmla="*/ 15343 h 1343025"/>
                <a:gd name="connsiteX7" fmla="*/ 7314819 w 8448675"/>
                <a:gd name="connsiteY7" fmla="*/ 226703 h 1343025"/>
                <a:gd name="connsiteX8" fmla="*/ 8451437 w 8448675"/>
                <a:gd name="connsiteY8" fmla="*/ 324430 h 134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48675" h="1343025">
                  <a:moveTo>
                    <a:pt x="0" y="945269"/>
                  </a:moveTo>
                  <a:cubicBezTo>
                    <a:pt x="627888" y="1494290"/>
                    <a:pt x="1602772" y="1478764"/>
                    <a:pt x="2249615" y="938506"/>
                  </a:cubicBezTo>
                  <a:cubicBezTo>
                    <a:pt x="2490978" y="736862"/>
                    <a:pt x="2694718" y="471305"/>
                    <a:pt x="2967514" y="324715"/>
                  </a:cubicBezTo>
                  <a:cubicBezTo>
                    <a:pt x="3356991" y="115451"/>
                    <a:pt x="3789902" y="256135"/>
                    <a:pt x="4081844" y="571032"/>
                  </a:cubicBezTo>
                  <a:cubicBezTo>
                    <a:pt x="4327017" y="837351"/>
                    <a:pt x="4513516" y="1103384"/>
                    <a:pt x="4898231" y="1008039"/>
                  </a:cubicBezTo>
                  <a:cubicBezTo>
                    <a:pt x="5178457" y="938602"/>
                    <a:pt x="5402009" y="737148"/>
                    <a:pt x="5630133" y="526836"/>
                  </a:cubicBezTo>
                  <a:cubicBezTo>
                    <a:pt x="5859685" y="315190"/>
                    <a:pt x="6113716" y="75446"/>
                    <a:pt x="6418040" y="15343"/>
                  </a:cubicBezTo>
                  <a:cubicBezTo>
                    <a:pt x="6725698" y="-45331"/>
                    <a:pt x="7031927" y="84019"/>
                    <a:pt x="7314819" y="226703"/>
                  </a:cubicBezTo>
                  <a:cubicBezTo>
                    <a:pt x="7573423" y="357672"/>
                    <a:pt x="8317992" y="940411"/>
                    <a:pt x="8451437" y="32443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0" name="Freeform: Shape 139">
              <a:extLst>
                <a:ext uri="{FF2B5EF4-FFF2-40B4-BE49-F238E27FC236}">
                  <a16:creationId xmlns:a16="http://schemas.microsoft.com/office/drawing/2014/main" id="{DD2B1A59-8C1C-42C3-8805-B88128C92F87}"/>
                </a:ext>
              </a:extLst>
            </p:cNvPr>
            <p:cNvSpPr/>
            <p:nvPr/>
          </p:nvSpPr>
          <p:spPr>
            <a:xfrm>
              <a:off x="3406580" y="7536888"/>
              <a:ext cx="8458200" cy="1457325"/>
            </a:xfrm>
            <a:custGeom>
              <a:avLst/>
              <a:gdLst>
                <a:gd name="connsiteX0" fmla="*/ 0 w 8458200"/>
                <a:gd name="connsiteY0" fmla="*/ 1038564 h 1457325"/>
                <a:gd name="connsiteX1" fmla="*/ 2353818 w 8458200"/>
                <a:gd name="connsiteY1" fmla="*/ 1019133 h 1457325"/>
                <a:gd name="connsiteX2" fmla="*/ 3037142 w 8458200"/>
                <a:gd name="connsiteY2" fmla="*/ 427917 h 1457325"/>
                <a:gd name="connsiteX3" fmla="*/ 4139946 w 8458200"/>
                <a:gd name="connsiteY3" fmla="*/ 722811 h 1457325"/>
                <a:gd name="connsiteX4" fmla="*/ 4973003 w 8458200"/>
                <a:gd name="connsiteY4" fmla="*/ 1125432 h 1457325"/>
                <a:gd name="connsiteX5" fmla="*/ 5703856 w 8458200"/>
                <a:gd name="connsiteY5" fmla="*/ 531739 h 1457325"/>
                <a:gd name="connsiteX6" fmla="*/ 6469952 w 8458200"/>
                <a:gd name="connsiteY6" fmla="*/ 9102 h 1457325"/>
                <a:gd name="connsiteX7" fmla="*/ 7324440 w 8458200"/>
                <a:gd name="connsiteY7" fmla="*/ 249609 h 1457325"/>
                <a:gd name="connsiteX8" fmla="*/ 8461153 w 8458200"/>
                <a:gd name="connsiteY8" fmla="*/ 341239 h 145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8200" h="1457325">
                  <a:moveTo>
                    <a:pt x="0" y="1038564"/>
                  </a:moveTo>
                  <a:cubicBezTo>
                    <a:pt x="662083" y="1606826"/>
                    <a:pt x="1686782" y="1598349"/>
                    <a:pt x="2353818" y="1019133"/>
                  </a:cubicBezTo>
                  <a:cubicBezTo>
                    <a:pt x="2582132" y="820918"/>
                    <a:pt x="2773775" y="563267"/>
                    <a:pt x="3037142" y="427917"/>
                  </a:cubicBezTo>
                  <a:cubicBezTo>
                    <a:pt x="3430048" y="225891"/>
                    <a:pt x="3857911" y="396960"/>
                    <a:pt x="4139946" y="722811"/>
                  </a:cubicBezTo>
                  <a:cubicBezTo>
                    <a:pt x="4380167" y="1000369"/>
                    <a:pt x="4569524" y="1266117"/>
                    <a:pt x="4973003" y="1125432"/>
                  </a:cubicBezTo>
                  <a:cubicBezTo>
                    <a:pt x="5264277" y="1023801"/>
                    <a:pt x="5486305" y="768340"/>
                    <a:pt x="5703856" y="531739"/>
                  </a:cubicBezTo>
                  <a:cubicBezTo>
                    <a:pt x="5921407" y="295138"/>
                    <a:pt x="6168009" y="57204"/>
                    <a:pt x="6469952" y="9102"/>
                  </a:cubicBezTo>
                  <a:cubicBezTo>
                    <a:pt x="6766941" y="-38237"/>
                    <a:pt x="7055930" y="107591"/>
                    <a:pt x="7324440" y="249609"/>
                  </a:cubicBezTo>
                  <a:cubicBezTo>
                    <a:pt x="7573423" y="381339"/>
                    <a:pt x="8350663" y="978843"/>
                    <a:pt x="8461153" y="341239"/>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1" name="Freeform: Shape 140">
              <a:extLst>
                <a:ext uri="{FF2B5EF4-FFF2-40B4-BE49-F238E27FC236}">
                  <a16:creationId xmlns:a16="http://schemas.microsoft.com/office/drawing/2014/main" id="{D51A8362-1015-4554-B401-3AD5A3FD5358}"/>
                </a:ext>
              </a:extLst>
            </p:cNvPr>
            <p:cNvSpPr/>
            <p:nvPr/>
          </p:nvSpPr>
          <p:spPr>
            <a:xfrm>
              <a:off x="3282279" y="7538061"/>
              <a:ext cx="8572500" cy="1362075"/>
            </a:xfrm>
            <a:custGeom>
              <a:avLst/>
              <a:gdLst>
                <a:gd name="connsiteX0" fmla="*/ 0 w 8572500"/>
                <a:gd name="connsiteY0" fmla="*/ 942618 h 1362075"/>
                <a:gd name="connsiteX1" fmla="*/ 1382554 w 8572500"/>
                <a:gd name="connsiteY1" fmla="*/ 1346383 h 1362075"/>
                <a:gd name="connsiteX2" fmla="*/ 2400395 w 8572500"/>
                <a:gd name="connsiteY2" fmla="*/ 945094 h 1362075"/>
                <a:gd name="connsiteX3" fmla="*/ 2603849 w 8572500"/>
                <a:gd name="connsiteY3" fmla="*/ 791742 h 1362075"/>
                <a:gd name="connsiteX4" fmla="*/ 3078385 w 8572500"/>
                <a:gd name="connsiteY4" fmla="*/ 485894 h 1362075"/>
                <a:gd name="connsiteX5" fmla="*/ 3239834 w 8572500"/>
                <a:gd name="connsiteY5" fmla="*/ 444365 h 1362075"/>
                <a:gd name="connsiteX6" fmla="*/ 4186714 w 8572500"/>
                <a:gd name="connsiteY6" fmla="*/ 825651 h 1362075"/>
                <a:gd name="connsiteX7" fmla="*/ 4381691 w 8572500"/>
                <a:gd name="connsiteY7" fmla="*/ 1013960 h 1362075"/>
                <a:gd name="connsiteX8" fmla="*/ 5047965 w 8572500"/>
                <a:gd name="connsiteY8" fmla="*/ 1167122 h 1362075"/>
                <a:gd name="connsiteX9" fmla="*/ 5583175 w 8572500"/>
                <a:gd name="connsiteY9" fmla="*/ 788694 h 1362075"/>
                <a:gd name="connsiteX10" fmla="*/ 5794820 w 8572500"/>
                <a:gd name="connsiteY10" fmla="*/ 566952 h 1362075"/>
                <a:gd name="connsiteX11" fmla="*/ 6563297 w 8572500"/>
                <a:gd name="connsiteY11" fmla="*/ 19931 h 1362075"/>
                <a:gd name="connsiteX12" fmla="*/ 6808280 w 8572500"/>
                <a:gd name="connsiteY12" fmla="*/ 1929 h 1362075"/>
                <a:gd name="connsiteX13" fmla="*/ 7203853 w 8572500"/>
                <a:gd name="connsiteY13" fmla="*/ 94798 h 1362075"/>
                <a:gd name="connsiteX14" fmla="*/ 7418642 w 8572500"/>
                <a:gd name="connsiteY14" fmla="*/ 191381 h 1362075"/>
                <a:gd name="connsiteX15" fmla="*/ 7893273 w 8572500"/>
                <a:gd name="connsiteY15" fmla="*/ 476750 h 1362075"/>
                <a:gd name="connsiteX16" fmla="*/ 8572881 w 8572500"/>
                <a:gd name="connsiteY16" fmla="*/ 347591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572500" h="1362075">
                  <a:moveTo>
                    <a:pt x="0" y="942618"/>
                  </a:moveTo>
                  <a:cubicBezTo>
                    <a:pt x="382524" y="1266658"/>
                    <a:pt x="899827" y="1413915"/>
                    <a:pt x="1382554" y="1346383"/>
                  </a:cubicBezTo>
                  <a:cubicBezTo>
                    <a:pt x="1749933" y="1294948"/>
                    <a:pt x="2107502" y="1149215"/>
                    <a:pt x="2400395" y="945094"/>
                  </a:cubicBezTo>
                  <a:cubicBezTo>
                    <a:pt x="2470785" y="896041"/>
                    <a:pt x="2537936" y="843462"/>
                    <a:pt x="2603849" y="791742"/>
                  </a:cubicBezTo>
                  <a:cubicBezTo>
                    <a:pt x="2756059" y="672203"/>
                    <a:pt x="2900077" y="552664"/>
                    <a:pt x="3078385" y="485894"/>
                  </a:cubicBezTo>
                  <a:cubicBezTo>
                    <a:pt x="3131630" y="465987"/>
                    <a:pt x="3185446" y="452080"/>
                    <a:pt x="3239834" y="444365"/>
                  </a:cubicBezTo>
                  <a:cubicBezTo>
                    <a:pt x="3575971" y="397121"/>
                    <a:pt x="3929729" y="567142"/>
                    <a:pt x="4186714" y="825651"/>
                  </a:cubicBezTo>
                  <a:cubicBezTo>
                    <a:pt x="4253389" y="892326"/>
                    <a:pt x="4317206" y="956905"/>
                    <a:pt x="4381691" y="1013960"/>
                  </a:cubicBezTo>
                  <a:cubicBezTo>
                    <a:pt x="4563523" y="1175028"/>
                    <a:pt x="4752594" y="1274564"/>
                    <a:pt x="5047965" y="1167122"/>
                  </a:cubicBezTo>
                  <a:cubicBezTo>
                    <a:pt x="5250656" y="1092732"/>
                    <a:pt x="5422678" y="949000"/>
                    <a:pt x="5583175" y="788694"/>
                  </a:cubicBezTo>
                  <a:cubicBezTo>
                    <a:pt x="5655469" y="716590"/>
                    <a:pt x="5725383" y="641056"/>
                    <a:pt x="5794820" y="566952"/>
                  </a:cubicBezTo>
                  <a:cubicBezTo>
                    <a:pt x="6017419" y="329303"/>
                    <a:pt x="6265164" y="88320"/>
                    <a:pt x="6563297" y="19931"/>
                  </a:cubicBezTo>
                  <a:cubicBezTo>
                    <a:pt x="6645593" y="1357"/>
                    <a:pt x="6727318" y="-3119"/>
                    <a:pt x="6808280" y="1929"/>
                  </a:cubicBezTo>
                  <a:cubicBezTo>
                    <a:pt x="6941915" y="10406"/>
                    <a:pt x="7073456" y="45744"/>
                    <a:pt x="7203853" y="94798"/>
                  </a:cubicBezTo>
                  <a:cubicBezTo>
                    <a:pt x="7276719" y="122134"/>
                    <a:pt x="7348442" y="155567"/>
                    <a:pt x="7418642" y="191381"/>
                  </a:cubicBezTo>
                  <a:cubicBezTo>
                    <a:pt x="7525417" y="245864"/>
                    <a:pt x="7707154" y="378166"/>
                    <a:pt x="7893273" y="476750"/>
                  </a:cubicBezTo>
                  <a:cubicBezTo>
                    <a:pt x="8177594" y="627436"/>
                    <a:pt x="8484680" y="710494"/>
                    <a:pt x="8572881" y="34759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2" name="Freeform: Shape 141">
              <a:extLst>
                <a:ext uri="{FF2B5EF4-FFF2-40B4-BE49-F238E27FC236}">
                  <a16:creationId xmlns:a16="http://schemas.microsoft.com/office/drawing/2014/main" id="{D07C5618-DF07-4CD0-B1C7-70967D3138DA}"/>
                </a:ext>
              </a:extLst>
            </p:cNvPr>
            <p:cNvSpPr/>
            <p:nvPr/>
          </p:nvSpPr>
          <p:spPr>
            <a:xfrm>
              <a:off x="3157882" y="7531677"/>
              <a:ext cx="8677275" cy="1266825"/>
            </a:xfrm>
            <a:custGeom>
              <a:avLst/>
              <a:gdLst>
                <a:gd name="connsiteX0" fmla="*/ 0 w 8677275"/>
                <a:gd name="connsiteY0" fmla="*/ 854133 h 1266825"/>
                <a:gd name="connsiteX1" fmla="*/ 1407033 w 8677275"/>
                <a:gd name="connsiteY1" fmla="*/ 1251516 h 1266825"/>
                <a:gd name="connsiteX2" fmla="*/ 2447068 w 8677275"/>
                <a:gd name="connsiteY2" fmla="*/ 878327 h 1266825"/>
                <a:gd name="connsiteX3" fmla="*/ 2654141 w 8677275"/>
                <a:gd name="connsiteY3" fmla="*/ 762503 h 1266825"/>
                <a:gd name="connsiteX4" fmla="*/ 3119723 w 8677275"/>
                <a:gd name="connsiteY4" fmla="*/ 551238 h 1266825"/>
                <a:gd name="connsiteX5" fmla="*/ 3276410 w 8677275"/>
                <a:gd name="connsiteY5" fmla="*/ 531712 h 1266825"/>
                <a:gd name="connsiteX6" fmla="*/ 4233577 w 8677275"/>
                <a:gd name="connsiteY6" fmla="*/ 935953 h 1266825"/>
                <a:gd name="connsiteX7" fmla="*/ 4441698 w 8677275"/>
                <a:gd name="connsiteY7" fmla="*/ 1105307 h 1266825"/>
                <a:gd name="connsiteX8" fmla="*/ 5123021 w 8677275"/>
                <a:gd name="connsiteY8" fmla="*/ 1216274 h 1266825"/>
                <a:gd name="connsiteX9" fmla="*/ 5668423 w 8677275"/>
                <a:gd name="connsiteY9" fmla="*/ 832511 h 1266825"/>
                <a:gd name="connsiteX10" fmla="*/ 5885974 w 8677275"/>
                <a:gd name="connsiteY10" fmla="*/ 609626 h 1266825"/>
                <a:gd name="connsiteX11" fmla="*/ 6656928 w 8677275"/>
                <a:gd name="connsiteY11" fmla="*/ 38126 h 1266825"/>
                <a:gd name="connsiteX12" fmla="*/ 6898005 w 8677275"/>
                <a:gd name="connsiteY12" fmla="*/ 598 h 1266825"/>
                <a:gd name="connsiteX13" fmla="*/ 7292817 w 8677275"/>
                <a:gd name="connsiteY13" fmla="*/ 53557 h 1266825"/>
                <a:gd name="connsiteX14" fmla="*/ 7513225 w 8677275"/>
                <a:gd name="connsiteY14" fmla="*/ 140615 h 1266825"/>
                <a:gd name="connsiteX15" fmla="*/ 7988713 w 8677275"/>
                <a:gd name="connsiteY15" fmla="*/ 439700 h 1266825"/>
                <a:gd name="connsiteX16" fmla="*/ 8684895 w 8677275"/>
                <a:gd name="connsiteY16" fmla="*/ 361595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77275" h="1266825">
                  <a:moveTo>
                    <a:pt x="0" y="854133"/>
                  </a:moveTo>
                  <a:cubicBezTo>
                    <a:pt x="386048" y="1176935"/>
                    <a:pt x="923068" y="1334860"/>
                    <a:pt x="1407033" y="1251516"/>
                  </a:cubicBezTo>
                  <a:cubicBezTo>
                    <a:pt x="1782032" y="1186937"/>
                    <a:pt x="2145887" y="1039109"/>
                    <a:pt x="2447068" y="878327"/>
                  </a:cubicBezTo>
                  <a:cubicBezTo>
                    <a:pt x="2518791" y="840036"/>
                    <a:pt x="2587276" y="800412"/>
                    <a:pt x="2654141" y="762503"/>
                  </a:cubicBezTo>
                  <a:cubicBezTo>
                    <a:pt x="2807208" y="675635"/>
                    <a:pt x="2946654" y="590195"/>
                    <a:pt x="3119723" y="551238"/>
                  </a:cubicBezTo>
                  <a:cubicBezTo>
                    <a:pt x="3171254" y="539618"/>
                    <a:pt x="3223451" y="532760"/>
                    <a:pt x="3276410" y="531712"/>
                  </a:cubicBezTo>
                  <a:cubicBezTo>
                    <a:pt x="3605689" y="525235"/>
                    <a:pt x="3961543" y="700019"/>
                    <a:pt x="4233577" y="935953"/>
                  </a:cubicBezTo>
                  <a:cubicBezTo>
                    <a:pt x="4304253" y="997199"/>
                    <a:pt x="4373023" y="1054825"/>
                    <a:pt x="4441698" y="1105307"/>
                  </a:cubicBezTo>
                  <a:cubicBezTo>
                    <a:pt x="4633722" y="1246468"/>
                    <a:pt x="4830985" y="1327907"/>
                    <a:pt x="5123021" y="1216274"/>
                  </a:cubicBezTo>
                  <a:cubicBezTo>
                    <a:pt x="5327619" y="1138073"/>
                    <a:pt x="5503640" y="993293"/>
                    <a:pt x="5668423" y="832511"/>
                  </a:cubicBezTo>
                  <a:cubicBezTo>
                    <a:pt x="5742623" y="760121"/>
                    <a:pt x="5814632" y="684302"/>
                    <a:pt x="5885974" y="609626"/>
                  </a:cubicBezTo>
                  <a:cubicBezTo>
                    <a:pt x="6113527" y="371025"/>
                    <a:pt x="6362319" y="126042"/>
                    <a:pt x="6656928" y="38126"/>
                  </a:cubicBezTo>
                  <a:cubicBezTo>
                    <a:pt x="6737795" y="14028"/>
                    <a:pt x="6818281" y="3265"/>
                    <a:pt x="6898005" y="598"/>
                  </a:cubicBezTo>
                  <a:cubicBezTo>
                    <a:pt x="7030308" y="-3784"/>
                    <a:pt x="7160895" y="16124"/>
                    <a:pt x="7292817" y="53557"/>
                  </a:cubicBezTo>
                  <a:cubicBezTo>
                    <a:pt x="7367683" y="74798"/>
                    <a:pt x="7441406" y="105182"/>
                    <a:pt x="7513225" y="140615"/>
                  </a:cubicBezTo>
                  <a:cubicBezTo>
                    <a:pt x="7627715" y="197099"/>
                    <a:pt x="7807928" y="335306"/>
                    <a:pt x="7988713" y="439700"/>
                  </a:cubicBezTo>
                  <a:cubicBezTo>
                    <a:pt x="8268462" y="601244"/>
                    <a:pt x="8575072" y="703829"/>
                    <a:pt x="8684895" y="36159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3" name="Freeform: Shape 142">
              <a:extLst>
                <a:ext uri="{FF2B5EF4-FFF2-40B4-BE49-F238E27FC236}">
                  <a16:creationId xmlns:a16="http://schemas.microsoft.com/office/drawing/2014/main" id="{4943529A-19F8-4452-A1D4-390F62BAB769}"/>
                </a:ext>
              </a:extLst>
            </p:cNvPr>
            <p:cNvSpPr/>
            <p:nvPr/>
          </p:nvSpPr>
          <p:spPr>
            <a:xfrm>
              <a:off x="3033581" y="7514236"/>
              <a:ext cx="8791575" cy="1333500"/>
            </a:xfrm>
            <a:custGeom>
              <a:avLst/>
              <a:gdLst>
                <a:gd name="connsiteX0" fmla="*/ 0 w 8791575"/>
                <a:gd name="connsiteY0" fmla="*/ 776800 h 1333500"/>
                <a:gd name="connsiteX1" fmla="*/ 1431512 w 8791575"/>
                <a:gd name="connsiteY1" fmla="*/ 1167896 h 1333500"/>
                <a:gd name="connsiteX2" fmla="*/ 2493740 w 8791575"/>
                <a:gd name="connsiteY2" fmla="*/ 822901 h 1333500"/>
                <a:gd name="connsiteX3" fmla="*/ 2704338 w 8791575"/>
                <a:gd name="connsiteY3" fmla="*/ 744700 h 1333500"/>
                <a:gd name="connsiteX4" fmla="*/ 3160967 w 8791575"/>
                <a:gd name="connsiteY4" fmla="*/ 627924 h 1333500"/>
                <a:gd name="connsiteX5" fmla="*/ 3312890 w 8791575"/>
                <a:gd name="connsiteY5" fmla="*/ 630305 h 1333500"/>
                <a:gd name="connsiteX6" fmla="*/ 4280345 w 8791575"/>
                <a:gd name="connsiteY6" fmla="*/ 1057501 h 1333500"/>
                <a:gd name="connsiteX7" fmla="*/ 4501610 w 8791575"/>
                <a:gd name="connsiteY7" fmla="*/ 1207901 h 1333500"/>
                <a:gd name="connsiteX8" fmla="*/ 5197983 w 8791575"/>
                <a:gd name="connsiteY8" fmla="*/ 1276672 h 1333500"/>
                <a:gd name="connsiteX9" fmla="*/ 5753576 w 8791575"/>
                <a:gd name="connsiteY9" fmla="*/ 887575 h 1333500"/>
                <a:gd name="connsiteX10" fmla="*/ 5977033 w 8791575"/>
                <a:gd name="connsiteY10" fmla="*/ 663452 h 1333500"/>
                <a:gd name="connsiteX11" fmla="*/ 6750463 w 8791575"/>
                <a:gd name="connsiteY11" fmla="*/ 67473 h 1333500"/>
                <a:gd name="connsiteX12" fmla="*/ 6987540 w 8791575"/>
                <a:gd name="connsiteY12" fmla="*/ 10418 h 1333500"/>
                <a:gd name="connsiteX13" fmla="*/ 7381494 w 8791575"/>
                <a:gd name="connsiteY13" fmla="*/ 23372 h 1333500"/>
                <a:gd name="connsiteX14" fmla="*/ 7607523 w 8791575"/>
                <a:gd name="connsiteY14" fmla="*/ 100906 h 1333500"/>
                <a:gd name="connsiteX15" fmla="*/ 8083963 w 8791575"/>
                <a:gd name="connsiteY15" fmla="*/ 413611 h 1333500"/>
                <a:gd name="connsiteX16" fmla="*/ 8796719 w 8791575"/>
                <a:gd name="connsiteY16" fmla="*/ 386465 h 133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75" h="1333500">
                  <a:moveTo>
                    <a:pt x="0" y="776800"/>
                  </a:moveTo>
                  <a:cubicBezTo>
                    <a:pt x="389573" y="1098364"/>
                    <a:pt x="946309" y="1266670"/>
                    <a:pt x="1431512" y="1167896"/>
                  </a:cubicBezTo>
                  <a:cubicBezTo>
                    <a:pt x="1814132" y="1089982"/>
                    <a:pt x="2183606" y="940058"/>
                    <a:pt x="2493740" y="822901"/>
                  </a:cubicBezTo>
                  <a:cubicBezTo>
                    <a:pt x="2566511" y="795373"/>
                    <a:pt x="2636330" y="768799"/>
                    <a:pt x="2704338" y="744700"/>
                  </a:cubicBezTo>
                  <a:cubicBezTo>
                    <a:pt x="2857405" y="690408"/>
                    <a:pt x="2993041" y="639068"/>
                    <a:pt x="3160967" y="627924"/>
                  </a:cubicBezTo>
                  <a:cubicBezTo>
                    <a:pt x="3210687" y="624590"/>
                    <a:pt x="3261360" y="624781"/>
                    <a:pt x="3312890" y="630305"/>
                  </a:cubicBezTo>
                  <a:cubicBezTo>
                    <a:pt x="3635502" y="664786"/>
                    <a:pt x="3993833" y="843665"/>
                    <a:pt x="4280345" y="1057501"/>
                  </a:cubicBezTo>
                  <a:cubicBezTo>
                    <a:pt x="4355116" y="1113318"/>
                    <a:pt x="4428554" y="1163991"/>
                    <a:pt x="4501610" y="1207901"/>
                  </a:cubicBezTo>
                  <a:cubicBezTo>
                    <a:pt x="4703541" y="1329250"/>
                    <a:pt x="4909185" y="1391924"/>
                    <a:pt x="5197983" y="1276672"/>
                  </a:cubicBezTo>
                  <a:cubicBezTo>
                    <a:pt x="5404485" y="1194280"/>
                    <a:pt x="5584508" y="1048929"/>
                    <a:pt x="5753576" y="887575"/>
                  </a:cubicBezTo>
                  <a:cubicBezTo>
                    <a:pt x="5829776" y="814900"/>
                    <a:pt x="5903691" y="738890"/>
                    <a:pt x="5977033" y="663452"/>
                  </a:cubicBezTo>
                  <a:cubicBezTo>
                    <a:pt x="6209538" y="423803"/>
                    <a:pt x="6459379" y="175486"/>
                    <a:pt x="6750463" y="67473"/>
                  </a:cubicBezTo>
                  <a:cubicBezTo>
                    <a:pt x="6829901" y="38041"/>
                    <a:pt x="6909150" y="20800"/>
                    <a:pt x="6987540" y="10418"/>
                  </a:cubicBezTo>
                  <a:cubicBezTo>
                    <a:pt x="7118509" y="-6917"/>
                    <a:pt x="7248335" y="-2631"/>
                    <a:pt x="7381494" y="23372"/>
                  </a:cubicBezTo>
                  <a:cubicBezTo>
                    <a:pt x="7458551" y="38422"/>
                    <a:pt x="7533989" y="65758"/>
                    <a:pt x="7607523" y="100906"/>
                  </a:cubicBezTo>
                  <a:cubicBezTo>
                    <a:pt x="7729633" y="159389"/>
                    <a:pt x="7908417" y="303598"/>
                    <a:pt x="8083963" y="413611"/>
                  </a:cubicBezTo>
                  <a:cubicBezTo>
                    <a:pt x="8359140" y="586109"/>
                    <a:pt x="8665178" y="708029"/>
                    <a:pt x="8796719" y="38646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4" name="Freeform: Shape 143">
              <a:extLst>
                <a:ext uri="{FF2B5EF4-FFF2-40B4-BE49-F238E27FC236}">
                  <a16:creationId xmlns:a16="http://schemas.microsoft.com/office/drawing/2014/main" id="{E56172BD-E554-4827-B0A6-2E8A29138BCD}"/>
                </a:ext>
              </a:extLst>
            </p:cNvPr>
            <p:cNvSpPr/>
            <p:nvPr/>
          </p:nvSpPr>
          <p:spPr>
            <a:xfrm>
              <a:off x="2909280" y="7483646"/>
              <a:ext cx="8905875" cy="1419225"/>
            </a:xfrm>
            <a:custGeom>
              <a:avLst/>
              <a:gdLst>
                <a:gd name="connsiteX0" fmla="*/ 0 w 8905875"/>
                <a:gd name="connsiteY0" fmla="*/ 712617 h 1419225"/>
                <a:gd name="connsiteX1" fmla="*/ 1455896 w 8905875"/>
                <a:gd name="connsiteY1" fmla="*/ 1097332 h 1419225"/>
                <a:gd name="connsiteX2" fmla="*/ 2540318 w 8905875"/>
                <a:gd name="connsiteY2" fmla="*/ 780435 h 1419225"/>
                <a:gd name="connsiteX3" fmla="*/ 2754535 w 8905875"/>
                <a:gd name="connsiteY3" fmla="*/ 739763 h 1419225"/>
                <a:gd name="connsiteX4" fmla="*/ 3202305 w 8905875"/>
                <a:gd name="connsiteY4" fmla="*/ 717570 h 1419225"/>
                <a:gd name="connsiteX5" fmla="*/ 3349466 w 8905875"/>
                <a:gd name="connsiteY5" fmla="*/ 741859 h 1419225"/>
                <a:gd name="connsiteX6" fmla="*/ 4327303 w 8905875"/>
                <a:gd name="connsiteY6" fmla="*/ 1192010 h 1419225"/>
                <a:gd name="connsiteX7" fmla="*/ 4561713 w 8905875"/>
                <a:gd name="connsiteY7" fmla="*/ 1323455 h 1419225"/>
                <a:gd name="connsiteX8" fmla="*/ 5273136 w 8905875"/>
                <a:gd name="connsiteY8" fmla="*/ 1350030 h 1419225"/>
                <a:gd name="connsiteX9" fmla="*/ 5838920 w 8905875"/>
                <a:gd name="connsiteY9" fmla="*/ 955600 h 1419225"/>
                <a:gd name="connsiteX10" fmla="*/ 6068282 w 8905875"/>
                <a:gd name="connsiteY10" fmla="*/ 730333 h 1419225"/>
                <a:gd name="connsiteX11" fmla="*/ 6844189 w 8905875"/>
                <a:gd name="connsiteY11" fmla="*/ 109970 h 1419225"/>
                <a:gd name="connsiteX12" fmla="*/ 7077361 w 8905875"/>
                <a:gd name="connsiteY12" fmla="*/ 33389 h 1419225"/>
                <a:gd name="connsiteX13" fmla="*/ 7470458 w 8905875"/>
                <a:gd name="connsiteY13" fmla="*/ 6433 h 1419225"/>
                <a:gd name="connsiteX14" fmla="*/ 7702106 w 8905875"/>
                <a:gd name="connsiteY14" fmla="*/ 74442 h 1419225"/>
                <a:gd name="connsiteX15" fmla="*/ 8179499 w 8905875"/>
                <a:gd name="connsiteY15" fmla="*/ 400864 h 1419225"/>
                <a:gd name="connsiteX16" fmla="*/ 8908828 w 8905875"/>
                <a:gd name="connsiteY16" fmla="*/ 424771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905875" h="1419225">
                  <a:moveTo>
                    <a:pt x="0" y="712617"/>
                  </a:moveTo>
                  <a:cubicBezTo>
                    <a:pt x="393097" y="1032943"/>
                    <a:pt x="969455" y="1211346"/>
                    <a:pt x="1455896" y="1097332"/>
                  </a:cubicBezTo>
                  <a:cubicBezTo>
                    <a:pt x="1846136" y="1005892"/>
                    <a:pt x="2220468" y="853682"/>
                    <a:pt x="2540318" y="780435"/>
                  </a:cubicBezTo>
                  <a:cubicBezTo>
                    <a:pt x="2614136" y="763576"/>
                    <a:pt x="2684812" y="749860"/>
                    <a:pt x="2754535" y="739763"/>
                  </a:cubicBezTo>
                  <a:cubicBezTo>
                    <a:pt x="2906840" y="717570"/>
                    <a:pt x="3039237" y="700711"/>
                    <a:pt x="3202305" y="717570"/>
                  </a:cubicBezTo>
                  <a:cubicBezTo>
                    <a:pt x="3250216" y="722523"/>
                    <a:pt x="3299365" y="729857"/>
                    <a:pt x="3349466" y="741859"/>
                  </a:cubicBezTo>
                  <a:cubicBezTo>
                    <a:pt x="3665506" y="817677"/>
                    <a:pt x="4026408" y="1000177"/>
                    <a:pt x="4327303" y="1192010"/>
                  </a:cubicBezTo>
                  <a:cubicBezTo>
                    <a:pt x="4406170" y="1242302"/>
                    <a:pt x="4484275" y="1286212"/>
                    <a:pt x="4561713" y="1323455"/>
                  </a:cubicBezTo>
                  <a:cubicBezTo>
                    <a:pt x="4773359" y="1425087"/>
                    <a:pt x="4987576" y="1468807"/>
                    <a:pt x="5273136" y="1350030"/>
                  </a:cubicBezTo>
                  <a:cubicBezTo>
                    <a:pt x="5481447" y="1263448"/>
                    <a:pt x="5665566" y="1117525"/>
                    <a:pt x="5838920" y="955600"/>
                  </a:cubicBezTo>
                  <a:cubicBezTo>
                    <a:pt x="5917025" y="882733"/>
                    <a:pt x="5993035" y="806343"/>
                    <a:pt x="6068282" y="730333"/>
                  </a:cubicBezTo>
                  <a:cubicBezTo>
                    <a:pt x="6305741" y="489636"/>
                    <a:pt x="6556725" y="238081"/>
                    <a:pt x="6844189" y="109970"/>
                  </a:cubicBezTo>
                  <a:cubicBezTo>
                    <a:pt x="6922199" y="75204"/>
                    <a:pt x="7000209" y="51391"/>
                    <a:pt x="7077361" y="33389"/>
                  </a:cubicBezTo>
                  <a:cubicBezTo>
                    <a:pt x="7207091" y="3004"/>
                    <a:pt x="7336155" y="-8331"/>
                    <a:pt x="7470458" y="6433"/>
                  </a:cubicBezTo>
                  <a:cubicBezTo>
                    <a:pt x="7549706" y="15196"/>
                    <a:pt x="7626954" y="39580"/>
                    <a:pt x="7702106" y="74442"/>
                  </a:cubicBezTo>
                  <a:cubicBezTo>
                    <a:pt x="7831932" y="134735"/>
                    <a:pt x="8009192" y="285230"/>
                    <a:pt x="8179499" y="400864"/>
                  </a:cubicBezTo>
                  <a:cubicBezTo>
                    <a:pt x="8450008" y="584410"/>
                    <a:pt x="8755666" y="725666"/>
                    <a:pt x="8908828" y="42477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5" name="Freeform: Shape 144">
              <a:extLst>
                <a:ext uri="{FF2B5EF4-FFF2-40B4-BE49-F238E27FC236}">
                  <a16:creationId xmlns:a16="http://schemas.microsoft.com/office/drawing/2014/main" id="{AB3E624F-E14C-410E-87A1-A21D38BC9818}"/>
                </a:ext>
              </a:extLst>
            </p:cNvPr>
            <p:cNvSpPr/>
            <p:nvPr/>
          </p:nvSpPr>
          <p:spPr>
            <a:xfrm>
              <a:off x="2784884" y="7441813"/>
              <a:ext cx="9020175" cy="1514475"/>
            </a:xfrm>
            <a:custGeom>
              <a:avLst/>
              <a:gdLst>
                <a:gd name="connsiteX0" fmla="*/ 0 w 9020175"/>
                <a:gd name="connsiteY0" fmla="*/ 659581 h 1514475"/>
                <a:gd name="connsiteX1" fmla="*/ 1480376 w 9020175"/>
                <a:gd name="connsiteY1" fmla="*/ 1038009 h 1514475"/>
                <a:gd name="connsiteX2" fmla="*/ 2586895 w 9020175"/>
                <a:gd name="connsiteY2" fmla="*/ 749211 h 1514475"/>
                <a:gd name="connsiteX3" fmla="*/ 2804731 w 9020175"/>
                <a:gd name="connsiteY3" fmla="*/ 746067 h 1514475"/>
                <a:gd name="connsiteX4" fmla="*/ 3243548 w 9020175"/>
                <a:gd name="connsiteY4" fmla="*/ 818362 h 1514475"/>
                <a:gd name="connsiteX5" fmla="*/ 3385947 w 9020175"/>
                <a:gd name="connsiteY5" fmla="*/ 864654 h 1514475"/>
                <a:gd name="connsiteX6" fmla="*/ 4374071 w 9020175"/>
                <a:gd name="connsiteY6" fmla="*/ 1337665 h 1514475"/>
                <a:gd name="connsiteX7" fmla="*/ 4621625 w 9020175"/>
                <a:gd name="connsiteY7" fmla="*/ 1450060 h 1514475"/>
                <a:gd name="connsiteX8" fmla="*/ 5348097 w 9020175"/>
                <a:gd name="connsiteY8" fmla="*/ 1434439 h 1514475"/>
                <a:gd name="connsiteX9" fmla="*/ 5924074 w 9020175"/>
                <a:gd name="connsiteY9" fmla="*/ 1034770 h 1514475"/>
                <a:gd name="connsiteX10" fmla="*/ 6159341 w 9020175"/>
                <a:gd name="connsiteY10" fmla="*/ 808266 h 1514475"/>
                <a:gd name="connsiteX11" fmla="*/ 6937629 w 9020175"/>
                <a:gd name="connsiteY11" fmla="*/ 163423 h 1514475"/>
                <a:gd name="connsiteX12" fmla="*/ 7166896 w 9020175"/>
                <a:gd name="connsiteY12" fmla="*/ 67221 h 1514475"/>
                <a:gd name="connsiteX13" fmla="*/ 7559136 w 9020175"/>
                <a:gd name="connsiteY13" fmla="*/ 355 h 1514475"/>
                <a:gd name="connsiteX14" fmla="*/ 7796308 w 9020175"/>
                <a:gd name="connsiteY14" fmla="*/ 58839 h 1514475"/>
                <a:gd name="connsiteX15" fmla="*/ 8274558 w 9020175"/>
                <a:gd name="connsiteY15" fmla="*/ 398881 h 1514475"/>
                <a:gd name="connsiteX16" fmla="*/ 9020461 w 9020175"/>
                <a:gd name="connsiteY16" fmla="*/ 473748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020175" h="1514475">
                  <a:moveTo>
                    <a:pt x="0" y="659581"/>
                  </a:moveTo>
                  <a:cubicBezTo>
                    <a:pt x="396716" y="978668"/>
                    <a:pt x="992600" y="1166977"/>
                    <a:pt x="1480376" y="1038009"/>
                  </a:cubicBezTo>
                  <a:cubicBezTo>
                    <a:pt x="1878139" y="932853"/>
                    <a:pt x="2257044" y="777690"/>
                    <a:pt x="2586895" y="749211"/>
                  </a:cubicBezTo>
                  <a:cubicBezTo>
                    <a:pt x="2661571" y="742734"/>
                    <a:pt x="2733104" y="741781"/>
                    <a:pt x="2804731" y="746067"/>
                  </a:cubicBezTo>
                  <a:cubicBezTo>
                    <a:pt x="2955608" y="755021"/>
                    <a:pt x="3085433" y="773404"/>
                    <a:pt x="3243548" y="818362"/>
                  </a:cubicBezTo>
                  <a:cubicBezTo>
                    <a:pt x="3289649" y="831507"/>
                    <a:pt x="3337370" y="846175"/>
                    <a:pt x="3385947" y="864654"/>
                  </a:cubicBezTo>
                  <a:cubicBezTo>
                    <a:pt x="3695510" y="982192"/>
                    <a:pt x="4058888" y="1167835"/>
                    <a:pt x="4374071" y="1337665"/>
                  </a:cubicBezTo>
                  <a:cubicBezTo>
                    <a:pt x="4457129" y="1382433"/>
                    <a:pt x="4539711" y="1419675"/>
                    <a:pt x="4621625" y="1450060"/>
                  </a:cubicBezTo>
                  <a:cubicBezTo>
                    <a:pt x="4842796" y="1532261"/>
                    <a:pt x="5065681" y="1556645"/>
                    <a:pt x="5348097" y="1434439"/>
                  </a:cubicBezTo>
                  <a:cubicBezTo>
                    <a:pt x="5558219" y="1343571"/>
                    <a:pt x="5746433" y="1197076"/>
                    <a:pt x="5924074" y="1034770"/>
                  </a:cubicBezTo>
                  <a:cubicBezTo>
                    <a:pt x="6004179" y="961618"/>
                    <a:pt x="6082189" y="885037"/>
                    <a:pt x="6159341" y="808266"/>
                  </a:cubicBezTo>
                  <a:cubicBezTo>
                    <a:pt x="6401848" y="566616"/>
                    <a:pt x="6653879" y="311823"/>
                    <a:pt x="6937629" y="163423"/>
                  </a:cubicBezTo>
                  <a:cubicBezTo>
                    <a:pt x="7014210" y="123323"/>
                    <a:pt x="7091077" y="92938"/>
                    <a:pt x="7166896" y="67221"/>
                  </a:cubicBezTo>
                  <a:cubicBezTo>
                    <a:pt x="7295293" y="23691"/>
                    <a:pt x="7423690" y="-3455"/>
                    <a:pt x="7559136" y="355"/>
                  </a:cubicBezTo>
                  <a:cubicBezTo>
                    <a:pt x="7640574" y="2641"/>
                    <a:pt x="7719632" y="24168"/>
                    <a:pt x="7796308" y="58839"/>
                  </a:cubicBezTo>
                  <a:cubicBezTo>
                    <a:pt x="7933849" y="120942"/>
                    <a:pt x="8109395" y="277914"/>
                    <a:pt x="8274558" y="398881"/>
                  </a:cubicBezTo>
                  <a:cubicBezTo>
                    <a:pt x="8540306" y="593667"/>
                    <a:pt x="8845582" y="753973"/>
                    <a:pt x="9020461" y="473748"/>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6" name="Freeform: Shape 145">
              <a:extLst>
                <a:ext uri="{FF2B5EF4-FFF2-40B4-BE49-F238E27FC236}">
                  <a16:creationId xmlns:a16="http://schemas.microsoft.com/office/drawing/2014/main" id="{BEB49AF7-A8FD-4DE3-B93E-57FCE38821B4}"/>
                </a:ext>
              </a:extLst>
            </p:cNvPr>
            <p:cNvSpPr/>
            <p:nvPr/>
          </p:nvSpPr>
          <p:spPr>
            <a:xfrm>
              <a:off x="2660582" y="7393939"/>
              <a:ext cx="9124950" cy="1619250"/>
            </a:xfrm>
            <a:custGeom>
              <a:avLst/>
              <a:gdLst>
                <a:gd name="connsiteX0" fmla="*/ 0 w 9124950"/>
                <a:gd name="connsiteY0" fmla="*/ 612680 h 1619250"/>
                <a:gd name="connsiteX1" fmla="*/ 1504855 w 9124950"/>
                <a:gd name="connsiteY1" fmla="*/ 984727 h 1619250"/>
                <a:gd name="connsiteX2" fmla="*/ 2633567 w 9124950"/>
                <a:gd name="connsiteY2" fmla="*/ 724123 h 1619250"/>
                <a:gd name="connsiteX3" fmla="*/ 2854928 w 9124950"/>
                <a:gd name="connsiteY3" fmla="*/ 758508 h 1619250"/>
                <a:gd name="connsiteX4" fmla="*/ 3284792 w 9124950"/>
                <a:gd name="connsiteY4" fmla="*/ 925386 h 1619250"/>
                <a:gd name="connsiteX5" fmla="*/ 3422333 w 9124950"/>
                <a:gd name="connsiteY5" fmla="*/ 993585 h 1619250"/>
                <a:gd name="connsiteX6" fmla="*/ 4420743 w 9124950"/>
                <a:gd name="connsiteY6" fmla="*/ 1489552 h 1619250"/>
                <a:gd name="connsiteX7" fmla="*/ 4681443 w 9124950"/>
                <a:gd name="connsiteY7" fmla="*/ 1582992 h 1619250"/>
                <a:gd name="connsiteX8" fmla="*/ 5422964 w 9124950"/>
                <a:gd name="connsiteY8" fmla="*/ 1525175 h 1619250"/>
                <a:gd name="connsiteX9" fmla="*/ 6009132 w 9124950"/>
                <a:gd name="connsiteY9" fmla="*/ 1120172 h 1619250"/>
                <a:gd name="connsiteX10" fmla="*/ 6250305 w 9124950"/>
                <a:gd name="connsiteY10" fmla="*/ 892525 h 1619250"/>
                <a:gd name="connsiteX11" fmla="*/ 7031070 w 9124950"/>
                <a:gd name="connsiteY11" fmla="*/ 223203 h 1619250"/>
                <a:gd name="connsiteX12" fmla="*/ 7256431 w 9124950"/>
                <a:gd name="connsiteY12" fmla="*/ 107474 h 1619250"/>
                <a:gd name="connsiteX13" fmla="*/ 7647909 w 9124950"/>
                <a:gd name="connsiteY13" fmla="*/ 604 h 1619250"/>
                <a:gd name="connsiteX14" fmla="*/ 7890701 w 9124950"/>
                <a:gd name="connsiteY14" fmla="*/ 49562 h 1619250"/>
                <a:gd name="connsiteX15" fmla="*/ 8369904 w 9124950"/>
                <a:gd name="connsiteY15" fmla="*/ 403321 h 1619250"/>
                <a:gd name="connsiteX16" fmla="*/ 9132380 w 9124950"/>
                <a:gd name="connsiteY16" fmla="*/ 529146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24950" h="1619250">
                  <a:moveTo>
                    <a:pt x="0" y="612680"/>
                  </a:moveTo>
                  <a:cubicBezTo>
                    <a:pt x="400241" y="930530"/>
                    <a:pt x="1015651" y="1128554"/>
                    <a:pt x="1504855" y="984727"/>
                  </a:cubicBezTo>
                  <a:cubicBezTo>
                    <a:pt x="1910239" y="865569"/>
                    <a:pt x="2293430" y="706978"/>
                    <a:pt x="2633567" y="724123"/>
                  </a:cubicBezTo>
                  <a:cubicBezTo>
                    <a:pt x="2709005" y="727933"/>
                    <a:pt x="2781491" y="739363"/>
                    <a:pt x="2854928" y="758508"/>
                  </a:cubicBezTo>
                  <a:cubicBezTo>
                    <a:pt x="3004471" y="797465"/>
                    <a:pt x="3131630" y="851948"/>
                    <a:pt x="3284792" y="925386"/>
                  </a:cubicBezTo>
                  <a:cubicBezTo>
                    <a:pt x="3329083" y="946627"/>
                    <a:pt x="3375279" y="968820"/>
                    <a:pt x="3422333" y="993585"/>
                  </a:cubicBezTo>
                  <a:cubicBezTo>
                    <a:pt x="3725228" y="1153224"/>
                    <a:pt x="4091369" y="1341533"/>
                    <a:pt x="4420743" y="1489552"/>
                  </a:cubicBezTo>
                  <a:cubicBezTo>
                    <a:pt x="4507992" y="1528795"/>
                    <a:pt x="4595051" y="1559465"/>
                    <a:pt x="4681443" y="1582992"/>
                  </a:cubicBezTo>
                  <a:cubicBezTo>
                    <a:pt x="4912138" y="1645952"/>
                    <a:pt x="5143691" y="1650715"/>
                    <a:pt x="5422964" y="1525175"/>
                  </a:cubicBezTo>
                  <a:cubicBezTo>
                    <a:pt x="5634800" y="1429925"/>
                    <a:pt x="5827205" y="1283050"/>
                    <a:pt x="6009132" y="1120172"/>
                  </a:cubicBezTo>
                  <a:cubicBezTo>
                    <a:pt x="6091143" y="1046735"/>
                    <a:pt x="6171152" y="969963"/>
                    <a:pt x="6250305" y="892525"/>
                  </a:cubicBezTo>
                  <a:cubicBezTo>
                    <a:pt x="6497765" y="649828"/>
                    <a:pt x="6751034" y="391986"/>
                    <a:pt x="7031070" y="223203"/>
                  </a:cubicBezTo>
                  <a:cubicBezTo>
                    <a:pt x="7106317" y="177864"/>
                    <a:pt x="7181850" y="140717"/>
                    <a:pt x="7256431" y="107474"/>
                  </a:cubicBezTo>
                  <a:cubicBezTo>
                    <a:pt x="7383590" y="50801"/>
                    <a:pt x="7511320" y="7652"/>
                    <a:pt x="7647909" y="604"/>
                  </a:cubicBezTo>
                  <a:cubicBezTo>
                    <a:pt x="7731633" y="-3682"/>
                    <a:pt x="7812500" y="15082"/>
                    <a:pt x="7890701" y="49562"/>
                  </a:cubicBezTo>
                  <a:cubicBezTo>
                    <a:pt x="8035957" y="113475"/>
                    <a:pt x="8209884" y="276924"/>
                    <a:pt x="8369904" y="403321"/>
                  </a:cubicBezTo>
                  <a:cubicBezTo>
                    <a:pt x="8630888" y="609442"/>
                    <a:pt x="8935879" y="788798"/>
                    <a:pt x="9132380" y="52914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7" name="Freeform: Shape 146">
              <a:extLst>
                <a:ext uri="{FF2B5EF4-FFF2-40B4-BE49-F238E27FC236}">
                  <a16:creationId xmlns:a16="http://schemas.microsoft.com/office/drawing/2014/main" id="{FAB001C5-A466-4FDF-B62C-9E7E50852A0F}"/>
                </a:ext>
              </a:extLst>
            </p:cNvPr>
            <p:cNvSpPr/>
            <p:nvPr/>
          </p:nvSpPr>
          <p:spPr>
            <a:xfrm>
              <a:off x="2536186" y="7343514"/>
              <a:ext cx="9239250" cy="1733550"/>
            </a:xfrm>
            <a:custGeom>
              <a:avLst/>
              <a:gdLst>
                <a:gd name="connsiteX0" fmla="*/ 0 w 9239250"/>
                <a:gd name="connsiteY0" fmla="*/ 568237 h 1733550"/>
                <a:gd name="connsiteX1" fmla="*/ 1529239 w 9239250"/>
                <a:gd name="connsiteY1" fmla="*/ 933997 h 1733550"/>
                <a:gd name="connsiteX2" fmla="*/ 2680145 w 9239250"/>
                <a:gd name="connsiteY2" fmla="*/ 701491 h 1733550"/>
                <a:gd name="connsiteX3" fmla="*/ 2905125 w 9239250"/>
                <a:gd name="connsiteY3" fmla="*/ 773405 h 1733550"/>
                <a:gd name="connsiteX4" fmla="*/ 3326035 w 9239250"/>
                <a:gd name="connsiteY4" fmla="*/ 1034771 h 1733550"/>
                <a:gd name="connsiteX5" fmla="*/ 3458813 w 9239250"/>
                <a:gd name="connsiteY5" fmla="*/ 1124973 h 1733550"/>
                <a:gd name="connsiteX6" fmla="*/ 4467511 w 9239250"/>
                <a:gd name="connsiteY6" fmla="*/ 1643895 h 1733550"/>
                <a:gd name="connsiteX7" fmla="*/ 4741355 w 9239250"/>
                <a:gd name="connsiteY7" fmla="*/ 1718380 h 1733550"/>
                <a:gd name="connsiteX8" fmla="*/ 5497925 w 9239250"/>
                <a:gd name="connsiteY8" fmla="*/ 1618368 h 1733550"/>
                <a:gd name="connsiteX9" fmla="*/ 6094286 w 9239250"/>
                <a:gd name="connsiteY9" fmla="*/ 1208031 h 1733550"/>
                <a:gd name="connsiteX10" fmla="*/ 6341364 w 9239250"/>
                <a:gd name="connsiteY10" fmla="*/ 979145 h 1733550"/>
                <a:gd name="connsiteX11" fmla="*/ 7124605 w 9239250"/>
                <a:gd name="connsiteY11" fmla="*/ 285439 h 1733550"/>
                <a:gd name="connsiteX12" fmla="*/ 7346062 w 9239250"/>
                <a:gd name="connsiteY12" fmla="*/ 150184 h 1733550"/>
                <a:gd name="connsiteX13" fmla="*/ 7736681 w 9239250"/>
                <a:gd name="connsiteY13" fmla="*/ 3404 h 1733550"/>
                <a:gd name="connsiteX14" fmla="*/ 7985093 w 9239250"/>
                <a:gd name="connsiteY14" fmla="*/ 42838 h 1733550"/>
                <a:gd name="connsiteX15" fmla="*/ 8465153 w 9239250"/>
                <a:gd name="connsiteY15" fmla="*/ 410217 h 1733550"/>
                <a:gd name="connsiteX16" fmla="*/ 9244298 w 9239250"/>
                <a:gd name="connsiteY16" fmla="*/ 587096 h 173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239250" h="1733550">
                  <a:moveTo>
                    <a:pt x="0" y="568237"/>
                  </a:moveTo>
                  <a:cubicBezTo>
                    <a:pt x="403765" y="884943"/>
                    <a:pt x="1038701" y="1092302"/>
                    <a:pt x="1529239" y="933997"/>
                  </a:cubicBezTo>
                  <a:cubicBezTo>
                    <a:pt x="1942052" y="800837"/>
                    <a:pt x="2330006" y="637864"/>
                    <a:pt x="2680145" y="701491"/>
                  </a:cubicBezTo>
                  <a:cubicBezTo>
                    <a:pt x="2756535" y="715398"/>
                    <a:pt x="2830068" y="739020"/>
                    <a:pt x="2905125" y="773405"/>
                  </a:cubicBezTo>
                  <a:cubicBezTo>
                    <a:pt x="3054001" y="841699"/>
                    <a:pt x="3178016" y="932758"/>
                    <a:pt x="3326035" y="1034771"/>
                  </a:cubicBezTo>
                  <a:cubicBezTo>
                    <a:pt x="3368612" y="1064108"/>
                    <a:pt x="3413189" y="1093731"/>
                    <a:pt x="3458813" y="1124973"/>
                  </a:cubicBezTo>
                  <a:cubicBezTo>
                    <a:pt x="3754850" y="1326903"/>
                    <a:pt x="4123944" y="1517593"/>
                    <a:pt x="4467511" y="1643895"/>
                  </a:cubicBezTo>
                  <a:cubicBezTo>
                    <a:pt x="4558951" y="1677518"/>
                    <a:pt x="4650391" y="1701712"/>
                    <a:pt x="4741355" y="1718380"/>
                  </a:cubicBezTo>
                  <a:cubicBezTo>
                    <a:pt x="4981480" y="1762386"/>
                    <a:pt x="5221700" y="1747241"/>
                    <a:pt x="5497925" y="1618368"/>
                  </a:cubicBezTo>
                  <a:cubicBezTo>
                    <a:pt x="5711571" y="1518736"/>
                    <a:pt x="5907977" y="1371480"/>
                    <a:pt x="6094286" y="1208031"/>
                  </a:cubicBezTo>
                  <a:cubicBezTo>
                    <a:pt x="6178296" y="1134403"/>
                    <a:pt x="6260306" y="1057250"/>
                    <a:pt x="6341364" y="979145"/>
                  </a:cubicBezTo>
                  <a:cubicBezTo>
                    <a:pt x="6593777" y="735400"/>
                    <a:pt x="6848285" y="474606"/>
                    <a:pt x="7124605" y="285439"/>
                  </a:cubicBezTo>
                  <a:cubicBezTo>
                    <a:pt x="7198424" y="234862"/>
                    <a:pt x="7272719" y="190951"/>
                    <a:pt x="7346062" y="150184"/>
                  </a:cubicBezTo>
                  <a:cubicBezTo>
                    <a:pt x="7471791" y="80176"/>
                    <a:pt x="7598950" y="21025"/>
                    <a:pt x="7736681" y="3404"/>
                  </a:cubicBezTo>
                  <a:cubicBezTo>
                    <a:pt x="7822597" y="-7550"/>
                    <a:pt x="7905274" y="8548"/>
                    <a:pt x="7985093" y="42838"/>
                  </a:cubicBezTo>
                  <a:cubicBezTo>
                    <a:pt x="8138160" y="108465"/>
                    <a:pt x="8310182" y="278581"/>
                    <a:pt x="8465153" y="410217"/>
                  </a:cubicBezTo>
                  <a:cubicBezTo>
                    <a:pt x="8721185" y="627768"/>
                    <a:pt x="9025985" y="825983"/>
                    <a:pt x="9244298" y="58709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8" name="Freeform: Shape 147">
              <a:extLst>
                <a:ext uri="{FF2B5EF4-FFF2-40B4-BE49-F238E27FC236}">
                  <a16:creationId xmlns:a16="http://schemas.microsoft.com/office/drawing/2014/main" id="{D50F392E-B807-4014-9211-3B2E6A83F7BC}"/>
                </a:ext>
              </a:extLst>
            </p:cNvPr>
            <p:cNvSpPr/>
            <p:nvPr/>
          </p:nvSpPr>
          <p:spPr>
            <a:xfrm>
              <a:off x="2411885" y="7291644"/>
              <a:ext cx="9353550" cy="1857375"/>
            </a:xfrm>
            <a:custGeom>
              <a:avLst/>
              <a:gdLst>
                <a:gd name="connsiteX0" fmla="*/ 0 w 9353550"/>
                <a:gd name="connsiteY0" fmla="*/ 525333 h 1857375"/>
                <a:gd name="connsiteX1" fmla="*/ 1553718 w 9353550"/>
                <a:gd name="connsiteY1" fmla="*/ 884806 h 1857375"/>
                <a:gd name="connsiteX2" fmla="*/ 2726817 w 9353550"/>
                <a:gd name="connsiteY2" fmla="*/ 680495 h 1857375"/>
                <a:gd name="connsiteX3" fmla="*/ 2955417 w 9353550"/>
                <a:gd name="connsiteY3" fmla="*/ 789937 h 1857375"/>
                <a:gd name="connsiteX4" fmla="*/ 3367373 w 9353550"/>
                <a:gd name="connsiteY4" fmla="*/ 1145887 h 1857375"/>
                <a:gd name="connsiteX5" fmla="*/ 3495389 w 9353550"/>
                <a:gd name="connsiteY5" fmla="*/ 1257996 h 1857375"/>
                <a:gd name="connsiteX6" fmla="*/ 4514374 w 9353550"/>
                <a:gd name="connsiteY6" fmla="*/ 1799873 h 1857375"/>
                <a:gd name="connsiteX7" fmla="*/ 4801362 w 9353550"/>
                <a:gd name="connsiteY7" fmla="*/ 1855404 h 1857375"/>
                <a:gd name="connsiteX8" fmla="*/ 5572983 w 9353550"/>
                <a:gd name="connsiteY8" fmla="*/ 1713291 h 1857375"/>
                <a:gd name="connsiteX9" fmla="*/ 6179535 w 9353550"/>
                <a:gd name="connsiteY9" fmla="*/ 1297620 h 1857375"/>
                <a:gd name="connsiteX10" fmla="*/ 6432519 w 9353550"/>
                <a:gd name="connsiteY10" fmla="*/ 1067591 h 1857375"/>
                <a:gd name="connsiteX11" fmla="*/ 7218140 w 9353550"/>
                <a:gd name="connsiteY11" fmla="*/ 349406 h 1857375"/>
                <a:gd name="connsiteX12" fmla="*/ 7435596 w 9353550"/>
                <a:gd name="connsiteY12" fmla="*/ 194530 h 1857375"/>
                <a:gd name="connsiteX13" fmla="*/ 7825359 w 9353550"/>
                <a:gd name="connsiteY13" fmla="*/ 7840 h 1857375"/>
                <a:gd name="connsiteX14" fmla="*/ 8079391 w 9353550"/>
                <a:gd name="connsiteY14" fmla="*/ 37748 h 1857375"/>
                <a:gd name="connsiteX15" fmla="*/ 8560403 w 9353550"/>
                <a:gd name="connsiteY15" fmla="*/ 418843 h 1857375"/>
                <a:gd name="connsiteX16" fmla="*/ 9356122 w 9353550"/>
                <a:gd name="connsiteY16" fmla="*/ 6466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353550" h="1857375">
                  <a:moveTo>
                    <a:pt x="0" y="525333"/>
                  </a:moveTo>
                  <a:cubicBezTo>
                    <a:pt x="407289" y="840801"/>
                    <a:pt x="1061561" y="1057400"/>
                    <a:pt x="1553718" y="884806"/>
                  </a:cubicBezTo>
                  <a:cubicBezTo>
                    <a:pt x="1973961" y="737359"/>
                    <a:pt x="2367153" y="569719"/>
                    <a:pt x="2726817" y="680495"/>
                  </a:cubicBezTo>
                  <a:cubicBezTo>
                    <a:pt x="2804160" y="704308"/>
                    <a:pt x="2879122" y="740122"/>
                    <a:pt x="2955417" y="789937"/>
                  </a:cubicBezTo>
                  <a:cubicBezTo>
                    <a:pt x="3104198" y="887283"/>
                    <a:pt x="3224689" y="1015204"/>
                    <a:pt x="3367373" y="1145887"/>
                  </a:cubicBezTo>
                  <a:cubicBezTo>
                    <a:pt x="3408236" y="1183320"/>
                    <a:pt x="3451098" y="1220563"/>
                    <a:pt x="3495389" y="1257996"/>
                  </a:cubicBezTo>
                  <a:cubicBezTo>
                    <a:pt x="3784187" y="1502408"/>
                    <a:pt x="4156615" y="1695193"/>
                    <a:pt x="4514374" y="1799873"/>
                  </a:cubicBezTo>
                  <a:cubicBezTo>
                    <a:pt x="4610005" y="1827877"/>
                    <a:pt x="4705922" y="1845784"/>
                    <a:pt x="4801362" y="1855404"/>
                  </a:cubicBezTo>
                  <a:cubicBezTo>
                    <a:pt x="5050917" y="1880645"/>
                    <a:pt x="5299806" y="1845212"/>
                    <a:pt x="5572983" y="1713291"/>
                  </a:cubicBezTo>
                  <a:cubicBezTo>
                    <a:pt x="5788343" y="1609183"/>
                    <a:pt x="5988939" y="1461545"/>
                    <a:pt x="6179535" y="1297620"/>
                  </a:cubicBezTo>
                  <a:cubicBezTo>
                    <a:pt x="6265450" y="1223706"/>
                    <a:pt x="6349460" y="1146363"/>
                    <a:pt x="6432519" y="1067591"/>
                  </a:cubicBezTo>
                  <a:cubicBezTo>
                    <a:pt x="6689884" y="822894"/>
                    <a:pt x="6945821" y="559051"/>
                    <a:pt x="7218140" y="349406"/>
                  </a:cubicBezTo>
                  <a:cubicBezTo>
                    <a:pt x="7290625" y="293590"/>
                    <a:pt x="7363492" y="242917"/>
                    <a:pt x="7435596" y="194530"/>
                  </a:cubicBezTo>
                  <a:cubicBezTo>
                    <a:pt x="7559897" y="111281"/>
                    <a:pt x="7686484" y="35843"/>
                    <a:pt x="7825359" y="7840"/>
                  </a:cubicBezTo>
                  <a:cubicBezTo>
                    <a:pt x="7913465" y="-9972"/>
                    <a:pt x="7997952" y="3649"/>
                    <a:pt x="8079391" y="37748"/>
                  </a:cubicBezTo>
                  <a:cubicBezTo>
                    <a:pt x="8240268" y="105090"/>
                    <a:pt x="8410384" y="281874"/>
                    <a:pt x="8560403" y="418843"/>
                  </a:cubicBezTo>
                  <a:cubicBezTo>
                    <a:pt x="8811387" y="648015"/>
                    <a:pt x="9116187" y="864994"/>
                    <a:pt x="9356122" y="64668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9" name="Freeform: Shape 148">
              <a:extLst>
                <a:ext uri="{FF2B5EF4-FFF2-40B4-BE49-F238E27FC236}">
                  <a16:creationId xmlns:a16="http://schemas.microsoft.com/office/drawing/2014/main" id="{A6C31939-99AB-4A16-81DF-E94DBC1DC2F7}"/>
                </a:ext>
              </a:extLst>
            </p:cNvPr>
            <p:cNvSpPr/>
            <p:nvPr/>
          </p:nvSpPr>
          <p:spPr>
            <a:xfrm>
              <a:off x="2287583" y="7238332"/>
              <a:ext cx="9467850" cy="1990725"/>
            </a:xfrm>
            <a:custGeom>
              <a:avLst/>
              <a:gdLst>
                <a:gd name="connsiteX0" fmla="*/ 0 w 9467850"/>
                <a:gd name="connsiteY0" fmla="*/ 483871 h 1990725"/>
                <a:gd name="connsiteX1" fmla="*/ 1578197 w 9467850"/>
                <a:gd name="connsiteY1" fmla="*/ 836962 h 1990725"/>
                <a:gd name="connsiteX2" fmla="*/ 2773394 w 9467850"/>
                <a:gd name="connsiteY2" fmla="*/ 660750 h 1990725"/>
                <a:gd name="connsiteX3" fmla="*/ 3005519 w 9467850"/>
                <a:gd name="connsiteY3" fmla="*/ 807816 h 1990725"/>
                <a:gd name="connsiteX4" fmla="*/ 3408521 w 9467850"/>
                <a:gd name="connsiteY4" fmla="*/ 1258253 h 1990725"/>
                <a:gd name="connsiteX5" fmla="*/ 3531775 w 9467850"/>
                <a:gd name="connsiteY5" fmla="*/ 1392270 h 1990725"/>
                <a:gd name="connsiteX6" fmla="*/ 4561142 w 9467850"/>
                <a:gd name="connsiteY6" fmla="*/ 1957102 h 1990725"/>
                <a:gd name="connsiteX7" fmla="*/ 4861274 w 9467850"/>
                <a:gd name="connsiteY7" fmla="*/ 1993678 h 1990725"/>
                <a:gd name="connsiteX8" fmla="*/ 5647944 w 9467850"/>
                <a:gd name="connsiteY8" fmla="*/ 1809370 h 1990725"/>
                <a:gd name="connsiteX9" fmla="*/ 6264688 w 9467850"/>
                <a:gd name="connsiteY9" fmla="*/ 1388365 h 1990725"/>
                <a:gd name="connsiteX10" fmla="*/ 6523578 w 9467850"/>
                <a:gd name="connsiteY10" fmla="*/ 1157098 h 1990725"/>
                <a:gd name="connsiteX11" fmla="*/ 7311676 w 9467850"/>
                <a:gd name="connsiteY11" fmla="*/ 414433 h 1990725"/>
                <a:gd name="connsiteX12" fmla="*/ 7525226 w 9467850"/>
                <a:gd name="connsiteY12" fmla="*/ 240031 h 1990725"/>
                <a:gd name="connsiteX13" fmla="*/ 7914132 w 9467850"/>
                <a:gd name="connsiteY13" fmla="*/ 13336 h 1990725"/>
                <a:gd name="connsiteX14" fmla="*/ 8173784 w 9467850"/>
                <a:gd name="connsiteY14" fmla="*/ 33719 h 1990725"/>
                <a:gd name="connsiteX15" fmla="*/ 8655748 w 9467850"/>
                <a:gd name="connsiteY15" fmla="*/ 428435 h 1990725"/>
                <a:gd name="connsiteX16" fmla="*/ 9468041 w 9467850"/>
                <a:gd name="connsiteY16" fmla="*/ 707327 h 1990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467850" h="1990725">
                  <a:moveTo>
                    <a:pt x="0" y="483871"/>
                  </a:moveTo>
                  <a:cubicBezTo>
                    <a:pt x="410813" y="798100"/>
                    <a:pt x="1084421" y="1023843"/>
                    <a:pt x="1578197" y="836962"/>
                  </a:cubicBezTo>
                  <a:cubicBezTo>
                    <a:pt x="2005775" y="675133"/>
                    <a:pt x="2404872" y="502540"/>
                    <a:pt x="2773394" y="660750"/>
                  </a:cubicBezTo>
                  <a:cubicBezTo>
                    <a:pt x="2851880" y="694468"/>
                    <a:pt x="2928366" y="742379"/>
                    <a:pt x="3005519" y="807816"/>
                  </a:cubicBezTo>
                  <a:cubicBezTo>
                    <a:pt x="3154871" y="934213"/>
                    <a:pt x="3271266" y="1098995"/>
                    <a:pt x="3408521" y="1258253"/>
                  </a:cubicBezTo>
                  <a:cubicBezTo>
                    <a:pt x="3447669" y="1303687"/>
                    <a:pt x="3488817" y="1348550"/>
                    <a:pt x="3531775" y="1392270"/>
                  </a:cubicBezTo>
                  <a:cubicBezTo>
                    <a:pt x="3813143" y="1679163"/>
                    <a:pt x="4189190" y="1873854"/>
                    <a:pt x="4561142" y="1957102"/>
                  </a:cubicBezTo>
                  <a:cubicBezTo>
                    <a:pt x="4660964" y="1979486"/>
                    <a:pt x="4761357" y="1991107"/>
                    <a:pt x="4861274" y="1993678"/>
                  </a:cubicBezTo>
                  <a:cubicBezTo>
                    <a:pt x="5120355" y="2000346"/>
                    <a:pt x="5377815" y="1944434"/>
                    <a:pt x="5647944" y="1809370"/>
                  </a:cubicBezTo>
                  <a:cubicBezTo>
                    <a:pt x="5864924" y="1700785"/>
                    <a:pt x="6069807" y="1552861"/>
                    <a:pt x="6264688" y="1388365"/>
                  </a:cubicBezTo>
                  <a:cubicBezTo>
                    <a:pt x="6352604" y="1314165"/>
                    <a:pt x="6438614" y="1236536"/>
                    <a:pt x="6523578" y="1157098"/>
                  </a:cubicBezTo>
                  <a:cubicBezTo>
                    <a:pt x="6785991" y="911353"/>
                    <a:pt x="7043166" y="644653"/>
                    <a:pt x="7311676" y="414433"/>
                  </a:cubicBezTo>
                  <a:cubicBezTo>
                    <a:pt x="7382828" y="353473"/>
                    <a:pt x="7454265" y="295847"/>
                    <a:pt x="7525226" y="240031"/>
                  </a:cubicBezTo>
                  <a:cubicBezTo>
                    <a:pt x="7648099" y="143447"/>
                    <a:pt x="7773924" y="51721"/>
                    <a:pt x="7914132" y="13336"/>
                  </a:cubicBezTo>
                  <a:cubicBezTo>
                    <a:pt x="8004334" y="-11334"/>
                    <a:pt x="8090821" y="-190"/>
                    <a:pt x="8173784" y="33719"/>
                  </a:cubicBezTo>
                  <a:cubicBezTo>
                    <a:pt x="8342377" y="102680"/>
                    <a:pt x="8510588" y="286322"/>
                    <a:pt x="8655748" y="428435"/>
                  </a:cubicBezTo>
                  <a:cubicBezTo>
                    <a:pt x="8901589" y="669227"/>
                    <a:pt x="9206389" y="904971"/>
                    <a:pt x="9468041" y="707327"/>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50" name="Freeform: Shape 149">
              <a:extLst>
                <a:ext uri="{FF2B5EF4-FFF2-40B4-BE49-F238E27FC236}">
                  <a16:creationId xmlns:a16="http://schemas.microsoft.com/office/drawing/2014/main" id="{580FC490-B0E6-40AF-A966-29C8E04A167E}"/>
                </a:ext>
              </a:extLst>
            </p:cNvPr>
            <p:cNvSpPr/>
            <p:nvPr/>
          </p:nvSpPr>
          <p:spPr>
            <a:xfrm>
              <a:off x="2163187" y="7184649"/>
              <a:ext cx="9572625" cy="2133600"/>
            </a:xfrm>
            <a:custGeom>
              <a:avLst/>
              <a:gdLst>
                <a:gd name="connsiteX0" fmla="*/ 0 w 9572625"/>
                <a:gd name="connsiteY0" fmla="*/ 442685 h 2133600"/>
                <a:gd name="connsiteX1" fmla="*/ 1602581 w 9572625"/>
                <a:gd name="connsiteY1" fmla="*/ 789490 h 2133600"/>
                <a:gd name="connsiteX2" fmla="*/ 2819972 w 9572625"/>
                <a:gd name="connsiteY2" fmla="*/ 641472 h 2133600"/>
                <a:gd name="connsiteX3" fmla="*/ 3055715 w 9572625"/>
                <a:gd name="connsiteY3" fmla="*/ 826066 h 2133600"/>
                <a:gd name="connsiteX4" fmla="*/ 3449765 w 9572625"/>
                <a:gd name="connsiteY4" fmla="*/ 1371087 h 2133600"/>
                <a:gd name="connsiteX5" fmla="*/ 3568256 w 9572625"/>
                <a:gd name="connsiteY5" fmla="*/ 1527106 h 2133600"/>
                <a:gd name="connsiteX6" fmla="*/ 4607909 w 9572625"/>
                <a:gd name="connsiteY6" fmla="*/ 2114894 h 2133600"/>
                <a:gd name="connsiteX7" fmla="*/ 4921092 w 9572625"/>
                <a:gd name="connsiteY7" fmla="*/ 2132515 h 2133600"/>
                <a:gd name="connsiteX8" fmla="*/ 5722811 w 9572625"/>
                <a:gd name="connsiteY8" fmla="*/ 1906010 h 2133600"/>
                <a:gd name="connsiteX9" fmla="*/ 6349746 w 9572625"/>
                <a:gd name="connsiteY9" fmla="*/ 1479672 h 2133600"/>
                <a:gd name="connsiteX10" fmla="*/ 6614541 w 9572625"/>
                <a:gd name="connsiteY10" fmla="*/ 1247262 h 2133600"/>
                <a:gd name="connsiteX11" fmla="*/ 7405116 w 9572625"/>
                <a:gd name="connsiteY11" fmla="*/ 480213 h 2133600"/>
                <a:gd name="connsiteX12" fmla="*/ 7614762 w 9572625"/>
                <a:gd name="connsiteY12" fmla="*/ 286284 h 2133600"/>
                <a:gd name="connsiteX13" fmla="*/ 8002810 w 9572625"/>
                <a:gd name="connsiteY13" fmla="*/ 19679 h 2133600"/>
                <a:gd name="connsiteX14" fmla="*/ 8268081 w 9572625"/>
                <a:gd name="connsiteY14" fmla="*/ 30538 h 2133600"/>
                <a:gd name="connsiteX15" fmla="*/ 8750903 w 9572625"/>
                <a:gd name="connsiteY15" fmla="*/ 438970 h 2133600"/>
                <a:gd name="connsiteX16" fmla="*/ 9579769 w 9572625"/>
                <a:gd name="connsiteY16" fmla="*/ 768821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572625" h="2133600">
                  <a:moveTo>
                    <a:pt x="0" y="442685"/>
                  </a:moveTo>
                  <a:cubicBezTo>
                    <a:pt x="414338" y="755676"/>
                    <a:pt x="1106805" y="989515"/>
                    <a:pt x="1602581" y="789490"/>
                  </a:cubicBezTo>
                  <a:cubicBezTo>
                    <a:pt x="2037017" y="612325"/>
                    <a:pt x="2443067" y="435541"/>
                    <a:pt x="2819972" y="641472"/>
                  </a:cubicBezTo>
                  <a:cubicBezTo>
                    <a:pt x="2899696" y="685001"/>
                    <a:pt x="2977801" y="745294"/>
                    <a:pt x="3055715" y="826066"/>
                  </a:cubicBezTo>
                  <a:cubicBezTo>
                    <a:pt x="3206020" y="981800"/>
                    <a:pt x="3318510" y="1182872"/>
                    <a:pt x="3449765" y="1371087"/>
                  </a:cubicBezTo>
                  <a:cubicBezTo>
                    <a:pt x="3487388" y="1424522"/>
                    <a:pt x="3526536" y="1477005"/>
                    <a:pt x="3568256" y="1527106"/>
                  </a:cubicBezTo>
                  <a:cubicBezTo>
                    <a:pt x="3842004" y="1856576"/>
                    <a:pt x="4221766" y="2052505"/>
                    <a:pt x="4607909" y="2114894"/>
                  </a:cubicBezTo>
                  <a:cubicBezTo>
                    <a:pt x="4712018" y="2131372"/>
                    <a:pt x="4816793" y="2137087"/>
                    <a:pt x="4921092" y="2132515"/>
                  </a:cubicBezTo>
                  <a:cubicBezTo>
                    <a:pt x="5189887" y="2120704"/>
                    <a:pt x="5455539" y="2043837"/>
                    <a:pt x="5722811" y="1906010"/>
                  </a:cubicBezTo>
                  <a:cubicBezTo>
                    <a:pt x="5941314" y="1792568"/>
                    <a:pt x="6150578" y="1644644"/>
                    <a:pt x="6349746" y="1479672"/>
                  </a:cubicBezTo>
                  <a:cubicBezTo>
                    <a:pt x="6439567" y="1405281"/>
                    <a:pt x="6527673" y="1327367"/>
                    <a:pt x="6614541" y="1247262"/>
                  </a:cubicBezTo>
                  <a:cubicBezTo>
                    <a:pt x="6881908" y="1000469"/>
                    <a:pt x="7140893" y="731292"/>
                    <a:pt x="7405116" y="480213"/>
                  </a:cubicBezTo>
                  <a:cubicBezTo>
                    <a:pt x="7475029" y="414110"/>
                    <a:pt x="7544848" y="349435"/>
                    <a:pt x="7614762" y="286284"/>
                  </a:cubicBezTo>
                  <a:cubicBezTo>
                    <a:pt x="7735919" y="176080"/>
                    <a:pt x="7861269" y="68257"/>
                    <a:pt x="8002810" y="19679"/>
                  </a:cubicBezTo>
                  <a:cubicBezTo>
                    <a:pt x="8095012" y="-11944"/>
                    <a:pt x="8183594" y="-3371"/>
                    <a:pt x="8268081" y="30538"/>
                  </a:cubicBezTo>
                  <a:cubicBezTo>
                    <a:pt x="8444579" y="100833"/>
                    <a:pt x="8610695" y="291618"/>
                    <a:pt x="8750903" y="438970"/>
                  </a:cubicBezTo>
                  <a:cubicBezTo>
                    <a:pt x="8991409" y="691573"/>
                    <a:pt x="9296495" y="945795"/>
                    <a:pt x="9579769" y="76882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51" name="Freeform: Shape 150">
              <a:extLst>
                <a:ext uri="{FF2B5EF4-FFF2-40B4-BE49-F238E27FC236}">
                  <a16:creationId xmlns:a16="http://schemas.microsoft.com/office/drawing/2014/main" id="{02084E82-DAF3-41E3-80D4-122667059D59}"/>
                </a:ext>
              </a:extLst>
            </p:cNvPr>
            <p:cNvSpPr/>
            <p:nvPr/>
          </p:nvSpPr>
          <p:spPr>
            <a:xfrm>
              <a:off x="2038885" y="7129979"/>
              <a:ext cx="9686925" cy="2276475"/>
            </a:xfrm>
            <a:custGeom>
              <a:avLst/>
              <a:gdLst>
                <a:gd name="connsiteX0" fmla="*/ 0 w 9686925"/>
                <a:gd name="connsiteY0" fmla="*/ 402582 h 2276475"/>
                <a:gd name="connsiteX1" fmla="*/ 1627061 w 9686925"/>
                <a:gd name="connsiteY1" fmla="*/ 743005 h 2276475"/>
                <a:gd name="connsiteX2" fmla="*/ 3106008 w 9686925"/>
                <a:gd name="connsiteY2" fmla="*/ 845208 h 2276475"/>
                <a:gd name="connsiteX3" fmla="*/ 3604832 w 9686925"/>
                <a:gd name="connsiteY3" fmla="*/ 1662739 h 2276475"/>
                <a:gd name="connsiteX4" fmla="*/ 4981099 w 9686925"/>
                <a:gd name="connsiteY4" fmla="*/ 2272053 h 2276475"/>
                <a:gd name="connsiteX5" fmla="*/ 6434899 w 9686925"/>
                <a:gd name="connsiteY5" fmla="*/ 1571680 h 2276475"/>
                <a:gd name="connsiteX6" fmla="*/ 7704296 w 9686925"/>
                <a:gd name="connsiteY6" fmla="*/ 333049 h 2276475"/>
                <a:gd name="connsiteX7" fmla="*/ 8091583 w 9686925"/>
                <a:gd name="connsiteY7" fmla="*/ 26535 h 2276475"/>
                <a:gd name="connsiteX8" fmla="*/ 8846249 w 9686925"/>
                <a:gd name="connsiteY8" fmla="*/ 449921 h 2276475"/>
                <a:gd name="connsiteX9" fmla="*/ 9691688 w 9686925"/>
                <a:gd name="connsiteY9" fmla="*/ 830826 h 2276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86925" h="2276475">
                  <a:moveTo>
                    <a:pt x="0" y="402582"/>
                  </a:moveTo>
                  <a:cubicBezTo>
                    <a:pt x="417957" y="714335"/>
                    <a:pt x="1129856" y="957984"/>
                    <a:pt x="1627061" y="743005"/>
                  </a:cubicBezTo>
                  <a:cubicBezTo>
                    <a:pt x="2162080" y="511738"/>
                    <a:pt x="2654332" y="293139"/>
                    <a:pt x="3106008" y="845208"/>
                  </a:cubicBezTo>
                  <a:cubicBezTo>
                    <a:pt x="3300698" y="1083238"/>
                    <a:pt x="3422714" y="1408041"/>
                    <a:pt x="3604832" y="1662739"/>
                  </a:cubicBezTo>
                  <a:cubicBezTo>
                    <a:pt x="3942588" y="2135084"/>
                    <a:pt x="4470273" y="2327394"/>
                    <a:pt x="4981099" y="2272053"/>
                  </a:cubicBezTo>
                  <a:cubicBezTo>
                    <a:pt x="5491924" y="2216713"/>
                    <a:pt x="5987606" y="1935630"/>
                    <a:pt x="6434899" y="1571680"/>
                  </a:cubicBezTo>
                  <a:cubicBezTo>
                    <a:pt x="6882289" y="1207730"/>
                    <a:pt x="7289007" y="760722"/>
                    <a:pt x="7704296" y="333049"/>
                  </a:cubicBezTo>
                  <a:cubicBezTo>
                    <a:pt x="7824026" y="209700"/>
                    <a:pt x="7948422" y="85209"/>
                    <a:pt x="8091583" y="26535"/>
                  </a:cubicBezTo>
                  <a:cubicBezTo>
                    <a:pt x="8387239" y="-94719"/>
                    <a:pt x="8647367" y="226274"/>
                    <a:pt x="8846249" y="449921"/>
                  </a:cubicBezTo>
                  <a:cubicBezTo>
                    <a:pt x="9081326" y="714335"/>
                    <a:pt x="9386697" y="987131"/>
                    <a:pt x="9691688" y="830826"/>
                  </a:cubicBezTo>
                </a:path>
              </a:pathLst>
            </a:custGeom>
            <a:noFill/>
            <a:ln w="6350" cap="rnd">
              <a:solidFill>
                <a:srgbClr val="EDF0F7"/>
              </a:solidFill>
              <a:prstDash val="solid"/>
              <a:round/>
            </a:ln>
          </p:spPr>
          <p:txBody>
            <a:bodyPr rtlCol="0" anchor="ctr"/>
            <a:lstStyle/>
            <a:p>
              <a:endParaRPr lang="en-US">
                <a:solidFill>
                  <a:prstClr val="black"/>
                </a:solidFill>
              </a:endParaRPr>
            </a:p>
          </p:txBody>
        </p:sp>
      </p:grpSp>
      <p:sp>
        <p:nvSpPr>
          <p:cNvPr id="2" name="Chevron 1"/>
          <p:cNvSpPr/>
          <p:nvPr/>
        </p:nvSpPr>
        <p:spPr>
          <a:xfrm rot="5400000">
            <a:off x="7007021" y="-2691095"/>
            <a:ext cx="1669162" cy="7552344"/>
          </a:xfrm>
          <a:prstGeom prst="chevron">
            <a:avLst>
              <a:gd name="adj" fmla="val 30495"/>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r-FR" b="1" dirty="0">
                <a:solidFill>
                  <a:schemeClr val="tx1"/>
                </a:solidFill>
              </a:rPr>
              <a:t>Elle combine des facteurs de production (inputs) pour produire des biens et/ou des services (outputs), qui seront vendus sur un marché à un prix supérieur au coût des facteurs. </a:t>
            </a:r>
            <a:endParaRPr lang="en-US" b="1" dirty="0">
              <a:solidFill>
                <a:schemeClr val="tx1"/>
              </a:solidFill>
            </a:endParaRPr>
          </a:p>
        </p:txBody>
      </p:sp>
      <p:sp>
        <p:nvSpPr>
          <p:cNvPr id="60" name="Chevron 59"/>
          <p:cNvSpPr/>
          <p:nvPr/>
        </p:nvSpPr>
        <p:spPr>
          <a:xfrm rot="5400000">
            <a:off x="7050764" y="-1410792"/>
            <a:ext cx="1600099" cy="7552342"/>
          </a:xfrm>
          <a:prstGeom prst="chevron">
            <a:avLst>
              <a:gd name="adj" fmla="val 3049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r-FR" b="1" dirty="0">
                <a:solidFill>
                  <a:schemeClr val="tx1"/>
                </a:solidFill>
              </a:rPr>
              <a:t>La richesse créée par l’entreprise est répartie entre les apporteurs de capitaux, sous forme de dividendes, le personnel sous forme de salaires et aux administrations (les charges sociales versées aux organismes sociaux, impôts et taxes versés à l’Etat…)</a:t>
            </a:r>
            <a:endParaRPr lang="en-US" b="1" dirty="0">
              <a:solidFill>
                <a:schemeClr val="tx1"/>
              </a:solidFill>
            </a:endParaRPr>
          </a:p>
        </p:txBody>
      </p:sp>
      <p:sp>
        <p:nvSpPr>
          <p:cNvPr id="61" name="Chevron 60"/>
          <p:cNvSpPr/>
          <p:nvPr/>
        </p:nvSpPr>
        <p:spPr>
          <a:xfrm rot="5400000">
            <a:off x="7034476" y="-198397"/>
            <a:ext cx="1573998" cy="7611023"/>
          </a:xfrm>
          <a:prstGeom prst="chevron">
            <a:avLst>
              <a:gd name="adj" fmla="val 3049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r-FR" b="1" dirty="0">
                <a:solidFill>
                  <a:schemeClr val="tx1"/>
                </a:solidFill>
              </a:rPr>
              <a:t>L’entreprise est une cellule sociale où des personnes doivent travailler ensemble et collaborer. Sa survie dépend du degré de la contribution de chaque membre dans l’exercice de sa fonction.</a:t>
            </a:r>
          </a:p>
        </p:txBody>
      </p:sp>
      <p:sp>
        <p:nvSpPr>
          <p:cNvPr id="62" name="Chevron 61"/>
          <p:cNvSpPr/>
          <p:nvPr/>
        </p:nvSpPr>
        <p:spPr>
          <a:xfrm rot="5400000">
            <a:off x="7059210" y="1081351"/>
            <a:ext cx="1573998" cy="7543130"/>
          </a:xfrm>
          <a:prstGeom prst="chevron">
            <a:avLst>
              <a:gd name="adj" fmla="val 30495"/>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r-FR" b="1" dirty="0">
                <a:solidFill>
                  <a:schemeClr val="tx1"/>
                </a:solidFill>
              </a:rPr>
              <a:t>Pour survivre dans un environnement devenu de plus en plus incertain, une entreprise est amenée à prendre des décisions et à faire des choix en fonction des moyens dont elle dispose afin d’atteindre ses objectifs.</a:t>
            </a:r>
            <a:endParaRPr lang="en-US" b="1" dirty="0">
              <a:solidFill>
                <a:schemeClr val="tx1"/>
              </a:solidFill>
            </a:endParaRPr>
          </a:p>
        </p:txBody>
      </p:sp>
      <p:sp>
        <p:nvSpPr>
          <p:cNvPr id="3" name="Rectangle 2"/>
          <p:cNvSpPr/>
          <p:nvPr/>
        </p:nvSpPr>
        <p:spPr>
          <a:xfrm>
            <a:off x="3266157" y="560045"/>
            <a:ext cx="1014246" cy="54971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t>1</a:t>
            </a:r>
          </a:p>
        </p:txBody>
      </p:sp>
      <p:sp>
        <p:nvSpPr>
          <p:cNvPr id="65" name="Rectangle 64"/>
          <p:cNvSpPr/>
          <p:nvPr/>
        </p:nvSpPr>
        <p:spPr>
          <a:xfrm>
            <a:off x="3266157" y="1854794"/>
            <a:ext cx="1014246" cy="54971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t>2</a:t>
            </a:r>
          </a:p>
        </p:txBody>
      </p:sp>
      <p:sp>
        <p:nvSpPr>
          <p:cNvPr id="66" name="Rectangle 65"/>
          <p:cNvSpPr/>
          <p:nvPr/>
        </p:nvSpPr>
        <p:spPr>
          <a:xfrm>
            <a:off x="3266157" y="3056786"/>
            <a:ext cx="1014246" cy="54971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t>3</a:t>
            </a:r>
          </a:p>
        </p:txBody>
      </p:sp>
      <p:sp>
        <p:nvSpPr>
          <p:cNvPr id="67" name="Rectangle 66"/>
          <p:cNvSpPr/>
          <p:nvPr/>
        </p:nvSpPr>
        <p:spPr>
          <a:xfrm>
            <a:off x="3266157" y="4318336"/>
            <a:ext cx="1014246" cy="54971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t>4</a:t>
            </a:r>
          </a:p>
        </p:txBody>
      </p:sp>
      <p:sp>
        <p:nvSpPr>
          <p:cNvPr id="49" name="Chevron 48"/>
          <p:cNvSpPr/>
          <p:nvPr/>
        </p:nvSpPr>
        <p:spPr>
          <a:xfrm rot="5400000">
            <a:off x="7106833" y="2318903"/>
            <a:ext cx="1528025" cy="7493854"/>
          </a:xfrm>
          <a:prstGeom prst="chevron">
            <a:avLst>
              <a:gd name="adj" fmla="val 30495"/>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r-FR" b="1" dirty="0">
                <a:solidFill>
                  <a:schemeClr val="tx1"/>
                </a:solidFill>
              </a:rPr>
              <a:t>L’entreprise est un système ouvert en interaction constante avec son environnement d’où elle importe la matière première, les informations, son personnel…</a:t>
            </a:r>
            <a:endParaRPr lang="en-US" b="1" dirty="0">
              <a:solidFill>
                <a:schemeClr val="tx1"/>
              </a:solidFill>
            </a:endParaRPr>
          </a:p>
        </p:txBody>
      </p:sp>
      <p:sp>
        <p:nvSpPr>
          <p:cNvPr id="53" name="Rectangle 52"/>
          <p:cNvSpPr/>
          <p:nvPr/>
        </p:nvSpPr>
        <p:spPr>
          <a:xfrm>
            <a:off x="3266157" y="5534403"/>
            <a:ext cx="1014246" cy="54971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t>5</a:t>
            </a:r>
          </a:p>
        </p:txBody>
      </p:sp>
      <p:sp>
        <p:nvSpPr>
          <p:cNvPr id="59" name="Espace réservé du numéro de diapositive 3"/>
          <p:cNvSpPr txBox="1">
            <a:spLocks/>
          </p:cNvSpPr>
          <p:nvPr/>
        </p:nvSpPr>
        <p:spPr>
          <a:xfrm>
            <a:off x="8598770" y="6539942"/>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F4668DC-857F-487D-BFFA-8C0CA5037977}" type="slidenum">
              <a:rPr lang="fr-BE" smtClean="0"/>
              <a:pPr/>
              <a:t>14</a:t>
            </a:fld>
            <a:endParaRPr lang="fr-BE"/>
          </a:p>
        </p:txBody>
      </p:sp>
      <p:sp>
        <p:nvSpPr>
          <p:cNvPr id="63" name="ZoneTexte 62">
            <a:extLst>
              <a:ext uri="{FF2B5EF4-FFF2-40B4-BE49-F238E27FC236}">
                <a16:creationId xmlns:a16="http://schemas.microsoft.com/office/drawing/2014/main" id="{A0EADA7D-B569-49A8-8D51-3B19F1C101CA}"/>
              </a:ext>
            </a:extLst>
          </p:cNvPr>
          <p:cNvSpPr txBox="1"/>
          <p:nvPr/>
        </p:nvSpPr>
        <p:spPr>
          <a:xfrm>
            <a:off x="115410" y="158135"/>
            <a:ext cx="3589338" cy="461665"/>
          </a:xfrm>
          <a:prstGeom prst="rect">
            <a:avLst/>
          </a:prstGeom>
          <a:noFill/>
        </p:spPr>
        <p:txBody>
          <a:bodyPr wrap="square" rtlCol="0">
            <a:spAutoFit/>
          </a:bodyPr>
          <a:lstStyle/>
          <a:p>
            <a:r>
              <a:rPr lang="en-CA" sz="2400" b="1" dirty="0">
                <a:solidFill>
                  <a:srgbClr val="FF0000"/>
                </a:solidFill>
              </a:rPr>
              <a:t>1 : </a:t>
            </a:r>
            <a:r>
              <a:rPr lang="en-CA" sz="2400" b="1" dirty="0" err="1">
                <a:solidFill>
                  <a:srgbClr val="FF0000"/>
                </a:solidFill>
              </a:rPr>
              <a:t>L’entreprise</a:t>
            </a:r>
            <a:endParaRPr lang="en-CA" sz="2400" b="1" dirty="0">
              <a:solidFill>
                <a:srgbClr val="FF0000"/>
              </a:solidFill>
            </a:endParaRPr>
          </a:p>
        </p:txBody>
      </p:sp>
    </p:spTree>
    <p:extLst>
      <p:ext uri="{BB962C8B-B14F-4D97-AF65-F5344CB8AC3E}">
        <p14:creationId xmlns:p14="http://schemas.microsoft.com/office/powerpoint/2010/main" val="156193018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wipe(left)">
                                      <p:cBhvr>
                                        <p:cTn id="7" dur="2000"/>
                                        <p:tgtEl>
                                          <p:spTgt spid="11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5"/>
                                        </p:tgtEl>
                                        <p:attrNameLst>
                                          <p:attrName>style.visibility</p:attrName>
                                        </p:attrNameLst>
                                      </p:cBhvr>
                                      <p:to>
                                        <p:strVal val="visible"/>
                                      </p:to>
                                    </p:set>
                                    <p:animEffect transition="in" filter="fade">
                                      <p:cBhvr>
                                        <p:cTn id="26" dur="1000"/>
                                        <p:tgtEl>
                                          <p:spTgt spid="65"/>
                                        </p:tgtEl>
                                      </p:cBhvr>
                                    </p:animEffect>
                                    <p:anim calcmode="lin" valueType="num">
                                      <p:cBhvr>
                                        <p:cTn id="27" dur="1000" fill="hold"/>
                                        <p:tgtEl>
                                          <p:spTgt spid="65"/>
                                        </p:tgtEl>
                                        <p:attrNameLst>
                                          <p:attrName>ppt_x</p:attrName>
                                        </p:attrNameLst>
                                      </p:cBhvr>
                                      <p:tavLst>
                                        <p:tav tm="0">
                                          <p:val>
                                            <p:strVal val="#ppt_x"/>
                                          </p:val>
                                        </p:tav>
                                        <p:tav tm="100000">
                                          <p:val>
                                            <p:strVal val="#ppt_x"/>
                                          </p:val>
                                        </p:tav>
                                      </p:tavLst>
                                    </p:anim>
                                    <p:anim calcmode="lin" valueType="num">
                                      <p:cBhvr>
                                        <p:cTn id="28"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1000"/>
                                        <p:tgtEl>
                                          <p:spTgt spid="60"/>
                                        </p:tgtEl>
                                      </p:cBhvr>
                                    </p:animEffect>
                                    <p:anim calcmode="lin" valueType="num">
                                      <p:cBhvr>
                                        <p:cTn id="34" dur="1000" fill="hold"/>
                                        <p:tgtEl>
                                          <p:spTgt spid="60"/>
                                        </p:tgtEl>
                                        <p:attrNameLst>
                                          <p:attrName>ppt_x</p:attrName>
                                        </p:attrNameLst>
                                      </p:cBhvr>
                                      <p:tavLst>
                                        <p:tav tm="0">
                                          <p:val>
                                            <p:strVal val="#ppt_x"/>
                                          </p:val>
                                        </p:tav>
                                        <p:tav tm="100000">
                                          <p:val>
                                            <p:strVal val="#ppt_x"/>
                                          </p:val>
                                        </p:tav>
                                      </p:tavLst>
                                    </p:anim>
                                    <p:anim calcmode="lin" valueType="num">
                                      <p:cBhvr>
                                        <p:cTn id="35"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66"/>
                                        </p:tgtEl>
                                        <p:attrNameLst>
                                          <p:attrName>style.visibility</p:attrName>
                                        </p:attrNameLst>
                                      </p:cBhvr>
                                      <p:to>
                                        <p:strVal val="visible"/>
                                      </p:to>
                                    </p:set>
                                    <p:animEffect transition="in" filter="fade">
                                      <p:cBhvr>
                                        <p:cTn id="40" dur="1000"/>
                                        <p:tgtEl>
                                          <p:spTgt spid="66"/>
                                        </p:tgtEl>
                                      </p:cBhvr>
                                    </p:animEffect>
                                    <p:anim calcmode="lin" valueType="num">
                                      <p:cBhvr>
                                        <p:cTn id="41" dur="1000" fill="hold"/>
                                        <p:tgtEl>
                                          <p:spTgt spid="66"/>
                                        </p:tgtEl>
                                        <p:attrNameLst>
                                          <p:attrName>ppt_x</p:attrName>
                                        </p:attrNameLst>
                                      </p:cBhvr>
                                      <p:tavLst>
                                        <p:tav tm="0">
                                          <p:val>
                                            <p:strVal val="#ppt_x"/>
                                          </p:val>
                                        </p:tav>
                                        <p:tav tm="100000">
                                          <p:val>
                                            <p:strVal val="#ppt_x"/>
                                          </p:val>
                                        </p:tav>
                                      </p:tavLst>
                                    </p:anim>
                                    <p:anim calcmode="lin" valueType="num">
                                      <p:cBhvr>
                                        <p:cTn id="42"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61"/>
                                        </p:tgtEl>
                                        <p:attrNameLst>
                                          <p:attrName>style.visibility</p:attrName>
                                        </p:attrNameLst>
                                      </p:cBhvr>
                                      <p:to>
                                        <p:strVal val="visible"/>
                                      </p:to>
                                    </p:set>
                                    <p:animEffect transition="in" filter="fade">
                                      <p:cBhvr>
                                        <p:cTn id="47" dur="1000"/>
                                        <p:tgtEl>
                                          <p:spTgt spid="61"/>
                                        </p:tgtEl>
                                      </p:cBhvr>
                                    </p:animEffect>
                                    <p:anim calcmode="lin" valueType="num">
                                      <p:cBhvr>
                                        <p:cTn id="48" dur="1000" fill="hold"/>
                                        <p:tgtEl>
                                          <p:spTgt spid="61"/>
                                        </p:tgtEl>
                                        <p:attrNameLst>
                                          <p:attrName>ppt_x</p:attrName>
                                        </p:attrNameLst>
                                      </p:cBhvr>
                                      <p:tavLst>
                                        <p:tav tm="0">
                                          <p:val>
                                            <p:strVal val="#ppt_x"/>
                                          </p:val>
                                        </p:tav>
                                        <p:tav tm="100000">
                                          <p:val>
                                            <p:strVal val="#ppt_x"/>
                                          </p:val>
                                        </p:tav>
                                      </p:tavLst>
                                    </p:anim>
                                    <p:anim calcmode="lin" valueType="num">
                                      <p:cBhvr>
                                        <p:cTn id="49"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67"/>
                                        </p:tgtEl>
                                        <p:attrNameLst>
                                          <p:attrName>style.visibility</p:attrName>
                                        </p:attrNameLst>
                                      </p:cBhvr>
                                      <p:to>
                                        <p:strVal val="visible"/>
                                      </p:to>
                                    </p:set>
                                    <p:animEffect transition="in" filter="fade">
                                      <p:cBhvr>
                                        <p:cTn id="54" dur="1000"/>
                                        <p:tgtEl>
                                          <p:spTgt spid="67"/>
                                        </p:tgtEl>
                                      </p:cBhvr>
                                    </p:animEffect>
                                    <p:anim calcmode="lin" valueType="num">
                                      <p:cBhvr>
                                        <p:cTn id="55" dur="1000" fill="hold"/>
                                        <p:tgtEl>
                                          <p:spTgt spid="67"/>
                                        </p:tgtEl>
                                        <p:attrNameLst>
                                          <p:attrName>ppt_x</p:attrName>
                                        </p:attrNameLst>
                                      </p:cBhvr>
                                      <p:tavLst>
                                        <p:tav tm="0">
                                          <p:val>
                                            <p:strVal val="#ppt_x"/>
                                          </p:val>
                                        </p:tav>
                                        <p:tav tm="100000">
                                          <p:val>
                                            <p:strVal val="#ppt_x"/>
                                          </p:val>
                                        </p:tav>
                                      </p:tavLst>
                                    </p:anim>
                                    <p:anim calcmode="lin" valueType="num">
                                      <p:cBhvr>
                                        <p:cTn id="56"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62"/>
                                        </p:tgtEl>
                                        <p:attrNameLst>
                                          <p:attrName>style.visibility</p:attrName>
                                        </p:attrNameLst>
                                      </p:cBhvr>
                                      <p:to>
                                        <p:strVal val="visible"/>
                                      </p:to>
                                    </p:set>
                                    <p:animEffect transition="in" filter="fade">
                                      <p:cBhvr>
                                        <p:cTn id="61" dur="1000"/>
                                        <p:tgtEl>
                                          <p:spTgt spid="62"/>
                                        </p:tgtEl>
                                      </p:cBhvr>
                                    </p:animEffect>
                                    <p:anim calcmode="lin" valueType="num">
                                      <p:cBhvr>
                                        <p:cTn id="62" dur="1000" fill="hold"/>
                                        <p:tgtEl>
                                          <p:spTgt spid="62"/>
                                        </p:tgtEl>
                                        <p:attrNameLst>
                                          <p:attrName>ppt_x</p:attrName>
                                        </p:attrNameLst>
                                      </p:cBhvr>
                                      <p:tavLst>
                                        <p:tav tm="0">
                                          <p:val>
                                            <p:strVal val="#ppt_x"/>
                                          </p:val>
                                        </p:tav>
                                        <p:tav tm="100000">
                                          <p:val>
                                            <p:strVal val="#ppt_x"/>
                                          </p:val>
                                        </p:tav>
                                      </p:tavLst>
                                    </p:anim>
                                    <p:anim calcmode="lin" valueType="num">
                                      <p:cBhvr>
                                        <p:cTn id="63"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53"/>
                                        </p:tgtEl>
                                        <p:attrNameLst>
                                          <p:attrName>style.visibility</p:attrName>
                                        </p:attrNameLst>
                                      </p:cBhvr>
                                      <p:to>
                                        <p:strVal val="visible"/>
                                      </p:to>
                                    </p:set>
                                    <p:animEffect transition="in" filter="fade">
                                      <p:cBhvr>
                                        <p:cTn id="68" dur="1000"/>
                                        <p:tgtEl>
                                          <p:spTgt spid="53"/>
                                        </p:tgtEl>
                                      </p:cBhvr>
                                    </p:animEffect>
                                    <p:anim calcmode="lin" valueType="num">
                                      <p:cBhvr>
                                        <p:cTn id="69" dur="1000" fill="hold"/>
                                        <p:tgtEl>
                                          <p:spTgt spid="53"/>
                                        </p:tgtEl>
                                        <p:attrNameLst>
                                          <p:attrName>ppt_x</p:attrName>
                                        </p:attrNameLst>
                                      </p:cBhvr>
                                      <p:tavLst>
                                        <p:tav tm="0">
                                          <p:val>
                                            <p:strVal val="#ppt_x"/>
                                          </p:val>
                                        </p:tav>
                                        <p:tav tm="100000">
                                          <p:val>
                                            <p:strVal val="#ppt_x"/>
                                          </p:val>
                                        </p:tav>
                                      </p:tavLst>
                                    </p:anim>
                                    <p:anim calcmode="lin" valueType="num">
                                      <p:cBhvr>
                                        <p:cTn id="70"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49"/>
                                        </p:tgtEl>
                                        <p:attrNameLst>
                                          <p:attrName>style.visibility</p:attrName>
                                        </p:attrNameLst>
                                      </p:cBhvr>
                                      <p:to>
                                        <p:strVal val="visible"/>
                                      </p:to>
                                    </p:set>
                                    <p:animEffect transition="in" filter="fade">
                                      <p:cBhvr>
                                        <p:cTn id="75" dur="1000"/>
                                        <p:tgtEl>
                                          <p:spTgt spid="49"/>
                                        </p:tgtEl>
                                      </p:cBhvr>
                                    </p:animEffect>
                                    <p:anim calcmode="lin" valueType="num">
                                      <p:cBhvr>
                                        <p:cTn id="76" dur="1000" fill="hold"/>
                                        <p:tgtEl>
                                          <p:spTgt spid="49"/>
                                        </p:tgtEl>
                                        <p:attrNameLst>
                                          <p:attrName>ppt_x</p:attrName>
                                        </p:attrNameLst>
                                      </p:cBhvr>
                                      <p:tavLst>
                                        <p:tav tm="0">
                                          <p:val>
                                            <p:strVal val="#ppt_x"/>
                                          </p:val>
                                        </p:tav>
                                        <p:tav tm="100000">
                                          <p:val>
                                            <p:strVal val="#ppt_x"/>
                                          </p:val>
                                        </p:tav>
                                      </p:tavLst>
                                    </p:anim>
                                    <p:anim calcmode="lin" valueType="num">
                                      <p:cBhvr>
                                        <p:cTn id="77"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0" grpId="0" animBg="1"/>
      <p:bldP spid="61" grpId="0" animBg="1"/>
      <p:bldP spid="62" grpId="0" animBg="1"/>
      <p:bldP spid="3" grpId="0" animBg="1"/>
      <p:bldP spid="65" grpId="0" animBg="1"/>
      <p:bldP spid="66" grpId="0" animBg="1"/>
      <p:bldP spid="67" grpId="0" animBg="1"/>
      <p:bldP spid="49" grpId="0" animBg="1"/>
      <p:bldP spid="5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7" name="Group 116">
            <a:extLst>
              <a:ext uri="{FF2B5EF4-FFF2-40B4-BE49-F238E27FC236}">
                <a16:creationId xmlns:a16="http://schemas.microsoft.com/office/drawing/2014/main" id="{5E7B2E5C-A63E-4509-BD4C-F4F01ADA4AF2}"/>
              </a:ext>
            </a:extLst>
          </p:cNvPr>
          <p:cNvGrpSpPr/>
          <p:nvPr/>
        </p:nvGrpSpPr>
        <p:grpSpPr>
          <a:xfrm flipH="1">
            <a:off x="-111786" y="-1698086"/>
            <a:ext cx="15796527" cy="5135247"/>
            <a:chOff x="2038885" y="6212183"/>
            <a:chExt cx="9825895" cy="3194271"/>
          </a:xfrm>
        </p:grpSpPr>
        <p:sp>
          <p:nvSpPr>
            <p:cNvPr id="118" name="Freeform: Shape 117">
              <a:extLst>
                <a:ext uri="{FF2B5EF4-FFF2-40B4-BE49-F238E27FC236}">
                  <a16:creationId xmlns:a16="http://schemas.microsoft.com/office/drawing/2014/main" id="{C70B0D85-11C2-43DE-926F-44FD80FBF9A7}"/>
                </a:ext>
              </a:extLst>
            </p:cNvPr>
            <p:cNvSpPr/>
            <p:nvPr/>
          </p:nvSpPr>
          <p:spPr>
            <a:xfrm>
              <a:off x="3103685" y="6212183"/>
              <a:ext cx="8334375" cy="1952625"/>
            </a:xfrm>
            <a:custGeom>
              <a:avLst/>
              <a:gdLst>
                <a:gd name="connsiteX0" fmla="*/ 0 w 8334375"/>
                <a:gd name="connsiteY0" fmla="*/ 368639 h 1952625"/>
                <a:gd name="connsiteX1" fmla="*/ 636365 w 8334375"/>
                <a:gd name="connsiteY1" fmla="*/ 918708 h 1952625"/>
                <a:gd name="connsiteX2" fmla="*/ 1695926 w 8334375"/>
                <a:gd name="connsiteY2" fmla="*/ 759260 h 1952625"/>
                <a:gd name="connsiteX3" fmla="*/ 2689955 w 8334375"/>
                <a:gd name="connsiteY3" fmla="*/ 4213 h 1952625"/>
                <a:gd name="connsiteX4" fmla="*/ 3658934 w 8334375"/>
                <a:gd name="connsiteY4" fmla="*/ 456079 h 1952625"/>
                <a:gd name="connsiteX5" fmla="*/ 3933825 w 8334375"/>
                <a:gd name="connsiteY5" fmla="*/ 1086824 h 1952625"/>
                <a:gd name="connsiteX6" fmla="*/ 5008817 w 8334375"/>
                <a:gd name="connsiteY6" fmla="*/ 1438106 h 1952625"/>
                <a:gd name="connsiteX7" fmla="*/ 5703094 w 8334375"/>
                <a:gd name="connsiteY7" fmla="*/ 1248749 h 1952625"/>
                <a:gd name="connsiteX8" fmla="*/ 6431661 w 8334375"/>
                <a:gd name="connsiteY8" fmla="*/ 1887591 h 1952625"/>
                <a:gd name="connsiteX9" fmla="*/ 6937534 w 8334375"/>
                <a:gd name="connsiteY9" fmla="*/ 1753860 h 1952625"/>
                <a:gd name="connsiteX10" fmla="*/ 7845362 w 8334375"/>
                <a:gd name="connsiteY10" fmla="*/ 1907117 h 1952625"/>
                <a:gd name="connsiteX11" fmla="*/ 8102060 w 8334375"/>
                <a:gd name="connsiteY11" fmla="*/ 1817392 h 1952625"/>
                <a:gd name="connsiteX12" fmla="*/ 8336947 w 8334375"/>
                <a:gd name="connsiteY12" fmla="*/ 1957505 h 195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334375" h="1952625">
                  <a:moveTo>
                    <a:pt x="0" y="368639"/>
                  </a:moveTo>
                  <a:cubicBezTo>
                    <a:pt x="180689" y="591429"/>
                    <a:pt x="386810" y="797264"/>
                    <a:pt x="636365" y="918708"/>
                  </a:cubicBezTo>
                  <a:cubicBezTo>
                    <a:pt x="974312" y="1083205"/>
                    <a:pt x="1424273" y="1068060"/>
                    <a:pt x="1695926" y="759260"/>
                  </a:cubicBezTo>
                  <a:cubicBezTo>
                    <a:pt x="2008727" y="403691"/>
                    <a:pt x="2187988" y="50123"/>
                    <a:pt x="2689955" y="4213"/>
                  </a:cubicBezTo>
                  <a:cubicBezTo>
                    <a:pt x="3043904" y="-28172"/>
                    <a:pt x="3464433" y="126514"/>
                    <a:pt x="3658934" y="456079"/>
                  </a:cubicBezTo>
                  <a:cubicBezTo>
                    <a:pt x="3774377" y="651627"/>
                    <a:pt x="3838004" y="878608"/>
                    <a:pt x="3933825" y="1086824"/>
                  </a:cubicBezTo>
                  <a:cubicBezTo>
                    <a:pt x="4163663" y="1586125"/>
                    <a:pt x="4552665" y="1704806"/>
                    <a:pt x="5008817" y="1438106"/>
                  </a:cubicBezTo>
                  <a:cubicBezTo>
                    <a:pt x="5226653" y="1310757"/>
                    <a:pt x="5473256" y="1163501"/>
                    <a:pt x="5703094" y="1248749"/>
                  </a:cubicBezTo>
                  <a:cubicBezTo>
                    <a:pt x="6004465" y="1360477"/>
                    <a:pt x="6118194" y="1822059"/>
                    <a:pt x="6431661" y="1887591"/>
                  </a:cubicBezTo>
                  <a:cubicBezTo>
                    <a:pt x="6602921" y="1923405"/>
                    <a:pt x="6773323" y="1825202"/>
                    <a:pt x="6937534" y="1753860"/>
                  </a:cubicBezTo>
                  <a:cubicBezTo>
                    <a:pt x="7328440" y="1583839"/>
                    <a:pt x="7490746" y="1953980"/>
                    <a:pt x="7845362" y="1907117"/>
                  </a:cubicBezTo>
                  <a:cubicBezTo>
                    <a:pt x="7934325" y="1895402"/>
                    <a:pt x="8015002" y="1841966"/>
                    <a:pt x="8102060" y="1817392"/>
                  </a:cubicBezTo>
                  <a:cubicBezTo>
                    <a:pt x="8191976" y="1792055"/>
                    <a:pt x="8368189" y="1817487"/>
                    <a:pt x="8336947" y="195750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19" name="Freeform: Shape 118">
              <a:extLst>
                <a:ext uri="{FF2B5EF4-FFF2-40B4-BE49-F238E27FC236}">
                  <a16:creationId xmlns:a16="http://schemas.microsoft.com/office/drawing/2014/main" id="{B8F60224-2EAB-46C6-BDD0-E01F7292B788}"/>
                </a:ext>
              </a:extLst>
            </p:cNvPr>
            <p:cNvSpPr/>
            <p:nvPr/>
          </p:nvSpPr>
          <p:spPr>
            <a:xfrm>
              <a:off x="3120068" y="6275367"/>
              <a:ext cx="8334375" cy="1876425"/>
            </a:xfrm>
            <a:custGeom>
              <a:avLst/>
              <a:gdLst>
                <a:gd name="connsiteX0" fmla="*/ 0 w 8334375"/>
                <a:gd name="connsiteY0" fmla="*/ 419374 h 1876425"/>
                <a:gd name="connsiteX1" fmla="*/ 640747 w 8334375"/>
                <a:gd name="connsiteY1" fmla="*/ 944297 h 1876425"/>
                <a:gd name="connsiteX2" fmla="*/ 1224820 w 8334375"/>
                <a:gd name="connsiteY2" fmla="*/ 1014877 h 1876425"/>
                <a:gd name="connsiteX3" fmla="*/ 1688211 w 8334375"/>
                <a:gd name="connsiteY3" fmla="*/ 759893 h 1876425"/>
                <a:gd name="connsiteX4" fmla="*/ 2359914 w 8334375"/>
                <a:gd name="connsiteY4" fmla="*/ 101239 h 1876425"/>
                <a:gd name="connsiteX5" fmla="*/ 2675192 w 8334375"/>
                <a:gd name="connsiteY5" fmla="*/ 7989 h 1876425"/>
                <a:gd name="connsiteX6" fmla="*/ 3644646 w 8334375"/>
                <a:gd name="connsiteY6" fmla="*/ 411659 h 1876425"/>
                <a:gd name="connsiteX7" fmla="*/ 3938111 w 8334375"/>
                <a:gd name="connsiteY7" fmla="*/ 1030688 h 1876425"/>
                <a:gd name="connsiteX8" fmla="*/ 4109180 w 8334375"/>
                <a:gd name="connsiteY8" fmla="*/ 1302723 h 1876425"/>
                <a:gd name="connsiteX9" fmla="*/ 4998339 w 8334375"/>
                <a:gd name="connsiteY9" fmla="*/ 1433977 h 1876425"/>
                <a:gd name="connsiteX10" fmla="*/ 5357813 w 8334375"/>
                <a:gd name="connsiteY10" fmla="*/ 1255860 h 1876425"/>
                <a:gd name="connsiteX11" fmla="*/ 5840921 w 8334375"/>
                <a:gd name="connsiteY11" fmla="*/ 1218141 h 1876425"/>
                <a:gd name="connsiteX12" fmla="*/ 6536055 w 8334375"/>
                <a:gd name="connsiteY12" fmla="*/ 1815263 h 1876425"/>
                <a:gd name="connsiteX13" fmla="*/ 7013734 w 8334375"/>
                <a:gd name="connsiteY13" fmla="*/ 1702201 h 1876425"/>
                <a:gd name="connsiteX14" fmla="*/ 7873461 w 8334375"/>
                <a:gd name="connsiteY14" fmla="*/ 1844028 h 1876425"/>
                <a:gd name="connsiteX15" fmla="*/ 8115777 w 8334375"/>
                <a:gd name="connsiteY15" fmla="*/ 1757827 h 1876425"/>
                <a:gd name="connsiteX16" fmla="*/ 8338567 w 8334375"/>
                <a:gd name="connsiteY16" fmla="*/ 1876985 h 1876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876425">
                  <a:moveTo>
                    <a:pt x="0" y="419374"/>
                  </a:moveTo>
                  <a:cubicBezTo>
                    <a:pt x="179642" y="641116"/>
                    <a:pt x="390144" y="835331"/>
                    <a:pt x="640747" y="944297"/>
                  </a:cubicBezTo>
                  <a:cubicBezTo>
                    <a:pt x="820388" y="1022783"/>
                    <a:pt x="1029081" y="1051072"/>
                    <a:pt x="1224820" y="1014877"/>
                  </a:cubicBezTo>
                  <a:cubicBezTo>
                    <a:pt x="1397603" y="982778"/>
                    <a:pt x="1560862" y="901053"/>
                    <a:pt x="1688211" y="759893"/>
                  </a:cubicBezTo>
                  <a:cubicBezTo>
                    <a:pt x="1922145" y="500336"/>
                    <a:pt x="2086261" y="239637"/>
                    <a:pt x="2359914" y="101239"/>
                  </a:cubicBezTo>
                  <a:cubicBezTo>
                    <a:pt x="2450687" y="55233"/>
                    <a:pt x="2553843" y="23039"/>
                    <a:pt x="2675192" y="7989"/>
                  </a:cubicBezTo>
                  <a:cubicBezTo>
                    <a:pt x="3025712" y="-35445"/>
                    <a:pt x="3439287" y="98096"/>
                    <a:pt x="3644646" y="411659"/>
                  </a:cubicBezTo>
                  <a:cubicBezTo>
                    <a:pt x="3767519" y="599397"/>
                    <a:pt x="3839242" y="822758"/>
                    <a:pt x="3938111" y="1030688"/>
                  </a:cubicBezTo>
                  <a:cubicBezTo>
                    <a:pt x="3988784" y="1137559"/>
                    <a:pt x="4045934" y="1228428"/>
                    <a:pt x="4109180" y="1302723"/>
                  </a:cubicBezTo>
                  <a:cubicBezTo>
                    <a:pt x="4335304" y="1567422"/>
                    <a:pt x="4634103" y="1599426"/>
                    <a:pt x="4998339" y="1433977"/>
                  </a:cubicBezTo>
                  <a:cubicBezTo>
                    <a:pt x="5113687" y="1381590"/>
                    <a:pt x="5235893" y="1309295"/>
                    <a:pt x="5357813" y="1255860"/>
                  </a:cubicBezTo>
                  <a:cubicBezTo>
                    <a:pt x="5516213" y="1186708"/>
                    <a:pt x="5683473" y="1160610"/>
                    <a:pt x="5840921" y="1218141"/>
                  </a:cubicBezTo>
                  <a:cubicBezTo>
                    <a:pt x="6125337" y="1323392"/>
                    <a:pt x="6239828" y="1749540"/>
                    <a:pt x="6536055" y="1815263"/>
                  </a:cubicBezTo>
                  <a:cubicBezTo>
                    <a:pt x="6697695" y="1850982"/>
                    <a:pt x="6858667" y="1765161"/>
                    <a:pt x="7013734" y="1702201"/>
                  </a:cubicBezTo>
                  <a:cubicBezTo>
                    <a:pt x="7381018" y="1553135"/>
                    <a:pt x="7539800" y="1890701"/>
                    <a:pt x="7873461" y="1844028"/>
                  </a:cubicBezTo>
                  <a:cubicBezTo>
                    <a:pt x="7957376" y="1832217"/>
                    <a:pt x="8033671" y="1782211"/>
                    <a:pt x="8115777" y="1757827"/>
                  </a:cubicBezTo>
                  <a:cubicBezTo>
                    <a:pt x="8200549" y="1732681"/>
                    <a:pt x="8363903" y="1753065"/>
                    <a:pt x="8338567" y="187698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0" name="Freeform: Shape 119">
              <a:extLst>
                <a:ext uri="{FF2B5EF4-FFF2-40B4-BE49-F238E27FC236}">
                  <a16:creationId xmlns:a16="http://schemas.microsoft.com/office/drawing/2014/main" id="{D6B1E611-4005-4E9B-B647-FD5DF6DCBDD5}"/>
                </a:ext>
              </a:extLst>
            </p:cNvPr>
            <p:cNvSpPr/>
            <p:nvPr/>
          </p:nvSpPr>
          <p:spPr>
            <a:xfrm>
              <a:off x="3136356" y="6336895"/>
              <a:ext cx="8334375" cy="1790700"/>
            </a:xfrm>
            <a:custGeom>
              <a:avLst/>
              <a:gdLst>
                <a:gd name="connsiteX0" fmla="*/ 0 w 8334375"/>
                <a:gd name="connsiteY0" fmla="*/ 471861 h 1790700"/>
                <a:gd name="connsiteX1" fmla="*/ 645128 w 8334375"/>
                <a:gd name="connsiteY1" fmla="*/ 971542 h 1790700"/>
                <a:gd name="connsiteX2" fmla="*/ 1223010 w 8334375"/>
                <a:gd name="connsiteY2" fmla="*/ 1019644 h 1790700"/>
                <a:gd name="connsiteX3" fmla="*/ 1680401 w 8334375"/>
                <a:gd name="connsiteY3" fmla="*/ 762088 h 1790700"/>
                <a:gd name="connsiteX4" fmla="*/ 2350961 w 8334375"/>
                <a:gd name="connsiteY4" fmla="*/ 113435 h 1790700"/>
                <a:gd name="connsiteX5" fmla="*/ 2660333 w 8334375"/>
                <a:gd name="connsiteY5" fmla="*/ 13327 h 1790700"/>
                <a:gd name="connsiteX6" fmla="*/ 3630168 w 8334375"/>
                <a:gd name="connsiteY6" fmla="*/ 368800 h 1790700"/>
                <a:gd name="connsiteX7" fmla="*/ 3942207 w 8334375"/>
                <a:gd name="connsiteY7" fmla="*/ 976019 h 1790700"/>
                <a:gd name="connsiteX8" fmla="*/ 4113181 w 8334375"/>
                <a:gd name="connsiteY8" fmla="*/ 1248815 h 1790700"/>
                <a:gd name="connsiteX9" fmla="*/ 4987671 w 8334375"/>
                <a:gd name="connsiteY9" fmla="*/ 1431314 h 1790700"/>
                <a:gd name="connsiteX10" fmla="*/ 5411819 w 8334375"/>
                <a:gd name="connsiteY10" fmla="*/ 1231003 h 1790700"/>
                <a:gd name="connsiteX11" fmla="*/ 5978652 w 8334375"/>
                <a:gd name="connsiteY11" fmla="*/ 1188998 h 1790700"/>
                <a:gd name="connsiteX12" fmla="*/ 6640354 w 8334375"/>
                <a:gd name="connsiteY12" fmla="*/ 1744401 h 1790700"/>
                <a:gd name="connsiteX13" fmla="*/ 7089934 w 8334375"/>
                <a:gd name="connsiteY13" fmla="*/ 1652008 h 1790700"/>
                <a:gd name="connsiteX14" fmla="*/ 7901559 w 8334375"/>
                <a:gd name="connsiteY14" fmla="*/ 1782310 h 1790700"/>
                <a:gd name="connsiteX15" fmla="*/ 8129492 w 8334375"/>
                <a:gd name="connsiteY15" fmla="*/ 1699633 h 1790700"/>
                <a:gd name="connsiteX16" fmla="*/ 8340090 w 8334375"/>
                <a:gd name="connsiteY16" fmla="*/ 1797931 h 179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790700">
                  <a:moveTo>
                    <a:pt x="0" y="471861"/>
                  </a:moveTo>
                  <a:cubicBezTo>
                    <a:pt x="178498" y="692460"/>
                    <a:pt x="393478" y="875054"/>
                    <a:pt x="645128" y="971542"/>
                  </a:cubicBezTo>
                  <a:cubicBezTo>
                    <a:pt x="824770" y="1041075"/>
                    <a:pt x="1030891" y="1060982"/>
                    <a:pt x="1223010" y="1019644"/>
                  </a:cubicBezTo>
                  <a:cubicBezTo>
                    <a:pt x="1392841" y="982972"/>
                    <a:pt x="1553051" y="899629"/>
                    <a:pt x="1680401" y="762088"/>
                  </a:cubicBezTo>
                  <a:cubicBezTo>
                    <a:pt x="1913096" y="510247"/>
                    <a:pt x="2081689" y="254977"/>
                    <a:pt x="2350961" y="113435"/>
                  </a:cubicBezTo>
                  <a:cubicBezTo>
                    <a:pt x="2440686" y="66096"/>
                    <a:pt x="2542127" y="31996"/>
                    <a:pt x="2660333" y="13327"/>
                  </a:cubicBezTo>
                  <a:cubicBezTo>
                    <a:pt x="3007328" y="-41346"/>
                    <a:pt x="3414332" y="71239"/>
                    <a:pt x="3630168" y="368800"/>
                  </a:cubicBezTo>
                  <a:cubicBezTo>
                    <a:pt x="3760661" y="548728"/>
                    <a:pt x="3840194" y="768374"/>
                    <a:pt x="3942207" y="976019"/>
                  </a:cubicBezTo>
                  <a:cubicBezTo>
                    <a:pt x="3993642" y="1081461"/>
                    <a:pt x="4050697" y="1172806"/>
                    <a:pt x="4113181" y="1248815"/>
                  </a:cubicBezTo>
                  <a:cubicBezTo>
                    <a:pt x="4334733" y="1516753"/>
                    <a:pt x="4622864" y="1561426"/>
                    <a:pt x="4987671" y="1431314"/>
                  </a:cubicBezTo>
                  <a:cubicBezTo>
                    <a:pt x="5125879" y="1382070"/>
                    <a:pt x="5269040" y="1295678"/>
                    <a:pt x="5411819" y="1231003"/>
                  </a:cubicBezTo>
                  <a:cubicBezTo>
                    <a:pt x="5595557" y="1147945"/>
                    <a:pt x="5794439" y="1121656"/>
                    <a:pt x="5978652" y="1188998"/>
                  </a:cubicBezTo>
                  <a:cubicBezTo>
                    <a:pt x="6246495" y="1286915"/>
                    <a:pt x="6361272" y="1678583"/>
                    <a:pt x="6640354" y="1744401"/>
                  </a:cubicBezTo>
                  <a:cubicBezTo>
                    <a:pt x="6792278" y="1780024"/>
                    <a:pt x="6943916" y="1706491"/>
                    <a:pt x="7089934" y="1652008"/>
                  </a:cubicBezTo>
                  <a:cubicBezTo>
                    <a:pt x="7433596" y="1523802"/>
                    <a:pt x="7588949" y="1828888"/>
                    <a:pt x="7901559" y="1782310"/>
                  </a:cubicBezTo>
                  <a:cubicBezTo>
                    <a:pt x="7980426" y="1770499"/>
                    <a:pt x="8052340" y="1723732"/>
                    <a:pt x="8129492" y="1699633"/>
                  </a:cubicBezTo>
                  <a:cubicBezTo>
                    <a:pt x="8209216" y="1674583"/>
                    <a:pt x="8359617" y="1690013"/>
                    <a:pt x="8340090" y="179793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1" name="Freeform: Shape 120">
              <a:extLst>
                <a:ext uri="{FF2B5EF4-FFF2-40B4-BE49-F238E27FC236}">
                  <a16:creationId xmlns:a16="http://schemas.microsoft.com/office/drawing/2014/main" id="{A801EF4C-7439-43C7-A6E7-B145E5D58121}"/>
                </a:ext>
              </a:extLst>
            </p:cNvPr>
            <p:cNvSpPr/>
            <p:nvPr/>
          </p:nvSpPr>
          <p:spPr>
            <a:xfrm>
              <a:off x="3152644" y="6396894"/>
              <a:ext cx="8334375" cy="1724025"/>
            </a:xfrm>
            <a:custGeom>
              <a:avLst/>
              <a:gdLst>
                <a:gd name="connsiteX0" fmla="*/ 0 w 8334375"/>
                <a:gd name="connsiteY0" fmla="*/ 525875 h 1724025"/>
                <a:gd name="connsiteX1" fmla="*/ 649510 w 8334375"/>
                <a:gd name="connsiteY1" fmla="*/ 1000316 h 1724025"/>
                <a:gd name="connsiteX2" fmla="*/ 1221296 w 8334375"/>
                <a:gd name="connsiteY2" fmla="*/ 1026033 h 1724025"/>
                <a:gd name="connsiteX3" fmla="*/ 1672685 w 8334375"/>
                <a:gd name="connsiteY3" fmla="*/ 766001 h 1724025"/>
                <a:gd name="connsiteX4" fmla="*/ 2342102 w 8334375"/>
                <a:gd name="connsiteY4" fmla="*/ 127349 h 1724025"/>
                <a:gd name="connsiteX5" fmla="*/ 2645474 w 8334375"/>
                <a:gd name="connsiteY5" fmla="*/ 20479 h 1724025"/>
                <a:gd name="connsiteX6" fmla="*/ 3615785 w 8334375"/>
                <a:gd name="connsiteY6" fmla="*/ 327755 h 1724025"/>
                <a:gd name="connsiteX7" fmla="*/ 3946494 w 8334375"/>
                <a:gd name="connsiteY7" fmla="*/ 923258 h 1724025"/>
                <a:gd name="connsiteX8" fmla="*/ 4117372 w 8334375"/>
                <a:gd name="connsiteY8" fmla="*/ 1196912 h 1724025"/>
                <a:gd name="connsiteX9" fmla="*/ 4977098 w 8334375"/>
                <a:gd name="connsiteY9" fmla="*/ 1430750 h 1724025"/>
                <a:gd name="connsiteX10" fmla="*/ 5465826 w 8334375"/>
                <a:gd name="connsiteY10" fmla="*/ 1208342 h 1724025"/>
                <a:gd name="connsiteX11" fmla="*/ 6116289 w 8334375"/>
                <a:gd name="connsiteY11" fmla="*/ 1162050 h 1724025"/>
                <a:gd name="connsiteX12" fmla="*/ 6744653 w 8334375"/>
                <a:gd name="connsiteY12" fmla="*/ 1675638 h 1724025"/>
                <a:gd name="connsiteX13" fmla="*/ 7166134 w 8334375"/>
                <a:gd name="connsiteY13" fmla="*/ 1603915 h 1724025"/>
                <a:gd name="connsiteX14" fmla="*/ 7929754 w 8334375"/>
                <a:gd name="connsiteY14" fmla="*/ 1722787 h 1724025"/>
                <a:gd name="connsiteX15" fmla="*/ 8143304 w 8334375"/>
                <a:gd name="connsiteY15" fmla="*/ 1643539 h 1724025"/>
                <a:gd name="connsiteX16" fmla="*/ 8341805 w 8334375"/>
                <a:gd name="connsiteY16" fmla="*/ 1720882 h 1724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724025">
                  <a:moveTo>
                    <a:pt x="0" y="525875"/>
                  </a:moveTo>
                  <a:cubicBezTo>
                    <a:pt x="177451" y="745427"/>
                    <a:pt x="397002" y="915829"/>
                    <a:pt x="649510" y="1000316"/>
                  </a:cubicBezTo>
                  <a:cubicBezTo>
                    <a:pt x="829342" y="1060514"/>
                    <a:pt x="1032700" y="1072420"/>
                    <a:pt x="1221296" y="1026033"/>
                  </a:cubicBezTo>
                  <a:cubicBezTo>
                    <a:pt x="1388174" y="984790"/>
                    <a:pt x="1545241" y="899922"/>
                    <a:pt x="1672685" y="766001"/>
                  </a:cubicBezTo>
                  <a:cubicBezTo>
                    <a:pt x="1904143" y="521875"/>
                    <a:pt x="2077212" y="272034"/>
                    <a:pt x="2342102" y="127349"/>
                  </a:cubicBezTo>
                  <a:cubicBezTo>
                    <a:pt x="2430780" y="78677"/>
                    <a:pt x="2530602" y="42577"/>
                    <a:pt x="2645474" y="20479"/>
                  </a:cubicBezTo>
                  <a:cubicBezTo>
                    <a:pt x="2989040" y="-45625"/>
                    <a:pt x="3389567" y="46101"/>
                    <a:pt x="3615785" y="327755"/>
                  </a:cubicBezTo>
                  <a:cubicBezTo>
                    <a:pt x="3753993" y="499872"/>
                    <a:pt x="3841242" y="715899"/>
                    <a:pt x="3946494" y="923258"/>
                  </a:cubicBezTo>
                  <a:cubicBezTo>
                    <a:pt x="3998786" y="1027271"/>
                    <a:pt x="4055460" y="1119188"/>
                    <a:pt x="4117372" y="1196912"/>
                  </a:cubicBezTo>
                  <a:cubicBezTo>
                    <a:pt x="4333780" y="1468565"/>
                    <a:pt x="4615434" y="1531525"/>
                    <a:pt x="4977098" y="1430750"/>
                  </a:cubicBezTo>
                  <a:cubicBezTo>
                    <a:pt x="5139214" y="1385507"/>
                    <a:pt x="5302377" y="1284256"/>
                    <a:pt x="5465826" y="1208342"/>
                  </a:cubicBezTo>
                  <a:cubicBezTo>
                    <a:pt x="5674900" y="1111472"/>
                    <a:pt x="5905214" y="1085374"/>
                    <a:pt x="6116289" y="1162050"/>
                  </a:cubicBezTo>
                  <a:cubicBezTo>
                    <a:pt x="6367177" y="1253300"/>
                    <a:pt x="6482715" y="1609820"/>
                    <a:pt x="6744653" y="1675638"/>
                  </a:cubicBezTo>
                  <a:cubicBezTo>
                    <a:pt x="6886956" y="1711166"/>
                    <a:pt x="7029069" y="1649921"/>
                    <a:pt x="7166134" y="1603915"/>
                  </a:cubicBezTo>
                  <a:cubicBezTo>
                    <a:pt x="7485984" y="1496473"/>
                    <a:pt x="7638003" y="1769174"/>
                    <a:pt x="7929754" y="1722787"/>
                  </a:cubicBezTo>
                  <a:cubicBezTo>
                    <a:pt x="8003477" y="1710976"/>
                    <a:pt x="8071104" y="1667542"/>
                    <a:pt x="8143304" y="1643539"/>
                  </a:cubicBezTo>
                  <a:cubicBezTo>
                    <a:pt x="8217980" y="1618679"/>
                    <a:pt x="8355425" y="1629061"/>
                    <a:pt x="8341805" y="1720882"/>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2" name="Freeform: Shape 121">
              <a:extLst>
                <a:ext uri="{FF2B5EF4-FFF2-40B4-BE49-F238E27FC236}">
                  <a16:creationId xmlns:a16="http://schemas.microsoft.com/office/drawing/2014/main" id="{C980A877-B8E0-4D05-B3E4-9B812B03637A}"/>
                </a:ext>
              </a:extLst>
            </p:cNvPr>
            <p:cNvSpPr/>
            <p:nvPr/>
          </p:nvSpPr>
          <p:spPr>
            <a:xfrm>
              <a:off x="3168932" y="6454545"/>
              <a:ext cx="8334375" cy="1666875"/>
            </a:xfrm>
            <a:custGeom>
              <a:avLst/>
              <a:gdLst>
                <a:gd name="connsiteX0" fmla="*/ 0 w 8334375"/>
                <a:gd name="connsiteY0" fmla="*/ 582144 h 1666875"/>
                <a:gd name="connsiteX1" fmla="*/ 653796 w 8334375"/>
                <a:gd name="connsiteY1" fmla="*/ 1031343 h 1666875"/>
                <a:gd name="connsiteX2" fmla="*/ 1219391 w 8334375"/>
                <a:gd name="connsiteY2" fmla="*/ 1034677 h 1666875"/>
                <a:gd name="connsiteX3" fmla="*/ 1664780 w 8334375"/>
                <a:gd name="connsiteY3" fmla="*/ 772072 h 1666875"/>
                <a:gd name="connsiteX4" fmla="*/ 2333149 w 8334375"/>
                <a:gd name="connsiteY4" fmla="*/ 143422 h 1666875"/>
                <a:gd name="connsiteX5" fmla="*/ 2630520 w 8334375"/>
                <a:gd name="connsiteY5" fmla="*/ 29694 h 1666875"/>
                <a:gd name="connsiteX6" fmla="*/ 3601307 w 8334375"/>
                <a:gd name="connsiteY6" fmla="*/ 288774 h 1666875"/>
                <a:gd name="connsiteX7" fmla="*/ 3950589 w 8334375"/>
                <a:gd name="connsiteY7" fmla="*/ 872561 h 1666875"/>
                <a:gd name="connsiteX8" fmla="*/ 4121372 w 8334375"/>
                <a:gd name="connsiteY8" fmla="*/ 1146976 h 1666875"/>
                <a:gd name="connsiteX9" fmla="*/ 4966431 w 8334375"/>
                <a:gd name="connsiteY9" fmla="*/ 1432060 h 1666875"/>
                <a:gd name="connsiteX10" fmla="*/ 5519833 w 8334375"/>
                <a:gd name="connsiteY10" fmla="*/ 1187458 h 1666875"/>
                <a:gd name="connsiteX11" fmla="*/ 6254020 w 8334375"/>
                <a:gd name="connsiteY11" fmla="*/ 1136975 h 1666875"/>
                <a:gd name="connsiteX12" fmla="*/ 6848952 w 8334375"/>
                <a:gd name="connsiteY12" fmla="*/ 1608844 h 1666875"/>
                <a:gd name="connsiteX13" fmla="*/ 7242239 w 8334375"/>
                <a:gd name="connsiteY13" fmla="*/ 1557694 h 1666875"/>
                <a:gd name="connsiteX14" fmla="*/ 7957757 w 8334375"/>
                <a:gd name="connsiteY14" fmla="*/ 1665136 h 1666875"/>
                <a:gd name="connsiteX15" fmla="*/ 8156925 w 8334375"/>
                <a:gd name="connsiteY15" fmla="*/ 1589413 h 1666875"/>
                <a:gd name="connsiteX16" fmla="*/ 8343328 w 8334375"/>
                <a:gd name="connsiteY16" fmla="*/ 164589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666875">
                  <a:moveTo>
                    <a:pt x="0" y="582144"/>
                  </a:moveTo>
                  <a:cubicBezTo>
                    <a:pt x="176403" y="800647"/>
                    <a:pt x="400336" y="959239"/>
                    <a:pt x="653796" y="1031343"/>
                  </a:cubicBezTo>
                  <a:cubicBezTo>
                    <a:pt x="833628" y="1082492"/>
                    <a:pt x="1034415" y="1086112"/>
                    <a:pt x="1219391" y="1034677"/>
                  </a:cubicBezTo>
                  <a:cubicBezTo>
                    <a:pt x="1383316" y="988861"/>
                    <a:pt x="1537335" y="902374"/>
                    <a:pt x="1664780" y="772072"/>
                  </a:cubicBezTo>
                  <a:cubicBezTo>
                    <a:pt x="1895094" y="535662"/>
                    <a:pt x="2072545" y="291346"/>
                    <a:pt x="2333149" y="143422"/>
                  </a:cubicBezTo>
                  <a:cubicBezTo>
                    <a:pt x="2420779" y="93416"/>
                    <a:pt x="2518982" y="55221"/>
                    <a:pt x="2630520" y="29694"/>
                  </a:cubicBezTo>
                  <a:cubicBezTo>
                    <a:pt x="2970657" y="-48030"/>
                    <a:pt x="3364897" y="22931"/>
                    <a:pt x="3601307" y="288774"/>
                  </a:cubicBezTo>
                  <a:cubicBezTo>
                    <a:pt x="3747326" y="452985"/>
                    <a:pt x="3842671" y="665202"/>
                    <a:pt x="3950589" y="872561"/>
                  </a:cubicBezTo>
                  <a:cubicBezTo>
                    <a:pt x="4003834" y="974955"/>
                    <a:pt x="4060126" y="1067443"/>
                    <a:pt x="4121372" y="1146976"/>
                  </a:cubicBezTo>
                  <a:cubicBezTo>
                    <a:pt x="4333113" y="1421963"/>
                    <a:pt x="4609719" y="1508069"/>
                    <a:pt x="4966431" y="1432060"/>
                  </a:cubicBezTo>
                  <a:cubicBezTo>
                    <a:pt x="5153120" y="1392245"/>
                    <a:pt x="5335524" y="1274611"/>
                    <a:pt x="5519833" y="1187458"/>
                  </a:cubicBezTo>
                  <a:cubicBezTo>
                    <a:pt x="5754243" y="1076777"/>
                    <a:pt x="6016086" y="1050869"/>
                    <a:pt x="6254020" y="1136975"/>
                  </a:cubicBezTo>
                  <a:cubicBezTo>
                    <a:pt x="6488049" y="1221652"/>
                    <a:pt x="6604254" y="1542931"/>
                    <a:pt x="6848952" y="1608844"/>
                  </a:cubicBezTo>
                  <a:cubicBezTo>
                    <a:pt x="6981540" y="1644277"/>
                    <a:pt x="7114223" y="1595223"/>
                    <a:pt x="7242239" y="1557694"/>
                  </a:cubicBezTo>
                  <a:cubicBezTo>
                    <a:pt x="7538276" y="1470922"/>
                    <a:pt x="7686961" y="1711237"/>
                    <a:pt x="7957757" y="1665136"/>
                  </a:cubicBezTo>
                  <a:cubicBezTo>
                    <a:pt x="8026432" y="1653325"/>
                    <a:pt x="8089678" y="1613225"/>
                    <a:pt x="8156925" y="1589413"/>
                  </a:cubicBezTo>
                  <a:cubicBezTo>
                    <a:pt x="8226552" y="1564743"/>
                    <a:pt x="8351044" y="1570172"/>
                    <a:pt x="8343328" y="164589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3" name="Freeform: Shape 122">
              <a:extLst>
                <a:ext uri="{FF2B5EF4-FFF2-40B4-BE49-F238E27FC236}">
                  <a16:creationId xmlns:a16="http://schemas.microsoft.com/office/drawing/2014/main" id="{B0958C06-1EB7-4EBE-A1F6-485B4DD6B063}"/>
                </a:ext>
              </a:extLst>
            </p:cNvPr>
            <p:cNvSpPr/>
            <p:nvPr/>
          </p:nvSpPr>
          <p:spPr>
            <a:xfrm>
              <a:off x="3185315" y="6509949"/>
              <a:ext cx="8343900" cy="1609725"/>
            </a:xfrm>
            <a:custGeom>
              <a:avLst/>
              <a:gdLst>
                <a:gd name="connsiteX0" fmla="*/ 0 w 8343900"/>
                <a:gd name="connsiteY0" fmla="*/ 640754 h 1609725"/>
                <a:gd name="connsiteX1" fmla="*/ 658177 w 8343900"/>
                <a:gd name="connsiteY1" fmla="*/ 1064712 h 1609725"/>
                <a:gd name="connsiteX2" fmla="*/ 1217676 w 8343900"/>
                <a:gd name="connsiteY2" fmla="*/ 1045662 h 1609725"/>
                <a:gd name="connsiteX3" fmla="*/ 1657064 w 8343900"/>
                <a:gd name="connsiteY3" fmla="*/ 780486 h 1609725"/>
                <a:gd name="connsiteX4" fmla="*/ 2324291 w 8343900"/>
                <a:gd name="connsiteY4" fmla="*/ 161837 h 1609725"/>
                <a:gd name="connsiteX5" fmla="*/ 2615756 w 8343900"/>
                <a:gd name="connsiteY5" fmla="*/ 41250 h 1609725"/>
                <a:gd name="connsiteX6" fmla="*/ 3586924 w 8343900"/>
                <a:gd name="connsiteY6" fmla="*/ 252134 h 1609725"/>
                <a:gd name="connsiteX7" fmla="*/ 3954780 w 8343900"/>
                <a:gd name="connsiteY7" fmla="*/ 824110 h 1609725"/>
                <a:gd name="connsiteX8" fmla="*/ 4125468 w 8343900"/>
                <a:gd name="connsiteY8" fmla="*/ 1099287 h 1609725"/>
                <a:gd name="connsiteX9" fmla="*/ 4955858 w 8343900"/>
                <a:gd name="connsiteY9" fmla="*/ 1435615 h 1609725"/>
                <a:gd name="connsiteX10" fmla="*/ 5573840 w 8343900"/>
                <a:gd name="connsiteY10" fmla="*/ 1168820 h 1609725"/>
                <a:gd name="connsiteX11" fmla="*/ 6391751 w 8343900"/>
                <a:gd name="connsiteY11" fmla="*/ 1114051 h 1609725"/>
                <a:gd name="connsiteX12" fmla="*/ 6953250 w 8343900"/>
                <a:gd name="connsiteY12" fmla="*/ 1544105 h 1609725"/>
                <a:gd name="connsiteX13" fmla="*/ 7318439 w 8343900"/>
                <a:gd name="connsiteY13" fmla="*/ 1513625 h 1609725"/>
                <a:gd name="connsiteX14" fmla="*/ 7985855 w 8343900"/>
                <a:gd name="connsiteY14" fmla="*/ 1609542 h 1609725"/>
                <a:gd name="connsiteX15" fmla="*/ 8170736 w 8343900"/>
                <a:gd name="connsiteY15" fmla="*/ 1537342 h 1609725"/>
                <a:gd name="connsiteX16" fmla="*/ 8344948 w 8343900"/>
                <a:gd name="connsiteY16" fmla="*/ 1572870 h 1609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609725">
                  <a:moveTo>
                    <a:pt x="0" y="640754"/>
                  </a:moveTo>
                  <a:cubicBezTo>
                    <a:pt x="175260" y="858210"/>
                    <a:pt x="403670" y="1005085"/>
                    <a:pt x="658177" y="1064712"/>
                  </a:cubicBezTo>
                  <a:cubicBezTo>
                    <a:pt x="838009" y="1106907"/>
                    <a:pt x="1036320" y="1102145"/>
                    <a:pt x="1217676" y="1045662"/>
                  </a:cubicBezTo>
                  <a:cubicBezTo>
                    <a:pt x="1378648" y="995274"/>
                    <a:pt x="1529524" y="907263"/>
                    <a:pt x="1657064" y="780486"/>
                  </a:cubicBezTo>
                  <a:cubicBezTo>
                    <a:pt x="1886140" y="551790"/>
                    <a:pt x="2068068" y="312903"/>
                    <a:pt x="2324291" y="161837"/>
                  </a:cubicBezTo>
                  <a:cubicBezTo>
                    <a:pt x="2410968" y="110497"/>
                    <a:pt x="2507456" y="70111"/>
                    <a:pt x="2615756" y="41250"/>
                  </a:cubicBezTo>
                  <a:cubicBezTo>
                    <a:pt x="2952464" y="-48380"/>
                    <a:pt x="3340513" y="2007"/>
                    <a:pt x="3586924" y="252134"/>
                  </a:cubicBezTo>
                  <a:cubicBezTo>
                    <a:pt x="3740849" y="408344"/>
                    <a:pt x="3843718" y="617037"/>
                    <a:pt x="3954780" y="824110"/>
                  </a:cubicBezTo>
                  <a:cubicBezTo>
                    <a:pt x="4008882" y="925075"/>
                    <a:pt x="4064889" y="1018039"/>
                    <a:pt x="4125468" y="1099287"/>
                  </a:cubicBezTo>
                  <a:cubicBezTo>
                    <a:pt x="4332637" y="1377608"/>
                    <a:pt x="4604862" y="1490098"/>
                    <a:pt x="4955858" y="1435615"/>
                  </a:cubicBezTo>
                  <a:cubicBezTo>
                    <a:pt x="5167598" y="1402754"/>
                    <a:pt x="5368861" y="1267308"/>
                    <a:pt x="5573840" y="1168820"/>
                  </a:cubicBezTo>
                  <a:cubicBezTo>
                    <a:pt x="5833682" y="1044233"/>
                    <a:pt x="6126861" y="1018611"/>
                    <a:pt x="6391751" y="1114051"/>
                  </a:cubicBezTo>
                  <a:cubicBezTo>
                    <a:pt x="6608827" y="1192251"/>
                    <a:pt x="6725793" y="1478097"/>
                    <a:pt x="6953250" y="1544105"/>
                  </a:cubicBezTo>
                  <a:cubicBezTo>
                    <a:pt x="7076218" y="1579443"/>
                    <a:pt x="7199377" y="1542676"/>
                    <a:pt x="7318439" y="1513625"/>
                  </a:cubicBezTo>
                  <a:cubicBezTo>
                    <a:pt x="7590473" y="1447426"/>
                    <a:pt x="7736015" y="1655547"/>
                    <a:pt x="7985855" y="1609542"/>
                  </a:cubicBezTo>
                  <a:cubicBezTo>
                    <a:pt x="8049483" y="1597635"/>
                    <a:pt x="8108442" y="1560869"/>
                    <a:pt x="8170736" y="1537342"/>
                  </a:cubicBezTo>
                  <a:cubicBezTo>
                    <a:pt x="8235315" y="1512863"/>
                    <a:pt x="8346853" y="1513244"/>
                    <a:pt x="8344948" y="157287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4" name="Freeform: Shape 123">
              <a:extLst>
                <a:ext uri="{FF2B5EF4-FFF2-40B4-BE49-F238E27FC236}">
                  <a16:creationId xmlns:a16="http://schemas.microsoft.com/office/drawing/2014/main" id="{C6EBD114-EF95-4125-B251-50A1728CF1E3}"/>
                </a:ext>
              </a:extLst>
            </p:cNvPr>
            <p:cNvSpPr/>
            <p:nvPr/>
          </p:nvSpPr>
          <p:spPr>
            <a:xfrm>
              <a:off x="3201602" y="6562944"/>
              <a:ext cx="8343900" cy="1562100"/>
            </a:xfrm>
            <a:custGeom>
              <a:avLst/>
              <a:gdLst>
                <a:gd name="connsiteX0" fmla="*/ 0 w 8343900"/>
                <a:gd name="connsiteY0" fmla="*/ 701678 h 1562100"/>
                <a:gd name="connsiteX1" fmla="*/ 662559 w 8343900"/>
                <a:gd name="connsiteY1" fmla="*/ 1100489 h 1562100"/>
                <a:gd name="connsiteX2" fmla="*/ 1215866 w 8343900"/>
                <a:gd name="connsiteY2" fmla="*/ 1059056 h 1562100"/>
                <a:gd name="connsiteX3" fmla="*/ 1649349 w 8343900"/>
                <a:gd name="connsiteY3" fmla="*/ 791308 h 1562100"/>
                <a:gd name="connsiteX4" fmla="*/ 2315432 w 8343900"/>
                <a:gd name="connsiteY4" fmla="*/ 182660 h 1562100"/>
                <a:gd name="connsiteX5" fmla="*/ 2600897 w 8343900"/>
                <a:gd name="connsiteY5" fmla="*/ 55311 h 1562100"/>
                <a:gd name="connsiteX6" fmla="*/ 3572542 w 8343900"/>
                <a:gd name="connsiteY6" fmla="*/ 217998 h 1562100"/>
                <a:gd name="connsiteX7" fmla="*/ 3958971 w 8343900"/>
                <a:gd name="connsiteY7" fmla="*/ 778259 h 1562100"/>
                <a:gd name="connsiteX8" fmla="*/ 4129564 w 8343900"/>
                <a:gd name="connsiteY8" fmla="*/ 1054293 h 1562100"/>
                <a:gd name="connsiteX9" fmla="*/ 4945190 w 8343900"/>
                <a:gd name="connsiteY9" fmla="*/ 1441865 h 1562100"/>
                <a:gd name="connsiteX10" fmla="*/ 5627846 w 8343900"/>
                <a:gd name="connsiteY10" fmla="*/ 1152877 h 1562100"/>
                <a:gd name="connsiteX11" fmla="*/ 6529388 w 8343900"/>
                <a:gd name="connsiteY11" fmla="*/ 1093822 h 1562100"/>
                <a:gd name="connsiteX12" fmla="*/ 7057454 w 8343900"/>
                <a:gd name="connsiteY12" fmla="*/ 1482156 h 1562100"/>
                <a:gd name="connsiteX13" fmla="*/ 7394543 w 8343900"/>
                <a:gd name="connsiteY13" fmla="*/ 1472345 h 1562100"/>
                <a:gd name="connsiteX14" fmla="*/ 8013954 w 8343900"/>
                <a:gd name="connsiteY14" fmla="*/ 1556832 h 1562100"/>
                <a:gd name="connsiteX15" fmla="*/ 8184451 w 8343900"/>
                <a:gd name="connsiteY15" fmla="*/ 1488062 h 1562100"/>
                <a:gd name="connsiteX16" fmla="*/ 8346567 w 8343900"/>
                <a:gd name="connsiteY16" fmla="*/ 1502730 h 156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562100">
                  <a:moveTo>
                    <a:pt x="0" y="701678"/>
                  </a:moveTo>
                  <a:cubicBezTo>
                    <a:pt x="174212" y="918086"/>
                    <a:pt x="406908" y="1053245"/>
                    <a:pt x="662559" y="1100489"/>
                  </a:cubicBezTo>
                  <a:cubicBezTo>
                    <a:pt x="842391" y="1133732"/>
                    <a:pt x="1038130" y="1120587"/>
                    <a:pt x="1215866" y="1059056"/>
                  </a:cubicBezTo>
                  <a:cubicBezTo>
                    <a:pt x="1373886" y="1004001"/>
                    <a:pt x="1521714" y="914466"/>
                    <a:pt x="1649349" y="791308"/>
                  </a:cubicBezTo>
                  <a:cubicBezTo>
                    <a:pt x="1877187" y="570328"/>
                    <a:pt x="2063591" y="336870"/>
                    <a:pt x="2315432" y="182660"/>
                  </a:cubicBezTo>
                  <a:cubicBezTo>
                    <a:pt x="2401062" y="129987"/>
                    <a:pt x="2495836" y="87315"/>
                    <a:pt x="2600897" y="55311"/>
                  </a:cubicBezTo>
                  <a:cubicBezTo>
                    <a:pt x="2934081" y="-46416"/>
                    <a:pt x="3316224" y="-16507"/>
                    <a:pt x="3572542" y="217998"/>
                  </a:cubicBezTo>
                  <a:cubicBezTo>
                    <a:pt x="3734467" y="366207"/>
                    <a:pt x="3844862" y="571376"/>
                    <a:pt x="3958971" y="778259"/>
                  </a:cubicBezTo>
                  <a:cubicBezTo>
                    <a:pt x="4013835" y="877700"/>
                    <a:pt x="4069747" y="971140"/>
                    <a:pt x="4129564" y="1054293"/>
                  </a:cubicBezTo>
                  <a:cubicBezTo>
                    <a:pt x="4332160" y="1335852"/>
                    <a:pt x="4600385" y="1403956"/>
                    <a:pt x="4945190" y="1441865"/>
                  </a:cubicBezTo>
                  <a:cubicBezTo>
                    <a:pt x="5181791" y="1467869"/>
                    <a:pt x="5402009" y="1262605"/>
                    <a:pt x="5627846" y="1152877"/>
                  </a:cubicBezTo>
                  <a:cubicBezTo>
                    <a:pt x="5913025" y="1014479"/>
                    <a:pt x="6237637" y="989142"/>
                    <a:pt x="6529388" y="1093822"/>
                  </a:cubicBezTo>
                  <a:cubicBezTo>
                    <a:pt x="6729508" y="1165640"/>
                    <a:pt x="6847142" y="1416053"/>
                    <a:pt x="7057454" y="1482156"/>
                  </a:cubicBezTo>
                  <a:cubicBezTo>
                    <a:pt x="7170706" y="1517399"/>
                    <a:pt x="7284339" y="1492729"/>
                    <a:pt x="7394543" y="1472345"/>
                  </a:cubicBezTo>
                  <a:cubicBezTo>
                    <a:pt x="7642479" y="1426530"/>
                    <a:pt x="7785068" y="1602647"/>
                    <a:pt x="8013954" y="1556832"/>
                  </a:cubicBezTo>
                  <a:cubicBezTo>
                    <a:pt x="8072533" y="1544926"/>
                    <a:pt x="8127111" y="1511493"/>
                    <a:pt x="8184451" y="1488062"/>
                  </a:cubicBezTo>
                  <a:cubicBezTo>
                    <a:pt x="8243983" y="1463678"/>
                    <a:pt x="8342471" y="1459106"/>
                    <a:pt x="8346567" y="150273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5" name="Freeform: Shape 124">
              <a:extLst>
                <a:ext uri="{FF2B5EF4-FFF2-40B4-BE49-F238E27FC236}">
                  <a16:creationId xmlns:a16="http://schemas.microsoft.com/office/drawing/2014/main" id="{067812D5-0613-4AE4-B607-C5D9D4EF71BB}"/>
                </a:ext>
              </a:extLst>
            </p:cNvPr>
            <p:cNvSpPr/>
            <p:nvPr/>
          </p:nvSpPr>
          <p:spPr>
            <a:xfrm>
              <a:off x="3217890" y="6613023"/>
              <a:ext cx="8343900" cy="1514475"/>
            </a:xfrm>
            <a:custGeom>
              <a:avLst/>
              <a:gdLst>
                <a:gd name="connsiteX0" fmla="*/ 0 w 8343900"/>
                <a:gd name="connsiteY0" fmla="*/ 765614 h 1514475"/>
                <a:gd name="connsiteX1" fmla="*/ 666941 w 8343900"/>
                <a:gd name="connsiteY1" fmla="*/ 1139184 h 1514475"/>
                <a:gd name="connsiteX2" fmla="*/ 1214057 w 8343900"/>
                <a:gd name="connsiteY2" fmla="*/ 1075271 h 1514475"/>
                <a:gd name="connsiteX3" fmla="*/ 1641539 w 8343900"/>
                <a:gd name="connsiteY3" fmla="*/ 804952 h 1514475"/>
                <a:gd name="connsiteX4" fmla="*/ 2306479 w 8343900"/>
                <a:gd name="connsiteY4" fmla="*/ 206306 h 1514475"/>
                <a:gd name="connsiteX5" fmla="*/ 2585942 w 8343900"/>
                <a:gd name="connsiteY5" fmla="*/ 72098 h 1514475"/>
                <a:gd name="connsiteX6" fmla="*/ 3558064 w 8343900"/>
                <a:gd name="connsiteY6" fmla="*/ 186589 h 1514475"/>
                <a:gd name="connsiteX7" fmla="*/ 3963067 w 8343900"/>
                <a:gd name="connsiteY7" fmla="*/ 735038 h 1514475"/>
                <a:gd name="connsiteX8" fmla="*/ 4133565 w 8343900"/>
                <a:gd name="connsiteY8" fmla="*/ 1011835 h 1514475"/>
                <a:gd name="connsiteX9" fmla="*/ 4934522 w 8343900"/>
                <a:gd name="connsiteY9" fmla="*/ 1450652 h 1514475"/>
                <a:gd name="connsiteX10" fmla="*/ 5681853 w 8343900"/>
                <a:gd name="connsiteY10" fmla="*/ 1139470 h 1514475"/>
                <a:gd name="connsiteX11" fmla="*/ 6667119 w 8343900"/>
                <a:gd name="connsiteY11" fmla="*/ 1076129 h 1514475"/>
                <a:gd name="connsiteX12" fmla="*/ 7161752 w 8343900"/>
                <a:gd name="connsiteY12" fmla="*/ 1422648 h 1514475"/>
                <a:gd name="connsiteX13" fmla="*/ 7470648 w 8343900"/>
                <a:gd name="connsiteY13" fmla="*/ 1433507 h 1514475"/>
                <a:gd name="connsiteX14" fmla="*/ 8041957 w 8343900"/>
                <a:gd name="connsiteY14" fmla="*/ 1506563 h 1514475"/>
                <a:gd name="connsiteX15" fmla="*/ 8198072 w 8343900"/>
                <a:gd name="connsiteY15" fmla="*/ 1441317 h 1514475"/>
                <a:gd name="connsiteX16" fmla="*/ 8347996 w 8343900"/>
                <a:gd name="connsiteY16" fmla="*/ 1435031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514475">
                  <a:moveTo>
                    <a:pt x="0" y="765614"/>
                  </a:moveTo>
                  <a:cubicBezTo>
                    <a:pt x="173069" y="980879"/>
                    <a:pt x="410242" y="1104513"/>
                    <a:pt x="666941" y="1139184"/>
                  </a:cubicBezTo>
                  <a:cubicBezTo>
                    <a:pt x="846772" y="1163473"/>
                    <a:pt x="1039939" y="1141946"/>
                    <a:pt x="1214057" y="1075271"/>
                  </a:cubicBezTo>
                  <a:cubicBezTo>
                    <a:pt x="1369124" y="1015645"/>
                    <a:pt x="1513808" y="924586"/>
                    <a:pt x="1641539" y="804952"/>
                  </a:cubicBezTo>
                  <a:cubicBezTo>
                    <a:pt x="1868138" y="591687"/>
                    <a:pt x="2059019" y="363659"/>
                    <a:pt x="2306479" y="206306"/>
                  </a:cubicBezTo>
                  <a:cubicBezTo>
                    <a:pt x="2391061" y="152299"/>
                    <a:pt x="2484120" y="107341"/>
                    <a:pt x="2585942" y="72098"/>
                  </a:cubicBezTo>
                  <a:cubicBezTo>
                    <a:pt x="2915603" y="-42011"/>
                    <a:pt x="3292031" y="-32486"/>
                    <a:pt x="3558064" y="186589"/>
                  </a:cubicBezTo>
                  <a:cubicBezTo>
                    <a:pt x="3728085" y="326606"/>
                    <a:pt x="3845719" y="528536"/>
                    <a:pt x="3963067" y="735038"/>
                  </a:cubicBezTo>
                  <a:cubicBezTo>
                    <a:pt x="4018693" y="833051"/>
                    <a:pt x="4074414" y="926872"/>
                    <a:pt x="4133565" y="1011835"/>
                  </a:cubicBezTo>
                  <a:cubicBezTo>
                    <a:pt x="4331685" y="1296537"/>
                    <a:pt x="4597337" y="1406551"/>
                    <a:pt x="4934522" y="1450652"/>
                  </a:cubicBezTo>
                  <a:cubicBezTo>
                    <a:pt x="5194554" y="1484751"/>
                    <a:pt x="5435251" y="1260533"/>
                    <a:pt x="5681853" y="1139470"/>
                  </a:cubicBezTo>
                  <a:cubicBezTo>
                    <a:pt x="5992368" y="987260"/>
                    <a:pt x="6348413" y="962305"/>
                    <a:pt x="6667119" y="1076129"/>
                  </a:cubicBezTo>
                  <a:cubicBezTo>
                    <a:pt x="6850190" y="1141565"/>
                    <a:pt x="6968681" y="1356545"/>
                    <a:pt x="7161752" y="1422648"/>
                  </a:cubicBezTo>
                  <a:cubicBezTo>
                    <a:pt x="7265385" y="1457795"/>
                    <a:pt x="7369302" y="1445127"/>
                    <a:pt x="7470648" y="1433507"/>
                  </a:cubicBezTo>
                  <a:cubicBezTo>
                    <a:pt x="7694295" y="1407884"/>
                    <a:pt x="7834027" y="1552188"/>
                    <a:pt x="8041957" y="1506563"/>
                  </a:cubicBezTo>
                  <a:cubicBezTo>
                    <a:pt x="8095393" y="1494657"/>
                    <a:pt x="8145685" y="1464558"/>
                    <a:pt x="8198072" y="1441317"/>
                  </a:cubicBezTo>
                  <a:cubicBezTo>
                    <a:pt x="8252556" y="1417124"/>
                    <a:pt x="8338090" y="1407503"/>
                    <a:pt x="8347996" y="143503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6" name="Freeform: Shape 125">
              <a:extLst>
                <a:ext uri="{FF2B5EF4-FFF2-40B4-BE49-F238E27FC236}">
                  <a16:creationId xmlns:a16="http://schemas.microsoft.com/office/drawing/2014/main" id="{A52C31DA-FADD-493B-8029-4499EB311C4E}"/>
                </a:ext>
              </a:extLst>
            </p:cNvPr>
            <p:cNvSpPr/>
            <p:nvPr/>
          </p:nvSpPr>
          <p:spPr>
            <a:xfrm>
              <a:off x="3234178" y="6660501"/>
              <a:ext cx="8343900" cy="1466850"/>
            </a:xfrm>
            <a:custGeom>
              <a:avLst/>
              <a:gdLst>
                <a:gd name="connsiteX0" fmla="*/ 0 w 8343900"/>
                <a:gd name="connsiteY0" fmla="*/ 832150 h 1466850"/>
                <a:gd name="connsiteX1" fmla="*/ 671322 w 8343900"/>
                <a:gd name="connsiteY1" fmla="*/ 1180479 h 1466850"/>
                <a:gd name="connsiteX2" fmla="*/ 1212342 w 8343900"/>
                <a:gd name="connsiteY2" fmla="*/ 1094182 h 1466850"/>
                <a:gd name="connsiteX3" fmla="*/ 1633823 w 8343900"/>
                <a:gd name="connsiteY3" fmla="*/ 821291 h 1466850"/>
                <a:gd name="connsiteX4" fmla="*/ 2297716 w 8343900"/>
                <a:gd name="connsiteY4" fmla="*/ 232646 h 1466850"/>
                <a:gd name="connsiteX5" fmla="*/ 2571274 w 8343900"/>
                <a:gd name="connsiteY5" fmla="*/ 91676 h 1466850"/>
                <a:gd name="connsiteX6" fmla="*/ 3543872 w 8343900"/>
                <a:gd name="connsiteY6" fmla="*/ 157970 h 1466850"/>
                <a:gd name="connsiteX7" fmla="*/ 3967448 w 8343900"/>
                <a:gd name="connsiteY7" fmla="*/ 694704 h 1466850"/>
                <a:gd name="connsiteX8" fmla="*/ 4137755 w 8343900"/>
                <a:gd name="connsiteY8" fmla="*/ 972262 h 1466850"/>
                <a:gd name="connsiteX9" fmla="*/ 4924045 w 8343900"/>
                <a:gd name="connsiteY9" fmla="*/ 1462419 h 1466850"/>
                <a:gd name="connsiteX10" fmla="*/ 5735955 w 8343900"/>
                <a:gd name="connsiteY10" fmla="*/ 1129044 h 1466850"/>
                <a:gd name="connsiteX11" fmla="*/ 6804851 w 8343900"/>
                <a:gd name="connsiteY11" fmla="*/ 1061512 h 1466850"/>
                <a:gd name="connsiteX12" fmla="*/ 7266051 w 8343900"/>
                <a:gd name="connsiteY12" fmla="*/ 1366312 h 1466850"/>
                <a:gd name="connsiteX13" fmla="*/ 7546848 w 8343900"/>
                <a:gd name="connsiteY13" fmla="*/ 1397839 h 1466850"/>
                <a:gd name="connsiteX14" fmla="*/ 8070057 w 8343900"/>
                <a:gd name="connsiteY14" fmla="*/ 1459371 h 1466850"/>
                <a:gd name="connsiteX15" fmla="*/ 8211789 w 8343900"/>
                <a:gd name="connsiteY15" fmla="*/ 1397649 h 1466850"/>
                <a:gd name="connsiteX16" fmla="*/ 8349615 w 8343900"/>
                <a:gd name="connsiteY16" fmla="*/ 1370503 h 146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466850">
                  <a:moveTo>
                    <a:pt x="0" y="832150"/>
                  </a:moveTo>
                  <a:cubicBezTo>
                    <a:pt x="172022" y="1046367"/>
                    <a:pt x="413576" y="1158381"/>
                    <a:pt x="671322" y="1180479"/>
                  </a:cubicBezTo>
                  <a:cubicBezTo>
                    <a:pt x="851154" y="1195910"/>
                    <a:pt x="1041749" y="1165906"/>
                    <a:pt x="1212342" y="1094182"/>
                  </a:cubicBezTo>
                  <a:cubicBezTo>
                    <a:pt x="1364456" y="1029984"/>
                    <a:pt x="1506093" y="937306"/>
                    <a:pt x="1633823" y="821291"/>
                  </a:cubicBezTo>
                  <a:cubicBezTo>
                    <a:pt x="1859185" y="615742"/>
                    <a:pt x="2054542" y="393238"/>
                    <a:pt x="2297716" y="232646"/>
                  </a:cubicBezTo>
                  <a:cubicBezTo>
                    <a:pt x="2381250" y="177306"/>
                    <a:pt x="2472595" y="129967"/>
                    <a:pt x="2571274" y="91676"/>
                  </a:cubicBezTo>
                  <a:cubicBezTo>
                    <a:pt x="2897219" y="-35006"/>
                    <a:pt x="3268123" y="-45865"/>
                    <a:pt x="3543872" y="157970"/>
                  </a:cubicBezTo>
                  <a:cubicBezTo>
                    <a:pt x="3722085" y="289796"/>
                    <a:pt x="3846576" y="488678"/>
                    <a:pt x="3967448" y="694704"/>
                  </a:cubicBezTo>
                  <a:cubicBezTo>
                    <a:pt x="4023646" y="791383"/>
                    <a:pt x="4079653" y="885394"/>
                    <a:pt x="4137755" y="972262"/>
                  </a:cubicBezTo>
                  <a:cubicBezTo>
                    <a:pt x="4331970" y="1259822"/>
                    <a:pt x="4592669" y="1415365"/>
                    <a:pt x="4924045" y="1462419"/>
                  </a:cubicBezTo>
                  <a:cubicBezTo>
                    <a:pt x="5207889" y="1502710"/>
                    <a:pt x="5468589" y="1261346"/>
                    <a:pt x="5735955" y="1129044"/>
                  </a:cubicBezTo>
                  <a:cubicBezTo>
                    <a:pt x="6071807" y="962928"/>
                    <a:pt x="6459189" y="938544"/>
                    <a:pt x="6804851" y="1061512"/>
                  </a:cubicBezTo>
                  <a:cubicBezTo>
                    <a:pt x="6970967" y="1120567"/>
                    <a:pt x="7090220" y="1300018"/>
                    <a:pt x="7266051" y="1366312"/>
                  </a:cubicBezTo>
                  <a:cubicBezTo>
                    <a:pt x="7359968" y="1401364"/>
                    <a:pt x="7454265" y="1400602"/>
                    <a:pt x="7546848" y="1397839"/>
                  </a:cubicBezTo>
                  <a:cubicBezTo>
                    <a:pt x="7746111" y="1391934"/>
                    <a:pt x="7883081" y="1504901"/>
                    <a:pt x="8070057" y="1459371"/>
                  </a:cubicBezTo>
                  <a:cubicBezTo>
                    <a:pt x="8118444" y="1447465"/>
                    <a:pt x="8164354" y="1420604"/>
                    <a:pt x="8211789" y="1397649"/>
                  </a:cubicBezTo>
                  <a:cubicBezTo>
                    <a:pt x="8261128" y="1373646"/>
                    <a:pt x="8333804" y="1358977"/>
                    <a:pt x="8349615" y="137050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7" name="Freeform: Shape 126">
              <a:extLst>
                <a:ext uri="{FF2B5EF4-FFF2-40B4-BE49-F238E27FC236}">
                  <a16:creationId xmlns:a16="http://schemas.microsoft.com/office/drawing/2014/main" id="{0EC44BAD-4F85-4EF3-86D4-B3F27F0A7642}"/>
                </a:ext>
              </a:extLst>
            </p:cNvPr>
            <p:cNvSpPr/>
            <p:nvPr/>
          </p:nvSpPr>
          <p:spPr>
            <a:xfrm>
              <a:off x="3250561" y="6705015"/>
              <a:ext cx="8343900" cy="1476375"/>
            </a:xfrm>
            <a:custGeom>
              <a:avLst/>
              <a:gdLst>
                <a:gd name="connsiteX0" fmla="*/ 0 w 8343900"/>
                <a:gd name="connsiteY0" fmla="*/ 901554 h 1476375"/>
                <a:gd name="connsiteX1" fmla="*/ 675703 w 8343900"/>
                <a:gd name="connsiteY1" fmla="*/ 1224642 h 1476375"/>
                <a:gd name="connsiteX2" fmla="*/ 1210532 w 8343900"/>
                <a:gd name="connsiteY2" fmla="*/ 1115962 h 1476375"/>
                <a:gd name="connsiteX3" fmla="*/ 1626013 w 8343900"/>
                <a:gd name="connsiteY3" fmla="*/ 840499 h 1476375"/>
                <a:gd name="connsiteX4" fmla="*/ 2288762 w 8343900"/>
                <a:gd name="connsiteY4" fmla="*/ 261950 h 1476375"/>
                <a:gd name="connsiteX5" fmla="*/ 2556320 w 8343900"/>
                <a:gd name="connsiteY5" fmla="*/ 114122 h 1476375"/>
                <a:gd name="connsiteX6" fmla="*/ 3529298 w 8343900"/>
                <a:gd name="connsiteY6" fmla="*/ 132220 h 1476375"/>
                <a:gd name="connsiteX7" fmla="*/ 3971449 w 8343900"/>
                <a:gd name="connsiteY7" fmla="*/ 657238 h 1476375"/>
                <a:gd name="connsiteX8" fmla="*/ 4141660 w 8343900"/>
                <a:gd name="connsiteY8" fmla="*/ 935654 h 1476375"/>
                <a:gd name="connsiteX9" fmla="*/ 4913186 w 8343900"/>
                <a:gd name="connsiteY9" fmla="*/ 1477055 h 1476375"/>
                <a:gd name="connsiteX10" fmla="*/ 5789772 w 8343900"/>
                <a:gd name="connsiteY10" fmla="*/ 1121486 h 1476375"/>
                <a:gd name="connsiteX11" fmla="*/ 6942392 w 8343900"/>
                <a:gd name="connsiteY11" fmla="*/ 1049668 h 1476375"/>
                <a:gd name="connsiteX12" fmla="*/ 7370159 w 8343900"/>
                <a:gd name="connsiteY12" fmla="*/ 1312653 h 1476375"/>
                <a:gd name="connsiteX13" fmla="*/ 7622858 w 8343900"/>
                <a:gd name="connsiteY13" fmla="*/ 1364850 h 1476375"/>
                <a:gd name="connsiteX14" fmla="*/ 8098060 w 8343900"/>
                <a:gd name="connsiteY14" fmla="*/ 1414952 h 1476375"/>
                <a:gd name="connsiteX15" fmla="*/ 8225409 w 8343900"/>
                <a:gd name="connsiteY15" fmla="*/ 1356659 h 1476375"/>
                <a:gd name="connsiteX16" fmla="*/ 8351044 w 8343900"/>
                <a:gd name="connsiteY16" fmla="*/ 1308557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476375">
                  <a:moveTo>
                    <a:pt x="0" y="901554"/>
                  </a:moveTo>
                  <a:cubicBezTo>
                    <a:pt x="170974" y="1114724"/>
                    <a:pt x="416814" y="1215689"/>
                    <a:pt x="675703" y="1224642"/>
                  </a:cubicBezTo>
                  <a:cubicBezTo>
                    <a:pt x="855536" y="1231500"/>
                    <a:pt x="1043559" y="1192733"/>
                    <a:pt x="1210532" y="1115962"/>
                  </a:cubicBezTo>
                  <a:cubicBezTo>
                    <a:pt x="1359694" y="1047191"/>
                    <a:pt x="1498187" y="952894"/>
                    <a:pt x="1626013" y="840499"/>
                  </a:cubicBezTo>
                  <a:cubicBezTo>
                    <a:pt x="1850231" y="642665"/>
                    <a:pt x="2049971" y="425590"/>
                    <a:pt x="2288762" y="261950"/>
                  </a:cubicBezTo>
                  <a:cubicBezTo>
                    <a:pt x="2371249" y="205277"/>
                    <a:pt x="2460879" y="155461"/>
                    <a:pt x="2556320" y="114122"/>
                  </a:cubicBezTo>
                  <a:cubicBezTo>
                    <a:pt x="2878455" y="-25419"/>
                    <a:pt x="3244120" y="-56566"/>
                    <a:pt x="3529298" y="132220"/>
                  </a:cubicBezTo>
                  <a:cubicBezTo>
                    <a:pt x="3715798" y="255664"/>
                    <a:pt x="3847433" y="451403"/>
                    <a:pt x="3971449" y="657238"/>
                  </a:cubicBezTo>
                  <a:cubicBezTo>
                    <a:pt x="4028503" y="752488"/>
                    <a:pt x="4084225" y="846976"/>
                    <a:pt x="4141660" y="935654"/>
                  </a:cubicBezTo>
                  <a:cubicBezTo>
                    <a:pt x="4331304" y="1226452"/>
                    <a:pt x="4585907" y="1429715"/>
                    <a:pt x="4913186" y="1477055"/>
                  </a:cubicBezTo>
                  <a:cubicBezTo>
                    <a:pt x="5221320" y="1521632"/>
                    <a:pt x="5501640" y="1265028"/>
                    <a:pt x="5789772" y="1121486"/>
                  </a:cubicBezTo>
                  <a:cubicBezTo>
                    <a:pt x="6150959" y="941559"/>
                    <a:pt x="6569679" y="917747"/>
                    <a:pt x="6942392" y="1049668"/>
                  </a:cubicBezTo>
                  <a:cubicBezTo>
                    <a:pt x="7091458" y="1102436"/>
                    <a:pt x="7211473" y="1246359"/>
                    <a:pt x="7370159" y="1312653"/>
                  </a:cubicBezTo>
                  <a:cubicBezTo>
                    <a:pt x="7454455" y="1347610"/>
                    <a:pt x="7539038" y="1358468"/>
                    <a:pt x="7622858" y="1364850"/>
                  </a:cubicBezTo>
                  <a:cubicBezTo>
                    <a:pt x="7797737" y="1378185"/>
                    <a:pt x="7931944" y="1460291"/>
                    <a:pt x="8098060" y="1414952"/>
                  </a:cubicBezTo>
                  <a:cubicBezTo>
                    <a:pt x="8141399" y="1402950"/>
                    <a:pt x="8182928" y="1379519"/>
                    <a:pt x="8225409" y="1356659"/>
                  </a:cubicBezTo>
                  <a:cubicBezTo>
                    <a:pt x="8269700" y="1332846"/>
                    <a:pt x="8329422" y="1313129"/>
                    <a:pt x="8351044" y="1308557"/>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8" name="Freeform: Shape 127">
              <a:extLst>
                <a:ext uri="{FF2B5EF4-FFF2-40B4-BE49-F238E27FC236}">
                  <a16:creationId xmlns:a16="http://schemas.microsoft.com/office/drawing/2014/main" id="{E85993B0-C499-43D3-B54C-40879A395110}"/>
                </a:ext>
              </a:extLst>
            </p:cNvPr>
            <p:cNvSpPr/>
            <p:nvPr/>
          </p:nvSpPr>
          <p:spPr>
            <a:xfrm>
              <a:off x="3266849" y="6746695"/>
              <a:ext cx="8343900" cy="1495425"/>
            </a:xfrm>
            <a:custGeom>
              <a:avLst/>
              <a:gdLst>
                <a:gd name="connsiteX0" fmla="*/ 0 w 8343900"/>
                <a:gd name="connsiteY0" fmla="*/ 973889 h 1495425"/>
                <a:gd name="connsiteX1" fmla="*/ 680085 w 8343900"/>
                <a:gd name="connsiteY1" fmla="*/ 1271736 h 1495425"/>
                <a:gd name="connsiteX2" fmla="*/ 1208818 w 8343900"/>
                <a:gd name="connsiteY2" fmla="*/ 1140672 h 1495425"/>
                <a:gd name="connsiteX3" fmla="*/ 1618298 w 8343900"/>
                <a:gd name="connsiteY3" fmla="*/ 862637 h 1495425"/>
                <a:gd name="connsiteX4" fmla="*/ 2279904 w 8343900"/>
                <a:gd name="connsiteY4" fmla="*/ 294090 h 1495425"/>
                <a:gd name="connsiteX5" fmla="*/ 2541461 w 8343900"/>
                <a:gd name="connsiteY5" fmla="*/ 139404 h 1495425"/>
                <a:gd name="connsiteX6" fmla="*/ 3514916 w 8343900"/>
                <a:gd name="connsiteY6" fmla="*/ 109305 h 1495425"/>
                <a:gd name="connsiteX7" fmla="*/ 3975640 w 8343900"/>
                <a:gd name="connsiteY7" fmla="*/ 622512 h 1495425"/>
                <a:gd name="connsiteX8" fmla="*/ 4145756 w 8343900"/>
                <a:gd name="connsiteY8" fmla="*/ 901690 h 1495425"/>
                <a:gd name="connsiteX9" fmla="*/ 4902613 w 8343900"/>
                <a:gd name="connsiteY9" fmla="*/ 1494335 h 1495425"/>
                <a:gd name="connsiteX10" fmla="*/ 5843778 w 8343900"/>
                <a:gd name="connsiteY10" fmla="*/ 1116574 h 1495425"/>
                <a:gd name="connsiteX11" fmla="*/ 7080028 w 8343900"/>
                <a:gd name="connsiteY11" fmla="*/ 1040469 h 1495425"/>
                <a:gd name="connsiteX12" fmla="*/ 7474363 w 8343900"/>
                <a:gd name="connsiteY12" fmla="*/ 1261735 h 1495425"/>
                <a:gd name="connsiteX13" fmla="*/ 7698962 w 8343900"/>
                <a:gd name="connsiteY13" fmla="*/ 1334601 h 1495425"/>
                <a:gd name="connsiteX14" fmla="*/ 8126064 w 8343900"/>
                <a:gd name="connsiteY14" fmla="*/ 1373272 h 1495425"/>
                <a:gd name="connsiteX15" fmla="*/ 8239030 w 8343900"/>
                <a:gd name="connsiteY15" fmla="*/ 1318504 h 1495425"/>
                <a:gd name="connsiteX16" fmla="*/ 8352568 w 8343900"/>
                <a:gd name="connsiteY16" fmla="*/ 1249543 h 1495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495425">
                  <a:moveTo>
                    <a:pt x="0" y="973889"/>
                  </a:moveTo>
                  <a:cubicBezTo>
                    <a:pt x="169831" y="1186011"/>
                    <a:pt x="420148" y="1275260"/>
                    <a:pt x="680085" y="1271736"/>
                  </a:cubicBezTo>
                  <a:cubicBezTo>
                    <a:pt x="859917" y="1269640"/>
                    <a:pt x="1045369" y="1222492"/>
                    <a:pt x="1208818" y="1140672"/>
                  </a:cubicBezTo>
                  <a:cubicBezTo>
                    <a:pt x="1355027" y="1067329"/>
                    <a:pt x="1490472" y="971508"/>
                    <a:pt x="1618298" y="862637"/>
                  </a:cubicBezTo>
                  <a:cubicBezTo>
                    <a:pt x="1841278" y="672518"/>
                    <a:pt x="2045494" y="460873"/>
                    <a:pt x="2279904" y="294090"/>
                  </a:cubicBezTo>
                  <a:cubicBezTo>
                    <a:pt x="2361343" y="236083"/>
                    <a:pt x="2449163" y="183790"/>
                    <a:pt x="2541461" y="139404"/>
                  </a:cubicBezTo>
                  <a:cubicBezTo>
                    <a:pt x="2859596" y="-13282"/>
                    <a:pt x="3220212" y="-64622"/>
                    <a:pt x="3514916" y="109305"/>
                  </a:cubicBezTo>
                  <a:cubicBezTo>
                    <a:pt x="3709607" y="224176"/>
                    <a:pt x="3848481" y="417058"/>
                    <a:pt x="3975640" y="622512"/>
                  </a:cubicBezTo>
                  <a:cubicBezTo>
                    <a:pt x="4033457" y="716238"/>
                    <a:pt x="4089083" y="811202"/>
                    <a:pt x="4145756" y="901690"/>
                  </a:cubicBezTo>
                  <a:cubicBezTo>
                    <a:pt x="4330827" y="1195726"/>
                    <a:pt x="4575524" y="1465474"/>
                    <a:pt x="4902613" y="1494335"/>
                  </a:cubicBezTo>
                  <a:cubicBezTo>
                    <a:pt x="5237512" y="1523863"/>
                    <a:pt x="5534883" y="1271450"/>
                    <a:pt x="5843778" y="1116574"/>
                  </a:cubicBezTo>
                  <a:cubicBezTo>
                    <a:pt x="6230398" y="922835"/>
                    <a:pt x="6679978" y="900547"/>
                    <a:pt x="7080028" y="1040469"/>
                  </a:cubicBezTo>
                  <a:cubicBezTo>
                    <a:pt x="7212044" y="1087141"/>
                    <a:pt x="7332917" y="1195345"/>
                    <a:pt x="7474363" y="1261735"/>
                  </a:cubicBezTo>
                  <a:cubicBezTo>
                    <a:pt x="7548944" y="1296596"/>
                    <a:pt x="7623905" y="1318789"/>
                    <a:pt x="7698962" y="1334601"/>
                  </a:cubicBezTo>
                  <a:cubicBezTo>
                    <a:pt x="7849648" y="1366414"/>
                    <a:pt x="7980998" y="1418421"/>
                    <a:pt x="8126064" y="1373272"/>
                  </a:cubicBezTo>
                  <a:cubicBezTo>
                    <a:pt x="8164259" y="1361271"/>
                    <a:pt x="8201501" y="1341078"/>
                    <a:pt x="8239030" y="1318504"/>
                  </a:cubicBezTo>
                  <a:cubicBezTo>
                    <a:pt x="8278273" y="1294786"/>
                    <a:pt x="8325041" y="1270117"/>
                    <a:pt x="8352568" y="124954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9" name="Freeform: Shape 128">
              <a:extLst>
                <a:ext uri="{FF2B5EF4-FFF2-40B4-BE49-F238E27FC236}">
                  <a16:creationId xmlns:a16="http://schemas.microsoft.com/office/drawing/2014/main" id="{15C90A5D-583C-4D32-BEFA-94068C43FD80}"/>
                </a:ext>
              </a:extLst>
            </p:cNvPr>
            <p:cNvSpPr/>
            <p:nvPr/>
          </p:nvSpPr>
          <p:spPr>
            <a:xfrm>
              <a:off x="3283136" y="6785729"/>
              <a:ext cx="8353425" cy="1514475"/>
            </a:xfrm>
            <a:custGeom>
              <a:avLst/>
              <a:gdLst>
                <a:gd name="connsiteX0" fmla="*/ 0 w 8353425"/>
                <a:gd name="connsiteY0" fmla="*/ 1048869 h 1514475"/>
                <a:gd name="connsiteX1" fmla="*/ 1207103 w 8353425"/>
                <a:gd name="connsiteY1" fmla="*/ 1168027 h 1514475"/>
                <a:gd name="connsiteX2" fmla="*/ 2271141 w 8353425"/>
                <a:gd name="connsiteY2" fmla="*/ 328875 h 1514475"/>
                <a:gd name="connsiteX3" fmla="*/ 3500628 w 8353425"/>
                <a:gd name="connsiteY3" fmla="*/ 89130 h 1514475"/>
                <a:gd name="connsiteX4" fmla="*/ 4150042 w 8353425"/>
                <a:gd name="connsiteY4" fmla="*/ 870561 h 1514475"/>
                <a:gd name="connsiteX5" fmla="*/ 4892231 w 8353425"/>
                <a:gd name="connsiteY5" fmla="*/ 1514451 h 1514475"/>
                <a:gd name="connsiteX6" fmla="*/ 5898071 w 8353425"/>
                <a:gd name="connsiteY6" fmla="*/ 1114497 h 1514475"/>
                <a:gd name="connsiteX7" fmla="*/ 7218045 w 8353425"/>
                <a:gd name="connsiteY7" fmla="*/ 1034105 h 1514475"/>
                <a:gd name="connsiteX8" fmla="*/ 8354473 w 8353425"/>
                <a:gd name="connsiteY8" fmla="*/ 1193173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53425" h="1514475">
                  <a:moveTo>
                    <a:pt x="0" y="1048869"/>
                  </a:moveTo>
                  <a:cubicBezTo>
                    <a:pt x="285083" y="1405390"/>
                    <a:pt x="815435" y="1381197"/>
                    <a:pt x="1207103" y="1168027"/>
                  </a:cubicBezTo>
                  <a:cubicBezTo>
                    <a:pt x="1598771" y="954858"/>
                    <a:pt x="1908238" y="597003"/>
                    <a:pt x="2271141" y="328875"/>
                  </a:cubicBezTo>
                  <a:cubicBezTo>
                    <a:pt x="2634044" y="60746"/>
                    <a:pt x="3109817" y="-115467"/>
                    <a:pt x="3500628" y="89130"/>
                  </a:cubicBezTo>
                  <a:cubicBezTo>
                    <a:pt x="3794951" y="243149"/>
                    <a:pt x="3969449" y="573191"/>
                    <a:pt x="4150042" y="870561"/>
                  </a:cubicBezTo>
                  <a:cubicBezTo>
                    <a:pt x="4330541" y="1167932"/>
                    <a:pt x="4567333" y="1471303"/>
                    <a:pt x="4892231" y="1514451"/>
                  </a:cubicBezTo>
                  <a:cubicBezTo>
                    <a:pt x="5250275" y="1562076"/>
                    <a:pt x="5568411" y="1280613"/>
                    <a:pt x="5898071" y="1114497"/>
                  </a:cubicBezTo>
                  <a:cubicBezTo>
                    <a:pt x="6310027" y="906851"/>
                    <a:pt x="6791039" y="885039"/>
                    <a:pt x="7218045" y="1034105"/>
                  </a:cubicBezTo>
                  <a:cubicBezTo>
                    <a:pt x="7573042" y="1158026"/>
                    <a:pt x="7990809" y="1593033"/>
                    <a:pt x="8354473" y="119317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0" name="Freeform: Shape 129">
              <a:extLst>
                <a:ext uri="{FF2B5EF4-FFF2-40B4-BE49-F238E27FC236}">
                  <a16:creationId xmlns:a16="http://schemas.microsoft.com/office/drawing/2014/main" id="{22741A67-7FD6-4210-91BD-D290D7BDF21F}"/>
                </a:ext>
              </a:extLst>
            </p:cNvPr>
            <p:cNvSpPr/>
            <p:nvPr/>
          </p:nvSpPr>
          <p:spPr>
            <a:xfrm>
              <a:off x="3294376" y="6896102"/>
              <a:ext cx="8362950" cy="1381125"/>
            </a:xfrm>
            <a:custGeom>
              <a:avLst/>
              <a:gdLst>
                <a:gd name="connsiteX0" fmla="*/ 0 w 8362950"/>
                <a:gd name="connsiteY0" fmla="*/ 1005838 h 1381125"/>
                <a:gd name="connsiteX1" fmla="*/ 1311307 w 8362950"/>
                <a:gd name="connsiteY1" fmla="*/ 1112423 h 1381125"/>
                <a:gd name="connsiteX2" fmla="*/ 2340674 w 8362950"/>
                <a:gd name="connsiteY2" fmla="*/ 295845 h 1381125"/>
                <a:gd name="connsiteX3" fmla="*/ 3558635 w 8362950"/>
                <a:gd name="connsiteY3" fmla="*/ 104678 h 1381125"/>
                <a:gd name="connsiteX4" fmla="*/ 4224719 w 8362950"/>
                <a:gd name="connsiteY4" fmla="*/ 851628 h 1381125"/>
                <a:gd name="connsiteX5" fmla="*/ 4965859 w 8362950"/>
                <a:gd name="connsiteY5" fmla="*/ 1383028 h 1381125"/>
                <a:gd name="connsiteX6" fmla="*/ 5949887 w 8362950"/>
                <a:gd name="connsiteY6" fmla="*/ 971929 h 1381125"/>
                <a:gd name="connsiteX7" fmla="*/ 7227570 w 8362950"/>
                <a:gd name="connsiteY7" fmla="*/ 920780 h 1381125"/>
                <a:gd name="connsiteX8" fmla="*/ 8363998 w 8362950"/>
                <a:gd name="connsiteY8" fmla="*/ 1073656 h 138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2950" h="1381125">
                  <a:moveTo>
                    <a:pt x="0" y="1005838"/>
                  </a:moveTo>
                  <a:cubicBezTo>
                    <a:pt x="319373" y="1381599"/>
                    <a:pt x="891921" y="1354263"/>
                    <a:pt x="1311307" y="1112423"/>
                  </a:cubicBezTo>
                  <a:cubicBezTo>
                    <a:pt x="1685735" y="896491"/>
                    <a:pt x="1986248" y="551019"/>
                    <a:pt x="2340674" y="295845"/>
                  </a:cubicBezTo>
                  <a:cubicBezTo>
                    <a:pt x="2705672" y="32954"/>
                    <a:pt x="3177731" y="-110873"/>
                    <a:pt x="3558635" y="104678"/>
                  </a:cubicBezTo>
                  <a:cubicBezTo>
                    <a:pt x="3848005" y="269936"/>
                    <a:pt x="4028028" y="591024"/>
                    <a:pt x="4224719" y="851628"/>
                  </a:cubicBezTo>
                  <a:cubicBezTo>
                    <a:pt x="4419410" y="1109661"/>
                    <a:pt x="4650867" y="1364264"/>
                    <a:pt x="4965859" y="1383028"/>
                  </a:cubicBezTo>
                  <a:cubicBezTo>
                    <a:pt x="5311140" y="1403602"/>
                    <a:pt x="5623084" y="1128139"/>
                    <a:pt x="5949887" y="971929"/>
                  </a:cubicBezTo>
                  <a:cubicBezTo>
                    <a:pt x="6351842" y="779810"/>
                    <a:pt x="6814947" y="772285"/>
                    <a:pt x="7227570" y="920780"/>
                  </a:cubicBezTo>
                  <a:cubicBezTo>
                    <a:pt x="7572947" y="1045462"/>
                    <a:pt x="8023384" y="1495232"/>
                    <a:pt x="8363998" y="107365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1" name="Freeform: Shape 130">
              <a:extLst>
                <a:ext uri="{FF2B5EF4-FFF2-40B4-BE49-F238E27FC236}">
                  <a16:creationId xmlns:a16="http://schemas.microsoft.com/office/drawing/2014/main" id="{2BBAB11E-DF05-43BA-B869-4C26AA53DB1A}"/>
                </a:ext>
              </a:extLst>
            </p:cNvPr>
            <p:cNvSpPr/>
            <p:nvPr/>
          </p:nvSpPr>
          <p:spPr>
            <a:xfrm>
              <a:off x="3305615" y="7003645"/>
              <a:ext cx="8372475" cy="1257300"/>
            </a:xfrm>
            <a:custGeom>
              <a:avLst/>
              <a:gdLst>
                <a:gd name="connsiteX0" fmla="*/ 0 w 8372475"/>
                <a:gd name="connsiteY0" fmla="*/ 965637 h 1257300"/>
                <a:gd name="connsiteX1" fmla="*/ 1415606 w 8372475"/>
                <a:gd name="connsiteY1" fmla="*/ 1059649 h 1257300"/>
                <a:gd name="connsiteX2" fmla="*/ 2410397 w 8372475"/>
                <a:gd name="connsiteY2" fmla="*/ 265549 h 1257300"/>
                <a:gd name="connsiteX3" fmla="*/ 3616833 w 8372475"/>
                <a:gd name="connsiteY3" fmla="*/ 122960 h 1257300"/>
                <a:gd name="connsiteX4" fmla="*/ 4299585 w 8372475"/>
                <a:gd name="connsiteY4" fmla="*/ 835526 h 1257300"/>
                <a:gd name="connsiteX5" fmla="*/ 5039678 w 8372475"/>
                <a:gd name="connsiteY5" fmla="*/ 1254435 h 1257300"/>
                <a:gd name="connsiteX6" fmla="*/ 6001893 w 8372475"/>
                <a:gd name="connsiteY6" fmla="*/ 832192 h 1257300"/>
                <a:gd name="connsiteX7" fmla="*/ 7237190 w 8372475"/>
                <a:gd name="connsiteY7" fmla="*/ 810189 h 1257300"/>
                <a:gd name="connsiteX8" fmla="*/ 8373618 w 8372475"/>
                <a:gd name="connsiteY8" fmla="*/ 956969 h 125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72475" h="1257300">
                  <a:moveTo>
                    <a:pt x="0" y="965637"/>
                  </a:moveTo>
                  <a:cubicBezTo>
                    <a:pt x="353663" y="1360639"/>
                    <a:pt x="968597" y="1330921"/>
                    <a:pt x="1415606" y="1059649"/>
                  </a:cubicBezTo>
                  <a:cubicBezTo>
                    <a:pt x="1773555" y="842383"/>
                    <a:pt x="2064639" y="508151"/>
                    <a:pt x="2410397" y="265549"/>
                  </a:cubicBezTo>
                  <a:cubicBezTo>
                    <a:pt x="2777681" y="7993"/>
                    <a:pt x="3246691" y="-104973"/>
                    <a:pt x="3616833" y="122960"/>
                  </a:cubicBezTo>
                  <a:cubicBezTo>
                    <a:pt x="3901916" y="298506"/>
                    <a:pt x="4085654" y="610831"/>
                    <a:pt x="4299585" y="835526"/>
                  </a:cubicBezTo>
                  <a:cubicBezTo>
                    <a:pt x="4507420" y="1053743"/>
                    <a:pt x="4734306" y="1260150"/>
                    <a:pt x="5039678" y="1254435"/>
                  </a:cubicBezTo>
                  <a:cubicBezTo>
                    <a:pt x="5372100" y="1248244"/>
                    <a:pt x="5677948" y="978305"/>
                    <a:pt x="6001893" y="832192"/>
                  </a:cubicBezTo>
                  <a:cubicBezTo>
                    <a:pt x="6393752" y="655408"/>
                    <a:pt x="6839046" y="662361"/>
                    <a:pt x="7237190" y="810189"/>
                  </a:cubicBezTo>
                  <a:cubicBezTo>
                    <a:pt x="7572851" y="935538"/>
                    <a:pt x="8056054" y="1400072"/>
                    <a:pt x="8373618" y="956969"/>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2" name="Freeform: Shape 131">
              <a:extLst>
                <a:ext uri="{FF2B5EF4-FFF2-40B4-BE49-F238E27FC236}">
                  <a16:creationId xmlns:a16="http://schemas.microsoft.com/office/drawing/2014/main" id="{58BE7F79-4D7C-4E48-AC5B-939A0A1D7499}"/>
                </a:ext>
              </a:extLst>
            </p:cNvPr>
            <p:cNvSpPr/>
            <p:nvPr/>
          </p:nvSpPr>
          <p:spPr>
            <a:xfrm>
              <a:off x="3316760" y="7109401"/>
              <a:ext cx="8382000" cy="1228725"/>
            </a:xfrm>
            <a:custGeom>
              <a:avLst/>
              <a:gdLst>
                <a:gd name="connsiteX0" fmla="*/ 0 w 8382000"/>
                <a:gd name="connsiteY0" fmla="*/ 927222 h 1228725"/>
                <a:gd name="connsiteX1" fmla="*/ 1519809 w 8382000"/>
                <a:gd name="connsiteY1" fmla="*/ 1008565 h 1228725"/>
                <a:gd name="connsiteX2" fmla="*/ 2480024 w 8382000"/>
                <a:gd name="connsiteY2" fmla="*/ 237040 h 1228725"/>
                <a:gd name="connsiteX3" fmla="*/ 3675031 w 8382000"/>
                <a:gd name="connsiteY3" fmla="*/ 143124 h 1228725"/>
                <a:gd name="connsiteX4" fmla="*/ 4374547 w 8382000"/>
                <a:gd name="connsiteY4" fmla="*/ 821209 h 1228725"/>
                <a:gd name="connsiteX5" fmla="*/ 5113591 w 8382000"/>
                <a:gd name="connsiteY5" fmla="*/ 1127628 h 1228725"/>
                <a:gd name="connsiteX6" fmla="*/ 6053995 w 8382000"/>
                <a:gd name="connsiteY6" fmla="*/ 694240 h 1228725"/>
                <a:gd name="connsiteX7" fmla="*/ 7247001 w 8382000"/>
                <a:gd name="connsiteY7" fmla="*/ 701384 h 1228725"/>
                <a:gd name="connsiteX8" fmla="*/ 8383524 w 8382000"/>
                <a:gd name="connsiteY8" fmla="*/ 842068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2000" h="1228725">
                  <a:moveTo>
                    <a:pt x="0" y="927222"/>
                  </a:moveTo>
                  <a:cubicBezTo>
                    <a:pt x="387953" y="1341464"/>
                    <a:pt x="1045559" y="1310127"/>
                    <a:pt x="1519809" y="1008565"/>
                  </a:cubicBezTo>
                  <a:cubicBezTo>
                    <a:pt x="1861757" y="791110"/>
                    <a:pt x="2142935" y="466974"/>
                    <a:pt x="2480024" y="237040"/>
                  </a:cubicBezTo>
                  <a:cubicBezTo>
                    <a:pt x="2849690" y="-15182"/>
                    <a:pt x="3314986" y="-96239"/>
                    <a:pt x="3675031" y="143124"/>
                  </a:cubicBezTo>
                  <a:cubicBezTo>
                    <a:pt x="3955447" y="329528"/>
                    <a:pt x="4141851" y="632137"/>
                    <a:pt x="4374547" y="821209"/>
                  </a:cubicBezTo>
                  <a:cubicBezTo>
                    <a:pt x="4594003" y="999517"/>
                    <a:pt x="4817745" y="1158013"/>
                    <a:pt x="5113591" y="1127628"/>
                  </a:cubicBezTo>
                  <a:cubicBezTo>
                    <a:pt x="5432965" y="1094767"/>
                    <a:pt x="5732812" y="830162"/>
                    <a:pt x="6053995" y="694240"/>
                  </a:cubicBezTo>
                  <a:cubicBezTo>
                    <a:pt x="6435567" y="532696"/>
                    <a:pt x="6863239" y="554223"/>
                    <a:pt x="7247001" y="701384"/>
                  </a:cubicBezTo>
                  <a:cubicBezTo>
                    <a:pt x="7573042" y="827495"/>
                    <a:pt x="8088916" y="1306793"/>
                    <a:pt x="8383524" y="842068"/>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3" name="Freeform: Shape 132">
              <a:extLst>
                <a:ext uri="{FF2B5EF4-FFF2-40B4-BE49-F238E27FC236}">
                  <a16:creationId xmlns:a16="http://schemas.microsoft.com/office/drawing/2014/main" id="{6E115FC4-FFEC-444D-A602-2F33F8168756}"/>
                </a:ext>
              </a:extLst>
            </p:cNvPr>
            <p:cNvSpPr/>
            <p:nvPr/>
          </p:nvSpPr>
          <p:spPr>
            <a:xfrm>
              <a:off x="3327999" y="7212857"/>
              <a:ext cx="8391525" cy="1209675"/>
            </a:xfrm>
            <a:custGeom>
              <a:avLst/>
              <a:gdLst>
                <a:gd name="connsiteX0" fmla="*/ 0 w 8391525"/>
                <a:gd name="connsiteY0" fmla="*/ 891108 h 1209675"/>
                <a:gd name="connsiteX1" fmla="*/ 1624108 w 8391525"/>
                <a:gd name="connsiteY1" fmla="*/ 959879 h 1209675"/>
                <a:gd name="connsiteX2" fmla="*/ 2549652 w 8391525"/>
                <a:gd name="connsiteY2" fmla="*/ 210833 h 1209675"/>
                <a:gd name="connsiteX3" fmla="*/ 3733133 w 8391525"/>
                <a:gd name="connsiteY3" fmla="*/ 165494 h 1209675"/>
                <a:gd name="connsiteX4" fmla="*/ 4449318 w 8391525"/>
                <a:gd name="connsiteY4" fmla="*/ 809193 h 1209675"/>
                <a:gd name="connsiteX5" fmla="*/ 5187315 w 8391525"/>
                <a:gd name="connsiteY5" fmla="*/ 1003027 h 1209675"/>
                <a:gd name="connsiteX6" fmla="*/ 6106001 w 8391525"/>
                <a:gd name="connsiteY6" fmla="*/ 558495 h 1209675"/>
                <a:gd name="connsiteX7" fmla="*/ 7256717 w 8391525"/>
                <a:gd name="connsiteY7" fmla="*/ 594785 h 1209675"/>
                <a:gd name="connsiteX8" fmla="*/ 8393239 w 8391525"/>
                <a:gd name="connsiteY8" fmla="*/ 729279 h 120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91525" h="1209675">
                  <a:moveTo>
                    <a:pt x="0" y="891108"/>
                  </a:moveTo>
                  <a:cubicBezTo>
                    <a:pt x="422243" y="1324591"/>
                    <a:pt x="1122998" y="1292587"/>
                    <a:pt x="1624108" y="959879"/>
                  </a:cubicBezTo>
                  <a:cubicBezTo>
                    <a:pt x="1950530" y="743185"/>
                    <a:pt x="2221516" y="428479"/>
                    <a:pt x="2549652" y="210833"/>
                  </a:cubicBezTo>
                  <a:cubicBezTo>
                    <a:pt x="2921794" y="-35865"/>
                    <a:pt x="3383185" y="-85109"/>
                    <a:pt x="3733133" y="165494"/>
                  </a:cubicBezTo>
                  <a:cubicBezTo>
                    <a:pt x="4008882" y="362947"/>
                    <a:pt x="4196334" y="655936"/>
                    <a:pt x="4449318" y="809193"/>
                  </a:cubicBezTo>
                  <a:cubicBezTo>
                    <a:pt x="4678680" y="948163"/>
                    <a:pt x="4900899" y="1058367"/>
                    <a:pt x="5187315" y="1003027"/>
                  </a:cubicBezTo>
                  <a:cubicBezTo>
                    <a:pt x="5493639" y="943877"/>
                    <a:pt x="5787295" y="684130"/>
                    <a:pt x="6106001" y="558495"/>
                  </a:cubicBezTo>
                  <a:cubicBezTo>
                    <a:pt x="6477286" y="412001"/>
                    <a:pt x="6887337" y="448291"/>
                    <a:pt x="7256717" y="594785"/>
                  </a:cubicBezTo>
                  <a:cubicBezTo>
                    <a:pt x="7573137" y="721563"/>
                    <a:pt x="8121682" y="1215625"/>
                    <a:pt x="8393239" y="729279"/>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4" name="Freeform: Shape 133">
              <a:extLst>
                <a:ext uri="{FF2B5EF4-FFF2-40B4-BE49-F238E27FC236}">
                  <a16:creationId xmlns:a16="http://schemas.microsoft.com/office/drawing/2014/main" id="{2CA7AE29-C063-4A4F-B655-174197B17AC7}"/>
                </a:ext>
              </a:extLst>
            </p:cNvPr>
            <p:cNvSpPr/>
            <p:nvPr/>
          </p:nvSpPr>
          <p:spPr>
            <a:xfrm>
              <a:off x="3339239" y="7314126"/>
              <a:ext cx="8401050" cy="1190625"/>
            </a:xfrm>
            <a:custGeom>
              <a:avLst/>
              <a:gdLst>
                <a:gd name="connsiteX0" fmla="*/ 0 w 8401050"/>
                <a:gd name="connsiteY0" fmla="*/ 857180 h 1190625"/>
                <a:gd name="connsiteX1" fmla="*/ 1728311 w 8401050"/>
                <a:gd name="connsiteY1" fmla="*/ 913378 h 1190625"/>
                <a:gd name="connsiteX2" fmla="*/ 2619280 w 8401050"/>
                <a:gd name="connsiteY2" fmla="*/ 186906 h 1190625"/>
                <a:gd name="connsiteX3" fmla="*/ 3791236 w 8401050"/>
                <a:gd name="connsiteY3" fmla="*/ 190145 h 1190625"/>
                <a:gd name="connsiteX4" fmla="*/ 4524090 w 8401050"/>
                <a:gd name="connsiteY4" fmla="*/ 799364 h 1190625"/>
                <a:gd name="connsiteX5" fmla="*/ 5261134 w 8401050"/>
                <a:gd name="connsiteY5" fmla="*/ 880707 h 1190625"/>
                <a:gd name="connsiteX6" fmla="*/ 6158008 w 8401050"/>
                <a:gd name="connsiteY6" fmla="*/ 425031 h 1190625"/>
                <a:gd name="connsiteX7" fmla="*/ 7266432 w 8401050"/>
                <a:gd name="connsiteY7" fmla="*/ 490563 h 1190625"/>
                <a:gd name="connsiteX8" fmla="*/ 8402955 w 8401050"/>
                <a:gd name="connsiteY8" fmla="*/ 618960 h 119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01050" h="1190625">
                  <a:moveTo>
                    <a:pt x="0" y="857180"/>
                  </a:moveTo>
                  <a:cubicBezTo>
                    <a:pt x="456438" y="1309904"/>
                    <a:pt x="1200912" y="1277995"/>
                    <a:pt x="1728311" y="913378"/>
                  </a:cubicBezTo>
                  <a:cubicBezTo>
                    <a:pt x="2039683" y="698113"/>
                    <a:pt x="2300002" y="392265"/>
                    <a:pt x="2619280" y="186906"/>
                  </a:cubicBezTo>
                  <a:cubicBezTo>
                    <a:pt x="2993993" y="-54076"/>
                    <a:pt x="3451384" y="-71507"/>
                    <a:pt x="3791236" y="190145"/>
                  </a:cubicBezTo>
                  <a:cubicBezTo>
                    <a:pt x="4062222" y="398742"/>
                    <a:pt x="4249198" y="682968"/>
                    <a:pt x="4524090" y="799364"/>
                  </a:cubicBezTo>
                  <a:cubicBezTo>
                    <a:pt x="4762024" y="900043"/>
                    <a:pt x="4984052" y="961289"/>
                    <a:pt x="5261134" y="880707"/>
                  </a:cubicBezTo>
                  <a:cubicBezTo>
                    <a:pt x="5554313" y="795458"/>
                    <a:pt x="5841873" y="540284"/>
                    <a:pt x="6158008" y="425031"/>
                  </a:cubicBezTo>
                  <a:cubicBezTo>
                    <a:pt x="6518910" y="293396"/>
                    <a:pt x="6911436" y="344640"/>
                    <a:pt x="7266432" y="490563"/>
                  </a:cubicBezTo>
                  <a:cubicBezTo>
                    <a:pt x="7573232" y="618008"/>
                    <a:pt x="8154448" y="1126928"/>
                    <a:pt x="8402955" y="61896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5" name="Freeform: Shape 134">
              <a:extLst>
                <a:ext uri="{FF2B5EF4-FFF2-40B4-BE49-F238E27FC236}">
                  <a16:creationId xmlns:a16="http://schemas.microsoft.com/office/drawing/2014/main" id="{264517ED-4899-4D67-99D4-60EF21FA79C8}"/>
                </a:ext>
              </a:extLst>
            </p:cNvPr>
            <p:cNvSpPr/>
            <p:nvPr/>
          </p:nvSpPr>
          <p:spPr>
            <a:xfrm>
              <a:off x="3350478" y="7413200"/>
              <a:ext cx="8410575" cy="1171575"/>
            </a:xfrm>
            <a:custGeom>
              <a:avLst/>
              <a:gdLst>
                <a:gd name="connsiteX0" fmla="*/ 0 w 8410575"/>
                <a:gd name="connsiteY0" fmla="*/ 825544 h 1171575"/>
                <a:gd name="connsiteX1" fmla="*/ 1832610 w 8410575"/>
                <a:gd name="connsiteY1" fmla="*/ 869168 h 1171575"/>
                <a:gd name="connsiteX2" fmla="*/ 2689003 w 8410575"/>
                <a:gd name="connsiteY2" fmla="*/ 165270 h 1171575"/>
                <a:gd name="connsiteX3" fmla="*/ 3849433 w 8410575"/>
                <a:gd name="connsiteY3" fmla="*/ 217182 h 1171575"/>
                <a:gd name="connsiteX4" fmla="*/ 4599051 w 8410575"/>
                <a:gd name="connsiteY4" fmla="*/ 792016 h 1171575"/>
                <a:gd name="connsiteX5" fmla="*/ 5335048 w 8410575"/>
                <a:gd name="connsiteY5" fmla="*/ 760869 h 1171575"/>
                <a:gd name="connsiteX6" fmla="*/ 6210110 w 8410575"/>
                <a:gd name="connsiteY6" fmla="*/ 294048 h 1171575"/>
                <a:gd name="connsiteX7" fmla="*/ 7276148 w 8410575"/>
                <a:gd name="connsiteY7" fmla="*/ 388727 h 1171575"/>
                <a:gd name="connsiteX8" fmla="*/ 8412671 w 8410575"/>
                <a:gd name="connsiteY8" fmla="*/ 510933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10575" h="1171575">
                  <a:moveTo>
                    <a:pt x="0" y="825544"/>
                  </a:moveTo>
                  <a:cubicBezTo>
                    <a:pt x="490728" y="1297507"/>
                    <a:pt x="1279398" y="1266741"/>
                    <a:pt x="1832610" y="869168"/>
                  </a:cubicBezTo>
                  <a:cubicBezTo>
                    <a:pt x="2129314" y="655903"/>
                    <a:pt x="2378869" y="358437"/>
                    <a:pt x="2689003" y="165270"/>
                  </a:cubicBezTo>
                  <a:cubicBezTo>
                    <a:pt x="3066383" y="-69807"/>
                    <a:pt x="3519488" y="-55519"/>
                    <a:pt x="3849433" y="217182"/>
                  </a:cubicBezTo>
                  <a:cubicBezTo>
                    <a:pt x="4115562" y="437019"/>
                    <a:pt x="4301204" y="714291"/>
                    <a:pt x="4599051" y="792016"/>
                  </a:cubicBezTo>
                  <a:cubicBezTo>
                    <a:pt x="4844606" y="856119"/>
                    <a:pt x="5067395" y="866882"/>
                    <a:pt x="5335048" y="760869"/>
                  </a:cubicBezTo>
                  <a:cubicBezTo>
                    <a:pt x="5615083" y="649903"/>
                    <a:pt x="5896547" y="398728"/>
                    <a:pt x="6210110" y="294048"/>
                  </a:cubicBezTo>
                  <a:cubicBezTo>
                    <a:pt x="6560439" y="177082"/>
                    <a:pt x="6935915" y="242804"/>
                    <a:pt x="7276148" y="388727"/>
                  </a:cubicBezTo>
                  <a:cubicBezTo>
                    <a:pt x="7573518" y="516267"/>
                    <a:pt x="8187214" y="1040523"/>
                    <a:pt x="8412671" y="51093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6" name="Freeform: Shape 135">
              <a:extLst>
                <a:ext uri="{FF2B5EF4-FFF2-40B4-BE49-F238E27FC236}">
                  <a16:creationId xmlns:a16="http://schemas.microsoft.com/office/drawing/2014/main" id="{4236A475-C1D0-46A1-BD46-9804650B4E2B}"/>
                </a:ext>
              </a:extLst>
            </p:cNvPr>
            <p:cNvSpPr/>
            <p:nvPr/>
          </p:nvSpPr>
          <p:spPr>
            <a:xfrm>
              <a:off x="3361718" y="7509748"/>
              <a:ext cx="8420100" cy="1152525"/>
            </a:xfrm>
            <a:custGeom>
              <a:avLst/>
              <a:gdLst>
                <a:gd name="connsiteX0" fmla="*/ 0 w 8420100"/>
                <a:gd name="connsiteY0" fmla="*/ 796337 h 1152525"/>
                <a:gd name="connsiteX1" fmla="*/ 1936813 w 8420100"/>
                <a:gd name="connsiteY1" fmla="*/ 827294 h 1152525"/>
                <a:gd name="connsiteX2" fmla="*/ 2758535 w 8420100"/>
                <a:gd name="connsiteY2" fmla="*/ 145875 h 1152525"/>
                <a:gd name="connsiteX3" fmla="*/ 3907441 w 8420100"/>
                <a:gd name="connsiteY3" fmla="*/ 246364 h 1152525"/>
                <a:gd name="connsiteX4" fmla="*/ 4673727 w 8420100"/>
                <a:gd name="connsiteY4" fmla="*/ 786717 h 1152525"/>
                <a:gd name="connsiteX5" fmla="*/ 5408676 w 8420100"/>
                <a:gd name="connsiteY5" fmla="*/ 643080 h 1152525"/>
                <a:gd name="connsiteX6" fmla="*/ 6261926 w 8420100"/>
                <a:gd name="connsiteY6" fmla="*/ 165116 h 1152525"/>
                <a:gd name="connsiteX7" fmla="*/ 7285673 w 8420100"/>
                <a:gd name="connsiteY7" fmla="*/ 288941 h 1152525"/>
                <a:gd name="connsiteX8" fmla="*/ 8422291 w 8420100"/>
                <a:gd name="connsiteY8" fmla="*/ 405050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20100" h="1152525">
                  <a:moveTo>
                    <a:pt x="0" y="796337"/>
                  </a:moveTo>
                  <a:cubicBezTo>
                    <a:pt x="525018" y="1287542"/>
                    <a:pt x="1358741" y="1258871"/>
                    <a:pt x="1936813" y="827294"/>
                  </a:cubicBezTo>
                  <a:cubicBezTo>
                    <a:pt x="2219230" y="616410"/>
                    <a:pt x="2457641" y="327231"/>
                    <a:pt x="2758535" y="145875"/>
                  </a:cubicBezTo>
                  <a:cubicBezTo>
                    <a:pt x="3138773" y="-83201"/>
                    <a:pt x="3587306" y="-37100"/>
                    <a:pt x="3907441" y="246364"/>
                  </a:cubicBezTo>
                  <a:cubicBezTo>
                    <a:pt x="4168616" y="477631"/>
                    <a:pt x="4352830" y="749855"/>
                    <a:pt x="4673727" y="786717"/>
                  </a:cubicBezTo>
                  <a:cubicBezTo>
                    <a:pt x="4926807" y="815864"/>
                    <a:pt x="5150549" y="774906"/>
                    <a:pt x="5408676" y="643080"/>
                  </a:cubicBezTo>
                  <a:cubicBezTo>
                    <a:pt x="5675757" y="506682"/>
                    <a:pt x="5950744" y="258937"/>
                    <a:pt x="6261926" y="165116"/>
                  </a:cubicBezTo>
                  <a:cubicBezTo>
                    <a:pt x="6601682" y="62627"/>
                    <a:pt x="6959823" y="143684"/>
                    <a:pt x="7285673" y="288941"/>
                  </a:cubicBezTo>
                  <a:cubicBezTo>
                    <a:pt x="7573423" y="417242"/>
                    <a:pt x="8219789" y="956262"/>
                    <a:pt x="8422291" y="40505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7" name="Freeform: Shape 136">
              <a:extLst>
                <a:ext uri="{FF2B5EF4-FFF2-40B4-BE49-F238E27FC236}">
                  <a16:creationId xmlns:a16="http://schemas.microsoft.com/office/drawing/2014/main" id="{3EDB2144-E769-4402-B07F-B16B0694A6EC}"/>
                </a:ext>
              </a:extLst>
            </p:cNvPr>
            <p:cNvSpPr/>
            <p:nvPr/>
          </p:nvSpPr>
          <p:spPr>
            <a:xfrm>
              <a:off x="3372957" y="7604407"/>
              <a:ext cx="8429625" cy="1143000"/>
            </a:xfrm>
            <a:custGeom>
              <a:avLst/>
              <a:gdLst>
                <a:gd name="connsiteX0" fmla="*/ 0 w 8429625"/>
                <a:gd name="connsiteY0" fmla="*/ 769020 h 1143000"/>
                <a:gd name="connsiteX1" fmla="*/ 2041112 w 8429625"/>
                <a:gd name="connsiteY1" fmla="*/ 787404 h 1143000"/>
                <a:gd name="connsiteX2" fmla="*/ 2828258 w 8429625"/>
                <a:gd name="connsiteY2" fmla="*/ 128559 h 1143000"/>
                <a:gd name="connsiteX3" fmla="*/ 3965638 w 8429625"/>
                <a:gd name="connsiteY3" fmla="*/ 277626 h 1143000"/>
                <a:gd name="connsiteX4" fmla="*/ 4748594 w 8429625"/>
                <a:gd name="connsiteY4" fmla="*/ 783498 h 1143000"/>
                <a:gd name="connsiteX5" fmla="*/ 5482495 w 8429625"/>
                <a:gd name="connsiteY5" fmla="*/ 527371 h 1143000"/>
                <a:gd name="connsiteX6" fmla="*/ 6313932 w 8429625"/>
                <a:gd name="connsiteY6" fmla="*/ 38262 h 1143000"/>
                <a:gd name="connsiteX7" fmla="*/ 7295388 w 8429625"/>
                <a:gd name="connsiteY7" fmla="*/ 191234 h 1143000"/>
                <a:gd name="connsiteX8" fmla="*/ 8432006 w 8429625"/>
                <a:gd name="connsiteY8" fmla="*/ 301248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29625" h="1143000">
                  <a:moveTo>
                    <a:pt x="0" y="769020"/>
                  </a:moveTo>
                  <a:cubicBezTo>
                    <a:pt x="559308" y="1279465"/>
                    <a:pt x="1439037" y="1254033"/>
                    <a:pt x="2041112" y="787404"/>
                  </a:cubicBezTo>
                  <a:cubicBezTo>
                    <a:pt x="2309622" y="579378"/>
                    <a:pt x="2536603" y="298104"/>
                    <a:pt x="2828258" y="128559"/>
                  </a:cubicBezTo>
                  <a:cubicBezTo>
                    <a:pt x="3211449" y="-94230"/>
                    <a:pt x="3655219" y="-16602"/>
                    <a:pt x="3965638" y="277626"/>
                  </a:cubicBezTo>
                  <a:cubicBezTo>
                    <a:pt x="4221766" y="520323"/>
                    <a:pt x="4406170" y="758733"/>
                    <a:pt x="4748594" y="783498"/>
                  </a:cubicBezTo>
                  <a:cubicBezTo>
                    <a:pt x="5009103" y="802358"/>
                    <a:pt x="5234083" y="685200"/>
                    <a:pt x="5482495" y="527371"/>
                  </a:cubicBezTo>
                  <a:cubicBezTo>
                    <a:pt x="5736812" y="365732"/>
                    <a:pt x="6005132" y="121130"/>
                    <a:pt x="6313932" y="38262"/>
                  </a:cubicBezTo>
                  <a:cubicBezTo>
                    <a:pt x="6643021" y="-50034"/>
                    <a:pt x="6983635" y="47311"/>
                    <a:pt x="7295388" y="191234"/>
                  </a:cubicBezTo>
                  <a:cubicBezTo>
                    <a:pt x="7573232" y="320774"/>
                    <a:pt x="8252555" y="873986"/>
                    <a:pt x="8432006" y="301248"/>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8" name="Freeform: Shape 137">
              <a:extLst>
                <a:ext uri="{FF2B5EF4-FFF2-40B4-BE49-F238E27FC236}">
                  <a16:creationId xmlns:a16="http://schemas.microsoft.com/office/drawing/2014/main" id="{A429EF7A-9C24-4500-A4CB-FFE215B6CE4F}"/>
                </a:ext>
              </a:extLst>
            </p:cNvPr>
            <p:cNvSpPr/>
            <p:nvPr/>
          </p:nvSpPr>
          <p:spPr>
            <a:xfrm>
              <a:off x="3384101" y="7586943"/>
              <a:ext cx="8439150" cy="1238250"/>
            </a:xfrm>
            <a:custGeom>
              <a:avLst/>
              <a:gdLst>
                <a:gd name="connsiteX0" fmla="*/ 0 w 8439150"/>
                <a:gd name="connsiteY0" fmla="*/ 853826 h 1238250"/>
                <a:gd name="connsiteX1" fmla="*/ 2145316 w 8439150"/>
                <a:gd name="connsiteY1" fmla="*/ 859636 h 1238250"/>
                <a:gd name="connsiteX2" fmla="*/ 2897886 w 8439150"/>
                <a:gd name="connsiteY2" fmla="*/ 223366 h 1238250"/>
                <a:gd name="connsiteX3" fmla="*/ 4023741 w 8439150"/>
                <a:gd name="connsiteY3" fmla="*/ 421010 h 1238250"/>
                <a:gd name="connsiteX4" fmla="*/ 4823365 w 8439150"/>
                <a:gd name="connsiteY4" fmla="*/ 892498 h 1238250"/>
                <a:gd name="connsiteX5" fmla="*/ 5556219 w 8439150"/>
                <a:gd name="connsiteY5" fmla="*/ 523880 h 1238250"/>
                <a:gd name="connsiteX6" fmla="*/ 6365844 w 8439150"/>
                <a:gd name="connsiteY6" fmla="*/ 23532 h 1238250"/>
                <a:gd name="connsiteX7" fmla="*/ 7304913 w 8439150"/>
                <a:gd name="connsiteY7" fmla="*/ 205650 h 1238250"/>
                <a:gd name="connsiteX8" fmla="*/ 8441532 w 8439150"/>
                <a:gd name="connsiteY8" fmla="*/ 309472 h 123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39150" h="1238250">
                  <a:moveTo>
                    <a:pt x="0" y="853826"/>
                  </a:moveTo>
                  <a:cubicBezTo>
                    <a:pt x="593598" y="1383607"/>
                    <a:pt x="1520285" y="1362461"/>
                    <a:pt x="2145316" y="859636"/>
                  </a:cubicBezTo>
                  <a:cubicBezTo>
                    <a:pt x="2400110" y="654658"/>
                    <a:pt x="2615565" y="381291"/>
                    <a:pt x="2897886" y="223366"/>
                  </a:cubicBezTo>
                  <a:cubicBezTo>
                    <a:pt x="3284125" y="7149"/>
                    <a:pt x="3722941" y="116210"/>
                    <a:pt x="4023741" y="421010"/>
                  </a:cubicBezTo>
                  <a:cubicBezTo>
                    <a:pt x="4274630" y="675232"/>
                    <a:pt x="4458748" y="942694"/>
                    <a:pt x="4823365" y="892498"/>
                  </a:cubicBezTo>
                  <a:cubicBezTo>
                    <a:pt x="5093494" y="855350"/>
                    <a:pt x="5317903" y="707903"/>
                    <a:pt x="5556219" y="523880"/>
                  </a:cubicBezTo>
                  <a:cubicBezTo>
                    <a:pt x="5797963" y="337190"/>
                    <a:pt x="6059329" y="95160"/>
                    <a:pt x="6365844" y="23532"/>
                  </a:cubicBezTo>
                  <a:cubicBezTo>
                    <a:pt x="6684264" y="-50858"/>
                    <a:pt x="7007638" y="62394"/>
                    <a:pt x="7304913" y="205650"/>
                  </a:cubicBezTo>
                  <a:cubicBezTo>
                    <a:pt x="7573137" y="335952"/>
                    <a:pt x="8285131" y="903928"/>
                    <a:pt x="8441532" y="309472"/>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9" name="Freeform: Shape 138">
              <a:extLst>
                <a:ext uri="{FF2B5EF4-FFF2-40B4-BE49-F238E27FC236}">
                  <a16:creationId xmlns:a16="http://schemas.microsoft.com/office/drawing/2014/main" id="{A191D04C-B7F5-4EF7-B781-6BCD1E111DB1}"/>
                </a:ext>
              </a:extLst>
            </p:cNvPr>
            <p:cNvSpPr/>
            <p:nvPr/>
          </p:nvSpPr>
          <p:spPr>
            <a:xfrm>
              <a:off x="3395341" y="7562842"/>
              <a:ext cx="8448675" cy="1343025"/>
            </a:xfrm>
            <a:custGeom>
              <a:avLst/>
              <a:gdLst>
                <a:gd name="connsiteX0" fmla="*/ 0 w 8448675"/>
                <a:gd name="connsiteY0" fmla="*/ 945269 h 1343025"/>
                <a:gd name="connsiteX1" fmla="*/ 2249615 w 8448675"/>
                <a:gd name="connsiteY1" fmla="*/ 938506 h 1343025"/>
                <a:gd name="connsiteX2" fmla="*/ 2967514 w 8448675"/>
                <a:gd name="connsiteY2" fmla="*/ 324715 h 1343025"/>
                <a:gd name="connsiteX3" fmla="*/ 4081844 w 8448675"/>
                <a:gd name="connsiteY3" fmla="*/ 571032 h 1343025"/>
                <a:gd name="connsiteX4" fmla="*/ 4898231 w 8448675"/>
                <a:gd name="connsiteY4" fmla="*/ 1008039 h 1343025"/>
                <a:gd name="connsiteX5" fmla="*/ 5630133 w 8448675"/>
                <a:gd name="connsiteY5" fmla="*/ 526836 h 1343025"/>
                <a:gd name="connsiteX6" fmla="*/ 6418040 w 8448675"/>
                <a:gd name="connsiteY6" fmla="*/ 15343 h 1343025"/>
                <a:gd name="connsiteX7" fmla="*/ 7314819 w 8448675"/>
                <a:gd name="connsiteY7" fmla="*/ 226703 h 1343025"/>
                <a:gd name="connsiteX8" fmla="*/ 8451437 w 8448675"/>
                <a:gd name="connsiteY8" fmla="*/ 324430 h 134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48675" h="1343025">
                  <a:moveTo>
                    <a:pt x="0" y="945269"/>
                  </a:moveTo>
                  <a:cubicBezTo>
                    <a:pt x="627888" y="1494290"/>
                    <a:pt x="1602772" y="1478764"/>
                    <a:pt x="2249615" y="938506"/>
                  </a:cubicBezTo>
                  <a:cubicBezTo>
                    <a:pt x="2490978" y="736862"/>
                    <a:pt x="2694718" y="471305"/>
                    <a:pt x="2967514" y="324715"/>
                  </a:cubicBezTo>
                  <a:cubicBezTo>
                    <a:pt x="3356991" y="115451"/>
                    <a:pt x="3789902" y="256135"/>
                    <a:pt x="4081844" y="571032"/>
                  </a:cubicBezTo>
                  <a:cubicBezTo>
                    <a:pt x="4327017" y="837351"/>
                    <a:pt x="4513516" y="1103384"/>
                    <a:pt x="4898231" y="1008039"/>
                  </a:cubicBezTo>
                  <a:cubicBezTo>
                    <a:pt x="5178457" y="938602"/>
                    <a:pt x="5402009" y="737148"/>
                    <a:pt x="5630133" y="526836"/>
                  </a:cubicBezTo>
                  <a:cubicBezTo>
                    <a:pt x="5859685" y="315190"/>
                    <a:pt x="6113716" y="75446"/>
                    <a:pt x="6418040" y="15343"/>
                  </a:cubicBezTo>
                  <a:cubicBezTo>
                    <a:pt x="6725698" y="-45331"/>
                    <a:pt x="7031927" y="84019"/>
                    <a:pt x="7314819" y="226703"/>
                  </a:cubicBezTo>
                  <a:cubicBezTo>
                    <a:pt x="7573423" y="357672"/>
                    <a:pt x="8317992" y="940411"/>
                    <a:pt x="8451437" y="32443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0" name="Freeform: Shape 139">
              <a:extLst>
                <a:ext uri="{FF2B5EF4-FFF2-40B4-BE49-F238E27FC236}">
                  <a16:creationId xmlns:a16="http://schemas.microsoft.com/office/drawing/2014/main" id="{DD2B1A59-8C1C-42C3-8805-B88128C92F87}"/>
                </a:ext>
              </a:extLst>
            </p:cNvPr>
            <p:cNvSpPr/>
            <p:nvPr/>
          </p:nvSpPr>
          <p:spPr>
            <a:xfrm>
              <a:off x="3406580" y="7536888"/>
              <a:ext cx="8458200" cy="1457325"/>
            </a:xfrm>
            <a:custGeom>
              <a:avLst/>
              <a:gdLst>
                <a:gd name="connsiteX0" fmla="*/ 0 w 8458200"/>
                <a:gd name="connsiteY0" fmla="*/ 1038564 h 1457325"/>
                <a:gd name="connsiteX1" fmla="*/ 2353818 w 8458200"/>
                <a:gd name="connsiteY1" fmla="*/ 1019133 h 1457325"/>
                <a:gd name="connsiteX2" fmla="*/ 3037142 w 8458200"/>
                <a:gd name="connsiteY2" fmla="*/ 427917 h 1457325"/>
                <a:gd name="connsiteX3" fmla="*/ 4139946 w 8458200"/>
                <a:gd name="connsiteY3" fmla="*/ 722811 h 1457325"/>
                <a:gd name="connsiteX4" fmla="*/ 4973003 w 8458200"/>
                <a:gd name="connsiteY4" fmla="*/ 1125432 h 1457325"/>
                <a:gd name="connsiteX5" fmla="*/ 5703856 w 8458200"/>
                <a:gd name="connsiteY5" fmla="*/ 531739 h 1457325"/>
                <a:gd name="connsiteX6" fmla="*/ 6469952 w 8458200"/>
                <a:gd name="connsiteY6" fmla="*/ 9102 h 1457325"/>
                <a:gd name="connsiteX7" fmla="*/ 7324440 w 8458200"/>
                <a:gd name="connsiteY7" fmla="*/ 249609 h 1457325"/>
                <a:gd name="connsiteX8" fmla="*/ 8461153 w 8458200"/>
                <a:gd name="connsiteY8" fmla="*/ 341239 h 145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8200" h="1457325">
                  <a:moveTo>
                    <a:pt x="0" y="1038564"/>
                  </a:moveTo>
                  <a:cubicBezTo>
                    <a:pt x="662083" y="1606826"/>
                    <a:pt x="1686782" y="1598349"/>
                    <a:pt x="2353818" y="1019133"/>
                  </a:cubicBezTo>
                  <a:cubicBezTo>
                    <a:pt x="2582132" y="820918"/>
                    <a:pt x="2773775" y="563267"/>
                    <a:pt x="3037142" y="427917"/>
                  </a:cubicBezTo>
                  <a:cubicBezTo>
                    <a:pt x="3430048" y="225891"/>
                    <a:pt x="3857911" y="396960"/>
                    <a:pt x="4139946" y="722811"/>
                  </a:cubicBezTo>
                  <a:cubicBezTo>
                    <a:pt x="4380167" y="1000369"/>
                    <a:pt x="4569524" y="1266117"/>
                    <a:pt x="4973003" y="1125432"/>
                  </a:cubicBezTo>
                  <a:cubicBezTo>
                    <a:pt x="5264277" y="1023801"/>
                    <a:pt x="5486305" y="768340"/>
                    <a:pt x="5703856" y="531739"/>
                  </a:cubicBezTo>
                  <a:cubicBezTo>
                    <a:pt x="5921407" y="295138"/>
                    <a:pt x="6168009" y="57204"/>
                    <a:pt x="6469952" y="9102"/>
                  </a:cubicBezTo>
                  <a:cubicBezTo>
                    <a:pt x="6766941" y="-38237"/>
                    <a:pt x="7055930" y="107591"/>
                    <a:pt x="7324440" y="249609"/>
                  </a:cubicBezTo>
                  <a:cubicBezTo>
                    <a:pt x="7573423" y="381339"/>
                    <a:pt x="8350663" y="978843"/>
                    <a:pt x="8461153" y="341239"/>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1" name="Freeform: Shape 140">
              <a:extLst>
                <a:ext uri="{FF2B5EF4-FFF2-40B4-BE49-F238E27FC236}">
                  <a16:creationId xmlns:a16="http://schemas.microsoft.com/office/drawing/2014/main" id="{D51A8362-1015-4554-B401-3AD5A3FD5358}"/>
                </a:ext>
              </a:extLst>
            </p:cNvPr>
            <p:cNvSpPr/>
            <p:nvPr/>
          </p:nvSpPr>
          <p:spPr>
            <a:xfrm>
              <a:off x="3282279" y="7538061"/>
              <a:ext cx="8572500" cy="1362075"/>
            </a:xfrm>
            <a:custGeom>
              <a:avLst/>
              <a:gdLst>
                <a:gd name="connsiteX0" fmla="*/ 0 w 8572500"/>
                <a:gd name="connsiteY0" fmla="*/ 942618 h 1362075"/>
                <a:gd name="connsiteX1" fmla="*/ 1382554 w 8572500"/>
                <a:gd name="connsiteY1" fmla="*/ 1346383 h 1362075"/>
                <a:gd name="connsiteX2" fmla="*/ 2400395 w 8572500"/>
                <a:gd name="connsiteY2" fmla="*/ 945094 h 1362075"/>
                <a:gd name="connsiteX3" fmla="*/ 2603849 w 8572500"/>
                <a:gd name="connsiteY3" fmla="*/ 791742 h 1362075"/>
                <a:gd name="connsiteX4" fmla="*/ 3078385 w 8572500"/>
                <a:gd name="connsiteY4" fmla="*/ 485894 h 1362075"/>
                <a:gd name="connsiteX5" fmla="*/ 3239834 w 8572500"/>
                <a:gd name="connsiteY5" fmla="*/ 444365 h 1362075"/>
                <a:gd name="connsiteX6" fmla="*/ 4186714 w 8572500"/>
                <a:gd name="connsiteY6" fmla="*/ 825651 h 1362075"/>
                <a:gd name="connsiteX7" fmla="*/ 4381691 w 8572500"/>
                <a:gd name="connsiteY7" fmla="*/ 1013960 h 1362075"/>
                <a:gd name="connsiteX8" fmla="*/ 5047965 w 8572500"/>
                <a:gd name="connsiteY8" fmla="*/ 1167122 h 1362075"/>
                <a:gd name="connsiteX9" fmla="*/ 5583175 w 8572500"/>
                <a:gd name="connsiteY9" fmla="*/ 788694 h 1362075"/>
                <a:gd name="connsiteX10" fmla="*/ 5794820 w 8572500"/>
                <a:gd name="connsiteY10" fmla="*/ 566952 h 1362075"/>
                <a:gd name="connsiteX11" fmla="*/ 6563297 w 8572500"/>
                <a:gd name="connsiteY11" fmla="*/ 19931 h 1362075"/>
                <a:gd name="connsiteX12" fmla="*/ 6808280 w 8572500"/>
                <a:gd name="connsiteY12" fmla="*/ 1929 h 1362075"/>
                <a:gd name="connsiteX13" fmla="*/ 7203853 w 8572500"/>
                <a:gd name="connsiteY13" fmla="*/ 94798 h 1362075"/>
                <a:gd name="connsiteX14" fmla="*/ 7418642 w 8572500"/>
                <a:gd name="connsiteY14" fmla="*/ 191381 h 1362075"/>
                <a:gd name="connsiteX15" fmla="*/ 7893273 w 8572500"/>
                <a:gd name="connsiteY15" fmla="*/ 476750 h 1362075"/>
                <a:gd name="connsiteX16" fmla="*/ 8572881 w 8572500"/>
                <a:gd name="connsiteY16" fmla="*/ 347591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572500" h="1362075">
                  <a:moveTo>
                    <a:pt x="0" y="942618"/>
                  </a:moveTo>
                  <a:cubicBezTo>
                    <a:pt x="382524" y="1266658"/>
                    <a:pt x="899827" y="1413915"/>
                    <a:pt x="1382554" y="1346383"/>
                  </a:cubicBezTo>
                  <a:cubicBezTo>
                    <a:pt x="1749933" y="1294948"/>
                    <a:pt x="2107502" y="1149215"/>
                    <a:pt x="2400395" y="945094"/>
                  </a:cubicBezTo>
                  <a:cubicBezTo>
                    <a:pt x="2470785" y="896041"/>
                    <a:pt x="2537936" y="843462"/>
                    <a:pt x="2603849" y="791742"/>
                  </a:cubicBezTo>
                  <a:cubicBezTo>
                    <a:pt x="2756059" y="672203"/>
                    <a:pt x="2900077" y="552664"/>
                    <a:pt x="3078385" y="485894"/>
                  </a:cubicBezTo>
                  <a:cubicBezTo>
                    <a:pt x="3131630" y="465987"/>
                    <a:pt x="3185446" y="452080"/>
                    <a:pt x="3239834" y="444365"/>
                  </a:cubicBezTo>
                  <a:cubicBezTo>
                    <a:pt x="3575971" y="397121"/>
                    <a:pt x="3929729" y="567142"/>
                    <a:pt x="4186714" y="825651"/>
                  </a:cubicBezTo>
                  <a:cubicBezTo>
                    <a:pt x="4253389" y="892326"/>
                    <a:pt x="4317206" y="956905"/>
                    <a:pt x="4381691" y="1013960"/>
                  </a:cubicBezTo>
                  <a:cubicBezTo>
                    <a:pt x="4563523" y="1175028"/>
                    <a:pt x="4752594" y="1274564"/>
                    <a:pt x="5047965" y="1167122"/>
                  </a:cubicBezTo>
                  <a:cubicBezTo>
                    <a:pt x="5250656" y="1092732"/>
                    <a:pt x="5422678" y="949000"/>
                    <a:pt x="5583175" y="788694"/>
                  </a:cubicBezTo>
                  <a:cubicBezTo>
                    <a:pt x="5655469" y="716590"/>
                    <a:pt x="5725383" y="641056"/>
                    <a:pt x="5794820" y="566952"/>
                  </a:cubicBezTo>
                  <a:cubicBezTo>
                    <a:pt x="6017419" y="329303"/>
                    <a:pt x="6265164" y="88320"/>
                    <a:pt x="6563297" y="19931"/>
                  </a:cubicBezTo>
                  <a:cubicBezTo>
                    <a:pt x="6645593" y="1357"/>
                    <a:pt x="6727318" y="-3119"/>
                    <a:pt x="6808280" y="1929"/>
                  </a:cubicBezTo>
                  <a:cubicBezTo>
                    <a:pt x="6941915" y="10406"/>
                    <a:pt x="7073456" y="45744"/>
                    <a:pt x="7203853" y="94798"/>
                  </a:cubicBezTo>
                  <a:cubicBezTo>
                    <a:pt x="7276719" y="122134"/>
                    <a:pt x="7348442" y="155567"/>
                    <a:pt x="7418642" y="191381"/>
                  </a:cubicBezTo>
                  <a:cubicBezTo>
                    <a:pt x="7525417" y="245864"/>
                    <a:pt x="7707154" y="378166"/>
                    <a:pt x="7893273" y="476750"/>
                  </a:cubicBezTo>
                  <a:cubicBezTo>
                    <a:pt x="8177594" y="627436"/>
                    <a:pt x="8484680" y="710494"/>
                    <a:pt x="8572881" y="34759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2" name="Freeform: Shape 141">
              <a:extLst>
                <a:ext uri="{FF2B5EF4-FFF2-40B4-BE49-F238E27FC236}">
                  <a16:creationId xmlns:a16="http://schemas.microsoft.com/office/drawing/2014/main" id="{D07C5618-DF07-4CD0-B1C7-70967D3138DA}"/>
                </a:ext>
              </a:extLst>
            </p:cNvPr>
            <p:cNvSpPr/>
            <p:nvPr/>
          </p:nvSpPr>
          <p:spPr>
            <a:xfrm>
              <a:off x="3157882" y="7531677"/>
              <a:ext cx="8677275" cy="1266825"/>
            </a:xfrm>
            <a:custGeom>
              <a:avLst/>
              <a:gdLst>
                <a:gd name="connsiteX0" fmla="*/ 0 w 8677275"/>
                <a:gd name="connsiteY0" fmla="*/ 854133 h 1266825"/>
                <a:gd name="connsiteX1" fmla="*/ 1407033 w 8677275"/>
                <a:gd name="connsiteY1" fmla="*/ 1251516 h 1266825"/>
                <a:gd name="connsiteX2" fmla="*/ 2447068 w 8677275"/>
                <a:gd name="connsiteY2" fmla="*/ 878327 h 1266825"/>
                <a:gd name="connsiteX3" fmla="*/ 2654141 w 8677275"/>
                <a:gd name="connsiteY3" fmla="*/ 762503 h 1266825"/>
                <a:gd name="connsiteX4" fmla="*/ 3119723 w 8677275"/>
                <a:gd name="connsiteY4" fmla="*/ 551238 h 1266825"/>
                <a:gd name="connsiteX5" fmla="*/ 3276410 w 8677275"/>
                <a:gd name="connsiteY5" fmla="*/ 531712 h 1266825"/>
                <a:gd name="connsiteX6" fmla="*/ 4233577 w 8677275"/>
                <a:gd name="connsiteY6" fmla="*/ 935953 h 1266825"/>
                <a:gd name="connsiteX7" fmla="*/ 4441698 w 8677275"/>
                <a:gd name="connsiteY7" fmla="*/ 1105307 h 1266825"/>
                <a:gd name="connsiteX8" fmla="*/ 5123021 w 8677275"/>
                <a:gd name="connsiteY8" fmla="*/ 1216274 h 1266825"/>
                <a:gd name="connsiteX9" fmla="*/ 5668423 w 8677275"/>
                <a:gd name="connsiteY9" fmla="*/ 832511 h 1266825"/>
                <a:gd name="connsiteX10" fmla="*/ 5885974 w 8677275"/>
                <a:gd name="connsiteY10" fmla="*/ 609626 h 1266825"/>
                <a:gd name="connsiteX11" fmla="*/ 6656928 w 8677275"/>
                <a:gd name="connsiteY11" fmla="*/ 38126 h 1266825"/>
                <a:gd name="connsiteX12" fmla="*/ 6898005 w 8677275"/>
                <a:gd name="connsiteY12" fmla="*/ 598 h 1266825"/>
                <a:gd name="connsiteX13" fmla="*/ 7292817 w 8677275"/>
                <a:gd name="connsiteY13" fmla="*/ 53557 h 1266825"/>
                <a:gd name="connsiteX14" fmla="*/ 7513225 w 8677275"/>
                <a:gd name="connsiteY14" fmla="*/ 140615 h 1266825"/>
                <a:gd name="connsiteX15" fmla="*/ 7988713 w 8677275"/>
                <a:gd name="connsiteY15" fmla="*/ 439700 h 1266825"/>
                <a:gd name="connsiteX16" fmla="*/ 8684895 w 8677275"/>
                <a:gd name="connsiteY16" fmla="*/ 361595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77275" h="1266825">
                  <a:moveTo>
                    <a:pt x="0" y="854133"/>
                  </a:moveTo>
                  <a:cubicBezTo>
                    <a:pt x="386048" y="1176935"/>
                    <a:pt x="923068" y="1334860"/>
                    <a:pt x="1407033" y="1251516"/>
                  </a:cubicBezTo>
                  <a:cubicBezTo>
                    <a:pt x="1782032" y="1186937"/>
                    <a:pt x="2145887" y="1039109"/>
                    <a:pt x="2447068" y="878327"/>
                  </a:cubicBezTo>
                  <a:cubicBezTo>
                    <a:pt x="2518791" y="840036"/>
                    <a:pt x="2587276" y="800412"/>
                    <a:pt x="2654141" y="762503"/>
                  </a:cubicBezTo>
                  <a:cubicBezTo>
                    <a:pt x="2807208" y="675635"/>
                    <a:pt x="2946654" y="590195"/>
                    <a:pt x="3119723" y="551238"/>
                  </a:cubicBezTo>
                  <a:cubicBezTo>
                    <a:pt x="3171254" y="539618"/>
                    <a:pt x="3223451" y="532760"/>
                    <a:pt x="3276410" y="531712"/>
                  </a:cubicBezTo>
                  <a:cubicBezTo>
                    <a:pt x="3605689" y="525235"/>
                    <a:pt x="3961543" y="700019"/>
                    <a:pt x="4233577" y="935953"/>
                  </a:cubicBezTo>
                  <a:cubicBezTo>
                    <a:pt x="4304253" y="997199"/>
                    <a:pt x="4373023" y="1054825"/>
                    <a:pt x="4441698" y="1105307"/>
                  </a:cubicBezTo>
                  <a:cubicBezTo>
                    <a:pt x="4633722" y="1246468"/>
                    <a:pt x="4830985" y="1327907"/>
                    <a:pt x="5123021" y="1216274"/>
                  </a:cubicBezTo>
                  <a:cubicBezTo>
                    <a:pt x="5327619" y="1138073"/>
                    <a:pt x="5503640" y="993293"/>
                    <a:pt x="5668423" y="832511"/>
                  </a:cubicBezTo>
                  <a:cubicBezTo>
                    <a:pt x="5742623" y="760121"/>
                    <a:pt x="5814632" y="684302"/>
                    <a:pt x="5885974" y="609626"/>
                  </a:cubicBezTo>
                  <a:cubicBezTo>
                    <a:pt x="6113527" y="371025"/>
                    <a:pt x="6362319" y="126042"/>
                    <a:pt x="6656928" y="38126"/>
                  </a:cubicBezTo>
                  <a:cubicBezTo>
                    <a:pt x="6737795" y="14028"/>
                    <a:pt x="6818281" y="3265"/>
                    <a:pt x="6898005" y="598"/>
                  </a:cubicBezTo>
                  <a:cubicBezTo>
                    <a:pt x="7030308" y="-3784"/>
                    <a:pt x="7160895" y="16124"/>
                    <a:pt x="7292817" y="53557"/>
                  </a:cubicBezTo>
                  <a:cubicBezTo>
                    <a:pt x="7367683" y="74798"/>
                    <a:pt x="7441406" y="105182"/>
                    <a:pt x="7513225" y="140615"/>
                  </a:cubicBezTo>
                  <a:cubicBezTo>
                    <a:pt x="7627715" y="197099"/>
                    <a:pt x="7807928" y="335306"/>
                    <a:pt x="7988713" y="439700"/>
                  </a:cubicBezTo>
                  <a:cubicBezTo>
                    <a:pt x="8268462" y="601244"/>
                    <a:pt x="8575072" y="703829"/>
                    <a:pt x="8684895" y="36159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3" name="Freeform: Shape 142">
              <a:extLst>
                <a:ext uri="{FF2B5EF4-FFF2-40B4-BE49-F238E27FC236}">
                  <a16:creationId xmlns:a16="http://schemas.microsoft.com/office/drawing/2014/main" id="{4943529A-19F8-4452-A1D4-390F62BAB769}"/>
                </a:ext>
              </a:extLst>
            </p:cNvPr>
            <p:cNvSpPr/>
            <p:nvPr/>
          </p:nvSpPr>
          <p:spPr>
            <a:xfrm>
              <a:off x="3033581" y="7514236"/>
              <a:ext cx="8791575" cy="1333500"/>
            </a:xfrm>
            <a:custGeom>
              <a:avLst/>
              <a:gdLst>
                <a:gd name="connsiteX0" fmla="*/ 0 w 8791575"/>
                <a:gd name="connsiteY0" fmla="*/ 776800 h 1333500"/>
                <a:gd name="connsiteX1" fmla="*/ 1431512 w 8791575"/>
                <a:gd name="connsiteY1" fmla="*/ 1167896 h 1333500"/>
                <a:gd name="connsiteX2" fmla="*/ 2493740 w 8791575"/>
                <a:gd name="connsiteY2" fmla="*/ 822901 h 1333500"/>
                <a:gd name="connsiteX3" fmla="*/ 2704338 w 8791575"/>
                <a:gd name="connsiteY3" fmla="*/ 744700 h 1333500"/>
                <a:gd name="connsiteX4" fmla="*/ 3160967 w 8791575"/>
                <a:gd name="connsiteY4" fmla="*/ 627924 h 1333500"/>
                <a:gd name="connsiteX5" fmla="*/ 3312890 w 8791575"/>
                <a:gd name="connsiteY5" fmla="*/ 630305 h 1333500"/>
                <a:gd name="connsiteX6" fmla="*/ 4280345 w 8791575"/>
                <a:gd name="connsiteY6" fmla="*/ 1057501 h 1333500"/>
                <a:gd name="connsiteX7" fmla="*/ 4501610 w 8791575"/>
                <a:gd name="connsiteY7" fmla="*/ 1207901 h 1333500"/>
                <a:gd name="connsiteX8" fmla="*/ 5197983 w 8791575"/>
                <a:gd name="connsiteY8" fmla="*/ 1276672 h 1333500"/>
                <a:gd name="connsiteX9" fmla="*/ 5753576 w 8791575"/>
                <a:gd name="connsiteY9" fmla="*/ 887575 h 1333500"/>
                <a:gd name="connsiteX10" fmla="*/ 5977033 w 8791575"/>
                <a:gd name="connsiteY10" fmla="*/ 663452 h 1333500"/>
                <a:gd name="connsiteX11" fmla="*/ 6750463 w 8791575"/>
                <a:gd name="connsiteY11" fmla="*/ 67473 h 1333500"/>
                <a:gd name="connsiteX12" fmla="*/ 6987540 w 8791575"/>
                <a:gd name="connsiteY12" fmla="*/ 10418 h 1333500"/>
                <a:gd name="connsiteX13" fmla="*/ 7381494 w 8791575"/>
                <a:gd name="connsiteY13" fmla="*/ 23372 h 1333500"/>
                <a:gd name="connsiteX14" fmla="*/ 7607523 w 8791575"/>
                <a:gd name="connsiteY14" fmla="*/ 100906 h 1333500"/>
                <a:gd name="connsiteX15" fmla="*/ 8083963 w 8791575"/>
                <a:gd name="connsiteY15" fmla="*/ 413611 h 1333500"/>
                <a:gd name="connsiteX16" fmla="*/ 8796719 w 8791575"/>
                <a:gd name="connsiteY16" fmla="*/ 386465 h 133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75" h="1333500">
                  <a:moveTo>
                    <a:pt x="0" y="776800"/>
                  </a:moveTo>
                  <a:cubicBezTo>
                    <a:pt x="389573" y="1098364"/>
                    <a:pt x="946309" y="1266670"/>
                    <a:pt x="1431512" y="1167896"/>
                  </a:cubicBezTo>
                  <a:cubicBezTo>
                    <a:pt x="1814132" y="1089982"/>
                    <a:pt x="2183606" y="940058"/>
                    <a:pt x="2493740" y="822901"/>
                  </a:cubicBezTo>
                  <a:cubicBezTo>
                    <a:pt x="2566511" y="795373"/>
                    <a:pt x="2636330" y="768799"/>
                    <a:pt x="2704338" y="744700"/>
                  </a:cubicBezTo>
                  <a:cubicBezTo>
                    <a:pt x="2857405" y="690408"/>
                    <a:pt x="2993041" y="639068"/>
                    <a:pt x="3160967" y="627924"/>
                  </a:cubicBezTo>
                  <a:cubicBezTo>
                    <a:pt x="3210687" y="624590"/>
                    <a:pt x="3261360" y="624781"/>
                    <a:pt x="3312890" y="630305"/>
                  </a:cubicBezTo>
                  <a:cubicBezTo>
                    <a:pt x="3635502" y="664786"/>
                    <a:pt x="3993833" y="843665"/>
                    <a:pt x="4280345" y="1057501"/>
                  </a:cubicBezTo>
                  <a:cubicBezTo>
                    <a:pt x="4355116" y="1113318"/>
                    <a:pt x="4428554" y="1163991"/>
                    <a:pt x="4501610" y="1207901"/>
                  </a:cubicBezTo>
                  <a:cubicBezTo>
                    <a:pt x="4703541" y="1329250"/>
                    <a:pt x="4909185" y="1391924"/>
                    <a:pt x="5197983" y="1276672"/>
                  </a:cubicBezTo>
                  <a:cubicBezTo>
                    <a:pt x="5404485" y="1194280"/>
                    <a:pt x="5584508" y="1048929"/>
                    <a:pt x="5753576" y="887575"/>
                  </a:cubicBezTo>
                  <a:cubicBezTo>
                    <a:pt x="5829776" y="814900"/>
                    <a:pt x="5903691" y="738890"/>
                    <a:pt x="5977033" y="663452"/>
                  </a:cubicBezTo>
                  <a:cubicBezTo>
                    <a:pt x="6209538" y="423803"/>
                    <a:pt x="6459379" y="175486"/>
                    <a:pt x="6750463" y="67473"/>
                  </a:cubicBezTo>
                  <a:cubicBezTo>
                    <a:pt x="6829901" y="38041"/>
                    <a:pt x="6909150" y="20800"/>
                    <a:pt x="6987540" y="10418"/>
                  </a:cubicBezTo>
                  <a:cubicBezTo>
                    <a:pt x="7118509" y="-6917"/>
                    <a:pt x="7248335" y="-2631"/>
                    <a:pt x="7381494" y="23372"/>
                  </a:cubicBezTo>
                  <a:cubicBezTo>
                    <a:pt x="7458551" y="38422"/>
                    <a:pt x="7533989" y="65758"/>
                    <a:pt x="7607523" y="100906"/>
                  </a:cubicBezTo>
                  <a:cubicBezTo>
                    <a:pt x="7729633" y="159389"/>
                    <a:pt x="7908417" y="303598"/>
                    <a:pt x="8083963" y="413611"/>
                  </a:cubicBezTo>
                  <a:cubicBezTo>
                    <a:pt x="8359140" y="586109"/>
                    <a:pt x="8665178" y="708029"/>
                    <a:pt x="8796719" y="38646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4" name="Freeform: Shape 143">
              <a:extLst>
                <a:ext uri="{FF2B5EF4-FFF2-40B4-BE49-F238E27FC236}">
                  <a16:creationId xmlns:a16="http://schemas.microsoft.com/office/drawing/2014/main" id="{E56172BD-E554-4827-B0A6-2E8A29138BCD}"/>
                </a:ext>
              </a:extLst>
            </p:cNvPr>
            <p:cNvSpPr/>
            <p:nvPr/>
          </p:nvSpPr>
          <p:spPr>
            <a:xfrm>
              <a:off x="2909280" y="7483646"/>
              <a:ext cx="8905875" cy="1419225"/>
            </a:xfrm>
            <a:custGeom>
              <a:avLst/>
              <a:gdLst>
                <a:gd name="connsiteX0" fmla="*/ 0 w 8905875"/>
                <a:gd name="connsiteY0" fmla="*/ 712617 h 1419225"/>
                <a:gd name="connsiteX1" fmla="*/ 1455896 w 8905875"/>
                <a:gd name="connsiteY1" fmla="*/ 1097332 h 1419225"/>
                <a:gd name="connsiteX2" fmla="*/ 2540318 w 8905875"/>
                <a:gd name="connsiteY2" fmla="*/ 780435 h 1419225"/>
                <a:gd name="connsiteX3" fmla="*/ 2754535 w 8905875"/>
                <a:gd name="connsiteY3" fmla="*/ 739763 h 1419225"/>
                <a:gd name="connsiteX4" fmla="*/ 3202305 w 8905875"/>
                <a:gd name="connsiteY4" fmla="*/ 717570 h 1419225"/>
                <a:gd name="connsiteX5" fmla="*/ 3349466 w 8905875"/>
                <a:gd name="connsiteY5" fmla="*/ 741859 h 1419225"/>
                <a:gd name="connsiteX6" fmla="*/ 4327303 w 8905875"/>
                <a:gd name="connsiteY6" fmla="*/ 1192010 h 1419225"/>
                <a:gd name="connsiteX7" fmla="*/ 4561713 w 8905875"/>
                <a:gd name="connsiteY7" fmla="*/ 1323455 h 1419225"/>
                <a:gd name="connsiteX8" fmla="*/ 5273136 w 8905875"/>
                <a:gd name="connsiteY8" fmla="*/ 1350030 h 1419225"/>
                <a:gd name="connsiteX9" fmla="*/ 5838920 w 8905875"/>
                <a:gd name="connsiteY9" fmla="*/ 955600 h 1419225"/>
                <a:gd name="connsiteX10" fmla="*/ 6068282 w 8905875"/>
                <a:gd name="connsiteY10" fmla="*/ 730333 h 1419225"/>
                <a:gd name="connsiteX11" fmla="*/ 6844189 w 8905875"/>
                <a:gd name="connsiteY11" fmla="*/ 109970 h 1419225"/>
                <a:gd name="connsiteX12" fmla="*/ 7077361 w 8905875"/>
                <a:gd name="connsiteY12" fmla="*/ 33389 h 1419225"/>
                <a:gd name="connsiteX13" fmla="*/ 7470458 w 8905875"/>
                <a:gd name="connsiteY13" fmla="*/ 6433 h 1419225"/>
                <a:gd name="connsiteX14" fmla="*/ 7702106 w 8905875"/>
                <a:gd name="connsiteY14" fmla="*/ 74442 h 1419225"/>
                <a:gd name="connsiteX15" fmla="*/ 8179499 w 8905875"/>
                <a:gd name="connsiteY15" fmla="*/ 400864 h 1419225"/>
                <a:gd name="connsiteX16" fmla="*/ 8908828 w 8905875"/>
                <a:gd name="connsiteY16" fmla="*/ 424771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905875" h="1419225">
                  <a:moveTo>
                    <a:pt x="0" y="712617"/>
                  </a:moveTo>
                  <a:cubicBezTo>
                    <a:pt x="393097" y="1032943"/>
                    <a:pt x="969455" y="1211346"/>
                    <a:pt x="1455896" y="1097332"/>
                  </a:cubicBezTo>
                  <a:cubicBezTo>
                    <a:pt x="1846136" y="1005892"/>
                    <a:pt x="2220468" y="853682"/>
                    <a:pt x="2540318" y="780435"/>
                  </a:cubicBezTo>
                  <a:cubicBezTo>
                    <a:pt x="2614136" y="763576"/>
                    <a:pt x="2684812" y="749860"/>
                    <a:pt x="2754535" y="739763"/>
                  </a:cubicBezTo>
                  <a:cubicBezTo>
                    <a:pt x="2906840" y="717570"/>
                    <a:pt x="3039237" y="700711"/>
                    <a:pt x="3202305" y="717570"/>
                  </a:cubicBezTo>
                  <a:cubicBezTo>
                    <a:pt x="3250216" y="722523"/>
                    <a:pt x="3299365" y="729857"/>
                    <a:pt x="3349466" y="741859"/>
                  </a:cubicBezTo>
                  <a:cubicBezTo>
                    <a:pt x="3665506" y="817677"/>
                    <a:pt x="4026408" y="1000177"/>
                    <a:pt x="4327303" y="1192010"/>
                  </a:cubicBezTo>
                  <a:cubicBezTo>
                    <a:pt x="4406170" y="1242302"/>
                    <a:pt x="4484275" y="1286212"/>
                    <a:pt x="4561713" y="1323455"/>
                  </a:cubicBezTo>
                  <a:cubicBezTo>
                    <a:pt x="4773359" y="1425087"/>
                    <a:pt x="4987576" y="1468807"/>
                    <a:pt x="5273136" y="1350030"/>
                  </a:cubicBezTo>
                  <a:cubicBezTo>
                    <a:pt x="5481447" y="1263448"/>
                    <a:pt x="5665566" y="1117525"/>
                    <a:pt x="5838920" y="955600"/>
                  </a:cubicBezTo>
                  <a:cubicBezTo>
                    <a:pt x="5917025" y="882733"/>
                    <a:pt x="5993035" y="806343"/>
                    <a:pt x="6068282" y="730333"/>
                  </a:cubicBezTo>
                  <a:cubicBezTo>
                    <a:pt x="6305741" y="489636"/>
                    <a:pt x="6556725" y="238081"/>
                    <a:pt x="6844189" y="109970"/>
                  </a:cubicBezTo>
                  <a:cubicBezTo>
                    <a:pt x="6922199" y="75204"/>
                    <a:pt x="7000209" y="51391"/>
                    <a:pt x="7077361" y="33389"/>
                  </a:cubicBezTo>
                  <a:cubicBezTo>
                    <a:pt x="7207091" y="3004"/>
                    <a:pt x="7336155" y="-8331"/>
                    <a:pt x="7470458" y="6433"/>
                  </a:cubicBezTo>
                  <a:cubicBezTo>
                    <a:pt x="7549706" y="15196"/>
                    <a:pt x="7626954" y="39580"/>
                    <a:pt x="7702106" y="74442"/>
                  </a:cubicBezTo>
                  <a:cubicBezTo>
                    <a:pt x="7831932" y="134735"/>
                    <a:pt x="8009192" y="285230"/>
                    <a:pt x="8179499" y="400864"/>
                  </a:cubicBezTo>
                  <a:cubicBezTo>
                    <a:pt x="8450008" y="584410"/>
                    <a:pt x="8755666" y="725666"/>
                    <a:pt x="8908828" y="42477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5" name="Freeform: Shape 144">
              <a:extLst>
                <a:ext uri="{FF2B5EF4-FFF2-40B4-BE49-F238E27FC236}">
                  <a16:creationId xmlns:a16="http://schemas.microsoft.com/office/drawing/2014/main" id="{AB3E624F-E14C-410E-87A1-A21D38BC9818}"/>
                </a:ext>
              </a:extLst>
            </p:cNvPr>
            <p:cNvSpPr/>
            <p:nvPr/>
          </p:nvSpPr>
          <p:spPr>
            <a:xfrm>
              <a:off x="2784884" y="7441813"/>
              <a:ext cx="9020175" cy="1514475"/>
            </a:xfrm>
            <a:custGeom>
              <a:avLst/>
              <a:gdLst>
                <a:gd name="connsiteX0" fmla="*/ 0 w 9020175"/>
                <a:gd name="connsiteY0" fmla="*/ 659581 h 1514475"/>
                <a:gd name="connsiteX1" fmla="*/ 1480376 w 9020175"/>
                <a:gd name="connsiteY1" fmla="*/ 1038009 h 1514475"/>
                <a:gd name="connsiteX2" fmla="*/ 2586895 w 9020175"/>
                <a:gd name="connsiteY2" fmla="*/ 749211 h 1514475"/>
                <a:gd name="connsiteX3" fmla="*/ 2804731 w 9020175"/>
                <a:gd name="connsiteY3" fmla="*/ 746067 h 1514475"/>
                <a:gd name="connsiteX4" fmla="*/ 3243548 w 9020175"/>
                <a:gd name="connsiteY4" fmla="*/ 818362 h 1514475"/>
                <a:gd name="connsiteX5" fmla="*/ 3385947 w 9020175"/>
                <a:gd name="connsiteY5" fmla="*/ 864654 h 1514475"/>
                <a:gd name="connsiteX6" fmla="*/ 4374071 w 9020175"/>
                <a:gd name="connsiteY6" fmla="*/ 1337665 h 1514475"/>
                <a:gd name="connsiteX7" fmla="*/ 4621625 w 9020175"/>
                <a:gd name="connsiteY7" fmla="*/ 1450060 h 1514475"/>
                <a:gd name="connsiteX8" fmla="*/ 5348097 w 9020175"/>
                <a:gd name="connsiteY8" fmla="*/ 1434439 h 1514475"/>
                <a:gd name="connsiteX9" fmla="*/ 5924074 w 9020175"/>
                <a:gd name="connsiteY9" fmla="*/ 1034770 h 1514475"/>
                <a:gd name="connsiteX10" fmla="*/ 6159341 w 9020175"/>
                <a:gd name="connsiteY10" fmla="*/ 808266 h 1514475"/>
                <a:gd name="connsiteX11" fmla="*/ 6937629 w 9020175"/>
                <a:gd name="connsiteY11" fmla="*/ 163423 h 1514475"/>
                <a:gd name="connsiteX12" fmla="*/ 7166896 w 9020175"/>
                <a:gd name="connsiteY12" fmla="*/ 67221 h 1514475"/>
                <a:gd name="connsiteX13" fmla="*/ 7559136 w 9020175"/>
                <a:gd name="connsiteY13" fmla="*/ 355 h 1514475"/>
                <a:gd name="connsiteX14" fmla="*/ 7796308 w 9020175"/>
                <a:gd name="connsiteY14" fmla="*/ 58839 h 1514475"/>
                <a:gd name="connsiteX15" fmla="*/ 8274558 w 9020175"/>
                <a:gd name="connsiteY15" fmla="*/ 398881 h 1514475"/>
                <a:gd name="connsiteX16" fmla="*/ 9020461 w 9020175"/>
                <a:gd name="connsiteY16" fmla="*/ 473748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020175" h="1514475">
                  <a:moveTo>
                    <a:pt x="0" y="659581"/>
                  </a:moveTo>
                  <a:cubicBezTo>
                    <a:pt x="396716" y="978668"/>
                    <a:pt x="992600" y="1166977"/>
                    <a:pt x="1480376" y="1038009"/>
                  </a:cubicBezTo>
                  <a:cubicBezTo>
                    <a:pt x="1878139" y="932853"/>
                    <a:pt x="2257044" y="777690"/>
                    <a:pt x="2586895" y="749211"/>
                  </a:cubicBezTo>
                  <a:cubicBezTo>
                    <a:pt x="2661571" y="742734"/>
                    <a:pt x="2733104" y="741781"/>
                    <a:pt x="2804731" y="746067"/>
                  </a:cubicBezTo>
                  <a:cubicBezTo>
                    <a:pt x="2955608" y="755021"/>
                    <a:pt x="3085433" y="773404"/>
                    <a:pt x="3243548" y="818362"/>
                  </a:cubicBezTo>
                  <a:cubicBezTo>
                    <a:pt x="3289649" y="831507"/>
                    <a:pt x="3337370" y="846175"/>
                    <a:pt x="3385947" y="864654"/>
                  </a:cubicBezTo>
                  <a:cubicBezTo>
                    <a:pt x="3695510" y="982192"/>
                    <a:pt x="4058888" y="1167835"/>
                    <a:pt x="4374071" y="1337665"/>
                  </a:cubicBezTo>
                  <a:cubicBezTo>
                    <a:pt x="4457129" y="1382433"/>
                    <a:pt x="4539711" y="1419675"/>
                    <a:pt x="4621625" y="1450060"/>
                  </a:cubicBezTo>
                  <a:cubicBezTo>
                    <a:pt x="4842796" y="1532261"/>
                    <a:pt x="5065681" y="1556645"/>
                    <a:pt x="5348097" y="1434439"/>
                  </a:cubicBezTo>
                  <a:cubicBezTo>
                    <a:pt x="5558219" y="1343571"/>
                    <a:pt x="5746433" y="1197076"/>
                    <a:pt x="5924074" y="1034770"/>
                  </a:cubicBezTo>
                  <a:cubicBezTo>
                    <a:pt x="6004179" y="961618"/>
                    <a:pt x="6082189" y="885037"/>
                    <a:pt x="6159341" y="808266"/>
                  </a:cubicBezTo>
                  <a:cubicBezTo>
                    <a:pt x="6401848" y="566616"/>
                    <a:pt x="6653879" y="311823"/>
                    <a:pt x="6937629" y="163423"/>
                  </a:cubicBezTo>
                  <a:cubicBezTo>
                    <a:pt x="7014210" y="123323"/>
                    <a:pt x="7091077" y="92938"/>
                    <a:pt x="7166896" y="67221"/>
                  </a:cubicBezTo>
                  <a:cubicBezTo>
                    <a:pt x="7295293" y="23691"/>
                    <a:pt x="7423690" y="-3455"/>
                    <a:pt x="7559136" y="355"/>
                  </a:cubicBezTo>
                  <a:cubicBezTo>
                    <a:pt x="7640574" y="2641"/>
                    <a:pt x="7719632" y="24168"/>
                    <a:pt x="7796308" y="58839"/>
                  </a:cubicBezTo>
                  <a:cubicBezTo>
                    <a:pt x="7933849" y="120942"/>
                    <a:pt x="8109395" y="277914"/>
                    <a:pt x="8274558" y="398881"/>
                  </a:cubicBezTo>
                  <a:cubicBezTo>
                    <a:pt x="8540306" y="593667"/>
                    <a:pt x="8845582" y="753973"/>
                    <a:pt x="9020461" y="473748"/>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6" name="Freeform: Shape 145">
              <a:extLst>
                <a:ext uri="{FF2B5EF4-FFF2-40B4-BE49-F238E27FC236}">
                  <a16:creationId xmlns:a16="http://schemas.microsoft.com/office/drawing/2014/main" id="{BEB49AF7-A8FD-4DE3-B93E-57FCE38821B4}"/>
                </a:ext>
              </a:extLst>
            </p:cNvPr>
            <p:cNvSpPr/>
            <p:nvPr/>
          </p:nvSpPr>
          <p:spPr>
            <a:xfrm>
              <a:off x="2660582" y="7393939"/>
              <a:ext cx="9124950" cy="1619250"/>
            </a:xfrm>
            <a:custGeom>
              <a:avLst/>
              <a:gdLst>
                <a:gd name="connsiteX0" fmla="*/ 0 w 9124950"/>
                <a:gd name="connsiteY0" fmla="*/ 612680 h 1619250"/>
                <a:gd name="connsiteX1" fmla="*/ 1504855 w 9124950"/>
                <a:gd name="connsiteY1" fmla="*/ 984727 h 1619250"/>
                <a:gd name="connsiteX2" fmla="*/ 2633567 w 9124950"/>
                <a:gd name="connsiteY2" fmla="*/ 724123 h 1619250"/>
                <a:gd name="connsiteX3" fmla="*/ 2854928 w 9124950"/>
                <a:gd name="connsiteY3" fmla="*/ 758508 h 1619250"/>
                <a:gd name="connsiteX4" fmla="*/ 3284792 w 9124950"/>
                <a:gd name="connsiteY4" fmla="*/ 925386 h 1619250"/>
                <a:gd name="connsiteX5" fmla="*/ 3422333 w 9124950"/>
                <a:gd name="connsiteY5" fmla="*/ 993585 h 1619250"/>
                <a:gd name="connsiteX6" fmla="*/ 4420743 w 9124950"/>
                <a:gd name="connsiteY6" fmla="*/ 1489552 h 1619250"/>
                <a:gd name="connsiteX7" fmla="*/ 4681443 w 9124950"/>
                <a:gd name="connsiteY7" fmla="*/ 1582992 h 1619250"/>
                <a:gd name="connsiteX8" fmla="*/ 5422964 w 9124950"/>
                <a:gd name="connsiteY8" fmla="*/ 1525175 h 1619250"/>
                <a:gd name="connsiteX9" fmla="*/ 6009132 w 9124950"/>
                <a:gd name="connsiteY9" fmla="*/ 1120172 h 1619250"/>
                <a:gd name="connsiteX10" fmla="*/ 6250305 w 9124950"/>
                <a:gd name="connsiteY10" fmla="*/ 892525 h 1619250"/>
                <a:gd name="connsiteX11" fmla="*/ 7031070 w 9124950"/>
                <a:gd name="connsiteY11" fmla="*/ 223203 h 1619250"/>
                <a:gd name="connsiteX12" fmla="*/ 7256431 w 9124950"/>
                <a:gd name="connsiteY12" fmla="*/ 107474 h 1619250"/>
                <a:gd name="connsiteX13" fmla="*/ 7647909 w 9124950"/>
                <a:gd name="connsiteY13" fmla="*/ 604 h 1619250"/>
                <a:gd name="connsiteX14" fmla="*/ 7890701 w 9124950"/>
                <a:gd name="connsiteY14" fmla="*/ 49562 h 1619250"/>
                <a:gd name="connsiteX15" fmla="*/ 8369904 w 9124950"/>
                <a:gd name="connsiteY15" fmla="*/ 403321 h 1619250"/>
                <a:gd name="connsiteX16" fmla="*/ 9132380 w 9124950"/>
                <a:gd name="connsiteY16" fmla="*/ 529146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24950" h="1619250">
                  <a:moveTo>
                    <a:pt x="0" y="612680"/>
                  </a:moveTo>
                  <a:cubicBezTo>
                    <a:pt x="400241" y="930530"/>
                    <a:pt x="1015651" y="1128554"/>
                    <a:pt x="1504855" y="984727"/>
                  </a:cubicBezTo>
                  <a:cubicBezTo>
                    <a:pt x="1910239" y="865569"/>
                    <a:pt x="2293430" y="706978"/>
                    <a:pt x="2633567" y="724123"/>
                  </a:cubicBezTo>
                  <a:cubicBezTo>
                    <a:pt x="2709005" y="727933"/>
                    <a:pt x="2781491" y="739363"/>
                    <a:pt x="2854928" y="758508"/>
                  </a:cubicBezTo>
                  <a:cubicBezTo>
                    <a:pt x="3004471" y="797465"/>
                    <a:pt x="3131630" y="851948"/>
                    <a:pt x="3284792" y="925386"/>
                  </a:cubicBezTo>
                  <a:cubicBezTo>
                    <a:pt x="3329083" y="946627"/>
                    <a:pt x="3375279" y="968820"/>
                    <a:pt x="3422333" y="993585"/>
                  </a:cubicBezTo>
                  <a:cubicBezTo>
                    <a:pt x="3725228" y="1153224"/>
                    <a:pt x="4091369" y="1341533"/>
                    <a:pt x="4420743" y="1489552"/>
                  </a:cubicBezTo>
                  <a:cubicBezTo>
                    <a:pt x="4507992" y="1528795"/>
                    <a:pt x="4595051" y="1559465"/>
                    <a:pt x="4681443" y="1582992"/>
                  </a:cubicBezTo>
                  <a:cubicBezTo>
                    <a:pt x="4912138" y="1645952"/>
                    <a:pt x="5143691" y="1650715"/>
                    <a:pt x="5422964" y="1525175"/>
                  </a:cubicBezTo>
                  <a:cubicBezTo>
                    <a:pt x="5634800" y="1429925"/>
                    <a:pt x="5827205" y="1283050"/>
                    <a:pt x="6009132" y="1120172"/>
                  </a:cubicBezTo>
                  <a:cubicBezTo>
                    <a:pt x="6091143" y="1046735"/>
                    <a:pt x="6171152" y="969963"/>
                    <a:pt x="6250305" y="892525"/>
                  </a:cubicBezTo>
                  <a:cubicBezTo>
                    <a:pt x="6497765" y="649828"/>
                    <a:pt x="6751034" y="391986"/>
                    <a:pt x="7031070" y="223203"/>
                  </a:cubicBezTo>
                  <a:cubicBezTo>
                    <a:pt x="7106317" y="177864"/>
                    <a:pt x="7181850" y="140717"/>
                    <a:pt x="7256431" y="107474"/>
                  </a:cubicBezTo>
                  <a:cubicBezTo>
                    <a:pt x="7383590" y="50801"/>
                    <a:pt x="7511320" y="7652"/>
                    <a:pt x="7647909" y="604"/>
                  </a:cubicBezTo>
                  <a:cubicBezTo>
                    <a:pt x="7731633" y="-3682"/>
                    <a:pt x="7812500" y="15082"/>
                    <a:pt x="7890701" y="49562"/>
                  </a:cubicBezTo>
                  <a:cubicBezTo>
                    <a:pt x="8035957" y="113475"/>
                    <a:pt x="8209884" y="276924"/>
                    <a:pt x="8369904" y="403321"/>
                  </a:cubicBezTo>
                  <a:cubicBezTo>
                    <a:pt x="8630888" y="609442"/>
                    <a:pt x="8935879" y="788798"/>
                    <a:pt x="9132380" y="52914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7" name="Freeform: Shape 146">
              <a:extLst>
                <a:ext uri="{FF2B5EF4-FFF2-40B4-BE49-F238E27FC236}">
                  <a16:creationId xmlns:a16="http://schemas.microsoft.com/office/drawing/2014/main" id="{FAB001C5-A466-4FDF-B62C-9E7E50852A0F}"/>
                </a:ext>
              </a:extLst>
            </p:cNvPr>
            <p:cNvSpPr/>
            <p:nvPr/>
          </p:nvSpPr>
          <p:spPr>
            <a:xfrm>
              <a:off x="2536186" y="7343514"/>
              <a:ext cx="9239250" cy="1733550"/>
            </a:xfrm>
            <a:custGeom>
              <a:avLst/>
              <a:gdLst>
                <a:gd name="connsiteX0" fmla="*/ 0 w 9239250"/>
                <a:gd name="connsiteY0" fmla="*/ 568237 h 1733550"/>
                <a:gd name="connsiteX1" fmla="*/ 1529239 w 9239250"/>
                <a:gd name="connsiteY1" fmla="*/ 933997 h 1733550"/>
                <a:gd name="connsiteX2" fmla="*/ 2680145 w 9239250"/>
                <a:gd name="connsiteY2" fmla="*/ 701491 h 1733550"/>
                <a:gd name="connsiteX3" fmla="*/ 2905125 w 9239250"/>
                <a:gd name="connsiteY3" fmla="*/ 773405 h 1733550"/>
                <a:gd name="connsiteX4" fmla="*/ 3326035 w 9239250"/>
                <a:gd name="connsiteY4" fmla="*/ 1034771 h 1733550"/>
                <a:gd name="connsiteX5" fmla="*/ 3458813 w 9239250"/>
                <a:gd name="connsiteY5" fmla="*/ 1124973 h 1733550"/>
                <a:gd name="connsiteX6" fmla="*/ 4467511 w 9239250"/>
                <a:gd name="connsiteY6" fmla="*/ 1643895 h 1733550"/>
                <a:gd name="connsiteX7" fmla="*/ 4741355 w 9239250"/>
                <a:gd name="connsiteY7" fmla="*/ 1718380 h 1733550"/>
                <a:gd name="connsiteX8" fmla="*/ 5497925 w 9239250"/>
                <a:gd name="connsiteY8" fmla="*/ 1618368 h 1733550"/>
                <a:gd name="connsiteX9" fmla="*/ 6094286 w 9239250"/>
                <a:gd name="connsiteY9" fmla="*/ 1208031 h 1733550"/>
                <a:gd name="connsiteX10" fmla="*/ 6341364 w 9239250"/>
                <a:gd name="connsiteY10" fmla="*/ 979145 h 1733550"/>
                <a:gd name="connsiteX11" fmla="*/ 7124605 w 9239250"/>
                <a:gd name="connsiteY11" fmla="*/ 285439 h 1733550"/>
                <a:gd name="connsiteX12" fmla="*/ 7346062 w 9239250"/>
                <a:gd name="connsiteY12" fmla="*/ 150184 h 1733550"/>
                <a:gd name="connsiteX13" fmla="*/ 7736681 w 9239250"/>
                <a:gd name="connsiteY13" fmla="*/ 3404 h 1733550"/>
                <a:gd name="connsiteX14" fmla="*/ 7985093 w 9239250"/>
                <a:gd name="connsiteY14" fmla="*/ 42838 h 1733550"/>
                <a:gd name="connsiteX15" fmla="*/ 8465153 w 9239250"/>
                <a:gd name="connsiteY15" fmla="*/ 410217 h 1733550"/>
                <a:gd name="connsiteX16" fmla="*/ 9244298 w 9239250"/>
                <a:gd name="connsiteY16" fmla="*/ 587096 h 173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239250" h="1733550">
                  <a:moveTo>
                    <a:pt x="0" y="568237"/>
                  </a:moveTo>
                  <a:cubicBezTo>
                    <a:pt x="403765" y="884943"/>
                    <a:pt x="1038701" y="1092302"/>
                    <a:pt x="1529239" y="933997"/>
                  </a:cubicBezTo>
                  <a:cubicBezTo>
                    <a:pt x="1942052" y="800837"/>
                    <a:pt x="2330006" y="637864"/>
                    <a:pt x="2680145" y="701491"/>
                  </a:cubicBezTo>
                  <a:cubicBezTo>
                    <a:pt x="2756535" y="715398"/>
                    <a:pt x="2830068" y="739020"/>
                    <a:pt x="2905125" y="773405"/>
                  </a:cubicBezTo>
                  <a:cubicBezTo>
                    <a:pt x="3054001" y="841699"/>
                    <a:pt x="3178016" y="932758"/>
                    <a:pt x="3326035" y="1034771"/>
                  </a:cubicBezTo>
                  <a:cubicBezTo>
                    <a:pt x="3368612" y="1064108"/>
                    <a:pt x="3413189" y="1093731"/>
                    <a:pt x="3458813" y="1124973"/>
                  </a:cubicBezTo>
                  <a:cubicBezTo>
                    <a:pt x="3754850" y="1326903"/>
                    <a:pt x="4123944" y="1517593"/>
                    <a:pt x="4467511" y="1643895"/>
                  </a:cubicBezTo>
                  <a:cubicBezTo>
                    <a:pt x="4558951" y="1677518"/>
                    <a:pt x="4650391" y="1701712"/>
                    <a:pt x="4741355" y="1718380"/>
                  </a:cubicBezTo>
                  <a:cubicBezTo>
                    <a:pt x="4981480" y="1762386"/>
                    <a:pt x="5221700" y="1747241"/>
                    <a:pt x="5497925" y="1618368"/>
                  </a:cubicBezTo>
                  <a:cubicBezTo>
                    <a:pt x="5711571" y="1518736"/>
                    <a:pt x="5907977" y="1371480"/>
                    <a:pt x="6094286" y="1208031"/>
                  </a:cubicBezTo>
                  <a:cubicBezTo>
                    <a:pt x="6178296" y="1134403"/>
                    <a:pt x="6260306" y="1057250"/>
                    <a:pt x="6341364" y="979145"/>
                  </a:cubicBezTo>
                  <a:cubicBezTo>
                    <a:pt x="6593777" y="735400"/>
                    <a:pt x="6848285" y="474606"/>
                    <a:pt x="7124605" y="285439"/>
                  </a:cubicBezTo>
                  <a:cubicBezTo>
                    <a:pt x="7198424" y="234862"/>
                    <a:pt x="7272719" y="190951"/>
                    <a:pt x="7346062" y="150184"/>
                  </a:cubicBezTo>
                  <a:cubicBezTo>
                    <a:pt x="7471791" y="80176"/>
                    <a:pt x="7598950" y="21025"/>
                    <a:pt x="7736681" y="3404"/>
                  </a:cubicBezTo>
                  <a:cubicBezTo>
                    <a:pt x="7822597" y="-7550"/>
                    <a:pt x="7905274" y="8548"/>
                    <a:pt x="7985093" y="42838"/>
                  </a:cubicBezTo>
                  <a:cubicBezTo>
                    <a:pt x="8138160" y="108465"/>
                    <a:pt x="8310182" y="278581"/>
                    <a:pt x="8465153" y="410217"/>
                  </a:cubicBezTo>
                  <a:cubicBezTo>
                    <a:pt x="8721185" y="627768"/>
                    <a:pt x="9025985" y="825983"/>
                    <a:pt x="9244298" y="58709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8" name="Freeform: Shape 147">
              <a:extLst>
                <a:ext uri="{FF2B5EF4-FFF2-40B4-BE49-F238E27FC236}">
                  <a16:creationId xmlns:a16="http://schemas.microsoft.com/office/drawing/2014/main" id="{D50F392E-B807-4014-9211-3B2E6A83F7BC}"/>
                </a:ext>
              </a:extLst>
            </p:cNvPr>
            <p:cNvSpPr/>
            <p:nvPr/>
          </p:nvSpPr>
          <p:spPr>
            <a:xfrm>
              <a:off x="2411885" y="7291644"/>
              <a:ext cx="9353550" cy="1857375"/>
            </a:xfrm>
            <a:custGeom>
              <a:avLst/>
              <a:gdLst>
                <a:gd name="connsiteX0" fmla="*/ 0 w 9353550"/>
                <a:gd name="connsiteY0" fmla="*/ 525333 h 1857375"/>
                <a:gd name="connsiteX1" fmla="*/ 1553718 w 9353550"/>
                <a:gd name="connsiteY1" fmla="*/ 884806 h 1857375"/>
                <a:gd name="connsiteX2" fmla="*/ 2726817 w 9353550"/>
                <a:gd name="connsiteY2" fmla="*/ 680495 h 1857375"/>
                <a:gd name="connsiteX3" fmla="*/ 2955417 w 9353550"/>
                <a:gd name="connsiteY3" fmla="*/ 789937 h 1857375"/>
                <a:gd name="connsiteX4" fmla="*/ 3367373 w 9353550"/>
                <a:gd name="connsiteY4" fmla="*/ 1145887 h 1857375"/>
                <a:gd name="connsiteX5" fmla="*/ 3495389 w 9353550"/>
                <a:gd name="connsiteY5" fmla="*/ 1257996 h 1857375"/>
                <a:gd name="connsiteX6" fmla="*/ 4514374 w 9353550"/>
                <a:gd name="connsiteY6" fmla="*/ 1799873 h 1857375"/>
                <a:gd name="connsiteX7" fmla="*/ 4801362 w 9353550"/>
                <a:gd name="connsiteY7" fmla="*/ 1855404 h 1857375"/>
                <a:gd name="connsiteX8" fmla="*/ 5572983 w 9353550"/>
                <a:gd name="connsiteY8" fmla="*/ 1713291 h 1857375"/>
                <a:gd name="connsiteX9" fmla="*/ 6179535 w 9353550"/>
                <a:gd name="connsiteY9" fmla="*/ 1297620 h 1857375"/>
                <a:gd name="connsiteX10" fmla="*/ 6432519 w 9353550"/>
                <a:gd name="connsiteY10" fmla="*/ 1067591 h 1857375"/>
                <a:gd name="connsiteX11" fmla="*/ 7218140 w 9353550"/>
                <a:gd name="connsiteY11" fmla="*/ 349406 h 1857375"/>
                <a:gd name="connsiteX12" fmla="*/ 7435596 w 9353550"/>
                <a:gd name="connsiteY12" fmla="*/ 194530 h 1857375"/>
                <a:gd name="connsiteX13" fmla="*/ 7825359 w 9353550"/>
                <a:gd name="connsiteY13" fmla="*/ 7840 h 1857375"/>
                <a:gd name="connsiteX14" fmla="*/ 8079391 w 9353550"/>
                <a:gd name="connsiteY14" fmla="*/ 37748 h 1857375"/>
                <a:gd name="connsiteX15" fmla="*/ 8560403 w 9353550"/>
                <a:gd name="connsiteY15" fmla="*/ 418843 h 1857375"/>
                <a:gd name="connsiteX16" fmla="*/ 9356122 w 9353550"/>
                <a:gd name="connsiteY16" fmla="*/ 6466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353550" h="1857375">
                  <a:moveTo>
                    <a:pt x="0" y="525333"/>
                  </a:moveTo>
                  <a:cubicBezTo>
                    <a:pt x="407289" y="840801"/>
                    <a:pt x="1061561" y="1057400"/>
                    <a:pt x="1553718" y="884806"/>
                  </a:cubicBezTo>
                  <a:cubicBezTo>
                    <a:pt x="1973961" y="737359"/>
                    <a:pt x="2367153" y="569719"/>
                    <a:pt x="2726817" y="680495"/>
                  </a:cubicBezTo>
                  <a:cubicBezTo>
                    <a:pt x="2804160" y="704308"/>
                    <a:pt x="2879122" y="740122"/>
                    <a:pt x="2955417" y="789937"/>
                  </a:cubicBezTo>
                  <a:cubicBezTo>
                    <a:pt x="3104198" y="887283"/>
                    <a:pt x="3224689" y="1015204"/>
                    <a:pt x="3367373" y="1145887"/>
                  </a:cubicBezTo>
                  <a:cubicBezTo>
                    <a:pt x="3408236" y="1183320"/>
                    <a:pt x="3451098" y="1220563"/>
                    <a:pt x="3495389" y="1257996"/>
                  </a:cubicBezTo>
                  <a:cubicBezTo>
                    <a:pt x="3784187" y="1502408"/>
                    <a:pt x="4156615" y="1695193"/>
                    <a:pt x="4514374" y="1799873"/>
                  </a:cubicBezTo>
                  <a:cubicBezTo>
                    <a:pt x="4610005" y="1827877"/>
                    <a:pt x="4705922" y="1845784"/>
                    <a:pt x="4801362" y="1855404"/>
                  </a:cubicBezTo>
                  <a:cubicBezTo>
                    <a:pt x="5050917" y="1880645"/>
                    <a:pt x="5299806" y="1845212"/>
                    <a:pt x="5572983" y="1713291"/>
                  </a:cubicBezTo>
                  <a:cubicBezTo>
                    <a:pt x="5788343" y="1609183"/>
                    <a:pt x="5988939" y="1461545"/>
                    <a:pt x="6179535" y="1297620"/>
                  </a:cubicBezTo>
                  <a:cubicBezTo>
                    <a:pt x="6265450" y="1223706"/>
                    <a:pt x="6349460" y="1146363"/>
                    <a:pt x="6432519" y="1067591"/>
                  </a:cubicBezTo>
                  <a:cubicBezTo>
                    <a:pt x="6689884" y="822894"/>
                    <a:pt x="6945821" y="559051"/>
                    <a:pt x="7218140" y="349406"/>
                  </a:cubicBezTo>
                  <a:cubicBezTo>
                    <a:pt x="7290625" y="293590"/>
                    <a:pt x="7363492" y="242917"/>
                    <a:pt x="7435596" y="194530"/>
                  </a:cubicBezTo>
                  <a:cubicBezTo>
                    <a:pt x="7559897" y="111281"/>
                    <a:pt x="7686484" y="35843"/>
                    <a:pt x="7825359" y="7840"/>
                  </a:cubicBezTo>
                  <a:cubicBezTo>
                    <a:pt x="7913465" y="-9972"/>
                    <a:pt x="7997952" y="3649"/>
                    <a:pt x="8079391" y="37748"/>
                  </a:cubicBezTo>
                  <a:cubicBezTo>
                    <a:pt x="8240268" y="105090"/>
                    <a:pt x="8410384" y="281874"/>
                    <a:pt x="8560403" y="418843"/>
                  </a:cubicBezTo>
                  <a:cubicBezTo>
                    <a:pt x="8811387" y="648015"/>
                    <a:pt x="9116187" y="864994"/>
                    <a:pt x="9356122" y="64668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9" name="Freeform: Shape 148">
              <a:extLst>
                <a:ext uri="{FF2B5EF4-FFF2-40B4-BE49-F238E27FC236}">
                  <a16:creationId xmlns:a16="http://schemas.microsoft.com/office/drawing/2014/main" id="{A6C31939-99AB-4A16-81DF-E94DBC1DC2F7}"/>
                </a:ext>
              </a:extLst>
            </p:cNvPr>
            <p:cNvSpPr/>
            <p:nvPr/>
          </p:nvSpPr>
          <p:spPr>
            <a:xfrm>
              <a:off x="2287583" y="7238332"/>
              <a:ext cx="9467850" cy="1990725"/>
            </a:xfrm>
            <a:custGeom>
              <a:avLst/>
              <a:gdLst>
                <a:gd name="connsiteX0" fmla="*/ 0 w 9467850"/>
                <a:gd name="connsiteY0" fmla="*/ 483871 h 1990725"/>
                <a:gd name="connsiteX1" fmla="*/ 1578197 w 9467850"/>
                <a:gd name="connsiteY1" fmla="*/ 836962 h 1990725"/>
                <a:gd name="connsiteX2" fmla="*/ 2773394 w 9467850"/>
                <a:gd name="connsiteY2" fmla="*/ 660750 h 1990725"/>
                <a:gd name="connsiteX3" fmla="*/ 3005519 w 9467850"/>
                <a:gd name="connsiteY3" fmla="*/ 807816 h 1990725"/>
                <a:gd name="connsiteX4" fmla="*/ 3408521 w 9467850"/>
                <a:gd name="connsiteY4" fmla="*/ 1258253 h 1990725"/>
                <a:gd name="connsiteX5" fmla="*/ 3531775 w 9467850"/>
                <a:gd name="connsiteY5" fmla="*/ 1392270 h 1990725"/>
                <a:gd name="connsiteX6" fmla="*/ 4561142 w 9467850"/>
                <a:gd name="connsiteY6" fmla="*/ 1957102 h 1990725"/>
                <a:gd name="connsiteX7" fmla="*/ 4861274 w 9467850"/>
                <a:gd name="connsiteY7" fmla="*/ 1993678 h 1990725"/>
                <a:gd name="connsiteX8" fmla="*/ 5647944 w 9467850"/>
                <a:gd name="connsiteY8" fmla="*/ 1809370 h 1990725"/>
                <a:gd name="connsiteX9" fmla="*/ 6264688 w 9467850"/>
                <a:gd name="connsiteY9" fmla="*/ 1388365 h 1990725"/>
                <a:gd name="connsiteX10" fmla="*/ 6523578 w 9467850"/>
                <a:gd name="connsiteY10" fmla="*/ 1157098 h 1990725"/>
                <a:gd name="connsiteX11" fmla="*/ 7311676 w 9467850"/>
                <a:gd name="connsiteY11" fmla="*/ 414433 h 1990725"/>
                <a:gd name="connsiteX12" fmla="*/ 7525226 w 9467850"/>
                <a:gd name="connsiteY12" fmla="*/ 240031 h 1990725"/>
                <a:gd name="connsiteX13" fmla="*/ 7914132 w 9467850"/>
                <a:gd name="connsiteY13" fmla="*/ 13336 h 1990725"/>
                <a:gd name="connsiteX14" fmla="*/ 8173784 w 9467850"/>
                <a:gd name="connsiteY14" fmla="*/ 33719 h 1990725"/>
                <a:gd name="connsiteX15" fmla="*/ 8655748 w 9467850"/>
                <a:gd name="connsiteY15" fmla="*/ 428435 h 1990725"/>
                <a:gd name="connsiteX16" fmla="*/ 9468041 w 9467850"/>
                <a:gd name="connsiteY16" fmla="*/ 707327 h 1990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467850" h="1990725">
                  <a:moveTo>
                    <a:pt x="0" y="483871"/>
                  </a:moveTo>
                  <a:cubicBezTo>
                    <a:pt x="410813" y="798100"/>
                    <a:pt x="1084421" y="1023843"/>
                    <a:pt x="1578197" y="836962"/>
                  </a:cubicBezTo>
                  <a:cubicBezTo>
                    <a:pt x="2005775" y="675133"/>
                    <a:pt x="2404872" y="502540"/>
                    <a:pt x="2773394" y="660750"/>
                  </a:cubicBezTo>
                  <a:cubicBezTo>
                    <a:pt x="2851880" y="694468"/>
                    <a:pt x="2928366" y="742379"/>
                    <a:pt x="3005519" y="807816"/>
                  </a:cubicBezTo>
                  <a:cubicBezTo>
                    <a:pt x="3154871" y="934213"/>
                    <a:pt x="3271266" y="1098995"/>
                    <a:pt x="3408521" y="1258253"/>
                  </a:cubicBezTo>
                  <a:cubicBezTo>
                    <a:pt x="3447669" y="1303687"/>
                    <a:pt x="3488817" y="1348550"/>
                    <a:pt x="3531775" y="1392270"/>
                  </a:cubicBezTo>
                  <a:cubicBezTo>
                    <a:pt x="3813143" y="1679163"/>
                    <a:pt x="4189190" y="1873854"/>
                    <a:pt x="4561142" y="1957102"/>
                  </a:cubicBezTo>
                  <a:cubicBezTo>
                    <a:pt x="4660964" y="1979486"/>
                    <a:pt x="4761357" y="1991107"/>
                    <a:pt x="4861274" y="1993678"/>
                  </a:cubicBezTo>
                  <a:cubicBezTo>
                    <a:pt x="5120355" y="2000346"/>
                    <a:pt x="5377815" y="1944434"/>
                    <a:pt x="5647944" y="1809370"/>
                  </a:cubicBezTo>
                  <a:cubicBezTo>
                    <a:pt x="5864924" y="1700785"/>
                    <a:pt x="6069807" y="1552861"/>
                    <a:pt x="6264688" y="1388365"/>
                  </a:cubicBezTo>
                  <a:cubicBezTo>
                    <a:pt x="6352604" y="1314165"/>
                    <a:pt x="6438614" y="1236536"/>
                    <a:pt x="6523578" y="1157098"/>
                  </a:cubicBezTo>
                  <a:cubicBezTo>
                    <a:pt x="6785991" y="911353"/>
                    <a:pt x="7043166" y="644653"/>
                    <a:pt x="7311676" y="414433"/>
                  </a:cubicBezTo>
                  <a:cubicBezTo>
                    <a:pt x="7382828" y="353473"/>
                    <a:pt x="7454265" y="295847"/>
                    <a:pt x="7525226" y="240031"/>
                  </a:cubicBezTo>
                  <a:cubicBezTo>
                    <a:pt x="7648099" y="143447"/>
                    <a:pt x="7773924" y="51721"/>
                    <a:pt x="7914132" y="13336"/>
                  </a:cubicBezTo>
                  <a:cubicBezTo>
                    <a:pt x="8004334" y="-11334"/>
                    <a:pt x="8090821" y="-190"/>
                    <a:pt x="8173784" y="33719"/>
                  </a:cubicBezTo>
                  <a:cubicBezTo>
                    <a:pt x="8342377" y="102680"/>
                    <a:pt x="8510588" y="286322"/>
                    <a:pt x="8655748" y="428435"/>
                  </a:cubicBezTo>
                  <a:cubicBezTo>
                    <a:pt x="8901589" y="669227"/>
                    <a:pt x="9206389" y="904971"/>
                    <a:pt x="9468041" y="707327"/>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50" name="Freeform: Shape 149">
              <a:extLst>
                <a:ext uri="{FF2B5EF4-FFF2-40B4-BE49-F238E27FC236}">
                  <a16:creationId xmlns:a16="http://schemas.microsoft.com/office/drawing/2014/main" id="{580FC490-B0E6-40AF-A966-29C8E04A167E}"/>
                </a:ext>
              </a:extLst>
            </p:cNvPr>
            <p:cNvSpPr/>
            <p:nvPr/>
          </p:nvSpPr>
          <p:spPr>
            <a:xfrm>
              <a:off x="2163187" y="7184649"/>
              <a:ext cx="9572625" cy="2133600"/>
            </a:xfrm>
            <a:custGeom>
              <a:avLst/>
              <a:gdLst>
                <a:gd name="connsiteX0" fmla="*/ 0 w 9572625"/>
                <a:gd name="connsiteY0" fmla="*/ 442685 h 2133600"/>
                <a:gd name="connsiteX1" fmla="*/ 1602581 w 9572625"/>
                <a:gd name="connsiteY1" fmla="*/ 789490 h 2133600"/>
                <a:gd name="connsiteX2" fmla="*/ 2819972 w 9572625"/>
                <a:gd name="connsiteY2" fmla="*/ 641472 h 2133600"/>
                <a:gd name="connsiteX3" fmla="*/ 3055715 w 9572625"/>
                <a:gd name="connsiteY3" fmla="*/ 826066 h 2133600"/>
                <a:gd name="connsiteX4" fmla="*/ 3449765 w 9572625"/>
                <a:gd name="connsiteY4" fmla="*/ 1371087 h 2133600"/>
                <a:gd name="connsiteX5" fmla="*/ 3568256 w 9572625"/>
                <a:gd name="connsiteY5" fmla="*/ 1527106 h 2133600"/>
                <a:gd name="connsiteX6" fmla="*/ 4607909 w 9572625"/>
                <a:gd name="connsiteY6" fmla="*/ 2114894 h 2133600"/>
                <a:gd name="connsiteX7" fmla="*/ 4921092 w 9572625"/>
                <a:gd name="connsiteY7" fmla="*/ 2132515 h 2133600"/>
                <a:gd name="connsiteX8" fmla="*/ 5722811 w 9572625"/>
                <a:gd name="connsiteY8" fmla="*/ 1906010 h 2133600"/>
                <a:gd name="connsiteX9" fmla="*/ 6349746 w 9572625"/>
                <a:gd name="connsiteY9" fmla="*/ 1479672 h 2133600"/>
                <a:gd name="connsiteX10" fmla="*/ 6614541 w 9572625"/>
                <a:gd name="connsiteY10" fmla="*/ 1247262 h 2133600"/>
                <a:gd name="connsiteX11" fmla="*/ 7405116 w 9572625"/>
                <a:gd name="connsiteY11" fmla="*/ 480213 h 2133600"/>
                <a:gd name="connsiteX12" fmla="*/ 7614762 w 9572625"/>
                <a:gd name="connsiteY12" fmla="*/ 286284 h 2133600"/>
                <a:gd name="connsiteX13" fmla="*/ 8002810 w 9572625"/>
                <a:gd name="connsiteY13" fmla="*/ 19679 h 2133600"/>
                <a:gd name="connsiteX14" fmla="*/ 8268081 w 9572625"/>
                <a:gd name="connsiteY14" fmla="*/ 30538 h 2133600"/>
                <a:gd name="connsiteX15" fmla="*/ 8750903 w 9572625"/>
                <a:gd name="connsiteY15" fmla="*/ 438970 h 2133600"/>
                <a:gd name="connsiteX16" fmla="*/ 9579769 w 9572625"/>
                <a:gd name="connsiteY16" fmla="*/ 768821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572625" h="2133600">
                  <a:moveTo>
                    <a:pt x="0" y="442685"/>
                  </a:moveTo>
                  <a:cubicBezTo>
                    <a:pt x="414338" y="755676"/>
                    <a:pt x="1106805" y="989515"/>
                    <a:pt x="1602581" y="789490"/>
                  </a:cubicBezTo>
                  <a:cubicBezTo>
                    <a:pt x="2037017" y="612325"/>
                    <a:pt x="2443067" y="435541"/>
                    <a:pt x="2819972" y="641472"/>
                  </a:cubicBezTo>
                  <a:cubicBezTo>
                    <a:pt x="2899696" y="685001"/>
                    <a:pt x="2977801" y="745294"/>
                    <a:pt x="3055715" y="826066"/>
                  </a:cubicBezTo>
                  <a:cubicBezTo>
                    <a:pt x="3206020" y="981800"/>
                    <a:pt x="3318510" y="1182872"/>
                    <a:pt x="3449765" y="1371087"/>
                  </a:cubicBezTo>
                  <a:cubicBezTo>
                    <a:pt x="3487388" y="1424522"/>
                    <a:pt x="3526536" y="1477005"/>
                    <a:pt x="3568256" y="1527106"/>
                  </a:cubicBezTo>
                  <a:cubicBezTo>
                    <a:pt x="3842004" y="1856576"/>
                    <a:pt x="4221766" y="2052505"/>
                    <a:pt x="4607909" y="2114894"/>
                  </a:cubicBezTo>
                  <a:cubicBezTo>
                    <a:pt x="4712018" y="2131372"/>
                    <a:pt x="4816793" y="2137087"/>
                    <a:pt x="4921092" y="2132515"/>
                  </a:cubicBezTo>
                  <a:cubicBezTo>
                    <a:pt x="5189887" y="2120704"/>
                    <a:pt x="5455539" y="2043837"/>
                    <a:pt x="5722811" y="1906010"/>
                  </a:cubicBezTo>
                  <a:cubicBezTo>
                    <a:pt x="5941314" y="1792568"/>
                    <a:pt x="6150578" y="1644644"/>
                    <a:pt x="6349746" y="1479672"/>
                  </a:cubicBezTo>
                  <a:cubicBezTo>
                    <a:pt x="6439567" y="1405281"/>
                    <a:pt x="6527673" y="1327367"/>
                    <a:pt x="6614541" y="1247262"/>
                  </a:cubicBezTo>
                  <a:cubicBezTo>
                    <a:pt x="6881908" y="1000469"/>
                    <a:pt x="7140893" y="731292"/>
                    <a:pt x="7405116" y="480213"/>
                  </a:cubicBezTo>
                  <a:cubicBezTo>
                    <a:pt x="7475029" y="414110"/>
                    <a:pt x="7544848" y="349435"/>
                    <a:pt x="7614762" y="286284"/>
                  </a:cubicBezTo>
                  <a:cubicBezTo>
                    <a:pt x="7735919" y="176080"/>
                    <a:pt x="7861269" y="68257"/>
                    <a:pt x="8002810" y="19679"/>
                  </a:cubicBezTo>
                  <a:cubicBezTo>
                    <a:pt x="8095012" y="-11944"/>
                    <a:pt x="8183594" y="-3371"/>
                    <a:pt x="8268081" y="30538"/>
                  </a:cubicBezTo>
                  <a:cubicBezTo>
                    <a:pt x="8444579" y="100833"/>
                    <a:pt x="8610695" y="291618"/>
                    <a:pt x="8750903" y="438970"/>
                  </a:cubicBezTo>
                  <a:cubicBezTo>
                    <a:pt x="8991409" y="691573"/>
                    <a:pt x="9296495" y="945795"/>
                    <a:pt x="9579769" y="76882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51" name="Freeform: Shape 150">
              <a:extLst>
                <a:ext uri="{FF2B5EF4-FFF2-40B4-BE49-F238E27FC236}">
                  <a16:creationId xmlns:a16="http://schemas.microsoft.com/office/drawing/2014/main" id="{02084E82-DAF3-41E3-80D4-122667059D59}"/>
                </a:ext>
              </a:extLst>
            </p:cNvPr>
            <p:cNvSpPr/>
            <p:nvPr/>
          </p:nvSpPr>
          <p:spPr>
            <a:xfrm>
              <a:off x="2038885" y="7129979"/>
              <a:ext cx="9686925" cy="2276475"/>
            </a:xfrm>
            <a:custGeom>
              <a:avLst/>
              <a:gdLst>
                <a:gd name="connsiteX0" fmla="*/ 0 w 9686925"/>
                <a:gd name="connsiteY0" fmla="*/ 402582 h 2276475"/>
                <a:gd name="connsiteX1" fmla="*/ 1627061 w 9686925"/>
                <a:gd name="connsiteY1" fmla="*/ 743005 h 2276475"/>
                <a:gd name="connsiteX2" fmla="*/ 3106008 w 9686925"/>
                <a:gd name="connsiteY2" fmla="*/ 845208 h 2276475"/>
                <a:gd name="connsiteX3" fmla="*/ 3604832 w 9686925"/>
                <a:gd name="connsiteY3" fmla="*/ 1662739 h 2276475"/>
                <a:gd name="connsiteX4" fmla="*/ 4981099 w 9686925"/>
                <a:gd name="connsiteY4" fmla="*/ 2272053 h 2276475"/>
                <a:gd name="connsiteX5" fmla="*/ 6434899 w 9686925"/>
                <a:gd name="connsiteY5" fmla="*/ 1571680 h 2276475"/>
                <a:gd name="connsiteX6" fmla="*/ 7704296 w 9686925"/>
                <a:gd name="connsiteY6" fmla="*/ 333049 h 2276475"/>
                <a:gd name="connsiteX7" fmla="*/ 8091583 w 9686925"/>
                <a:gd name="connsiteY7" fmla="*/ 26535 h 2276475"/>
                <a:gd name="connsiteX8" fmla="*/ 8846249 w 9686925"/>
                <a:gd name="connsiteY8" fmla="*/ 449921 h 2276475"/>
                <a:gd name="connsiteX9" fmla="*/ 9691688 w 9686925"/>
                <a:gd name="connsiteY9" fmla="*/ 830826 h 2276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86925" h="2276475">
                  <a:moveTo>
                    <a:pt x="0" y="402582"/>
                  </a:moveTo>
                  <a:cubicBezTo>
                    <a:pt x="417957" y="714335"/>
                    <a:pt x="1129856" y="957984"/>
                    <a:pt x="1627061" y="743005"/>
                  </a:cubicBezTo>
                  <a:cubicBezTo>
                    <a:pt x="2162080" y="511738"/>
                    <a:pt x="2654332" y="293139"/>
                    <a:pt x="3106008" y="845208"/>
                  </a:cubicBezTo>
                  <a:cubicBezTo>
                    <a:pt x="3300698" y="1083238"/>
                    <a:pt x="3422714" y="1408041"/>
                    <a:pt x="3604832" y="1662739"/>
                  </a:cubicBezTo>
                  <a:cubicBezTo>
                    <a:pt x="3942588" y="2135084"/>
                    <a:pt x="4470273" y="2327394"/>
                    <a:pt x="4981099" y="2272053"/>
                  </a:cubicBezTo>
                  <a:cubicBezTo>
                    <a:pt x="5491924" y="2216713"/>
                    <a:pt x="5987606" y="1935630"/>
                    <a:pt x="6434899" y="1571680"/>
                  </a:cubicBezTo>
                  <a:cubicBezTo>
                    <a:pt x="6882289" y="1207730"/>
                    <a:pt x="7289007" y="760722"/>
                    <a:pt x="7704296" y="333049"/>
                  </a:cubicBezTo>
                  <a:cubicBezTo>
                    <a:pt x="7824026" y="209700"/>
                    <a:pt x="7948422" y="85209"/>
                    <a:pt x="8091583" y="26535"/>
                  </a:cubicBezTo>
                  <a:cubicBezTo>
                    <a:pt x="8387239" y="-94719"/>
                    <a:pt x="8647367" y="226274"/>
                    <a:pt x="8846249" y="449921"/>
                  </a:cubicBezTo>
                  <a:cubicBezTo>
                    <a:pt x="9081326" y="714335"/>
                    <a:pt x="9386697" y="987131"/>
                    <a:pt x="9691688" y="830826"/>
                  </a:cubicBezTo>
                </a:path>
              </a:pathLst>
            </a:custGeom>
            <a:noFill/>
            <a:ln w="6350" cap="rnd">
              <a:solidFill>
                <a:srgbClr val="EDF0F7"/>
              </a:solidFill>
              <a:prstDash val="solid"/>
              <a:round/>
            </a:ln>
          </p:spPr>
          <p:txBody>
            <a:bodyPr rtlCol="0" anchor="ctr"/>
            <a:lstStyle/>
            <a:p>
              <a:endParaRPr lang="en-US">
                <a:solidFill>
                  <a:prstClr val="black"/>
                </a:solidFill>
              </a:endParaRPr>
            </a:p>
          </p:txBody>
        </p:sp>
      </p:grpSp>
      <p:pic>
        <p:nvPicPr>
          <p:cNvPr id="4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08" y="1658706"/>
            <a:ext cx="14363861" cy="519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82259" y="1883356"/>
            <a:ext cx="7012607" cy="4858012"/>
          </a:xfrm>
          <a:prstGeom prst="rect">
            <a:avLst/>
          </a:prstGeom>
          <a:solidFill>
            <a:schemeClr val="bg2">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Espace réservé du contenu 2"/>
          <p:cNvSpPr txBox="1">
            <a:spLocks/>
          </p:cNvSpPr>
          <p:nvPr/>
        </p:nvSpPr>
        <p:spPr>
          <a:xfrm>
            <a:off x="182259" y="1987544"/>
            <a:ext cx="6364845" cy="46687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gn="just"/>
            <a:r>
              <a:rPr lang="fr-FR" sz="2000" dirty="0"/>
              <a:t>L’entrepreneur, c’est quelqu’un qui sait </a:t>
            </a:r>
            <a:r>
              <a:rPr lang="fr-FR" sz="2000" dirty="0">
                <a:solidFill>
                  <a:srgbClr val="FF0000"/>
                </a:solidFill>
              </a:rPr>
              <a:t>percevoir (identifier, sélectionner et exploiter) une opportunité </a:t>
            </a:r>
            <a:r>
              <a:rPr lang="fr-FR" sz="2000" dirty="0"/>
              <a:t>et créer une organisation pour l’exploiter. Il contribue à la création de valeur nouvelle</a:t>
            </a:r>
          </a:p>
          <a:p>
            <a:pPr lvl="0" algn="just"/>
            <a:r>
              <a:rPr lang="fr-FR" sz="2000" dirty="0"/>
              <a:t>Entrepreneur, est une fonction, et non pas un statut social. L’entrepreneur ne peut l’être, nous semble-t-il, qu’à travers ce qu’il fait (et aussi, où et comment il le fait). Est entrepreneur, par conséquent, </a:t>
            </a:r>
            <a:r>
              <a:rPr lang="fr-FR" sz="2000" dirty="0">
                <a:solidFill>
                  <a:srgbClr val="FF0000"/>
                </a:solidFill>
              </a:rPr>
              <a:t>celui qui entreprend</a:t>
            </a:r>
            <a:r>
              <a:rPr lang="fr-FR" sz="2000" dirty="0"/>
              <a:t>.</a:t>
            </a:r>
          </a:p>
          <a:p>
            <a:pPr lvl="0" algn="just"/>
            <a:r>
              <a:rPr lang="fr-FR" sz="2000" dirty="0"/>
              <a:t>L’entrepreneur joue </a:t>
            </a:r>
            <a:r>
              <a:rPr lang="fr-FR" sz="2000" dirty="0">
                <a:solidFill>
                  <a:srgbClr val="FF0000"/>
                </a:solidFill>
              </a:rPr>
              <a:t>un rôle </a:t>
            </a:r>
            <a:r>
              <a:rPr lang="fr-FR" sz="2000" dirty="0"/>
              <a:t>irremplaçable dans l’économie et </a:t>
            </a:r>
            <a:r>
              <a:rPr lang="fr-FR" sz="2000" dirty="0">
                <a:solidFill>
                  <a:srgbClr val="FF0000"/>
                </a:solidFill>
              </a:rPr>
              <a:t>la société</a:t>
            </a:r>
            <a:r>
              <a:rPr lang="fr-FR" sz="2000" dirty="0"/>
              <a:t>, puisque, d’une part, il crée des entreprises et des emplois, ensuite, il introduit des innovations de rupture comme des innovations incrémentales, et enfin, il participe au renouvellement et à la restructuration du tissu économique.</a:t>
            </a:r>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t>15</a:t>
            </a:fld>
            <a:endParaRPr lang="fr-BE"/>
          </a:p>
        </p:txBody>
      </p:sp>
      <p:sp>
        <p:nvSpPr>
          <p:cNvPr id="43" name="ZoneTexte 42">
            <a:extLst>
              <a:ext uri="{FF2B5EF4-FFF2-40B4-BE49-F238E27FC236}">
                <a16:creationId xmlns:a16="http://schemas.microsoft.com/office/drawing/2014/main" id="{FE4F3930-0EE7-42C7-9A21-FDE058192C69}"/>
              </a:ext>
            </a:extLst>
          </p:cNvPr>
          <p:cNvSpPr txBox="1"/>
          <p:nvPr/>
        </p:nvSpPr>
        <p:spPr>
          <a:xfrm>
            <a:off x="115410" y="158135"/>
            <a:ext cx="3589338" cy="461665"/>
          </a:xfrm>
          <a:prstGeom prst="rect">
            <a:avLst/>
          </a:prstGeom>
          <a:noFill/>
        </p:spPr>
        <p:txBody>
          <a:bodyPr wrap="square" rtlCol="0">
            <a:spAutoFit/>
          </a:bodyPr>
          <a:lstStyle/>
          <a:p>
            <a:r>
              <a:rPr lang="en-CA" sz="2400" b="1" dirty="0">
                <a:solidFill>
                  <a:srgbClr val="FF0000"/>
                </a:solidFill>
              </a:rPr>
              <a:t>2 : </a:t>
            </a:r>
            <a:r>
              <a:rPr lang="en-CA" sz="2400" b="1" dirty="0" err="1">
                <a:solidFill>
                  <a:srgbClr val="FF0000"/>
                </a:solidFill>
              </a:rPr>
              <a:t>L’entrepreneur</a:t>
            </a:r>
            <a:endParaRPr lang="en-CA" sz="2400" b="1" dirty="0">
              <a:solidFill>
                <a:srgbClr val="FF0000"/>
              </a:solidFill>
            </a:endParaRPr>
          </a:p>
        </p:txBody>
      </p:sp>
    </p:spTree>
    <p:extLst>
      <p:ext uri="{BB962C8B-B14F-4D97-AF65-F5344CB8AC3E}">
        <p14:creationId xmlns:p14="http://schemas.microsoft.com/office/powerpoint/2010/main" val="1962661766"/>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7" name="Group 116">
            <a:extLst>
              <a:ext uri="{FF2B5EF4-FFF2-40B4-BE49-F238E27FC236}">
                <a16:creationId xmlns:a16="http://schemas.microsoft.com/office/drawing/2014/main" id="{5E7B2E5C-A63E-4509-BD4C-F4F01ADA4AF2}"/>
              </a:ext>
            </a:extLst>
          </p:cNvPr>
          <p:cNvGrpSpPr/>
          <p:nvPr/>
        </p:nvGrpSpPr>
        <p:grpSpPr>
          <a:xfrm flipH="1">
            <a:off x="-111786" y="-1698086"/>
            <a:ext cx="15796527" cy="5135247"/>
            <a:chOff x="2038885" y="6212183"/>
            <a:chExt cx="9825895" cy="3194271"/>
          </a:xfrm>
        </p:grpSpPr>
        <p:sp>
          <p:nvSpPr>
            <p:cNvPr id="118" name="Freeform: Shape 117">
              <a:extLst>
                <a:ext uri="{FF2B5EF4-FFF2-40B4-BE49-F238E27FC236}">
                  <a16:creationId xmlns:a16="http://schemas.microsoft.com/office/drawing/2014/main" id="{C70B0D85-11C2-43DE-926F-44FD80FBF9A7}"/>
                </a:ext>
              </a:extLst>
            </p:cNvPr>
            <p:cNvSpPr/>
            <p:nvPr/>
          </p:nvSpPr>
          <p:spPr>
            <a:xfrm>
              <a:off x="3103685" y="6212183"/>
              <a:ext cx="8334375" cy="1952625"/>
            </a:xfrm>
            <a:custGeom>
              <a:avLst/>
              <a:gdLst>
                <a:gd name="connsiteX0" fmla="*/ 0 w 8334375"/>
                <a:gd name="connsiteY0" fmla="*/ 368639 h 1952625"/>
                <a:gd name="connsiteX1" fmla="*/ 636365 w 8334375"/>
                <a:gd name="connsiteY1" fmla="*/ 918708 h 1952625"/>
                <a:gd name="connsiteX2" fmla="*/ 1695926 w 8334375"/>
                <a:gd name="connsiteY2" fmla="*/ 759260 h 1952625"/>
                <a:gd name="connsiteX3" fmla="*/ 2689955 w 8334375"/>
                <a:gd name="connsiteY3" fmla="*/ 4213 h 1952625"/>
                <a:gd name="connsiteX4" fmla="*/ 3658934 w 8334375"/>
                <a:gd name="connsiteY4" fmla="*/ 456079 h 1952625"/>
                <a:gd name="connsiteX5" fmla="*/ 3933825 w 8334375"/>
                <a:gd name="connsiteY5" fmla="*/ 1086824 h 1952625"/>
                <a:gd name="connsiteX6" fmla="*/ 5008817 w 8334375"/>
                <a:gd name="connsiteY6" fmla="*/ 1438106 h 1952625"/>
                <a:gd name="connsiteX7" fmla="*/ 5703094 w 8334375"/>
                <a:gd name="connsiteY7" fmla="*/ 1248749 h 1952625"/>
                <a:gd name="connsiteX8" fmla="*/ 6431661 w 8334375"/>
                <a:gd name="connsiteY8" fmla="*/ 1887591 h 1952625"/>
                <a:gd name="connsiteX9" fmla="*/ 6937534 w 8334375"/>
                <a:gd name="connsiteY9" fmla="*/ 1753860 h 1952625"/>
                <a:gd name="connsiteX10" fmla="*/ 7845362 w 8334375"/>
                <a:gd name="connsiteY10" fmla="*/ 1907117 h 1952625"/>
                <a:gd name="connsiteX11" fmla="*/ 8102060 w 8334375"/>
                <a:gd name="connsiteY11" fmla="*/ 1817392 h 1952625"/>
                <a:gd name="connsiteX12" fmla="*/ 8336947 w 8334375"/>
                <a:gd name="connsiteY12" fmla="*/ 1957505 h 195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334375" h="1952625">
                  <a:moveTo>
                    <a:pt x="0" y="368639"/>
                  </a:moveTo>
                  <a:cubicBezTo>
                    <a:pt x="180689" y="591429"/>
                    <a:pt x="386810" y="797264"/>
                    <a:pt x="636365" y="918708"/>
                  </a:cubicBezTo>
                  <a:cubicBezTo>
                    <a:pt x="974312" y="1083205"/>
                    <a:pt x="1424273" y="1068060"/>
                    <a:pt x="1695926" y="759260"/>
                  </a:cubicBezTo>
                  <a:cubicBezTo>
                    <a:pt x="2008727" y="403691"/>
                    <a:pt x="2187988" y="50123"/>
                    <a:pt x="2689955" y="4213"/>
                  </a:cubicBezTo>
                  <a:cubicBezTo>
                    <a:pt x="3043904" y="-28172"/>
                    <a:pt x="3464433" y="126514"/>
                    <a:pt x="3658934" y="456079"/>
                  </a:cubicBezTo>
                  <a:cubicBezTo>
                    <a:pt x="3774377" y="651627"/>
                    <a:pt x="3838004" y="878608"/>
                    <a:pt x="3933825" y="1086824"/>
                  </a:cubicBezTo>
                  <a:cubicBezTo>
                    <a:pt x="4163663" y="1586125"/>
                    <a:pt x="4552665" y="1704806"/>
                    <a:pt x="5008817" y="1438106"/>
                  </a:cubicBezTo>
                  <a:cubicBezTo>
                    <a:pt x="5226653" y="1310757"/>
                    <a:pt x="5473256" y="1163501"/>
                    <a:pt x="5703094" y="1248749"/>
                  </a:cubicBezTo>
                  <a:cubicBezTo>
                    <a:pt x="6004465" y="1360477"/>
                    <a:pt x="6118194" y="1822059"/>
                    <a:pt x="6431661" y="1887591"/>
                  </a:cubicBezTo>
                  <a:cubicBezTo>
                    <a:pt x="6602921" y="1923405"/>
                    <a:pt x="6773323" y="1825202"/>
                    <a:pt x="6937534" y="1753860"/>
                  </a:cubicBezTo>
                  <a:cubicBezTo>
                    <a:pt x="7328440" y="1583839"/>
                    <a:pt x="7490746" y="1953980"/>
                    <a:pt x="7845362" y="1907117"/>
                  </a:cubicBezTo>
                  <a:cubicBezTo>
                    <a:pt x="7934325" y="1895402"/>
                    <a:pt x="8015002" y="1841966"/>
                    <a:pt x="8102060" y="1817392"/>
                  </a:cubicBezTo>
                  <a:cubicBezTo>
                    <a:pt x="8191976" y="1792055"/>
                    <a:pt x="8368189" y="1817487"/>
                    <a:pt x="8336947" y="195750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19" name="Freeform: Shape 118">
              <a:extLst>
                <a:ext uri="{FF2B5EF4-FFF2-40B4-BE49-F238E27FC236}">
                  <a16:creationId xmlns:a16="http://schemas.microsoft.com/office/drawing/2014/main" id="{B8F60224-2EAB-46C6-BDD0-E01F7292B788}"/>
                </a:ext>
              </a:extLst>
            </p:cNvPr>
            <p:cNvSpPr/>
            <p:nvPr/>
          </p:nvSpPr>
          <p:spPr>
            <a:xfrm>
              <a:off x="3120068" y="6275367"/>
              <a:ext cx="8334375" cy="1876425"/>
            </a:xfrm>
            <a:custGeom>
              <a:avLst/>
              <a:gdLst>
                <a:gd name="connsiteX0" fmla="*/ 0 w 8334375"/>
                <a:gd name="connsiteY0" fmla="*/ 419374 h 1876425"/>
                <a:gd name="connsiteX1" fmla="*/ 640747 w 8334375"/>
                <a:gd name="connsiteY1" fmla="*/ 944297 h 1876425"/>
                <a:gd name="connsiteX2" fmla="*/ 1224820 w 8334375"/>
                <a:gd name="connsiteY2" fmla="*/ 1014877 h 1876425"/>
                <a:gd name="connsiteX3" fmla="*/ 1688211 w 8334375"/>
                <a:gd name="connsiteY3" fmla="*/ 759893 h 1876425"/>
                <a:gd name="connsiteX4" fmla="*/ 2359914 w 8334375"/>
                <a:gd name="connsiteY4" fmla="*/ 101239 h 1876425"/>
                <a:gd name="connsiteX5" fmla="*/ 2675192 w 8334375"/>
                <a:gd name="connsiteY5" fmla="*/ 7989 h 1876425"/>
                <a:gd name="connsiteX6" fmla="*/ 3644646 w 8334375"/>
                <a:gd name="connsiteY6" fmla="*/ 411659 h 1876425"/>
                <a:gd name="connsiteX7" fmla="*/ 3938111 w 8334375"/>
                <a:gd name="connsiteY7" fmla="*/ 1030688 h 1876425"/>
                <a:gd name="connsiteX8" fmla="*/ 4109180 w 8334375"/>
                <a:gd name="connsiteY8" fmla="*/ 1302723 h 1876425"/>
                <a:gd name="connsiteX9" fmla="*/ 4998339 w 8334375"/>
                <a:gd name="connsiteY9" fmla="*/ 1433977 h 1876425"/>
                <a:gd name="connsiteX10" fmla="*/ 5357813 w 8334375"/>
                <a:gd name="connsiteY10" fmla="*/ 1255860 h 1876425"/>
                <a:gd name="connsiteX11" fmla="*/ 5840921 w 8334375"/>
                <a:gd name="connsiteY11" fmla="*/ 1218141 h 1876425"/>
                <a:gd name="connsiteX12" fmla="*/ 6536055 w 8334375"/>
                <a:gd name="connsiteY12" fmla="*/ 1815263 h 1876425"/>
                <a:gd name="connsiteX13" fmla="*/ 7013734 w 8334375"/>
                <a:gd name="connsiteY13" fmla="*/ 1702201 h 1876425"/>
                <a:gd name="connsiteX14" fmla="*/ 7873461 w 8334375"/>
                <a:gd name="connsiteY14" fmla="*/ 1844028 h 1876425"/>
                <a:gd name="connsiteX15" fmla="*/ 8115777 w 8334375"/>
                <a:gd name="connsiteY15" fmla="*/ 1757827 h 1876425"/>
                <a:gd name="connsiteX16" fmla="*/ 8338567 w 8334375"/>
                <a:gd name="connsiteY16" fmla="*/ 1876985 h 1876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876425">
                  <a:moveTo>
                    <a:pt x="0" y="419374"/>
                  </a:moveTo>
                  <a:cubicBezTo>
                    <a:pt x="179642" y="641116"/>
                    <a:pt x="390144" y="835331"/>
                    <a:pt x="640747" y="944297"/>
                  </a:cubicBezTo>
                  <a:cubicBezTo>
                    <a:pt x="820388" y="1022783"/>
                    <a:pt x="1029081" y="1051072"/>
                    <a:pt x="1224820" y="1014877"/>
                  </a:cubicBezTo>
                  <a:cubicBezTo>
                    <a:pt x="1397603" y="982778"/>
                    <a:pt x="1560862" y="901053"/>
                    <a:pt x="1688211" y="759893"/>
                  </a:cubicBezTo>
                  <a:cubicBezTo>
                    <a:pt x="1922145" y="500336"/>
                    <a:pt x="2086261" y="239637"/>
                    <a:pt x="2359914" y="101239"/>
                  </a:cubicBezTo>
                  <a:cubicBezTo>
                    <a:pt x="2450687" y="55233"/>
                    <a:pt x="2553843" y="23039"/>
                    <a:pt x="2675192" y="7989"/>
                  </a:cubicBezTo>
                  <a:cubicBezTo>
                    <a:pt x="3025712" y="-35445"/>
                    <a:pt x="3439287" y="98096"/>
                    <a:pt x="3644646" y="411659"/>
                  </a:cubicBezTo>
                  <a:cubicBezTo>
                    <a:pt x="3767519" y="599397"/>
                    <a:pt x="3839242" y="822758"/>
                    <a:pt x="3938111" y="1030688"/>
                  </a:cubicBezTo>
                  <a:cubicBezTo>
                    <a:pt x="3988784" y="1137559"/>
                    <a:pt x="4045934" y="1228428"/>
                    <a:pt x="4109180" y="1302723"/>
                  </a:cubicBezTo>
                  <a:cubicBezTo>
                    <a:pt x="4335304" y="1567422"/>
                    <a:pt x="4634103" y="1599426"/>
                    <a:pt x="4998339" y="1433977"/>
                  </a:cubicBezTo>
                  <a:cubicBezTo>
                    <a:pt x="5113687" y="1381590"/>
                    <a:pt x="5235893" y="1309295"/>
                    <a:pt x="5357813" y="1255860"/>
                  </a:cubicBezTo>
                  <a:cubicBezTo>
                    <a:pt x="5516213" y="1186708"/>
                    <a:pt x="5683473" y="1160610"/>
                    <a:pt x="5840921" y="1218141"/>
                  </a:cubicBezTo>
                  <a:cubicBezTo>
                    <a:pt x="6125337" y="1323392"/>
                    <a:pt x="6239828" y="1749540"/>
                    <a:pt x="6536055" y="1815263"/>
                  </a:cubicBezTo>
                  <a:cubicBezTo>
                    <a:pt x="6697695" y="1850982"/>
                    <a:pt x="6858667" y="1765161"/>
                    <a:pt x="7013734" y="1702201"/>
                  </a:cubicBezTo>
                  <a:cubicBezTo>
                    <a:pt x="7381018" y="1553135"/>
                    <a:pt x="7539800" y="1890701"/>
                    <a:pt x="7873461" y="1844028"/>
                  </a:cubicBezTo>
                  <a:cubicBezTo>
                    <a:pt x="7957376" y="1832217"/>
                    <a:pt x="8033671" y="1782211"/>
                    <a:pt x="8115777" y="1757827"/>
                  </a:cubicBezTo>
                  <a:cubicBezTo>
                    <a:pt x="8200549" y="1732681"/>
                    <a:pt x="8363903" y="1753065"/>
                    <a:pt x="8338567" y="187698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0" name="Freeform: Shape 119">
              <a:extLst>
                <a:ext uri="{FF2B5EF4-FFF2-40B4-BE49-F238E27FC236}">
                  <a16:creationId xmlns:a16="http://schemas.microsoft.com/office/drawing/2014/main" id="{D6B1E611-4005-4E9B-B647-FD5DF6DCBDD5}"/>
                </a:ext>
              </a:extLst>
            </p:cNvPr>
            <p:cNvSpPr/>
            <p:nvPr/>
          </p:nvSpPr>
          <p:spPr>
            <a:xfrm>
              <a:off x="3136356" y="6336895"/>
              <a:ext cx="8334375" cy="1790700"/>
            </a:xfrm>
            <a:custGeom>
              <a:avLst/>
              <a:gdLst>
                <a:gd name="connsiteX0" fmla="*/ 0 w 8334375"/>
                <a:gd name="connsiteY0" fmla="*/ 471861 h 1790700"/>
                <a:gd name="connsiteX1" fmla="*/ 645128 w 8334375"/>
                <a:gd name="connsiteY1" fmla="*/ 971542 h 1790700"/>
                <a:gd name="connsiteX2" fmla="*/ 1223010 w 8334375"/>
                <a:gd name="connsiteY2" fmla="*/ 1019644 h 1790700"/>
                <a:gd name="connsiteX3" fmla="*/ 1680401 w 8334375"/>
                <a:gd name="connsiteY3" fmla="*/ 762088 h 1790700"/>
                <a:gd name="connsiteX4" fmla="*/ 2350961 w 8334375"/>
                <a:gd name="connsiteY4" fmla="*/ 113435 h 1790700"/>
                <a:gd name="connsiteX5" fmla="*/ 2660333 w 8334375"/>
                <a:gd name="connsiteY5" fmla="*/ 13327 h 1790700"/>
                <a:gd name="connsiteX6" fmla="*/ 3630168 w 8334375"/>
                <a:gd name="connsiteY6" fmla="*/ 368800 h 1790700"/>
                <a:gd name="connsiteX7" fmla="*/ 3942207 w 8334375"/>
                <a:gd name="connsiteY7" fmla="*/ 976019 h 1790700"/>
                <a:gd name="connsiteX8" fmla="*/ 4113181 w 8334375"/>
                <a:gd name="connsiteY8" fmla="*/ 1248815 h 1790700"/>
                <a:gd name="connsiteX9" fmla="*/ 4987671 w 8334375"/>
                <a:gd name="connsiteY9" fmla="*/ 1431314 h 1790700"/>
                <a:gd name="connsiteX10" fmla="*/ 5411819 w 8334375"/>
                <a:gd name="connsiteY10" fmla="*/ 1231003 h 1790700"/>
                <a:gd name="connsiteX11" fmla="*/ 5978652 w 8334375"/>
                <a:gd name="connsiteY11" fmla="*/ 1188998 h 1790700"/>
                <a:gd name="connsiteX12" fmla="*/ 6640354 w 8334375"/>
                <a:gd name="connsiteY12" fmla="*/ 1744401 h 1790700"/>
                <a:gd name="connsiteX13" fmla="*/ 7089934 w 8334375"/>
                <a:gd name="connsiteY13" fmla="*/ 1652008 h 1790700"/>
                <a:gd name="connsiteX14" fmla="*/ 7901559 w 8334375"/>
                <a:gd name="connsiteY14" fmla="*/ 1782310 h 1790700"/>
                <a:gd name="connsiteX15" fmla="*/ 8129492 w 8334375"/>
                <a:gd name="connsiteY15" fmla="*/ 1699633 h 1790700"/>
                <a:gd name="connsiteX16" fmla="*/ 8340090 w 8334375"/>
                <a:gd name="connsiteY16" fmla="*/ 1797931 h 179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790700">
                  <a:moveTo>
                    <a:pt x="0" y="471861"/>
                  </a:moveTo>
                  <a:cubicBezTo>
                    <a:pt x="178498" y="692460"/>
                    <a:pt x="393478" y="875054"/>
                    <a:pt x="645128" y="971542"/>
                  </a:cubicBezTo>
                  <a:cubicBezTo>
                    <a:pt x="824770" y="1041075"/>
                    <a:pt x="1030891" y="1060982"/>
                    <a:pt x="1223010" y="1019644"/>
                  </a:cubicBezTo>
                  <a:cubicBezTo>
                    <a:pt x="1392841" y="982972"/>
                    <a:pt x="1553051" y="899629"/>
                    <a:pt x="1680401" y="762088"/>
                  </a:cubicBezTo>
                  <a:cubicBezTo>
                    <a:pt x="1913096" y="510247"/>
                    <a:pt x="2081689" y="254977"/>
                    <a:pt x="2350961" y="113435"/>
                  </a:cubicBezTo>
                  <a:cubicBezTo>
                    <a:pt x="2440686" y="66096"/>
                    <a:pt x="2542127" y="31996"/>
                    <a:pt x="2660333" y="13327"/>
                  </a:cubicBezTo>
                  <a:cubicBezTo>
                    <a:pt x="3007328" y="-41346"/>
                    <a:pt x="3414332" y="71239"/>
                    <a:pt x="3630168" y="368800"/>
                  </a:cubicBezTo>
                  <a:cubicBezTo>
                    <a:pt x="3760661" y="548728"/>
                    <a:pt x="3840194" y="768374"/>
                    <a:pt x="3942207" y="976019"/>
                  </a:cubicBezTo>
                  <a:cubicBezTo>
                    <a:pt x="3993642" y="1081461"/>
                    <a:pt x="4050697" y="1172806"/>
                    <a:pt x="4113181" y="1248815"/>
                  </a:cubicBezTo>
                  <a:cubicBezTo>
                    <a:pt x="4334733" y="1516753"/>
                    <a:pt x="4622864" y="1561426"/>
                    <a:pt x="4987671" y="1431314"/>
                  </a:cubicBezTo>
                  <a:cubicBezTo>
                    <a:pt x="5125879" y="1382070"/>
                    <a:pt x="5269040" y="1295678"/>
                    <a:pt x="5411819" y="1231003"/>
                  </a:cubicBezTo>
                  <a:cubicBezTo>
                    <a:pt x="5595557" y="1147945"/>
                    <a:pt x="5794439" y="1121656"/>
                    <a:pt x="5978652" y="1188998"/>
                  </a:cubicBezTo>
                  <a:cubicBezTo>
                    <a:pt x="6246495" y="1286915"/>
                    <a:pt x="6361272" y="1678583"/>
                    <a:pt x="6640354" y="1744401"/>
                  </a:cubicBezTo>
                  <a:cubicBezTo>
                    <a:pt x="6792278" y="1780024"/>
                    <a:pt x="6943916" y="1706491"/>
                    <a:pt x="7089934" y="1652008"/>
                  </a:cubicBezTo>
                  <a:cubicBezTo>
                    <a:pt x="7433596" y="1523802"/>
                    <a:pt x="7588949" y="1828888"/>
                    <a:pt x="7901559" y="1782310"/>
                  </a:cubicBezTo>
                  <a:cubicBezTo>
                    <a:pt x="7980426" y="1770499"/>
                    <a:pt x="8052340" y="1723732"/>
                    <a:pt x="8129492" y="1699633"/>
                  </a:cubicBezTo>
                  <a:cubicBezTo>
                    <a:pt x="8209216" y="1674583"/>
                    <a:pt x="8359617" y="1690013"/>
                    <a:pt x="8340090" y="179793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1" name="Freeform: Shape 120">
              <a:extLst>
                <a:ext uri="{FF2B5EF4-FFF2-40B4-BE49-F238E27FC236}">
                  <a16:creationId xmlns:a16="http://schemas.microsoft.com/office/drawing/2014/main" id="{A801EF4C-7439-43C7-A6E7-B145E5D58121}"/>
                </a:ext>
              </a:extLst>
            </p:cNvPr>
            <p:cNvSpPr/>
            <p:nvPr/>
          </p:nvSpPr>
          <p:spPr>
            <a:xfrm>
              <a:off x="3152644" y="6396894"/>
              <a:ext cx="8334375" cy="1724025"/>
            </a:xfrm>
            <a:custGeom>
              <a:avLst/>
              <a:gdLst>
                <a:gd name="connsiteX0" fmla="*/ 0 w 8334375"/>
                <a:gd name="connsiteY0" fmla="*/ 525875 h 1724025"/>
                <a:gd name="connsiteX1" fmla="*/ 649510 w 8334375"/>
                <a:gd name="connsiteY1" fmla="*/ 1000316 h 1724025"/>
                <a:gd name="connsiteX2" fmla="*/ 1221296 w 8334375"/>
                <a:gd name="connsiteY2" fmla="*/ 1026033 h 1724025"/>
                <a:gd name="connsiteX3" fmla="*/ 1672685 w 8334375"/>
                <a:gd name="connsiteY3" fmla="*/ 766001 h 1724025"/>
                <a:gd name="connsiteX4" fmla="*/ 2342102 w 8334375"/>
                <a:gd name="connsiteY4" fmla="*/ 127349 h 1724025"/>
                <a:gd name="connsiteX5" fmla="*/ 2645474 w 8334375"/>
                <a:gd name="connsiteY5" fmla="*/ 20479 h 1724025"/>
                <a:gd name="connsiteX6" fmla="*/ 3615785 w 8334375"/>
                <a:gd name="connsiteY6" fmla="*/ 327755 h 1724025"/>
                <a:gd name="connsiteX7" fmla="*/ 3946494 w 8334375"/>
                <a:gd name="connsiteY7" fmla="*/ 923258 h 1724025"/>
                <a:gd name="connsiteX8" fmla="*/ 4117372 w 8334375"/>
                <a:gd name="connsiteY8" fmla="*/ 1196912 h 1724025"/>
                <a:gd name="connsiteX9" fmla="*/ 4977098 w 8334375"/>
                <a:gd name="connsiteY9" fmla="*/ 1430750 h 1724025"/>
                <a:gd name="connsiteX10" fmla="*/ 5465826 w 8334375"/>
                <a:gd name="connsiteY10" fmla="*/ 1208342 h 1724025"/>
                <a:gd name="connsiteX11" fmla="*/ 6116289 w 8334375"/>
                <a:gd name="connsiteY11" fmla="*/ 1162050 h 1724025"/>
                <a:gd name="connsiteX12" fmla="*/ 6744653 w 8334375"/>
                <a:gd name="connsiteY12" fmla="*/ 1675638 h 1724025"/>
                <a:gd name="connsiteX13" fmla="*/ 7166134 w 8334375"/>
                <a:gd name="connsiteY13" fmla="*/ 1603915 h 1724025"/>
                <a:gd name="connsiteX14" fmla="*/ 7929754 w 8334375"/>
                <a:gd name="connsiteY14" fmla="*/ 1722787 h 1724025"/>
                <a:gd name="connsiteX15" fmla="*/ 8143304 w 8334375"/>
                <a:gd name="connsiteY15" fmla="*/ 1643539 h 1724025"/>
                <a:gd name="connsiteX16" fmla="*/ 8341805 w 8334375"/>
                <a:gd name="connsiteY16" fmla="*/ 1720882 h 1724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724025">
                  <a:moveTo>
                    <a:pt x="0" y="525875"/>
                  </a:moveTo>
                  <a:cubicBezTo>
                    <a:pt x="177451" y="745427"/>
                    <a:pt x="397002" y="915829"/>
                    <a:pt x="649510" y="1000316"/>
                  </a:cubicBezTo>
                  <a:cubicBezTo>
                    <a:pt x="829342" y="1060514"/>
                    <a:pt x="1032700" y="1072420"/>
                    <a:pt x="1221296" y="1026033"/>
                  </a:cubicBezTo>
                  <a:cubicBezTo>
                    <a:pt x="1388174" y="984790"/>
                    <a:pt x="1545241" y="899922"/>
                    <a:pt x="1672685" y="766001"/>
                  </a:cubicBezTo>
                  <a:cubicBezTo>
                    <a:pt x="1904143" y="521875"/>
                    <a:pt x="2077212" y="272034"/>
                    <a:pt x="2342102" y="127349"/>
                  </a:cubicBezTo>
                  <a:cubicBezTo>
                    <a:pt x="2430780" y="78677"/>
                    <a:pt x="2530602" y="42577"/>
                    <a:pt x="2645474" y="20479"/>
                  </a:cubicBezTo>
                  <a:cubicBezTo>
                    <a:pt x="2989040" y="-45625"/>
                    <a:pt x="3389567" y="46101"/>
                    <a:pt x="3615785" y="327755"/>
                  </a:cubicBezTo>
                  <a:cubicBezTo>
                    <a:pt x="3753993" y="499872"/>
                    <a:pt x="3841242" y="715899"/>
                    <a:pt x="3946494" y="923258"/>
                  </a:cubicBezTo>
                  <a:cubicBezTo>
                    <a:pt x="3998786" y="1027271"/>
                    <a:pt x="4055460" y="1119188"/>
                    <a:pt x="4117372" y="1196912"/>
                  </a:cubicBezTo>
                  <a:cubicBezTo>
                    <a:pt x="4333780" y="1468565"/>
                    <a:pt x="4615434" y="1531525"/>
                    <a:pt x="4977098" y="1430750"/>
                  </a:cubicBezTo>
                  <a:cubicBezTo>
                    <a:pt x="5139214" y="1385507"/>
                    <a:pt x="5302377" y="1284256"/>
                    <a:pt x="5465826" y="1208342"/>
                  </a:cubicBezTo>
                  <a:cubicBezTo>
                    <a:pt x="5674900" y="1111472"/>
                    <a:pt x="5905214" y="1085374"/>
                    <a:pt x="6116289" y="1162050"/>
                  </a:cubicBezTo>
                  <a:cubicBezTo>
                    <a:pt x="6367177" y="1253300"/>
                    <a:pt x="6482715" y="1609820"/>
                    <a:pt x="6744653" y="1675638"/>
                  </a:cubicBezTo>
                  <a:cubicBezTo>
                    <a:pt x="6886956" y="1711166"/>
                    <a:pt x="7029069" y="1649921"/>
                    <a:pt x="7166134" y="1603915"/>
                  </a:cubicBezTo>
                  <a:cubicBezTo>
                    <a:pt x="7485984" y="1496473"/>
                    <a:pt x="7638003" y="1769174"/>
                    <a:pt x="7929754" y="1722787"/>
                  </a:cubicBezTo>
                  <a:cubicBezTo>
                    <a:pt x="8003477" y="1710976"/>
                    <a:pt x="8071104" y="1667542"/>
                    <a:pt x="8143304" y="1643539"/>
                  </a:cubicBezTo>
                  <a:cubicBezTo>
                    <a:pt x="8217980" y="1618679"/>
                    <a:pt x="8355425" y="1629061"/>
                    <a:pt x="8341805" y="1720882"/>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2" name="Freeform: Shape 121">
              <a:extLst>
                <a:ext uri="{FF2B5EF4-FFF2-40B4-BE49-F238E27FC236}">
                  <a16:creationId xmlns:a16="http://schemas.microsoft.com/office/drawing/2014/main" id="{C980A877-B8E0-4D05-B3E4-9B812B03637A}"/>
                </a:ext>
              </a:extLst>
            </p:cNvPr>
            <p:cNvSpPr/>
            <p:nvPr/>
          </p:nvSpPr>
          <p:spPr>
            <a:xfrm>
              <a:off x="3168932" y="6454545"/>
              <a:ext cx="8334375" cy="1666875"/>
            </a:xfrm>
            <a:custGeom>
              <a:avLst/>
              <a:gdLst>
                <a:gd name="connsiteX0" fmla="*/ 0 w 8334375"/>
                <a:gd name="connsiteY0" fmla="*/ 582144 h 1666875"/>
                <a:gd name="connsiteX1" fmla="*/ 653796 w 8334375"/>
                <a:gd name="connsiteY1" fmla="*/ 1031343 h 1666875"/>
                <a:gd name="connsiteX2" fmla="*/ 1219391 w 8334375"/>
                <a:gd name="connsiteY2" fmla="*/ 1034677 h 1666875"/>
                <a:gd name="connsiteX3" fmla="*/ 1664780 w 8334375"/>
                <a:gd name="connsiteY3" fmla="*/ 772072 h 1666875"/>
                <a:gd name="connsiteX4" fmla="*/ 2333149 w 8334375"/>
                <a:gd name="connsiteY4" fmla="*/ 143422 h 1666875"/>
                <a:gd name="connsiteX5" fmla="*/ 2630520 w 8334375"/>
                <a:gd name="connsiteY5" fmla="*/ 29694 h 1666875"/>
                <a:gd name="connsiteX6" fmla="*/ 3601307 w 8334375"/>
                <a:gd name="connsiteY6" fmla="*/ 288774 h 1666875"/>
                <a:gd name="connsiteX7" fmla="*/ 3950589 w 8334375"/>
                <a:gd name="connsiteY7" fmla="*/ 872561 h 1666875"/>
                <a:gd name="connsiteX8" fmla="*/ 4121372 w 8334375"/>
                <a:gd name="connsiteY8" fmla="*/ 1146976 h 1666875"/>
                <a:gd name="connsiteX9" fmla="*/ 4966431 w 8334375"/>
                <a:gd name="connsiteY9" fmla="*/ 1432060 h 1666875"/>
                <a:gd name="connsiteX10" fmla="*/ 5519833 w 8334375"/>
                <a:gd name="connsiteY10" fmla="*/ 1187458 h 1666875"/>
                <a:gd name="connsiteX11" fmla="*/ 6254020 w 8334375"/>
                <a:gd name="connsiteY11" fmla="*/ 1136975 h 1666875"/>
                <a:gd name="connsiteX12" fmla="*/ 6848952 w 8334375"/>
                <a:gd name="connsiteY12" fmla="*/ 1608844 h 1666875"/>
                <a:gd name="connsiteX13" fmla="*/ 7242239 w 8334375"/>
                <a:gd name="connsiteY13" fmla="*/ 1557694 h 1666875"/>
                <a:gd name="connsiteX14" fmla="*/ 7957757 w 8334375"/>
                <a:gd name="connsiteY14" fmla="*/ 1665136 h 1666875"/>
                <a:gd name="connsiteX15" fmla="*/ 8156925 w 8334375"/>
                <a:gd name="connsiteY15" fmla="*/ 1589413 h 1666875"/>
                <a:gd name="connsiteX16" fmla="*/ 8343328 w 8334375"/>
                <a:gd name="connsiteY16" fmla="*/ 164589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666875">
                  <a:moveTo>
                    <a:pt x="0" y="582144"/>
                  </a:moveTo>
                  <a:cubicBezTo>
                    <a:pt x="176403" y="800647"/>
                    <a:pt x="400336" y="959239"/>
                    <a:pt x="653796" y="1031343"/>
                  </a:cubicBezTo>
                  <a:cubicBezTo>
                    <a:pt x="833628" y="1082492"/>
                    <a:pt x="1034415" y="1086112"/>
                    <a:pt x="1219391" y="1034677"/>
                  </a:cubicBezTo>
                  <a:cubicBezTo>
                    <a:pt x="1383316" y="988861"/>
                    <a:pt x="1537335" y="902374"/>
                    <a:pt x="1664780" y="772072"/>
                  </a:cubicBezTo>
                  <a:cubicBezTo>
                    <a:pt x="1895094" y="535662"/>
                    <a:pt x="2072545" y="291346"/>
                    <a:pt x="2333149" y="143422"/>
                  </a:cubicBezTo>
                  <a:cubicBezTo>
                    <a:pt x="2420779" y="93416"/>
                    <a:pt x="2518982" y="55221"/>
                    <a:pt x="2630520" y="29694"/>
                  </a:cubicBezTo>
                  <a:cubicBezTo>
                    <a:pt x="2970657" y="-48030"/>
                    <a:pt x="3364897" y="22931"/>
                    <a:pt x="3601307" y="288774"/>
                  </a:cubicBezTo>
                  <a:cubicBezTo>
                    <a:pt x="3747326" y="452985"/>
                    <a:pt x="3842671" y="665202"/>
                    <a:pt x="3950589" y="872561"/>
                  </a:cubicBezTo>
                  <a:cubicBezTo>
                    <a:pt x="4003834" y="974955"/>
                    <a:pt x="4060126" y="1067443"/>
                    <a:pt x="4121372" y="1146976"/>
                  </a:cubicBezTo>
                  <a:cubicBezTo>
                    <a:pt x="4333113" y="1421963"/>
                    <a:pt x="4609719" y="1508069"/>
                    <a:pt x="4966431" y="1432060"/>
                  </a:cubicBezTo>
                  <a:cubicBezTo>
                    <a:pt x="5153120" y="1392245"/>
                    <a:pt x="5335524" y="1274611"/>
                    <a:pt x="5519833" y="1187458"/>
                  </a:cubicBezTo>
                  <a:cubicBezTo>
                    <a:pt x="5754243" y="1076777"/>
                    <a:pt x="6016086" y="1050869"/>
                    <a:pt x="6254020" y="1136975"/>
                  </a:cubicBezTo>
                  <a:cubicBezTo>
                    <a:pt x="6488049" y="1221652"/>
                    <a:pt x="6604254" y="1542931"/>
                    <a:pt x="6848952" y="1608844"/>
                  </a:cubicBezTo>
                  <a:cubicBezTo>
                    <a:pt x="6981540" y="1644277"/>
                    <a:pt x="7114223" y="1595223"/>
                    <a:pt x="7242239" y="1557694"/>
                  </a:cubicBezTo>
                  <a:cubicBezTo>
                    <a:pt x="7538276" y="1470922"/>
                    <a:pt x="7686961" y="1711237"/>
                    <a:pt x="7957757" y="1665136"/>
                  </a:cubicBezTo>
                  <a:cubicBezTo>
                    <a:pt x="8026432" y="1653325"/>
                    <a:pt x="8089678" y="1613225"/>
                    <a:pt x="8156925" y="1589413"/>
                  </a:cubicBezTo>
                  <a:cubicBezTo>
                    <a:pt x="8226552" y="1564743"/>
                    <a:pt x="8351044" y="1570172"/>
                    <a:pt x="8343328" y="164589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3" name="Freeform: Shape 122">
              <a:extLst>
                <a:ext uri="{FF2B5EF4-FFF2-40B4-BE49-F238E27FC236}">
                  <a16:creationId xmlns:a16="http://schemas.microsoft.com/office/drawing/2014/main" id="{B0958C06-1EB7-4EBE-A1F6-485B4DD6B063}"/>
                </a:ext>
              </a:extLst>
            </p:cNvPr>
            <p:cNvSpPr/>
            <p:nvPr/>
          </p:nvSpPr>
          <p:spPr>
            <a:xfrm>
              <a:off x="3185315" y="6509949"/>
              <a:ext cx="8343900" cy="1609725"/>
            </a:xfrm>
            <a:custGeom>
              <a:avLst/>
              <a:gdLst>
                <a:gd name="connsiteX0" fmla="*/ 0 w 8343900"/>
                <a:gd name="connsiteY0" fmla="*/ 640754 h 1609725"/>
                <a:gd name="connsiteX1" fmla="*/ 658177 w 8343900"/>
                <a:gd name="connsiteY1" fmla="*/ 1064712 h 1609725"/>
                <a:gd name="connsiteX2" fmla="*/ 1217676 w 8343900"/>
                <a:gd name="connsiteY2" fmla="*/ 1045662 h 1609725"/>
                <a:gd name="connsiteX3" fmla="*/ 1657064 w 8343900"/>
                <a:gd name="connsiteY3" fmla="*/ 780486 h 1609725"/>
                <a:gd name="connsiteX4" fmla="*/ 2324291 w 8343900"/>
                <a:gd name="connsiteY4" fmla="*/ 161837 h 1609725"/>
                <a:gd name="connsiteX5" fmla="*/ 2615756 w 8343900"/>
                <a:gd name="connsiteY5" fmla="*/ 41250 h 1609725"/>
                <a:gd name="connsiteX6" fmla="*/ 3586924 w 8343900"/>
                <a:gd name="connsiteY6" fmla="*/ 252134 h 1609725"/>
                <a:gd name="connsiteX7" fmla="*/ 3954780 w 8343900"/>
                <a:gd name="connsiteY7" fmla="*/ 824110 h 1609725"/>
                <a:gd name="connsiteX8" fmla="*/ 4125468 w 8343900"/>
                <a:gd name="connsiteY8" fmla="*/ 1099287 h 1609725"/>
                <a:gd name="connsiteX9" fmla="*/ 4955858 w 8343900"/>
                <a:gd name="connsiteY9" fmla="*/ 1435615 h 1609725"/>
                <a:gd name="connsiteX10" fmla="*/ 5573840 w 8343900"/>
                <a:gd name="connsiteY10" fmla="*/ 1168820 h 1609725"/>
                <a:gd name="connsiteX11" fmla="*/ 6391751 w 8343900"/>
                <a:gd name="connsiteY11" fmla="*/ 1114051 h 1609725"/>
                <a:gd name="connsiteX12" fmla="*/ 6953250 w 8343900"/>
                <a:gd name="connsiteY12" fmla="*/ 1544105 h 1609725"/>
                <a:gd name="connsiteX13" fmla="*/ 7318439 w 8343900"/>
                <a:gd name="connsiteY13" fmla="*/ 1513625 h 1609725"/>
                <a:gd name="connsiteX14" fmla="*/ 7985855 w 8343900"/>
                <a:gd name="connsiteY14" fmla="*/ 1609542 h 1609725"/>
                <a:gd name="connsiteX15" fmla="*/ 8170736 w 8343900"/>
                <a:gd name="connsiteY15" fmla="*/ 1537342 h 1609725"/>
                <a:gd name="connsiteX16" fmla="*/ 8344948 w 8343900"/>
                <a:gd name="connsiteY16" fmla="*/ 1572870 h 1609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609725">
                  <a:moveTo>
                    <a:pt x="0" y="640754"/>
                  </a:moveTo>
                  <a:cubicBezTo>
                    <a:pt x="175260" y="858210"/>
                    <a:pt x="403670" y="1005085"/>
                    <a:pt x="658177" y="1064712"/>
                  </a:cubicBezTo>
                  <a:cubicBezTo>
                    <a:pt x="838009" y="1106907"/>
                    <a:pt x="1036320" y="1102145"/>
                    <a:pt x="1217676" y="1045662"/>
                  </a:cubicBezTo>
                  <a:cubicBezTo>
                    <a:pt x="1378648" y="995274"/>
                    <a:pt x="1529524" y="907263"/>
                    <a:pt x="1657064" y="780486"/>
                  </a:cubicBezTo>
                  <a:cubicBezTo>
                    <a:pt x="1886140" y="551790"/>
                    <a:pt x="2068068" y="312903"/>
                    <a:pt x="2324291" y="161837"/>
                  </a:cubicBezTo>
                  <a:cubicBezTo>
                    <a:pt x="2410968" y="110497"/>
                    <a:pt x="2507456" y="70111"/>
                    <a:pt x="2615756" y="41250"/>
                  </a:cubicBezTo>
                  <a:cubicBezTo>
                    <a:pt x="2952464" y="-48380"/>
                    <a:pt x="3340513" y="2007"/>
                    <a:pt x="3586924" y="252134"/>
                  </a:cubicBezTo>
                  <a:cubicBezTo>
                    <a:pt x="3740849" y="408344"/>
                    <a:pt x="3843718" y="617037"/>
                    <a:pt x="3954780" y="824110"/>
                  </a:cubicBezTo>
                  <a:cubicBezTo>
                    <a:pt x="4008882" y="925075"/>
                    <a:pt x="4064889" y="1018039"/>
                    <a:pt x="4125468" y="1099287"/>
                  </a:cubicBezTo>
                  <a:cubicBezTo>
                    <a:pt x="4332637" y="1377608"/>
                    <a:pt x="4604862" y="1490098"/>
                    <a:pt x="4955858" y="1435615"/>
                  </a:cubicBezTo>
                  <a:cubicBezTo>
                    <a:pt x="5167598" y="1402754"/>
                    <a:pt x="5368861" y="1267308"/>
                    <a:pt x="5573840" y="1168820"/>
                  </a:cubicBezTo>
                  <a:cubicBezTo>
                    <a:pt x="5833682" y="1044233"/>
                    <a:pt x="6126861" y="1018611"/>
                    <a:pt x="6391751" y="1114051"/>
                  </a:cubicBezTo>
                  <a:cubicBezTo>
                    <a:pt x="6608827" y="1192251"/>
                    <a:pt x="6725793" y="1478097"/>
                    <a:pt x="6953250" y="1544105"/>
                  </a:cubicBezTo>
                  <a:cubicBezTo>
                    <a:pt x="7076218" y="1579443"/>
                    <a:pt x="7199377" y="1542676"/>
                    <a:pt x="7318439" y="1513625"/>
                  </a:cubicBezTo>
                  <a:cubicBezTo>
                    <a:pt x="7590473" y="1447426"/>
                    <a:pt x="7736015" y="1655547"/>
                    <a:pt x="7985855" y="1609542"/>
                  </a:cubicBezTo>
                  <a:cubicBezTo>
                    <a:pt x="8049483" y="1597635"/>
                    <a:pt x="8108442" y="1560869"/>
                    <a:pt x="8170736" y="1537342"/>
                  </a:cubicBezTo>
                  <a:cubicBezTo>
                    <a:pt x="8235315" y="1512863"/>
                    <a:pt x="8346853" y="1513244"/>
                    <a:pt x="8344948" y="157287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4" name="Freeform: Shape 123">
              <a:extLst>
                <a:ext uri="{FF2B5EF4-FFF2-40B4-BE49-F238E27FC236}">
                  <a16:creationId xmlns:a16="http://schemas.microsoft.com/office/drawing/2014/main" id="{C6EBD114-EF95-4125-B251-50A1728CF1E3}"/>
                </a:ext>
              </a:extLst>
            </p:cNvPr>
            <p:cNvSpPr/>
            <p:nvPr/>
          </p:nvSpPr>
          <p:spPr>
            <a:xfrm>
              <a:off x="3201602" y="6562944"/>
              <a:ext cx="8343900" cy="1562100"/>
            </a:xfrm>
            <a:custGeom>
              <a:avLst/>
              <a:gdLst>
                <a:gd name="connsiteX0" fmla="*/ 0 w 8343900"/>
                <a:gd name="connsiteY0" fmla="*/ 701678 h 1562100"/>
                <a:gd name="connsiteX1" fmla="*/ 662559 w 8343900"/>
                <a:gd name="connsiteY1" fmla="*/ 1100489 h 1562100"/>
                <a:gd name="connsiteX2" fmla="*/ 1215866 w 8343900"/>
                <a:gd name="connsiteY2" fmla="*/ 1059056 h 1562100"/>
                <a:gd name="connsiteX3" fmla="*/ 1649349 w 8343900"/>
                <a:gd name="connsiteY3" fmla="*/ 791308 h 1562100"/>
                <a:gd name="connsiteX4" fmla="*/ 2315432 w 8343900"/>
                <a:gd name="connsiteY4" fmla="*/ 182660 h 1562100"/>
                <a:gd name="connsiteX5" fmla="*/ 2600897 w 8343900"/>
                <a:gd name="connsiteY5" fmla="*/ 55311 h 1562100"/>
                <a:gd name="connsiteX6" fmla="*/ 3572542 w 8343900"/>
                <a:gd name="connsiteY6" fmla="*/ 217998 h 1562100"/>
                <a:gd name="connsiteX7" fmla="*/ 3958971 w 8343900"/>
                <a:gd name="connsiteY7" fmla="*/ 778259 h 1562100"/>
                <a:gd name="connsiteX8" fmla="*/ 4129564 w 8343900"/>
                <a:gd name="connsiteY8" fmla="*/ 1054293 h 1562100"/>
                <a:gd name="connsiteX9" fmla="*/ 4945190 w 8343900"/>
                <a:gd name="connsiteY9" fmla="*/ 1441865 h 1562100"/>
                <a:gd name="connsiteX10" fmla="*/ 5627846 w 8343900"/>
                <a:gd name="connsiteY10" fmla="*/ 1152877 h 1562100"/>
                <a:gd name="connsiteX11" fmla="*/ 6529388 w 8343900"/>
                <a:gd name="connsiteY11" fmla="*/ 1093822 h 1562100"/>
                <a:gd name="connsiteX12" fmla="*/ 7057454 w 8343900"/>
                <a:gd name="connsiteY12" fmla="*/ 1482156 h 1562100"/>
                <a:gd name="connsiteX13" fmla="*/ 7394543 w 8343900"/>
                <a:gd name="connsiteY13" fmla="*/ 1472345 h 1562100"/>
                <a:gd name="connsiteX14" fmla="*/ 8013954 w 8343900"/>
                <a:gd name="connsiteY14" fmla="*/ 1556832 h 1562100"/>
                <a:gd name="connsiteX15" fmla="*/ 8184451 w 8343900"/>
                <a:gd name="connsiteY15" fmla="*/ 1488062 h 1562100"/>
                <a:gd name="connsiteX16" fmla="*/ 8346567 w 8343900"/>
                <a:gd name="connsiteY16" fmla="*/ 1502730 h 156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562100">
                  <a:moveTo>
                    <a:pt x="0" y="701678"/>
                  </a:moveTo>
                  <a:cubicBezTo>
                    <a:pt x="174212" y="918086"/>
                    <a:pt x="406908" y="1053245"/>
                    <a:pt x="662559" y="1100489"/>
                  </a:cubicBezTo>
                  <a:cubicBezTo>
                    <a:pt x="842391" y="1133732"/>
                    <a:pt x="1038130" y="1120587"/>
                    <a:pt x="1215866" y="1059056"/>
                  </a:cubicBezTo>
                  <a:cubicBezTo>
                    <a:pt x="1373886" y="1004001"/>
                    <a:pt x="1521714" y="914466"/>
                    <a:pt x="1649349" y="791308"/>
                  </a:cubicBezTo>
                  <a:cubicBezTo>
                    <a:pt x="1877187" y="570328"/>
                    <a:pt x="2063591" y="336870"/>
                    <a:pt x="2315432" y="182660"/>
                  </a:cubicBezTo>
                  <a:cubicBezTo>
                    <a:pt x="2401062" y="129987"/>
                    <a:pt x="2495836" y="87315"/>
                    <a:pt x="2600897" y="55311"/>
                  </a:cubicBezTo>
                  <a:cubicBezTo>
                    <a:pt x="2934081" y="-46416"/>
                    <a:pt x="3316224" y="-16507"/>
                    <a:pt x="3572542" y="217998"/>
                  </a:cubicBezTo>
                  <a:cubicBezTo>
                    <a:pt x="3734467" y="366207"/>
                    <a:pt x="3844862" y="571376"/>
                    <a:pt x="3958971" y="778259"/>
                  </a:cubicBezTo>
                  <a:cubicBezTo>
                    <a:pt x="4013835" y="877700"/>
                    <a:pt x="4069747" y="971140"/>
                    <a:pt x="4129564" y="1054293"/>
                  </a:cubicBezTo>
                  <a:cubicBezTo>
                    <a:pt x="4332160" y="1335852"/>
                    <a:pt x="4600385" y="1403956"/>
                    <a:pt x="4945190" y="1441865"/>
                  </a:cubicBezTo>
                  <a:cubicBezTo>
                    <a:pt x="5181791" y="1467869"/>
                    <a:pt x="5402009" y="1262605"/>
                    <a:pt x="5627846" y="1152877"/>
                  </a:cubicBezTo>
                  <a:cubicBezTo>
                    <a:pt x="5913025" y="1014479"/>
                    <a:pt x="6237637" y="989142"/>
                    <a:pt x="6529388" y="1093822"/>
                  </a:cubicBezTo>
                  <a:cubicBezTo>
                    <a:pt x="6729508" y="1165640"/>
                    <a:pt x="6847142" y="1416053"/>
                    <a:pt x="7057454" y="1482156"/>
                  </a:cubicBezTo>
                  <a:cubicBezTo>
                    <a:pt x="7170706" y="1517399"/>
                    <a:pt x="7284339" y="1492729"/>
                    <a:pt x="7394543" y="1472345"/>
                  </a:cubicBezTo>
                  <a:cubicBezTo>
                    <a:pt x="7642479" y="1426530"/>
                    <a:pt x="7785068" y="1602647"/>
                    <a:pt x="8013954" y="1556832"/>
                  </a:cubicBezTo>
                  <a:cubicBezTo>
                    <a:pt x="8072533" y="1544926"/>
                    <a:pt x="8127111" y="1511493"/>
                    <a:pt x="8184451" y="1488062"/>
                  </a:cubicBezTo>
                  <a:cubicBezTo>
                    <a:pt x="8243983" y="1463678"/>
                    <a:pt x="8342471" y="1459106"/>
                    <a:pt x="8346567" y="150273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5" name="Freeform: Shape 124">
              <a:extLst>
                <a:ext uri="{FF2B5EF4-FFF2-40B4-BE49-F238E27FC236}">
                  <a16:creationId xmlns:a16="http://schemas.microsoft.com/office/drawing/2014/main" id="{067812D5-0613-4AE4-B607-C5D9D4EF71BB}"/>
                </a:ext>
              </a:extLst>
            </p:cNvPr>
            <p:cNvSpPr/>
            <p:nvPr/>
          </p:nvSpPr>
          <p:spPr>
            <a:xfrm>
              <a:off x="3217890" y="6613023"/>
              <a:ext cx="8343900" cy="1514475"/>
            </a:xfrm>
            <a:custGeom>
              <a:avLst/>
              <a:gdLst>
                <a:gd name="connsiteX0" fmla="*/ 0 w 8343900"/>
                <a:gd name="connsiteY0" fmla="*/ 765614 h 1514475"/>
                <a:gd name="connsiteX1" fmla="*/ 666941 w 8343900"/>
                <a:gd name="connsiteY1" fmla="*/ 1139184 h 1514475"/>
                <a:gd name="connsiteX2" fmla="*/ 1214057 w 8343900"/>
                <a:gd name="connsiteY2" fmla="*/ 1075271 h 1514475"/>
                <a:gd name="connsiteX3" fmla="*/ 1641539 w 8343900"/>
                <a:gd name="connsiteY3" fmla="*/ 804952 h 1514475"/>
                <a:gd name="connsiteX4" fmla="*/ 2306479 w 8343900"/>
                <a:gd name="connsiteY4" fmla="*/ 206306 h 1514475"/>
                <a:gd name="connsiteX5" fmla="*/ 2585942 w 8343900"/>
                <a:gd name="connsiteY5" fmla="*/ 72098 h 1514475"/>
                <a:gd name="connsiteX6" fmla="*/ 3558064 w 8343900"/>
                <a:gd name="connsiteY6" fmla="*/ 186589 h 1514475"/>
                <a:gd name="connsiteX7" fmla="*/ 3963067 w 8343900"/>
                <a:gd name="connsiteY7" fmla="*/ 735038 h 1514475"/>
                <a:gd name="connsiteX8" fmla="*/ 4133565 w 8343900"/>
                <a:gd name="connsiteY8" fmla="*/ 1011835 h 1514475"/>
                <a:gd name="connsiteX9" fmla="*/ 4934522 w 8343900"/>
                <a:gd name="connsiteY9" fmla="*/ 1450652 h 1514475"/>
                <a:gd name="connsiteX10" fmla="*/ 5681853 w 8343900"/>
                <a:gd name="connsiteY10" fmla="*/ 1139470 h 1514475"/>
                <a:gd name="connsiteX11" fmla="*/ 6667119 w 8343900"/>
                <a:gd name="connsiteY11" fmla="*/ 1076129 h 1514475"/>
                <a:gd name="connsiteX12" fmla="*/ 7161752 w 8343900"/>
                <a:gd name="connsiteY12" fmla="*/ 1422648 h 1514475"/>
                <a:gd name="connsiteX13" fmla="*/ 7470648 w 8343900"/>
                <a:gd name="connsiteY13" fmla="*/ 1433507 h 1514475"/>
                <a:gd name="connsiteX14" fmla="*/ 8041957 w 8343900"/>
                <a:gd name="connsiteY14" fmla="*/ 1506563 h 1514475"/>
                <a:gd name="connsiteX15" fmla="*/ 8198072 w 8343900"/>
                <a:gd name="connsiteY15" fmla="*/ 1441317 h 1514475"/>
                <a:gd name="connsiteX16" fmla="*/ 8347996 w 8343900"/>
                <a:gd name="connsiteY16" fmla="*/ 1435031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514475">
                  <a:moveTo>
                    <a:pt x="0" y="765614"/>
                  </a:moveTo>
                  <a:cubicBezTo>
                    <a:pt x="173069" y="980879"/>
                    <a:pt x="410242" y="1104513"/>
                    <a:pt x="666941" y="1139184"/>
                  </a:cubicBezTo>
                  <a:cubicBezTo>
                    <a:pt x="846772" y="1163473"/>
                    <a:pt x="1039939" y="1141946"/>
                    <a:pt x="1214057" y="1075271"/>
                  </a:cubicBezTo>
                  <a:cubicBezTo>
                    <a:pt x="1369124" y="1015645"/>
                    <a:pt x="1513808" y="924586"/>
                    <a:pt x="1641539" y="804952"/>
                  </a:cubicBezTo>
                  <a:cubicBezTo>
                    <a:pt x="1868138" y="591687"/>
                    <a:pt x="2059019" y="363659"/>
                    <a:pt x="2306479" y="206306"/>
                  </a:cubicBezTo>
                  <a:cubicBezTo>
                    <a:pt x="2391061" y="152299"/>
                    <a:pt x="2484120" y="107341"/>
                    <a:pt x="2585942" y="72098"/>
                  </a:cubicBezTo>
                  <a:cubicBezTo>
                    <a:pt x="2915603" y="-42011"/>
                    <a:pt x="3292031" y="-32486"/>
                    <a:pt x="3558064" y="186589"/>
                  </a:cubicBezTo>
                  <a:cubicBezTo>
                    <a:pt x="3728085" y="326606"/>
                    <a:pt x="3845719" y="528536"/>
                    <a:pt x="3963067" y="735038"/>
                  </a:cubicBezTo>
                  <a:cubicBezTo>
                    <a:pt x="4018693" y="833051"/>
                    <a:pt x="4074414" y="926872"/>
                    <a:pt x="4133565" y="1011835"/>
                  </a:cubicBezTo>
                  <a:cubicBezTo>
                    <a:pt x="4331685" y="1296537"/>
                    <a:pt x="4597337" y="1406551"/>
                    <a:pt x="4934522" y="1450652"/>
                  </a:cubicBezTo>
                  <a:cubicBezTo>
                    <a:pt x="5194554" y="1484751"/>
                    <a:pt x="5435251" y="1260533"/>
                    <a:pt x="5681853" y="1139470"/>
                  </a:cubicBezTo>
                  <a:cubicBezTo>
                    <a:pt x="5992368" y="987260"/>
                    <a:pt x="6348413" y="962305"/>
                    <a:pt x="6667119" y="1076129"/>
                  </a:cubicBezTo>
                  <a:cubicBezTo>
                    <a:pt x="6850190" y="1141565"/>
                    <a:pt x="6968681" y="1356545"/>
                    <a:pt x="7161752" y="1422648"/>
                  </a:cubicBezTo>
                  <a:cubicBezTo>
                    <a:pt x="7265385" y="1457795"/>
                    <a:pt x="7369302" y="1445127"/>
                    <a:pt x="7470648" y="1433507"/>
                  </a:cubicBezTo>
                  <a:cubicBezTo>
                    <a:pt x="7694295" y="1407884"/>
                    <a:pt x="7834027" y="1552188"/>
                    <a:pt x="8041957" y="1506563"/>
                  </a:cubicBezTo>
                  <a:cubicBezTo>
                    <a:pt x="8095393" y="1494657"/>
                    <a:pt x="8145685" y="1464558"/>
                    <a:pt x="8198072" y="1441317"/>
                  </a:cubicBezTo>
                  <a:cubicBezTo>
                    <a:pt x="8252556" y="1417124"/>
                    <a:pt x="8338090" y="1407503"/>
                    <a:pt x="8347996" y="143503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6" name="Freeform: Shape 125">
              <a:extLst>
                <a:ext uri="{FF2B5EF4-FFF2-40B4-BE49-F238E27FC236}">
                  <a16:creationId xmlns:a16="http://schemas.microsoft.com/office/drawing/2014/main" id="{A52C31DA-FADD-493B-8029-4499EB311C4E}"/>
                </a:ext>
              </a:extLst>
            </p:cNvPr>
            <p:cNvSpPr/>
            <p:nvPr/>
          </p:nvSpPr>
          <p:spPr>
            <a:xfrm>
              <a:off x="3234178" y="6660501"/>
              <a:ext cx="8343900" cy="1466850"/>
            </a:xfrm>
            <a:custGeom>
              <a:avLst/>
              <a:gdLst>
                <a:gd name="connsiteX0" fmla="*/ 0 w 8343900"/>
                <a:gd name="connsiteY0" fmla="*/ 832150 h 1466850"/>
                <a:gd name="connsiteX1" fmla="*/ 671322 w 8343900"/>
                <a:gd name="connsiteY1" fmla="*/ 1180479 h 1466850"/>
                <a:gd name="connsiteX2" fmla="*/ 1212342 w 8343900"/>
                <a:gd name="connsiteY2" fmla="*/ 1094182 h 1466850"/>
                <a:gd name="connsiteX3" fmla="*/ 1633823 w 8343900"/>
                <a:gd name="connsiteY3" fmla="*/ 821291 h 1466850"/>
                <a:gd name="connsiteX4" fmla="*/ 2297716 w 8343900"/>
                <a:gd name="connsiteY4" fmla="*/ 232646 h 1466850"/>
                <a:gd name="connsiteX5" fmla="*/ 2571274 w 8343900"/>
                <a:gd name="connsiteY5" fmla="*/ 91676 h 1466850"/>
                <a:gd name="connsiteX6" fmla="*/ 3543872 w 8343900"/>
                <a:gd name="connsiteY6" fmla="*/ 157970 h 1466850"/>
                <a:gd name="connsiteX7" fmla="*/ 3967448 w 8343900"/>
                <a:gd name="connsiteY7" fmla="*/ 694704 h 1466850"/>
                <a:gd name="connsiteX8" fmla="*/ 4137755 w 8343900"/>
                <a:gd name="connsiteY8" fmla="*/ 972262 h 1466850"/>
                <a:gd name="connsiteX9" fmla="*/ 4924045 w 8343900"/>
                <a:gd name="connsiteY9" fmla="*/ 1462419 h 1466850"/>
                <a:gd name="connsiteX10" fmla="*/ 5735955 w 8343900"/>
                <a:gd name="connsiteY10" fmla="*/ 1129044 h 1466850"/>
                <a:gd name="connsiteX11" fmla="*/ 6804851 w 8343900"/>
                <a:gd name="connsiteY11" fmla="*/ 1061512 h 1466850"/>
                <a:gd name="connsiteX12" fmla="*/ 7266051 w 8343900"/>
                <a:gd name="connsiteY12" fmla="*/ 1366312 h 1466850"/>
                <a:gd name="connsiteX13" fmla="*/ 7546848 w 8343900"/>
                <a:gd name="connsiteY13" fmla="*/ 1397839 h 1466850"/>
                <a:gd name="connsiteX14" fmla="*/ 8070057 w 8343900"/>
                <a:gd name="connsiteY14" fmla="*/ 1459371 h 1466850"/>
                <a:gd name="connsiteX15" fmla="*/ 8211789 w 8343900"/>
                <a:gd name="connsiteY15" fmla="*/ 1397649 h 1466850"/>
                <a:gd name="connsiteX16" fmla="*/ 8349615 w 8343900"/>
                <a:gd name="connsiteY16" fmla="*/ 1370503 h 146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466850">
                  <a:moveTo>
                    <a:pt x="0" y="832150"/>
                  </a:moveTo>
                  <a:cubicBezTo>
                    <a:pt x="172022" y="1046367"/>
                    <a:pt x="413576" y="1158381"/>
                    <a:pt x="671322" y="1180479"/>
                  </a:cubicBezTo>
                  <a:cubicBezTo>
                    <a:pt x="851154" y="1195910"/>
                    <a:pt x="1041749" y="1165906"/>
                    <a:pt x="1212342" y="1094182"/>
                  </a:cubicBezTo>
                  <a:cubicBezTo>
                    <a:pt x="1364456" y="1029984"/>
                    <a:pt x="1506093" y="937306"/>
                    <a:pt x="1633823" y="821291"/>
                  </a:cubicBezTo>
                  <a:cubicBezTo>
                    <a:pt x="1859185" y="615742"/>
                    <a:pt x="2054542" y="393238"/>
                    <a:pt x="2297716" y="232646"/>
                  </a:cubicBezTo>
                  <a:cubicBezTo>
                    <a:pt x="2381250" y="177306"/>
                    <a:pt x="2472595" y="129967"/>
                    <a:pt x="2571274" y="91676"/>
                  </a:cubicBezTo>
                  <a:cubicBezTo>
                    <a:pt x="2897219" y="-35006"/>
                    <a:pt x="3268123" y="-45865"/>
                    <a:pt x="3543872" y="157970"/>
                  </a:cubicBezTo>
                  <a:cubicBezTo>
                    <a:pt x="3722085" y="289796"/>
                    <a:pt x="3846576" y="488678"/>
                    <a:pt x="3967448" y="694704"/>
                  </a:cubicBezTo>
                  <a:cubicBezTo>
                    <a:pt x="4023646" y="791383"/>
                    <a:pt x="4079653" y="885394"/>
                    <a:pt x="4137755" y="972262"/>
                  </a:cubicBezTo>
                  <a:cubicBezTo>
                    <a:pt x="4331970" y="1259822"/>
                    <a:pt x="4592669" y="1415365"/>
                    <a:pt x="4924045" y="1462419"/>
                  </a:cubicBezTo>
                  <a:cubicBezTo>
                    <a:pt x="5207889" y="1502710"/>
                    <a:pt x="5468589" y="1261346"/>
                    <a:pt x="5735955" y="1129044"/>
                  </a:cubicBezTo>
                  <a:cubicBezTo>
                    <a:pt x="6071807" y="962928"/>
                    <a:pt x="6459189" y="938544"/>
                    <a:pt x="6804851" y="1061512"/>
                  </a:cubicBezTo>
                  <a:cubicBezTo>
                    <a:pt x="6970967" y="1120567"/>
                    <a:pt x="7090220" y="1300018"/>
                    <a:pt x="7266051" y="1366312"/>
                  </a:cubicBezTo>
                  <a:cubicBezTo>
                    <a:pt x="7359968" y="1401364"/>
                    <a:pt x="7454265" y="1400602"/>
                    <a:pt x="7546848" y="1397839"/>
                  </a:cubicBezTo>
                  <a:cubicBezTo>
                    <a:pt x="7746111" y="1391934"/>
                    <a:pt x="7883081" y="1504901"/>
                    <a:pt x="8070057" y="1459371"/>
                  </a:cubicBezTo>
                  <a:cubicBezTo>
                    <a:pt x="8118444" y="1447465"/>
                    <a:pt x="8164354" y="1420604"/>
                    <a:pt x="8211789" y="1397649"/>
                  </a:cubicBezTo>
                  <a:cubicBezTo>
                    <a:pt x="8261128" y="1373646"/>
                    <a:pt x="8333804" y="1358977"/>
                    <a:pt x="8349615" y="137050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7" name="Freeform: Shape 126">
              <a:extLst>
                <a:ext uri="{FF2B5EF4-FFF2-40B4-BE49-F238E27FC236}">
                  <a16:creationId xmlns:a16="http://schemas.microsoft.com/office/drawing/2014/main" id="{0EC44BAD-4F85-4EF3-86D4-B3F27F0A7642}"/>
                </a:ext>
              </a:extLst>
            </p:cNvPr>
            <p:cNvSpPr/>
            <p:nvPr/>
          </p:nvSpPr>
          <p:spPr>
            <a:xfrm>
              <a:off x="3250561" y="6705015"/>
              <a:ext cx="8343900" cy="1476375"/>
            </a:xfrm>
            <a:custGeom>
              <a:avLst/>
              <a:gdLst>
                <a:gd name="connsiteX0" fmla="*/ 0 w 8343900"/>
                <a:gd name="connsiteY0" fmla="*/ 901554 h 1476375"/>
                <a:gd name="connsiteX1" fmla="*/ 675703 w 8343900"/>
                <a:gd name="connsiteY1" fmla="*/ 1224642 h 1476375"/>
                <a:gd name="connsiteX2" fmla="*/ 1210532 w 8343900"/>
                <a:gd name="connsiteY2" fmla="*/ 1115962 h 1476375"/>
                <a:gd name="connsiteX3" fmla="*/ 1626013 w 8343900"/>
                <a:gd name="connsiteY3" fmla="*/ 840499 h 1476375"/>
                <a:gd name="connsiteX4" fmla="*/ 2288762 w 8343900"/>
                <a:gd name="connsiteY4" fmla="*/ 261950 h 1476375"/>
                <a:gd name="connsiteX5" fmla="*/ 2556320 w 8343900"/>
                <a:gd name="connsiteY5" fmla="*/ 114122 h 1476375"/>
                <a:gd name="connsiteX6" fmla="*/ 3529298 w 8343900"/>
                <a:gd name="connsiteY6" fmla="*/ 132220 h 1476375"/>
                <a:gd name="connsiteX7" fmla="*/ 3971449 w 8343900"/>
                <a:gd name="connsiteY7" fmla="*/ 657238 h 1476375"/>
                <a:gd name="connsiteX8" fmla="*/ 4141660 w 8343900"/>
                <a:gd name="connsiteY8" fmla="*/ 935654 h 1476375"/>
                <a:gd name="connsiteX9" fmla="*/ 4913186 w 8343900"/>
                <a:gd name="connsiteY9" fmla="*/ 1477055 h 1476375"/>
                <a:gd name="connsiteX10" fmla="*/ 5789772 w 8343900"/>
                <a:gd name="connsiteY10" fmla="*/ 1121486 h 1476375"/>
                <a:gd name="connsiteX11" fmla="*/ 6942392 w 8343900"/>
                <a:gd name="connsiteY11" fmla="*/ 1049668 h 1476375"/>
                <a:gd name="connsiteX12" fmla="*/ 7370159 w 8343900"/>
                <a:gd name="connsiteY12" fmla="*/ 1312653 h 1476375"/>
                <a:gd name="connsiteX13" fmla="*/ 7622858 w 8343900"/>
                <a:gd name="connsiteY13" fmla="*/ 1364850 h 1476375"/>
                <a:gd name="connsiteX14" fmla="*/ 8098060 w 8343900"/>
                <a:gd name="connsiteY14" fmla="*/ 1414952 h 1476375"/>
                <a:gd name="connsiteX15" fmla="*/ 8225409 w 8343900"/>
                <a:gd name="connsiteY15" fmla="*/ 1356659 h 1476375"/>
                <a:gd name="connsiteX16" fmla="*/ 8351044 w 8343900"/>
                <a:gd name="connsiteY16" fmla="*/ 1308557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476375">
                  <a:moveTo>
                    <a:pt x="0" y="901554"/>
                  </a:moveTo>
                  <a:cubicBezTo>
                    <a:pt x="170974" y="1114724"/>
                    <a:pt x="416814" y="1215689"/>
                    <a:pt x="675703" y="1224642"/>
                  </a:cubicBezTo>
                  <a:cubicBezTo>
                    <a:pt x="855536" y="1231500"/>
                    <a:pt x="1043559" y="1192733"/>
                    <a:pt x="1210532" y="1115962"/>
                  </a:cubicBezTo>
                  <a:cubicBezTo>
                    <a:pt x="1359694" y="1047191"/>
                    <a:pt x="1498187" y="952894"/>
                    <a:pt x="1626013" y="840499"/>
                  </a:cubicBezTo>
                  <a:cubicBezTo>
                    <a:pt x="1850231" y="642665"/>
                    <a:pt x="2049971" y="425590"/>
                    <a:pt x="2288762" y="261950"/>
                  </a:cubicBezTo>
                  <a:cubicBezTo>
                    <a:pt x="2371249" y="205277"/>
                    <a:pt x="2460879" y="155461"/>
                    <a:pt x="2556320" y="114122"/>
                  </a:cubicBezTo>
                  <a:cubicBezTo>
                    <a:pt x="2878455" y="-25419"/>
                    <a:pt x="3244120" y="-56566"/>
                    <a:pt x="3529298" y="132220"/>
                  </a:cubicBezTo>
                  <a:cubicBezTo>
                    <a:pt x="3715798" y="255664"/>
                    <a:pt x="3847433" y="451403"/>
                    <a:pt x="3971449" y="657238"/>
                  </a:cubicBezTo>
                  <a:cubicBezTo>
                    <a:pt x="4028503" y="752488"/>
                    <a:pt x="4084225" y="846976"/>
                    <a:pt x="4141660" y="935654"/>
                  </a:cubicBezTo>
                  <a:cubicBezTo>
                    <a:pt x="4331304" y="1226452"/>
                    <a:pt x="4585907" y="1429715"/>
                    <a:pt x="4913186" y="1477055"/>
                  </a:cubicBezTo>
                  <a:cubicBezTo>
                    <a:pt x="5221320" y="1521632"/>
                    <a:pt x="5501640" y="1265028"/>
                    <a:pt x="5789772" y="1121486"/>
                  </a:cubicBezTo>
                  <a:cubicBezTo>
                    <a:pt x="6150959" y="941559"/>
                    <a:pt x="6569679" y="917747"/>
                    <a:pt x="6942392" y="1049668"/>
                  </a:cubicBezTo>
                  <a:cubicBezTo>
                    <a:pt x="7091458" y="1102436"/>
                    <a:pt x="7211473" y="1246359"/>
                    <a:pt x="7370159" y="1312653"/>
                  </a:cubicBezTo>
                  <a:cubicBezTo>
                    <a:pt x="7454455" y="1347610"/>
                    <a:pt x="7539038" y="1358468"/>
                    <a:pt x="7622858" y="1364850"/>
                  </a:cubicBezTo>
                  <a:cubicBezTo>
                    <a:pt x="7797737" y="1378185"/>
                    <a:pt x="7931944" y="1460291"/>
                    <a:pt x="8098060" y="1414952"/>
                  </a:cubicBezTo>
                  <a:cubicBezTo>
                    <a:pt x="8141399" y="1402950"/>
                    <a:pt x="8182928" y="1379519"/>
                    <a:pt x="8225409" y="1356659"/>
                  </a:cubicBezTo>
                  <a:cubicBezTo>
                    <a:pt x="8269700" y="1332846"/>
                    <a:pt x="8329422" y="1313129"/>
                    <a:pt x="8351044" y="1308557"/>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8" name="Freeform: Shape 127">
              <a:extLst>
                <a:ext uri="{FF2B5EF4-FFF2-40B4-BE49-F238E27FC236}">
                  <a16:creationId xmlns:a16="http://schemas.microsoft.com/office/drawing/2014/main" id="{E85993B0-C499-43D3-B54C-40879A395110}"/>
                </a:ext>
              </a:extLst>
            </p:cNvPr>
            <p:cNvSpPr/>
            <p:nvPr/>
          </p:nvSpPr>
          <p:spPr>
            <a:xfrm>
              <a:off x="3266849" y="6746695"/>
              <a:ext cx="8343900" cy="1495425"/>
            </a:xfrm>
            <a:custGeom>
              <a:avLst/>
              <a:gdLst>
                <a:gd name="connsiteX0" fmla="*/ 0 w 8343900"/>
                <a:gd name="connsiteY0" fmla="*/ 973889 h 1495425"/>
                <a:gd name="connsiteX1" fmla="*/ 680085 w 8343900"/>
                <a:gd name="connsiteY1" fmla="*/ 1271736 h 1495425"/>
                <a:gd name="connsiteX2" fmla="*/ 1208818 w 8343900"/>
                <a:gd name="connsiteY2" fmla="*/ 1140672 h 1495425"/>
                <a:gd name="connsiteX3" fmla="*/ 1618298 w 8343900"/>
                <a:gd name="connsiteY3" fmla="*/ 862637 h 1495425"/>
                <a:gd name="connsiteX4" fmla="*/ 2279904 w 8343900"/>
                <a:gd name="connsiteY4" fmla="*/ 294090 h 1495425"/>
                <a:gd name="connsiteX5" fmla="*/ 2541461 w 8343900"/>
                <a:gd name="connsiteY5" fmla="*/ 139404 h 1495425"/>
                <a:gd name="connsiteX6" fmla="*/ 3514916 w 8343900"/>
                <a:gd name="connsiteY6" fmla="*/ 109305 h 1495425"/>
                <a:gd name="connsiteX7" fmla="*/ 3975640 w 8343900"/>
                <a:gd name="connsiteY7" fmla="*/ 622512 h 1495425"/>
                <a:gd name="connsiteX8" fmla="*/ 4145756 w 8343900"/>
                <a:gd name="connsiteY8" fmla="*/ 901690 h 1495425"/>
                <a:gd name="connsiteX9" fmla="*/ 4902613 w 8343900"/>
                <a:gd name="connsiteY9" fmla="*/ 1494335 h 1495425"/>
                <a:gd name="connsiteX10" fmla="*/ 5843778 w 8343900"/>
                <a:gd name="connsiteY10" fmla="*/ 1116574 h 1495425"/>
                <a:gd name="connsiteX11" fmla="*/ 7080028 w 8343900"/>
                <a:gd name="connsiteY11" fmla="*/ 1040469 h 1495425"/>
                <a:gd name="connsiteX12" fmla="*/ 7474363 w 8343900"/>
                <a:gd name="connsiteY12" fmla="*/ 1261735 h 1495425"/>
                <a:gd name="connsiteX13" fmla="*/ 7698962 w 8343900"/>
                <a:gd name="connsiteY13" fmla="*/ 1334601 h 1495425"/>
                <a:gd name="connsiteX14" fmla="*/ 8126064 w 8343900"/>
                <a:gd name="connsiteY14" fmla="*/ 1373272 h 1495425"/>
                <a:gd name="connsiteX15" fmla="*/ 8239030 w 8343900"/>
                <a:gd name="connsiteY15" fmla="*/ 1318504 h 1495425"/>
                <a:gd name="connsiteX16" fmla="*/ 8352568 w 8343900"/>
                <a:gd name="connsiteY16" fmla="*/ 1249543 h 1495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495425">
                  <a:moveTo>
                    <a:pt x="0" y="973889"/>
                  </a:moveTo>
                  <a:cubicBezTo>
                    <a:pt x="169831" y="1186011"/>
                    <a:pt x="420148" y="1275260"/>
                    <a:pt x="680085" y="1271736"/>
                  </a:cubicBezTo>
                  <a:cubicBezTo>
                    <a:pt x="859917" y="1269640"/>
                    <a:pt x="1045369" y="1222492"/>
                    <a:pt x="1208818" y="1140672"/>
                  </a:cubicBezTo>
                  <a:cubicBezTo>
                    <a:pt x="1355027" y="1067329"/>
                    <a:pt x="1490472" y="971508"/>
                    <a:pt x="1618298" y="862637"/>
                  </a:cubicBezTo>
                  <a:cubicBezTo>
                    <a:pt x="1841278" y="672518"/>
                    <a:pt x="2045494" y="460873"/>
                    <a:pt x="2279904" y="294090"/>
                  </a:cubicBezTo>
                  <a:cubicBezTo>
                    <a:pt x="2361343" y="236083"/>
                    <a:pt x="2449163" y="183790"/>
                    <a:pt x="2541461" y="139404"/>
                  </a:cubicBezTo>
                  <a:cubicBezTo>
                    <a:pt x="2859596" y="-13282"/>
                    <a:pt x="3220212" y="-64622"/>
                    <a:pt x="3514916" y="109305"/>
                  </a:cubicBezTo>
                  <a:cubicBezTo>
                    <a:pt x="3709607" y="224176"/>
                    <a:pt x="3848481" y="417058"/>
                    <a:pt x="3975640" y="622512"/>
                  </a:cubicBezTo>
                  <a:cubicBezTo>
                    <a:pt x="4033457" y="716238"/>
                    <a:pt x="4089083" y="811202"/>
                    <a:pt x="4145756" y="901690"/>
                  </a:cubicBezTo>
                  <a:cubicBezTo>
                    <a:pt x="4330827" y="1195726"/>
                    <a:pt x="4575524" y="1465474"/>
                    <a:pt x="4902613" y="1494335"/>
                  </a:cubicBezTo>
                  <a:cubicBezTo>
                    <a:pt x="5237512" y="1523863"/>
                    <a:pt x="5534883" y="1271450"/>
                    <a:pt x="5843778" y="1116574"/>
                  </a:cubicBezTo>
                  <a:cubicBezTo>
                    <a:pt x="6230398" y="922835"/>
                    <a:pt x="6679978" y="900547"/>
                    <a:pt x="7080028" y="1040469"/>
                  </a:cubicBezTo>
                  <a:cubicBezTo>
                    <a:pt x="7212044" y="1087141"/>
                    <a:pt x="7332917" y="1195345"/>
                    <a:pt x="7474363" y="1261735"/>
                  </a:cubicBezTo>
                  <a:cubicBezTo>
                    <a:pt x="7548944" y="1296596"/>
                    <a:pt x="7623905" y="1318789"/>
                    <a:pt x="7698962" y="1334601"/>
                  </a:cubicBezTo>
                  <a:cubicBezTo>
                    <a:pt x="7849648" y="1366414"/>
                    <a:pt x="7980998" y="1418421"/>
                    <a:pt x="8126064" y="1373272"/>
                  </a:cubicBezTo>
                  <a:cubicBezTo>
                    <a:pt x="8164259" y="1361271"/>
                    <a:pt x="8201501" y="1341078"/>
                    <a:pt x="8239030" y="1318504"/>
                  </a:cubicBezTo>
                  <a:cubicBezTo>
                    <a:pt x="8278273" y="1294786"/>
                    <a:pt x="8325041" y="1270117"/>
                    <a:pt x="8352568" y="124954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9" name="Freeform: Shape 128">
              <a:extLst>
                <a:ext uri="{FF2B5EF4-FFF2-40B4-BE49-F238E27FC236}">
                  <a16:creationId xmlns:a16="http://schemas.microsoft.com/office/drawing/2014/main" id="{15C90A5D-583C-4D32-BEFA-94068C43FD80}"/>
                </a:ext>
              </a:extLst>
            </p:cNvPr>
            <p:cNvSpPr/>
            <p:nvPr/>
          </p:nvSpPr>
          <p:spPr>
            <a:xfrm>
              <a:off x="3283136" y="6785729"/>
              <a:ext cx="8353425" cy="1514475"/>
            </a:xfrm>
            <a:custGeom>
              <a:avLst/>
              <a:gdLst>
                <a:gd name="connsiteX0" fmla="*/ 0 w 8353425"/>
                <a:gd name="connsiteY0" fmla="*/ 1048869 h 1514475"/>
                <a:gd name="connsiteX1" fmla="*/ 1207103 w 8353425"/>
                <a:gd name="connsiteY1" fmla="*/ 1168027 h 1514475"/>
                <a:gd name="connsiteX2" fmla="*/ 2271141 w 8353425"/>
                <a:gd name="connsiteY2" fmla="*/ 328875 h 1514475"/>
                <a:gd name="connsiteX3" fmla="*/ 3500628 w 8353425"/>
                <a:gd name="connsiteY3" fmla="*/ 89130 h 1514475"/>
                <a:gd name="connsiteX4" fmla="*/ 4150042 w 8353425"/>
                <a:gd name="connsiteY4" fmla="*/ 870561 h 1514475"/>
                <a:gd name="connsiteX5" fmla="*/ 4892231 w 8353425"/>
                <a:gd name="connsiteY5" fmla="*/ 1514451 h 1514475"/>
                <a:gd name="connsiteX6" fmla="*/ 5898071 w 8353425"/>
                <a:gd name="connsiteY6" fmla="*/ 1114497 h 1514475"/>
                <a:gd name="connsiteX7" fmla="*/ 7218045 w 8353425"/>
                <a:gd name="connsiteY7" fmla="*/ 1034105 h 1514475"/>
                <a:gd name="connsiteX8" fmla="*/ 8354473 w 8353425"/>
                <a:gd name="connsiteY8" fmla="*/ 1193173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53425" h="1514475">
                  <a:moveTo>
                    <a:pt x="0" y="1048869"/>
                  </a:moveTo>
                  <a:cubicBezTo>
                    <a:pt x="285083" y="1405390"/>
                    <a:pt x="815435" y="1381197"/>
                    <a:pt x="1207103" y="1168027"/>
                  </a:cubicBezTo>
                  <a:cubicBezTo>
                    <a:pt x="1598771" y="954858"/>
                    <a:pt x="1908238" y="597003"/>
                    <a:pt x="2271141" y="328875"/>
                  </a:cubicBezTo>
                  <a:cubicBezTo>
                    <a:pt x="2634044" y="60746"/>
                    <a:pt x="3109817" y="-115467"/>
                    <a:pt x="3500628" y="89130"/>
                  </a:cubicBezTo>
                  <a:cubicBezTo>
                    <a:pt x="3794951" y="243149"/>
                    <a:pt x="3969449" y="573191"/>
                    <a:pt x="4150042" y="870561"/>
                  </a:cubicBezTo>
                  <a:cubicBezTo>
                    <a:pt x="4330541" y="1167932"/>
                    <a:pt x="4567333" y="1471303"/>
                    <a:pt x="4892231" y="1514451"/>
                  </a:cubicBezTo>
                  <a:cubicBezTo>
                    <a:pt x="5250275" y="1562076"/>
                    <a:pt x="5568411" y="1280613"/>
                    <a:pt x="5898071" y="1114497"/>
                  </a:cubicBezTo>
                  <a:cubicBezTo>
                    <a:pt x="6310027" y="906851"/>
                    <a:pt x="6791039" y="885039"/>
                    <a:pt x="7218045" y="1034105"/>
                  </a:cubicBezTo>
                  <a:cubicBezTo>
                    <a:pt x="7573042" y="1158026"/>
                    <a:pt x="7990809" y="1593033"/>
                    <a:pt x="8354473" y="119317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0" name="Freeform: Shape 129">
              <a:extLst>
                <a:ext uri="{FF2B5EF4-FFF2-40B4-BE49-F238E27FC236}">
                  <a16:creationId xmlns:a16="http://schemas.microsoft.com/office/drawing/2014/main" id="{22741A67-7FD6-4210-91BD-D290D7BDF21F}"/>
                </a:ext>
              </a:extLst>
            </p:cNvPr>
            <p:cNvSpPr/>
            <p:nvPr/>
          </p:nvSpPr>
          <p:spPr>
            <a:xfrm>
              <a:off x="3294376" y="6896102"/>
              <a:ext cx="8362950" cy="1381125"/>
            </a:xfrm>
            <a:custGeom>
              <a:avLst/>
              <a:gdLst>
                <a:gd name="connsiteX0" fmla="*/ 0 w 8362950"/>
                <a:gd name="connsiteY0" fmla="*/ 1005838 h 1381125"/>
                <a:gd name="connsiteX1" fmla="*/ 1311307 w 8362950"/>
                <a:gd name="connsiteY1" fmla="*/ 1112423 h 1381125"/>
                <a:gd name="connsiteX2" fmla="*/ 2340674 w 8362950"/>
                <a:gd name="connsiteY2" fmla="*/ 295845 h 1381125"/>
                <a:gd name="connsiteX3" fmla="*/ 3558635 w 8362950"/>
                <a:gd name="connsiteY3" fmla="*/ 104678 h 1381125"/>
                <a:gd name="connsiteX4" fmla="*/ 4224719 w 8362950"/>
                <a:gd name="connsiteY4" fmla="*/ 851628 h 1381125"/>
                <a:gd name="connsiteX5" fmla="*/ 4965859 w 8362950"/>
                <a:gd name="connsiteY5" fmla="*/ 1383028 h 1381125"/>
                <a:gd name="connsiteX6" fmla="*/ 5949887 w 8362950"/>
                <a:gd name="connsiteY6" fmla="*/ 971929 h 1381125"/>
                <a:gd name="connsiteX7" fmla="*/ 7227570 w 8362950"/>
                <a:gd name="connsiteY7" fmla="*/ 920780 h 1381125"/>
                <a:gd name="connsiteX8" fmla="*/ 8363998 w 8362950"/>
                <a:gd name="connsiteY8" fmla="*/ 1073656 h 138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2950" h="1381125">
                  <a:moveTo>
                    <a:pt x="0" y="1005838"/>
                  </a:moveTo>
                  <a:cubicBezTo>
                    <a:pt x="319373" y="1381599"/>
                    <a:pt x="891921" y="1354263"/>
                    <a:pt x="1311307" y="1112423"/>
                  </a:cubicBezTo>
                  <a:cubicBezTo>
                    <a:pt x="1685735" y="896491"/>
                    <a:pt x="1986248" y="551019"/>
                    <a:pt x="2340674" y="295845"/>
                  </a:cubicBezTo>
                  <a:cubicBezTo>
                    <a:pt x="2705672" y="32954"/>
                    <a:pt x="3177731" y="-110873"/>
                    <a:pt x="3558635" y="104678"/>
                  </a:cubicBezTo>
                  <a:cubicBezTo>
                    <a:pt x="3848005" y="269936"/>
                    <a:pt x="4028028" y="591024"/>
                    <a:pt x="4224719" y="851628"/>
                  </a:cubicBezTo>
                  <a:cubicBezTo>
                    <a:pt x="4419410" y="1109661"/>
                    <a:pt x="4650867" y="1364264"/>
                    <a:pt x="4965859" y="1383028"/>
                  </a:cubicBezTo>
                  <a:cubicBezTo>
                    <a:pt x="5311140" y="1403602"/>
                    <a:pt x="5623084" y="1128139"/>
                    <a:pt x="5949887" y="971929"/>
                  </a:cubicBezTo>
                  <a:cubicBezTo>
                    <a:pt x="6351842" y="779810"/>
                    <a:pt x="6814947" y="772285"/>
                    <a:pt x="7227570" y="920780"/>
                  </a:cubicBezTo>
                  <a:cubicBezTo>
                    <a:pt x="7572947" y="1045462"/>
                    <a:pt x="8023384" y="1495232"/>
                    <a:pt x="8363998" y="107365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1" name="Freeform: Shape 130">
              <a:extLst>
                <a:ext uri="{FF2B5EF4-FFF2-40B4-BE49-F238E27FC236}">
                  <a16:creationId xmlns:a16="http://schemas.microsoft.com/office/drawing/2014/main" id="{2BBAB11E-DF05-43BA-B869-4C26AA53DB1A}"/>
                </a:ext>
              </a:extLst>
            </p:cNvPr>
            <p:cNvSpPr/>
            <p:nvPr/>
          </p:nvSpPr>
          <p:spPr>
            <a:xfrm>
              <a:off x="3305615" y="7003645"/>
              <a:ext cx="8372475" cy="1257300"/>
            </a:xfrm>
            <a:custGeom>
              <a:avLst/>
              <a:gdLst>
                <a:gd name="connsiteX0" fmla="*/ 0 w 8372475"/>
                <a:gd name="connsiteY0" fmla="*/ 965637 h 1257300"/>
                <a:gd name="connsiteX1" fmla="*/ 1415606 w 8372475"/>
                <a:gd name="connsiteY1" fmla="*/ 1059649 h 1257300"/>
                <a:gd name="connsiteX2" fmla="*/ 2410397 w 8372475"/>
                <a:gd name="connsiteY2" fmla="*/ 265549 h 1257300"/>
                <a:gd name="connsiteX3" fmla="*/ 3616833 w 8372475"/>
                <a:gd name="connsiteY3" fmla="*/ 122960 h 1257300"/>
                <a:gd name="connsiteX4" fmla="*/ 4299585 w 8372475"/>
                <a:gd name="connsiteY4" fmla="*/ 835526 h 1257300"/>
                <a:gd name="connsiteX5" fmla="*/ 5039678 w 8372475"/>
                <a:gd name="connsiteY5" fmla="*/ 1254435 h 1257300"/>
                <a:gd name="connsiteX6" fmla="*/ 6001893 w 8372475"/>
                <a:gd name="connsiteY6" fmla="*/ 832192 h 1257300"/>
                <a:gd name="connsiteX7" fmla="*/ 7237190 w 8372475"/>
                <a:gd name="connsiteY7" fmla="*/ 810189 h 1257300"/>
                <a:gd name="connsiteX8" fmla="*/ 8373618 w 8372475"/>
                <a:gd name="connsiteY8" fmla="*/ 956969 h 125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72475" h="1257300">
                  <a:moveTo>
                    <a:pt x="0" y="965637"/>
                  </a:moveTo>
                  <a:cubicBezTo>
                    <a:pt x="353663" y="1360639"/>
                    <a:pt x="968597" y="1330921"/>
                    <a:pt x="1415606" y="1059649"/>
                  </a:cubicBezTo>
                  <a:cubicBezTo>
                    <a:pt x="1773555" y="842383"/>
                    <a:pt x="2064639" y="508151"/>
                    <a:pt x="2410397" y="265549"/>
                  </a:cubicBezTo>
                  <a:cubicBezTo>
                    <a:pt x="2777681" y="7993"/>
                    <a:pt x="3246691" y="-104973"/>
                    <a:pt x="3616833" y="122960"/>
                  </a:cubicBezTo>
                  <a:cubicBezTo>
                    <a:pt x="3901916" y="298506"/>
                    <a:pt x="4085654" y="610831"/>
                    <a:pt x="4299585" y="835526"/>
                  </a:cubicBezTo>
                  <a:cubicBezTo>
                    <a:pt x="4507420" y="1053743"/>
                    <a:pt x="4734306" y="1260150"/>
                    <a:pt x="5039678" y="1254435"/>
                  </a:cubicBezTo>
                  <a:cubicBezTo>
                    <a:pt x="5372100" y="1248244"/>
                    <a:pt x="5677948" y="978305"/>
                    <a:pt x="6001893" y="832192"/>
                  </a:cubicBezTo>
                  <a:cubicBezTo>
                    <a:pt x="6393752" y="655408"/>
                    <a:pt x="6839046" y="662361"/>
                    <a:pt x="7237190" y="810189"/>
                  </a:cubicBezTo>
                  <a:cubicBezTo>
                    <a:pt x="7572851" y="935538"/>
                    <a:pt x="8056054" y="1400072"/>
                    <a:pt x="8373618" y="956969"/>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2" name="Freeform: Shape 131">
              <a:extLst>
                <a:ext uri="{FF2B5EF4-FFF2-40B4-BE49-F238E27FC236}">
                  <a16:creationId xmlns:a16="http://schemas.microsoft.com/office/drawing/2014/main" id="{58BE7F79-4D7C-4E48-AC5B-939A0A1D7499}"/>
                </a:ext>
              </a:extLst>
            </p:cNvPr>
            <p:cNvSpPr/>
            <p:nvPr/>
          </p:nvSpPr>
          <p:spPr>
            <a:xfrm>
              <a:off x="3316760" y="7109401"/>
              <a:ext cx="8382000" cy="1228725"/>
            </a:xfrm>
            <a:custGeom>
              <a:avLst/>
              <a:gdLst>
                <a:gd name="connsiteX0" fmla="*/ 0 w 8382000"/>
                <a:gd name="connsiteY0" fmla="*/ 927222 h 1228725"/>
                <a:gd name="connsiteX1" fmla="*/ 1519809 w 8382000"/>
                <a:gd name="connsiteY1" fmla="*/ 1008565 h 1228725"/>
                <a:gd name="connsiteX2" fmla="*/ 2480024 w 8382000"/>
                <a:gd name="connsiteY2" fmla="*/ 237040 h 1228725"/>
                <a:gd name="connsiteX3" fmla="*/ 3675031 w 8382000"/>
                <a:gd name="connsiteY3" fmla="*/ 143124 h 1228725"/>
                <a:gd name="connsiteX4" fmla="*/ 4374547 w 8382000"/>
                <a:gd name="connsiteY4" fmla="*/ 821209 h 1228725"/>
                <a:gd name="connsiteX5" fmla="*/ 5113591 w 8382000"/>
                <a:gd name="connsiteY5" fmla="*/ 1127628 h 1228725"/>
                <a:gd name="connsiteX6" fmla="*/ 6053995 w 8382000"/>
                <a:gd name="connsiteY6" fmla="*/ 694240 h 1228725"/>
                <a:gd name="connsiteX7" fmla="*/ 7247001 w 8382000"/>
                <a:gd name="connsiteY7" fmla="*/ 701384 h 1228725"/>
                <a:gd name="connsiteX8" fmla="*/ 8383524 w 8382000"/>
                <a:gd name="connsiteY8" fmla="*/ 842068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2000" h="1228725">
                  <a:moveTo>
                    <a:pt x="0" y="927222"/>
                  </a:moveTo>
                  <a:cubicBezTo>
                    <a:pt x="387953" y="1341464"/>
                    <a:pt x="1045559" y="1310127"/>
                    <a:pt x="1519809" y="1008565"/>
                  </a:cubicBezTo>
                  <a:cubicBezTo>
                    <a:pt x="1861757" y="791110"/>
                    <a:pt x="2142935" y="466974"/>
                    <a:pt x="2480024" y="237040"/>
                  </a:cubicBezTo>
                  <a:cubicBezTo>
                    <a:pt x="2849690" y="-15182"/>
                    <a:pt x="3314986" y="-96239"/>
                    <a:pt x="3675031" y="143124"/>
                  </a:cubicBezTo>
                  <a:cubicBezTo>
                    <a:pt x="3955447" y="329528"/>
                    <a:pt x="4141851" y="632137"/>
                    <a:pt x="4374547" y="821209"/>
                  </a:cubicBezTo>
                  <a:cubicBezTo>
                    <a:pt x="4594003" y="999517"/>
                    <a:pt x="4817745" y="1158013"/>
                    <a:pt x="5113591" y="1127628"/>
                  </a:cubicBezTo>
                  <a:cubicBezTo>
                    <a:pt x="5432965" y="1094767"/>
                    <a:pt x="5732812" y="830162"/>
                    <a:pt x="6053995" y="694240"/>
                  </a:cubicBezTo>
                  <a:cubicBezTo>
                    <a:pt x="6435567" y="532696"/>
                    <a:pt x="6863239" y="554223"/>
                    <a:pt x="7247001" y="701384"/>
                  </a:cubicBezTo>
                  <a:cubicBezTo>
                    <a:pt x="7573042" y="827495"/>
                    <a:pt x="8088916" y="1306793"/>
                    <a:pt x="8383524" y="842068"/>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3" name="Freeform: Shape 132">
              <a:extLst>
                <a:ext uri="{FF2B5EF4-FFF2-40B4-BE49-F238E27FC236}">
                  <a16:creationId xmlns:a16="http://schemas.microsoft.com/office/drawing/2014/main" id="{6E115FC4-FFEC-444D-A602-2F33F8168756}"/>
                </a:ext>
              </a:extLst>
            </p:cNvPr>
            <p:cNvSpPr/>
            <p:nvPr/>
          </p:nvSpPr>
          <p:spPr>
            <a:xfrm>
              <a:off x="3327999" y="7212857"/>
              <a:ext cx="8391525" cy="1209675"/>
            </a:xfrm>
            <a:custGeom>
              <a:avLst/>
              <a:gdLst>
                <a:gd name="connsiteX0" fmla="*/ 0 w 8391525"/>
                <a:gd name="connsiteY0" fmla="*/ 891108 h 1209675"/>
                <a:gd name="connsiteX1" fmla="*/ 1624108 w 8391525"/>
                <a:gd name="connsiteY1" fmla="*/ 959879 h 1209675"/>
                <a:gd name="connsiteX2" fmla="*/ 2549652 w 8391525"/>
                <a:gd name="connsiteY2" fmla="*/ 210833 h 1209675"/>
                <a:gd name="connsiteX3" fmla="*/ 3733133 w 8391525"/>
                <a:gd name="connsiteY3" fmla="*/ 165494 h 1209675"/>
                <a:gd name="connsiteX4" fmla="*/ 4449318 w 8391525"/>
                <a:gd name="connsiteY4" fmla="*/ 809193 h 1209675"/>
                <a:gd name="connsiteX5" fmla="*/ 5187315 w 8391525"/>
                <a:gd name="connsiteY5" fmla="*/ 1003027 h 1209675"/>
                <a:gd name="connsiteX6" fmla="*/ 6106001 w 8391525"/>
                <a:gd name="connsiteY6" fmla="*/ 558495 h 1209675"/>
                <a:gd name="connsiteX7" fmla="*/ 7256717 w 8391525"/>
                <a:gd name="connsiteY7" fmla="*/ 594785 h 1209675"/>
                <a:gd name="connsiteX8" fmla="*/ 8393239 w 8391525"/>
                <a:gd name="connsiteY8" fmla="*/ 729279 h 120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91525" h="1209675">
                  <a:moveTo>
                    <a:pt x="0" y="891108"/>
                  </a:moveTo>
                  <a:cubicBezTo>
                    <a:pt x="422243" y="1324591"/>
                    <a:pt x="1122998" y="1292587"/>
                    <a:pt x="1624108" y="959879"/>
                  </a:cubicBezTo>
                  <a:cubicBezTo>
                    <a:pt x="1950530" y="743185"/>
                    <a:pt x="2221516" y="428479"/>
                    <a:pt x="2549652" y="210833"/>
                  </a:cubicBezTo>
                  <a:cubicBezTo>
                    <a:pt x="2921794" y="-35865"/>
                    <a:pt x="3383185" y="-85109"/>
                    <a:pt x="3733133" y="165494"/>
                  </a:cubicBezTo>
                  <a:cubicBezTo>
                    <a:pt x="4008882" y="362947"/>
                    <a:pt x="4196334" y="655936"/>
                    <a:pt x="4449318" y="809193"/>
                  </a:cubicBezTo>
                  <a:cubicBezTo>
                    <a:pt x="4678680" y="948163"/>
                    <a:pt x="4900899" y="1058367"/>
                    <a:pt x="5187315" y="1003027"/>
                  </a:cubicBezTo>
                  <a:cubicBezTo>
                    <a:pt x="5493639" y="943877"/>
                    <a:pt x="5787295" y="684130"/>
                    <a:pt x="6106001" y="558495"/>
                  </a:cubicBezTo>
                  <a:cubicBezTo>
                    <a:pt x="6477286" y="412001"/>
                    <a:pt x="6887337" y="448291"/>
                    <a:pt x="7256717" y="594785"/>
                  </a:cubicBezTo>
                  <a:cubicBezTo>
                    <a:pt x="7573137" y="721563"/>
                    <a:pt x="8121682" y="1215625"/>
                    <a:pt x="8393239" y="729279"/>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4" name="Freeform: Shape 133">
              <a:extLst>
                <a:ext uri="{FF2B5EF4-FFF2-40B4-BE49-F238E27FC236}">
                  <a16:creationId xmlns:a16="http://schemas.microsoft.com/office/drawing/2014/main" id="{2CA7AE29-C063-4A4F-B655-174197B17AC7}"/>
                </a:ext>
              </a:extLst>
            </p:cNvPr>
            <p:cNvSpPr/>
            <p:nvPr/>
          </p:nvSpPr>
          <p:spPr>
            <a:xfrm>
              <a:off x="3339239" y="7314126"/>
              <a:ext cx="8401050" cy="1190625"/>
            </a:xfrm>
            <a:custGeom>
              <a:avLst/>
              <a:gdLst>
                <a:gd name="connsiteX0" fmla="*/ 0 w 8401050"/>
                <a:gd name="connsiteY0" fmla="*/ 857180 h 1190625"/>
                <a:gd name="connsiteX1" fmla="*/ 1728311 w 8401050"/>
                <a:gd name="connsiteY1" fmla="*/ 913378 h 1190625"/>
                <a:gd name="connsiteX2" fmla="*/ 2619280 w 8401050"/>
                <a:gd name="connsiteY2" fmla="*/ 186906 h 1190625"/>
                <a:gd name="connsiteX3" fmla="*/ 3791236 w 8401050"/>
                <a:gd name="connsiteY3" fmla="*/ 190145 h 1190625"/>
                <a:gd name="connsiteX4" fmla="*/ 4524090 w 8401050"/>
                <a:gd name="connsiteY4" fmla="*/ 799364 h 1190625"/>
                <a:gd name="connsiteX5" fmla="*/ 5261134 w 8401050"/>
                <a:gd name="connsiteY5" fmla="*/ 880707 h 1190625"/>
                <a:gd name="connsiteX6" fmla="*/ 6158008 w 8401050"/>
                <a:gd name="connsiteY6" fmla="*/ 425031 h 1190625"/>
                <a:gd name="connsiteX7" fmla="*/ 7266432 w 8401050"/>
                <a:gd name="connsiteY7" fmla="*/ 490563 h 1190625"/>
                <a:gd name="connsiteX8" fmla="*/ 8402955 w 8401050"/>
                <a:gd name="connsiteY8" fmla="*/ 618960 h 119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01050" h="1190625">
                  <a:moveTo>
                    <a:pt x="0" y="857180"/>
                  </a:moveTo>
                  <a:cubicBezTo>
                    <a:pt x="456438" y="1309904"/>
                    <a:pt x="1200912" y="1277995"/>
                    <a:pt x="1728311" y="913378"/>
                  </a:cubicBezTo>
                  <a:cubicBezTo>
                    <a:pt x="2039683" y="698113"/>
                    <a:pt x="2300002" y="392265"/>
                    <a:pt x="2619280" y="186906"/>
                  </a:cubicBezTo>
                  <a:cubicBezTo>
                    <a:pt x="2993993" y="-54076"/>
                    <a:pt x="3451384" y="-71507"/>
                    <a:pt x="3791236" y="190145"/>
                  </a:cubicBezTo>
                  <a:cubicBezTo>
                    <a:pt x="4062222" y="398742"/>
                    <a:pt x="4249198" y="682968"/>
                    <a:pt x="4524090" y="799364"/>
                  </a:cubicBezTo>
                  <a:cubicBezTo>
                    <a:pt x="4762024" y="900043"/>
                    <a:pt x="4984052" y="961289"/>
                    <a:pt x="5261134" y="880707"/>
                  </a:cubicBezTo>
                  <a:cubicBezTo>
                    <a:pt x="5554313" y="795458"/>
                    <a:pt x="5841873" y="540284"/>
                    <a:pt x="6158008" y="425031"/>
                  </a:cubicBezTo>
                  <a:cubicBezTo>
                    <a:pt x="6518910" y="293396"/>
                    <a:pt x="6911436" y="344640"/>
                    <a:pt x="7266432" y="490563"/>
                  </a:cubicBezTo>
                  <a:cubicBezTo>
                    <a:pt x="7573232" y="618008"/>
                    <a:pt x="8154448" y="1126928"/>
                    <a:pt x="8402955" y="61896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5" name="Freeform: Shape 134">
              <a:extLst>
                <a:ext uri="{FF2B5EF4-FFF2-40B4-BE49-F238E27FC236}">
                  <a16:creationId xmlns:a16="http://schemas.microsoft.com/office/drawing/2014/main" id="{264517ED-4899-4D67-99D4-60EF21FA79C8}"/>
                </a:ext>
              </a:extLst>
            </p:cNvPr>
            <p:cNvSpPr/>
            <p:nvPr/>
          </p:nvSpPr>
          <p:spPr>
            <a:xfrm>
              <a:off x="3350478" y="7413200"/>
              <a:ext cx="8410575" cy="1171575"/>
            </a:xfrm>
            <a:custGeom>
              <a:avLst/>
              <a:gdLst>
                <a:gd name="connsiteX0" fmla="*/ 0 w 8410575"/>
                <a:gd name="connsiteY0" fmla="*/ 825544 h 1171575"/>
                <a:gd name="connsiteX1" fmla="*/ 1832610 w 8410575"/>
                <a:gd name="connsiteY1" fmla="*/ 869168 h 1171575"/>
                <a:gd name="connsiteX2" fmla="*/ 2689003 w 8410575"/>
                <a:gd name="connsiteY2" fmla="*/ 165270 h 1171575"/>
                <a:gd name="connsiteX3" fmla="*/ 3849433 w 8410575"/>
                <a:gd name="connsiteY3" fmla="*/ 217182 h 1171575"/>
                <a:gd name="connsiteX4" fmla="*/ 4599051 w 8410575"/>
                <a:gd name="connsiteY4" fmla="*/ 792016 h 1171575"/>
                <a:gd name="connsiteX5" fmla="*/ 5335048 w 8410575"/>
                <a:gd name="connsiteY5" fmla="*/ 760869 h 1171575"/>
                <a:gd name="connsiteX6" fmla="*/ 6210110 w 8410575"/>
                <a:gd name="connsiteY6" fmla="*/ 294048 h 1171575"/>
                <a:gd name="connsiteX7" fmla="*/ 7276148 w 8410575"/>
                <a:gd name="connsiteY7" fmla="*/ 388727 h 1171575"/>
                <a:gd name="connsiteX8" fmla="*/ 8412671 w 8410575"/>
                <a:gd name="connsiteY8" fmla="*/ 510933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10575" h="1171575">
                  <a:moveTo>
                    <a:pt x="0" y="825544"/>
                  </a:moveTo>
                  <a:cubicBezTo>
                    <a:pt x="490728" y="1297507"/>
                    <a:pt x="1279398" y="1266741"/>
                    <a:pt x="1832610" y="869168"/>
                  </a:cubicBezTo>
                  <a:cubicBezTo>
                    <a:pt x="2129314" y="655903"/>
                    <a:pt x="2378869" y="358437"/>
                    <a:pt x="2689003" y="165270"/>
                  </a:cubicBezTo>
                  <a:cubicBezTo>
                    <a:pt x="3066383" y="-69807"/>
                    <a:pt x="3519488" y="-55519"/>
                    <a:pt x="3849433" y="217182"/>
                  </a:cubicBezTo>
                  <a:cubicBezTo>
                    <a:pt x="4115562" y="437019"/>
                    <a:pt x="4301204" y="714291"/>
                    <a:pt x="4599051" y="792016"/>
                  </a:cubicBezTo>
                  <a:cubicBezTo>
                    <a:pt x="4844606" y="856119"/>
                    <a:pt x="5067395" y="866882"/>
                    <a:pt x="5335048" y="760869"/>
                  </a:cubicBezTo>
                  <a:cubicBezTo>
                    <a:pt x="5615083" y="649903"/>
                    <a:pt x="5896547" y="398728"/>
                    <a:pt x="6210110" y="294048"/>
                  </a:cubicBezTo>
                  <a:cubicBezTo>
                    <a:pt x="6560439" y="177082"/>
                    <a:pt x="6935915" y="242804"/>
                    <a:pt x="7276148" y="388727"/>
                  </a:cubicBezTo>
                  <a:cubicBezTo>
                    <a:pt x="7573518" y="516267"/>
                    <a:pt x="8187214" y="1040523"/>
                    <a:pt x="8412671" y="51093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6" name="Freeform: Shape 135">
              <a:extLst>
                <a:ext uri="{FF2B5EF4-FFF2-40B4-BE49-F238E27FC236}">
                  <a16:creationId xmlns:a16="http://schemas.microsoft.com/office/drawing/2014/main" id="{4236A475-C1D0-46A1-BD46-9804650B4E2B}"/>
                </a:ext>
              </a:extLst>
            </p:cNvPr>
            <p:cNvSpPr/>
            <p:nvPr/>
          </p:nvSpPr>
          <p:spPr>
            <a:xfrm>
              <a:off x="3361718" y="7509748"/>
              <a:ext cx="8420100" cy="1152525"/>
            </a:xfrm>
            <a:custGeom>
              <a:avLst/>
              <a:gdLst>
                <a:gd name="connsiteX0" fmla="*/ 0 w 8420100"/>
                <a:gd name="connsiteY0" fmla="*/ 796337 h 1152525"/>
                <a:gd name="connsiteX1" fmla="*/ 1936813 w 8420100"/>
                <a:gd name="connsiteY1" fmla="*/ 827294 h 1152525"/>
                <a:gd name="connsiteX2" fmla="*/ 2758535 w 8420100"/>
                <a:gd name="connsiteY2" fmla="*/ 145875 h 1152525"/>
                <a:gd name="connsiteX3" fmla="*/ 3907441 w 8420100"/>
                <a:gd name="connsiteY3" fmla="*/ 246364 h 1152525"/>
                <a:gd name="connsiteX4" fmla="*/ 4673727 w 8420100"/>
                <a:gd name="connsiteY4" fmla="*/ 786717 h 1152525"/>
                <a:gd name="connsiteX5" fmla="*/ 5408676 w 8420100"/>
                <a:gd name="connsiteY5" fmla="*/ 643080 h 1152525"/>
                <a:gd name="connsiteX6" fmla="*/ 6261926 w 8420100"/>
                <a:gd name="connsiteY6" fmla="*/ 165116 h 1152525"/>
                <a:gd name="connsiteX7" fmla="*/ 7285673 w 8420100"/>
                <a:gd name="connsiteY7" fmla="*/ 288941 h 1152525"/>
                <a:gd name="connsiteX8" fmla="*/ 8422291 w 8420100"/>
                <a:gd name="connsiteY8" fmla="*/ 405050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20100" h="1152525">
                  <a:moveTo>
                    <a:pt x="0" y="796337"/>
                  </a:moveTo>
                  <a:cubicBezTo>
                    <a:pt x="525018" y="1287542"/>
                    <a:pt x="1358741" y="1258871"/>
                    <a:pt x="1936813" y="827294"/>
                  </a:cubicBezTo>
                  <a:cubicBezTo>
                    <a:pt x="2219230" y="616410"/>
                    <a:pt x="2457641" y="327231"/>
                    <a:pt x="2758535" y="145875"/>
                  </a:cubicBezTo>
                  <a:cubicBezTo>
                    <a:pt x="3138773" y="-83201"/>
                    <a:pt x="3587306" y="-37100"/>
                    <a:pt x="3907441" y="246364"/>
                  </a:cubicBezTo>
                  <a:cubicBezTo>
                    <a:pt x="4168616" y="477631"/>
                    <a:pt x="4352830" y="749855"/>
                    <a:pt x="4673727" y="786717"/>
                  </a:cubicBezTo>
                  <a:cubicBezTo>
                    <a:pt x="4926807" y="815864"/>
                    <a:pt x="5150549" y="774906"/>
                    <a:pt x="5408676" y="643080"/>
                  </a:cubicBezTo>
                  <a:cubicBezTo>
                    <a:pt x="5675757" y="506682"/>
                    <a:pt x="5950744" y="258937"/>
                    <a:pt x="6261926" y="165116"/>
                  </a:cubicBezTo>
                  <a:cubicBezTo>
                    <a:pt x="6601682" y="62627"/>
                    <a:pt x="6959823" y="143684"/>
                    <a:pt x="7285673" y="288941"/>
                  </a:cubicBezTo>
                  <a:cubicBezTo>
                    <a:pt x="7573423" y="417242"/>
                    <a:pt x="8219789" y="956262"/>
                    <a:pt x="8422291" y="40505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7" name="Freeform: Shape 136">
              <a:extLst>
                <a:ext uri="{FF2B5EF4-FFF2-40B4-BE49-F238E27FC236}">
                  <a16:creationId xmlns:a16="http://schemas.microsoft.com/office/drawing/2014/main" id="{3EDB2144-E769-4402-B07F-B16B0694A6EC}"/>
                </a:ext>
              </a:extLst>
            </p:cNvPr>
            <p:cNvSpPr/>
            <p:nvPr/>
          </p:nvSpPr>
          <p:spPr>
            <a:xfrm>
              <a:off x="3372957" y="7604407"/>
              <a:ext cx="8429625" cy="1143000"/>
            </a:xfrm>
            <a:custGeom>
              <a:avLst/>
              <a:gdLst>
                <a:gd name="connsiteX0" fmla="*/ 0 w 8429625"/>
                <a:gd name="connsiteY0" fmla="*/ 769020 h 1143000"/>
                <a:gd name="connsiteX1" fmla="*/ 2041112 w 8429625"/>
                <a:gd name="connsiteY1" fmla="*/ 787404 h 1143000"/>
                <a:gd name="connsiteX2" fmla="*/ 2828258 w 8429625"/>
                <a:gd name="connsiteY2" fmla="*/ 128559 h 1143000"/>
                <a:gd name="connsiteX3" fmla="*/ 3965638 w 8429625"/>
                <a:gd name="connsiteY3" fmla="*/ 277626 h 1143000"/>
                <a:gd name="connsiteX4" fmla="*/ 4748594 w 8429625"/>
                <a:gd name="connsiteY4" fmla="*/ 783498 h 1143000"/>
                <a:gd name="connsiteX5" fmla="*/ 5482495 w 8429625"/>
                <a:gd name="connsiteY5" fmla="*/ 527371 h 1143000"/>
                <a:gd name="connsiteX6" fmla="*/ 6313932 w 8429625"/>
                <a:gd name="connsiteY6" fmla="*/ 38262 h 1143000"/>
                <a:gd name="connsiteX7" fmla="*/ 7295388 w 8429625"/>
                <a:gd name="connsiteY7" fmla="*/ 191234 h 1143000"/>
                <a:gd name="connsiteX8" fmla="*/ 8432006 w 8429625"/>
                <a:gd name="connsiteY8" fmla="*/ 301248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29625" h="1143000">
                  <a:moveTo>
                    <a:pt x="0" y="769020"/>
                  </a:moveTo>
                  <a:cubicBezTo>
                    <a:pt x="559308" y="1279465"/>
                    <a:pt x="1439037" y="1254033"/>
                    <a:pt x="2041112" y="787404"/>
                  </a:cubicBezTo>
                  <a:cubicBezTo>
                    <a:pt x="2309622" y="579378"/>
                    <a:pt x="2536603" y="298104"/>
                    <a:pt x="2828258" y="128559"/>
                  </a:cubicBezTo>
                  <a:cubicBezTo>
                    <a:pt x="3211449" y="-94230"/>
                    <a:pt x="3655219" y="-16602"/>
                    <a:pt x="3965638" y="277626"/>
                  </a:cubicBezTo>
                  <a:cubicBezTo>
                    <a:pt x="4221766" y="520323"/>
                    <a:pt x="4406170" y="758733"/>
                    <a:pt x="4748594" y="783498"/>
                  </a:cubicBezTo>
                  <a:cubicBezTo>
                    <a:pt x="5009103" y="802358"/>
                    <a:pt x="5234083" y="685200"/>
                    <a:pt x="5482495" y="527371"/>
                  </a:cubicBezTo>
                  <a:cubicBezTo>
                    <a:pt x="5736812" y="365732"/>
                    <a:pt x="6005132" y="121130"/>
                    <a:pt x="6313932" y="38262"/>
                  </a:cubicBezTo>
                  <a:cubicBezTo>
                    <a:pt x="6643021" y="-50034"/>
                    <a:pt x="6983635" y="47311"/>
                    <a:pt x="7295388" y="191234"/>
                  </a:cubicBezTo>
                  <a:cubicBezTo>
                    <a:pt x="7573232" y="320774"/>
                    <a:pt x="8252555" y="873986"/>
                    <a:pt x="8432006" y="301248"/>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8" name="Freeform: Shape 137">
              <a:extLst>
                <a:ext uri="{FF2B5EF4-FFF2-40B4-BE49-F238E27FC236}">
                  <a16:creationId xmlns:a16="http://schemas.microsoft.com/office/drawing/2014/main" id="{A429EF7A-9C24-4500-A4CB-FFE215B6CE4F}"/>
                </a:ext>
              </a:extLst>
            </p:cNvPr>
            <p:cNvSpPr/>
            <p:nvPr/>
          </p:nvSpPr>
          <p:spPr>
            <a:xfrm>
              <a:off x="3384101" y="7586943"/>
              <a:ext cx="8439150" cy="1238250"/>
            </a:xfrm>
            <a:custGeom>
              <a:avLst/>
              <a:gdLst>
                <a:gd name="connsiteX0" fmla="*/ 0 w 8439150"/>
                <a:gd name="connsiteY0" fmla="*/ 853826 h 1238250"/>
                <a:gd name="connsiteX1" fmla="*/ 2145316 w 8439150"/>
                <a:gd name="connsiteY1" fmla="*/ 859636 h 1238250"/>
                <a:gd name="connsiteX2" fmla="*/ 2897886 w 8439150"/>
                <a:gd name="connsiteY2" fmla="*/ 223366 h 1238250"/>
                <a:gd name="connsiteX3" fmla="*/ 4023741 w 8439150"/>
                <a:gd name="connsiteY3" fmla="*/ 421010 h 1238250"/>
                <a:gd name="connsiteX4" fmla="*/ 4823365 w 8439150"/>
                <a:gd name="connsiteY4" fmla="*/ 892498 h 1238250"/>
                <a:gd name="connsiteX5" fmla="*/ 5556219 w 8439150"/>
                <a:gd name="connsiteY5" fmla="*/ 523880 h 1238250"/>
                <a:gd name="connsiteX6" fmla="*/ 6365844 w 8439150"/>
                <a:gd name="connsiteY6" fmla="*/ 23532 h 1238250"/>
                <a:gd name="connsiteX7" fmla="*/ 7304913 w 8439150"/>
                <a:gd name="connsiteY7" fmla="*/ 205650 h 1238250"/>
                <a:gd name="connsiteX8" fmla="*/ 8441532 w 8439150"/>
                <a:gd name="connsiteY8" fmla="*/ 309472 h 123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39150" h="1238250">
                  <a:moveTo>
                    <a:pt x="0" y="853826"/>
                  </a:moveTo>
                  <a:cubicBezTo>
                    <a:pt x="593598" y="1383607"/>
                    <a:pt x="1520285" y="1362461"/>
                    <a:pt x="2145316" y="859636"/>
                  </a:cubicBezTo>
                  <a:cubicBezTo>
                    <a:pt x="2400110" y="654658"/>
                    <a:pt x="2615565" y="381291"/>
                    <a:pt x="2897886" y="223366"/>
                  </a:cubicBezTo>
                  <a:cubicBezTo>
                    <a:pt x="3284125" y="7149"/>
                    <a:pt x="3722941" y="116210"/>
                    <a:pt x="4023741" y="421010"/>
                  </a:cubicBezTo>
                  <a:cubicBezTo>
                    <a:pt x="4274630" y="675232"/>
                    <a:pt x="4458748" y="942694"/>
                    <a:pt x="4823365" y="892498"/>
                  </a:cubicBezTo>
                  <a:cubicBezTo>
                    <a:pt x="5093494" y="855350"/>
                    <a:pt x="5317903" y="707903"/>
                    <a:pt x="5556219" y="523880"/>
                  </a:cubicBezTo>
                  <a:cubicBezTo>
                    <a:pt x="5797963" y="337190"/>
                    <a:pt x="6059329" y="95160"/>
                    <a:pt x="6365844" y="23532"/>
                  </a:cubicBezTo>
                  <a:cubicBezTo>
                    <a:pt x="6684264" y="-50858"/>
                    <a:pt x="7007638" y="62394"/>
                    <a:pt x="7304913" y="205650"/>
                  </a:cubicBezTo>
                  <a:cubicBezTo>
                    <a:pt x="7573137" y="335952"/>
                    <a:pt x="8285131" y="903928"/>
                    <a:pt x="8441532" y="309472"/>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9" name="Freeform: Shape 138">
              <a:extLst>
                <a:ext uri="{FF2B5EF4-FFF2-40B4-BE49-F238E27FC236}">
                  <a16:creationId xmlns:a16="http://schemas.microsoft.com/office/drawing/2014/main" id="{A191D04C-B7F5-4EF7-B781-6BCD1E111DB1}"/>
                </a:ext>
              </a:extLst>
            </p:cNvPr>
            <p:cNvSpPr/>
            <p:nvPr/>
          </p:nvSpPr>
          <p:spPr>
            <a:xfrm>
              <a:off x="3395341" y="7562842"/>
              <a:ext cx="8448675" cy="1343025"/>
            </a:xfrm>
            <a:custGeom>
              <a:avLst/>
              <a:gdLst>
                <a:gd name="connsiteX0" fmla="*/ 0 w 8448675"/>
                <a:gd name="connsiteY0" fmla="*/ 945269 h 1343025"/>
                <a:gd name="connsiteX1" fmla="*/ 2249615 w 8448675"/>
                <a:gd name="connsiteY1" fmla="*/ 938506 h 1343025"/>
                <a:gd name="connsiteX2" fmla="*/ 2967514 w 8448675"/>
                <a:gd name="connsiteY2" fmla="*/ 324715 h 1343025"/>
                <a:gd name="connsiteX3" fmla="*/ 4081844 w 8448675"/>
                <a:gd name="connsiteY3" fmla="*/ 571032 h 1343025"/>
                <a:gd name="connsiteX4" fmla="*/ 4898231 w 8448675"/>
                <a:gd name="connsiteY4" fmla="*/ 1008039 h 1343025"/>
                <a:gd name="connsiteX5" fmla="*/ 5630133 w 8448675"/>
                <a:gd name="connsiteY5" fmla="*/ 526836 h 1343025"/>
                <a:gd name="connsiteX6" fmla="*/ 6418040 w 8448675"/>
                <a:gd name="connsiteY6" fmla="*/ 15343 h 1343025"/>
                <a:gd name="connsiteX7" fmla="*/ 7314819 w 8448675"/>
                <a:gd name="connsiteY7" fmla="*/ 226703 h 1343025"/>
                <a:gd name="connsiteX8" fmla="*/ 8451437 w 8448675"/>
                <a:gd name="connsiteY8" fmla="*/ 324430 h 134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48675" h="1343025">
                  <a:moveTo>
                    <a:pt x="0" y="945269"/>
                  </a:moveTo>
                  <a:cubicBezTo>
                    <a:pt x="627888" y="1494290"/>
                    <a:pt x="1602772" y="1478764"/>
                    <a:pt x="2249615" y="938506"/>
                  </a:cubicBezTo>
                  <a:cubicBezTo>
                    <a:pt x="2490978" y="736862"/>
                    <a:pt x="2694718" y="471305"/>
                    <a:pt x="2967514" y="324715"/>
                  </a:cubicBezTo>
                  <a:cubicBezTo>
                    <a:pt x="3356991" y="115451"/>
                    <a:pt x="3789902" y="256135"/>
                    <a:pt x="4081844" y="571032"/>
                  </a:cubicBezTo>
                  <a:cubicBezTo>
                    <a:pt x="4327017" y="837351"/>
                    <a:pt x="4513516" y="1103384"/>
                    <a:pt x="4898231" y="1008039"/>
                  </a:cubicBezTo>
                  <a:cubicBezTo>
                    <a:pt x="5178457" y="938602"/>
                    <a:pt x="5402009" y="737148"/>
                    <a:pt x="5630133" y="526836"/>
                  </a:cubicBezTo>
                  <a:cubicBezTo>
                    <a:pt x="5859685" y="315190"/>
                    <a:pt x="6113716" y="75446"/>
                    <a:pt x="6418040" y="15343"/>
                  </a:cubicBezTo>
                  <a:cubicBezTo>
                    <a:pt x="6725698" y="-45331"/>
                    <a:pt x="7031927" y="84019"/>
                    <a:pt x="7314819" y="226703"/>
                  </a:cubicBezTo>
                  <a:cubicBezTo>
                    <a:pt x="7573423" y="357672"/>
                    <a:pt x="8317992" y="940411"/>
                    <a:pt x="8451437" y="32443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0" name="Freeform: Shape 139">
              <a:extLst>
                <a:ext uri="{FF2B5EF4-FFF2-40B4-BE49-F238E27FC236}">
                  <a16:creationId xmlns:a16="http://schemas.microsoft.com/office/drawing/2014/main" id="{DD2B1A59-8C1C-42C3-8805-B88128C92F87}"/>
                </a:ext>
              </a:extLst>
            </p:cNvPr>
            <p:cNvSpPr/>
            <p:nvPr/>
          </p:nvSpPr>
          <p:spPr>
            <a:xfrm>
              <a:off x="3406580" y="7536888"/>
              <a:ext cx="8458200" cy="1457325"/>
            </a:xfrm>
            <a:custGeom>
              <a:avLst/>
              <a:gdLst>
                <a:gd name="connsiteX0" fmla="*/ 0 w 8458200"/>
                <a:gd name="connsiteY0" fmla="*/ 1038564 h 1457325"/>
                <a:gd name="connsiteX1" fmla="*/ 2353818 w 8458200"/>
                <a:gd name="connsiteY1" fmla="*/ 1019133 h 1457325"/>
                <a:gd name="connsiteX2" fmla="*/ 3037142 w 8458200"/>
                <a:gd name="connsiteY2" fmla="*/ 427917 h 1457325"/>
                <a:gd name="connsiteX3" fmla="*/ 4139946 w 8458200"/>
                <a:gd name="connsiteY3" fmla="*/ 722811 h 1457325"/>
                <a:gd name="connsiteX4" fmla="*/ 4973003 w 8458200"/>
                <a:gd name="connsiteY4" fmla="*/ 1125432 h 1457325"/>
                <a:gd name="connsiteX5" fmla="*/ 5703856 w 8458200"/>
                <a:gd name="connsiteY5" fmla="*/ 531739 h 1457325"/>
                <a:gd name="connsiteX6" fmla="*/ 6469952 w 8458200"/>
                <a:gd name="connsiteY6" fmla="*/ 9102 h 1457325"/>
                <a:gd name="connsiteX7" fmla="*/ 7324440 w 8458200"/>
                <a:gd name="connsiteY7" fmla="*/ 249609 h 1457325"/>
                <a:gd name="connsiteX8" fmla="*/ 8461153 w 8458200"/>
                <a:gd name="connsiteY8" fmla="*/ 341239 h 145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8200" h="1457325">
                  <a:moveTo>
                    <a:pt x="0" y="1038564"/>
                  </a:moveTo>
                  <a:cubicBezTo>
                    <a:pt x="662083" y="1606826"/>
                    <a:pt x="1686782" y="1598349"/>
                    <a:pt x="2353818" y="1019133"/>
                  </a:cubicBezTo>
                  <a:cubicBezTo>
                    <a:pt x="2582132" y="820918"/>
                    <a:pt x="2773775" y="563267"/>
                    <a:pt x="3037142" y="427917"/>
                  </a:cubicBezTo>
                  <a:cubicBezTo>
                    <a:pt x="3430048" y="225891"/>
                    <a:pt x="3857911" y="396960"/>
                    <a:pt x="4139946" y="722811"/>
                  </a:cubicBezTo>
                  <a:cubicBezTo>
                    <a:pt x="4380167" y="1000369"/>
                    <a:pt x="4569524" y="1266117"/>
                    <a:pt x="4973003" y="1125432"/>
                  </a:cubicBezTo>
                  <a:cubicBezTo>
                    <a:pt x="5264277" y="1023801"/>
                    <a:pt x="5486305" y="768340"/>
                    <a:pt x="5703856" y="531739"/>
                  </a:cubicBezTo>
                  <a:cubicBezTo>
                    <a:pt x="5921407" y="295138"/>
                    <a:pt x="6168009" y="57204"/>
                    <a:pt x="6469952" y="9102"/>
                  </a:cubicBezTo>
                  <a:cubicBezTo>
                    <a:pt x="6766941" y="-38237"/>
                    <a:pt x="7055930" y="107591"/>
                    <a:pt x="7324440" y="249609"/>
                  </a:cubicBezTo>
                  <a:cubicBezTo>
                    <a:pt x="7573423" y="381339"/>
                    <a:pt x="8350663" y="978843"/>
                    <a:pt x="8461153" y="341239"/>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1" name="Freeform: Shape 140">
              <a:extLst>
                <a:ext uri="{FF2B5EF4-FFF2-40B4-BE49-F238E27FC236}">
                  <a16:creationId xmlns:a16="http://schemas.microsoft.com/office/drawing/2014/main" id="{D51A8362-1015-4554-B401-3AD5A3FD5358}"/>
                </a:ext>
              </a:extLst>
            </p:cNvPr>
            <p:cNvSpPr/>
            <p:nvPr/>
          </p:nvSpPr>
          <p:spPr>
            <a:xfrm>
              <a:off x="3282279" y="7538061"/>
              <a:ext cx="8572500" cy="1362075"/>
            </a:xfrm>
            <a:custGeom>
              <a:avLst/>
              <a:gdLst>
                <a:gd name="connsiteX0" fmla="*/ 0 w 8572500"/>
                <a:gd name="connsiteY0" fmla="*/ 942618 h 1362075"/>
                <a:gd name="connsiteX1" fmla="*/ 1382554 w 8572500"/>
                <a:gd name="connsiteY1" fmla="*/ 1346383 h 1362075"/>
                <a:gd name="connsiteX2" fmla="*/ 2400395 w 8572500"/>
                <a:gd name="connsiteY2" fmla="*/ 945094 h 1362075"/>
                <a:gd name="connsiteX3" fmla="*/ 2603849 w 8572500"/>
                <a:gd name="connsiteY3" fmla="*/ 791742 h 1362075"/>
                <a:gd name="connsiteX4" fmla="*/ 3078385 w 8572500"/>
                <a:gd name="connsiteY4" fmla="*/ 485894 h 1362075"/>
                <a:gd name="connsiteX5" fmla="*/ 3239834 w 8572500"/>
                <a:gd name="connsiteY5" fmla="*/ 444365 h 1362075"/>
                <a:gd name="connsiteX6" fmla="*/ 4186714 w 8572500"/>
                <a:gd name="connsiteY6" fmla="*/ 825651 h 1362075"/>
                <a:gd name="connsiteX7" fmla="*/ 4381691 w 8572500"/>
                <a:gd name="connsiteY7" fmla="*/ 1013960 h 1362075"/>
                <a:gd name="connsiteX8" fmla="*/ 5047965 w 8572500"/>
                <a:gd name="connsiteY8" fmla="*/ 1167122 h 1362075"/>
                <a:gd name="connsiteX9" fmla="*/ 5583175 w 8572500"/>
                <a:gd name="connsiteY9" fmla="*/ 788694 h 1362075"/>
                <a:gd name="connsiteX10" fmla="*/ 5794820 w 8572500"/>
                <a:gd name="connsiteY10" fmla="*/ 566952 h 1362075"/>
                <a:gd name="connsiteX11" fmla="*/ 6563297 w 8572500"/>
                <a:gd name="connsiteY11" fmla="*/ 19931 h 1362075"/>
                <a:gd name="connsiteX12" fmla="*/ 6808280 w 8572500"/>
                <a:gd name="connsiteY12" fmla="*/ 1929 h 1362075"/>
                <a:gd name="connsiteX13" fmla="*/ 7203853 w 8572500"/>
                <a:gd name="connsiteY13" fmla="*/ 94798 h 1362075"/>
                <a:gd name="connsiteX14" fmla="*/ 7418642 w 8572500"/>
                <a:gd name="connsiteY14" fmla="*/ 191381 h 1362075"/>
                <a:gd name="connsiteX15" fmla="*/ 7893273 w 8572500"/>
                <a:gd name="connsiteY15" fmla="*/ 476750 h 1362075"/>
                <a:gd name="connsiteX16" fmla="*/ 8572881 w 8572500"/>
                <a:gd name="connsiteY16" fmla="*/ 347591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572500" h="1362075">
                  <a:moveTo>
                    <a:pt x="0" y="942618"/>
                  </a:moveTo>
                  <a:cubicBezTo>
                    <a:pt x="382524" y="1266658"/>
                    <a:pt x="899827" y="1413915"/>
                    <a:pt x="1382554" y="1346383"/>
                  </a:cubicBezTo>
                  <a:cubicBezTo>
                    <a:pt x="1749933" y="1294948"/>
                    <a:pt x="2107502" y="1149215"/>
                    <a:pt x="2400395" y="945094"/>
                  </a:cubicBezTo>
                  <a:cubicBezTo>
                    <a:pt x="2470785" y="896041"/>
                    <a:pt x="2537936" y="843462"/>
                    <a:pt x="2603849" y="791742"/>
                  </a:cubicBezTo>
                  <a:cubicBezTo>
                    <a:pt x="2756059" y="672203"/>
                    <a:pt x="2900077" y="552664"/>
                    <a:pt x="3078385" y="485894"/>
                  </a:cubicBezTo>
                  <a:cubicBezTo>
                    <a:pt x="3131630" y="465987"/>
                    <a:pt x="3185446" y="452080"/>
                    <a:pt x="3239834" y="444365"/>
                  </a:cubicBezTo>
                  <a:cubicBezTo>
                    <a:pt x="3575971" y="397121"/>
                    <a:pt x="3929729" y="567142"/>
                    <a:pt x="4186714" y="825651"/>
                  </a:cubicBezTo>
                  <a:cubicBezTo>
                    <a:pt x="4253389" y="892326"/>
                    <a:pt x="4317206" y="956905"/>
                    <a:pt x="4381691" y="1013960"/>
                  </a:cubicBezTo>
                  <a:cubicBezTo>
                    <a:pt x="4563523" y="1175028"/>
                    <a:pt x="4752594" y="1274564"/>
                    <a:pt x="5047965" y="1167122"/>
                  </a:cubicBezTo>
                  <a:cubicBezTo>
                    <a:pt x="5250656" y="1092732"/>
                    <a:pt x="5422678" y="949000"/>
                    <a:pt x="5583175" y="788694"/>
                  </a:cubicBezTo>
                  <a:cubicBezTo>
                    <a:pt x="5655469" y="716590"/>
                    <a:pt x="5725383" y="641056"/>
                    <a:pt x="5794820" y="566952"/>
                  </a:cubicBezTo>
                  <a:cubicBezTo>
                    <a:pt x="6017419" y="329303"/>
                    <a:pt x="6265164" y="88320"/>
                    <a:pt x="6563297" y="19931"/>
                  </a:cubicBezTo>
                  <a:cubicBezTo>
                    <a:pt x="6645593" y="1357"/>
                    <a:pt x="6727318" y="-3119"/>
                    <a:pt x="6808280" y="1929"/>
                  </a:cubicBezTo>
                  <a:cubicBezTo>
                    <a:pt x="6941915" y="10406"/>
                    <a:pt x="7073456" y="45744"/>
                    <a:pt x="7203853" y="94798"/>
                  </a:cubicBezTo>
                  <a:cubicBezTo>
                    <a:pt x="7276719" y="122134"/>
                    <a:pt x="7348442" y="155567"/>
                    <a:pt x="7418642" y="191381"/>
                  </a:cubicBezTo>
                  <a:cubicBezTo>
                    <a:pt x="7525417" y="245864"/>
                    <a:pt x="7707154" y="378166"/>
                    <a:pt x="7893273" y="476750"/>
                  </a:cubicBezTo>
                  <a:cubicBezTo>
                    <a:pt x="8177594" y="627436"/>
                    <a:pt x="8484680" y="710494"/>
                    <a:pt x="8572881" y="34759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2" name="Freeform: Shape 141">
              <a:extLst>
                <a:ext uri="{FF2B5EF4-FFF2-40B4-BE49-F238E27FC236}">
                  <a16:creationId xmlns:a16="http://schemas.microsoft.com/office/drawing/2014/main" id="{D07C5618-DF07-4CD0-B1C7-70967D3138DA}"/>
                </a:ext>
              </a:extLst>
            </p:cNvPr>
            <p:cNvSpPr/>
            <p:nvPr/>
          </p:nvSpPr>
          <p:spPr>
            <a:xfrm>
              <a:off x="3157882" y="7531677"/>
              <a:ext cx="8677275" cy="1266825"/>
            </a:xfrm>
            <a:custGeom>
              <a:avLst/>
              <a:gdLst>
                <a:gd name="connsiteX0" fmla="*/ 0 w 8677275"/>
                <a:gd name="connsiteY0" fmla="*/ 854133 h 1266825"/>
                <a:gd name="connsiteX1" fmla="*/ 1407033 w 8677275"/>
                <a:gd name="connsiteY1" fmla="*/ 1251516 h 1266825"/>
                <a:gd name="connsiteX2" fmla="*/ 2447068 w 8677275"/>
                <a:gd name="connsiteY2" fmla="*/ 878327 h 1266825"/>
                <a:gd name="connsiteX3" fmla="*/ 2654141 w 8677275"/>
                <a:gd name="connsiteY3" fmla="*/ 762503 h 1266825"/>
                <a:gd name="connsiteX4" fmla="*/ 3119723 w 8677275"/>
                <a:gd name="connsiteY4" fmla="*/ 551238 h 1266825"/>
                <a:gd name="connsiteX5" fmla="*/ 3276410 w 8677275"/>
                <a:gd name="connsiteY5" fmla="*/ 531712 h 1266825"/>
                <a:gd name="connsiteX6" fmla="*/ 4233577 w 8677275"/>
                <a:gd name="connsiteY6" fmla="*/ 935953 h 1266825"/>
                <a:gd name="connsiteX7" fmla="*/ 4441698 w 8677275"/>
                <a:gd name="connsiteY7" fmla="*/ 1105307 h 1266825"/>
                <a:gd name="connsiteX8" fmla="*/ 5123021 w 8677275"/>
                <a:gd name="connsiteY8" fmla="*/ 1216274 h 1266825"/>
                <a:gd name="connsiteX9" fmla="*/ 5668423 w 8677275"/>
                <a:gd name="connsiteY9" fmla="*/ 832511 h 1266825"/>
                <a:gd name="connsiteX10" fmla="*/ 5885974 w 8677275"/>
                <a:gd name="connsiteY10" fmla="*/ 609626 h 1266825"/>
                <a:gd name="connsiteX11" fmla="*/ 6656928 w 8677275"/>
                <a:gd name="connsiteY11" fmla="*/ 38126 h 1266825"/>
                <a:gd name="connsiteX12" fmla="*/ 6898005 w 8677275"/>
                <a:gd name="connsiteY12" fmla="*/ 598 h 1266825"/>
                <a:gd name="connsiteX13" fmla="*/ 7292817 w 8677275"/>
                <a:gd name="connsiteY13" fmla="*/ 53557 h 1266825"/>
                <a:gd name="connsiteX14" fmla="*/ 7513225 w 8677275"/>
                <a:gd name="connsiteY14" fmla="*/ 140615 h 1266825"/>
                <a:gd name="connsiteX15" fmla="*/ 7988713 w 8677275"/>
                <a:gd name="connsiteY15" fmla="*/ 439700 h 1266825"/>
                <a:gd name="connsiteX16" fmla="*/ 8684895 w 8677275"/>
                <a:gd name="connsiteY16" fmla="*/ 361595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77275" h="1266825">
                  <a:moveTo>
                    <a:pt x="0" y="854133"/>
                  </a:moveTo>
                  <a:cubicBezTo>
                    <a:pt x="386048" y="1176935"/>
                    <a:pt x="923068" y="1334860"/>
                    <a:pt x="1407033" y="1251516"/>
                  </a:cubicBezTo>
                  <a:cubicBezTo>
                    <a:pt x="1782032" y="1186937"/>
                    <a:pt x="2145887" y="1039109"/>
                    <a:pt x="2447068" y="878327"/>
                  </a:cubicBezTo>
                  <a:cubicBezTo>
                    <a:pt x="2518791" y="840036"/>
                    <a:pt x="2587276" y="800412"/>
                    <a:pt x="2654141" y="762503"/>
                  </a:cubicBezTo>
                  <a:cubicBezTo>
                    <a:pt x="2807208" y="675635"/>
                    <a:pt x="2946654" y="590195"/>
                    <a:pt x="3119723" y="551238"/>
                  </a:cubicBezTo>
                  <a:cubicBezTo>
                    <a:pt x="3171254" y="539618"/>
                    <a:pt x="3223451" y="532760"/>
                    <a:pt x="3276410" y="531712"/>
                  </a:cubicBezTo>
                  <a:cubicBezTo>
                    <a:pt x="3605689" y="525235"/>
                    <a:pt x="3961543" y="700019"/>
                    <a:pt x="4233577" y="935953"/>
                  </a:cubicBezTo>
                  <a:cubicBezTo>
                    <a:pt x="4304253" y="997199"/>
                    <a:pt x="4373023" y="1054825"/>
                    <a:pt x="4441698" y="1105307"/>
                  </a:cubicBezTo>
                  <a:cubicBezTo>
                    <a:pt x="4633722" y="1246468"/>
                    <a:pt x="4830985" y="1327907"/>
                    <a:pt x="5123021" y="1216274"/>
                  </a:cubicBezTo>
                  <a:cubicBezTo>
                    <a:pt x="5327619" y="1138073"/>
                    <a:pt x="5503640" y="993293"/>
                    <a:pt x="5668423" y="832511"/>
                  </a:cubicBezTo>
                  <a:cubicBezTo>
                    <a:pt x="5742623" y="760121"/>
                    <a:pt x="5814632" y="684302"/>
                    <a:pt x="5885974" y="609626"/>
                  </a:cubicBezTo>
                  <a:cubicBezTo>
                    <a:pt x="6113527" y="371025"/>
                    <a:pt x="6362319" y="126042"/>
                    <a:pt x="6656928" y="38126"/>
                  </a:cubicBezTo>
                  <a:cubicBezTo>
                    <a:pt x="6737795" y="14028"/>
                    <a:pt x="6818281" y="3265"/>
                    <a:pt x="6898005" y="598"/>
                  </a:cubicBezTo>
                  <a:cubicBezTo>
                    <a:pt x="7030308" y="-3784"/>
                    <a:pt x="7160895" y="16124"/>
                    <a:pt x="7292817" y="53557"/>
                  </a:cubicBezTo>
                  <a:cubicBezTo>
                    <a:pt x="7367683" y="74798"/>
                    <a:pt x="7441406" y="105182"/>
                    <a:pt x="7513225" y="140615"/>
                  </a:cubicBezTo>
                  <a:cubicBezTo>
                    <a:pt x="7627715" y="197099"/>
                    <a:pt x="7807928" y="335306"/>
                    <a:pt x="7988713" y="439700"/>
                  </a:cubicBezTo>
                  <a:cubicBezTo>
                    <a:pt x="8268462" y="601244"/>
                    <a:pt x="8575072" y="703829"/>
                    <a:pt x="8684895" y="36159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3" name="Freeform: Shape 142">
              <a:extLst>
                <a:ext uri="{FF2B5EF4-FFF2-40B4-BE49-F238E27FC236}">
                  <a16:creationId xmlns:a16="http://schemas.microsoft.com/office/drawing/2014/main" id="{4943529A-19F8-4452-A1D4-390F62BAB769}"/>
                </a:ext>
              </a:extLst>
            </p:cNvPr>
            <p:cNvSpPr/>
            <p:nvPr/>
          </p:nvSpPr>
          <p:spPr>
            <a:xfrm>
              <a:off x="3033581" y="7514236"/>
              <a:ext cx="8791575" cy="1333500"/>
            </a:xfrm>
            <a:custGeom>
              <a:avLst/>
              <a:gdLst>
                <a:gd name="connsiteX0" fmla="*/ 0 w 8791575"/>
                <a:gd name="connsiteY0" fmla="*/ 776800 h 1333500"/>
                <a:gd name="connsiteX1" fmla="*/ 1431512 w 8791575"/>
                <a:gd name="connsiteY1" fmla="*/ 1167896 h 1333500"/>
                <a:gd name="connsiteX2" fmla="*/ 2493740 w 8791575"/>
                <a:gd name="connsiteY2" fmla="*/ 822901 h 1333500"/>
                <a:gd name="connsiteX3" fmla="*/ 2704338 w 8791575"/>
                <a:gd name="connsiteY3" fmla="*/ 744700 h 1333500"/>
                <a:gd name="connsiteX4" fmla="*/ 3160967 w 8791575"/>
                <a:gd name="connsiteY4" fmla="*/ 627924 h 1333500"/>
                <a:gd name="connsiteX5" fmla="*/ 3312890 w 8791575"/>
                <a:gd name="connsiteY5" fmla="*/ 630305 h 1333500"/>
                <a:gd name="connsiteX6" fmla="*/ 4280345 w 8791575"/>
                <a:gd name="connsiteY6" fmla="*/ 1057501 h 1333500"/>
                <a:gd name="connsiteX7" fmla="*/ 4501610 w 8791575"/>
                <a:gd name="connsiteY7" fmla="*/ 1207901 h 1333500"/>
                <a:gd name="connsiteX8" fmla="*/ 5197983 w 8791575"/>
                <a:gd name="connsiteY8" fmla="*/ 1276672 h 1333500"/>
                <a:gd name="connsiteX9" fmla="*/ 5753576 w 8791575"/>
                <a:gd name="connsiteY9" fmla="*/ 887575 h 1333500"/>
                <a:gd name="connsiteX10" fmla="*/ 5977033 w 8791575"/>
                <a:gd name="connsiteY10" fmla="*/ 663452 h 1333500"/>
                <a:gd name="connsiteX11" fmla="*/ 6750463 w 8791575"/>
                <a:gd name="connsiteY11" fmla="*/ 67473 h 1333500"/>
                <a:gd name="connsiteX12" fmla="*/ 6987540 w 8791575"/>
                <a:gd name="connsiteY12" fmla="*/ 10418 h 1333500"/>
                <a:gd name="connsiteX13" fmla="*/ 7381494 w 8791575"/>
                <a:gd name="connsiteY13" fmla="*/ 23372 h 1333500"/>
                <a:gd name="connsiteX14" fmla="*/ 7607523 w 8791575"/>
                <a:gd name="connsiteY14" fmla="*/ 100906 h 1333500"/>
                <a:gd name="connsiteX15" fmla="*/ 8083963 w 8791575"/>
                <a:gd name="connsiteY15" fmla="*/ 413611 h 1333500"/>
                <a:gd name="connsiteX16" fmla="*/ 8796719 w 8791575"/>
                <a:gd name="connsiteY16" fmla="*/ 386465 h 133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75" h="1333500">
                  <a:moveTo>
                    <a:pt x="0" y="776800"/>
                  </a:moveTo>
                  <a:cubicBezTo>
                    <a:pt x="389573" y="1098364"/>
                    <a:pt x="946309" y="1266670"/>
                    <a:pt x="1431512" y="1167896"/>
                  </a:cubicBezTo>
                  <a:cubicBezTo>
                    <a:pt x="1814132" y="1089982"/>
                    <a:pt x="2183606" y="940058"/>
                    <a:pt x="2493740" y="822901"/>
                  </a:cubicBezTo>
                  <a:cubicBezTo>
                    <a:pt x="2566511" y="795373"/>
                    <a:pt x="2636330" y="768799"/>
                    <a:pt x="2704338" y="744700"/>
                  </a:cubicBezTo>
                  <a:cubicBezTo>
                    <a:pt x="2857405" y="690408"/>
                    <a:pt x="2993041" y="639068"/>
                    <a:pt x="3160967" y="627924"/>
                  </a:cubicBezTo>
                  <a:cubicBezTo>
                    <a:pt x="3210687" y="624590"/>
                    <a:pt x="3261360" y="624781"/>
                    <a:pt x="3312890" y="630305"/>
                  </a:cubicBezTo>
                  <a:cubicBezTo>
                    <a:pt x="3635502" y="664786"/>
                    <a:pt x="3993833" y="843665"/>
                    <a:pt x="4280345" y="1057501"/>
                  </a:cubicBezTo>
                  <a:cubicBezTo>
                    <a:pt x="4355116" y="1113318"/>
                    <a:pt x="4428554" y="1163991"/>
                    <a:pt x="4501610" y="1207901"/>
                  </a:cubicBezTo>
                  <a:cubicBezTo>
                    <a:pt x="4703541" y="1329250"/>
                    <a:pt x="4909185" y="1391924"/>
                    <a:pt x="5197983" y="1276672"/>
                  </a:cubicBezTo>
                  <a:cubicBezTo>
                    <a:pt x="5404485" y="1194280"/>
                    <a:pt x="5584508" y="1048929"/>
                    <a:pt x="5753576" y="887575"/>
                  </a:cubicBezTo>
                  <a:cubicBezTo>
                    <a:pt x="5829776" y="814900"/>
                    <a:pt x="5903691" y="738890"/>
                    <a:pt x="5977033" y="663452"/>
                  </a:cubicBezTo>
                  <a:cubicBezTo>
                    <a:pt x="6209538" y="423803"/>
                    <a:pt x="6459379" y="175486"/>
                    <a:pt x="6750463" y="67473"/>
                  </a:cubicBezTo>
                  <a:cubicBezTo>
                    <a:pt x="6829901" y="38041"/>
                    <a:pt x="6909150" y="20800"/>
                    <a:pt x="6987540" y="10418"/>
                  </a:cubicBezTo>
                  <a:cubicBezTo>
                    <a:pt x="7118509" y="-6917"/>
                    <a:pt x="7248335" y="-2631"/>
                    <a:pt x="7381494" y="23372"/>
                  </a:cubicBezTo>
                  <a:cubicBezTo>
                    <a:pt x="7458551" y="38422"/>
                    <a:pt x="7533989" y="65758"/>
                    <a:pt x="7607523" y="100906"/>
                  </a:cubicBezTo>
                  <a:cubicBezTo>
                    <a:pt x="7729633" y="159389"/>
                    <a:pt x="7908417" y="303598"/>
                    <a:pt x="8083963" y="413611"/>
                  </a:cubicBezTo>
                  <a:cubicBezTo>
                    <a:pt x="8359140" y="586109"/>
                    <a:pt x="8665178" y="708029"/>
                    <a:pt x="8796719" y="38646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4" name="Freeform: Shape 143">
              <a:extLst>
                <a:ext uri="{FF2B5EF4-FFF2-40B4-BE49-F238E27FC236}">
                  <a16:creationId xmlns:a16="http://schemas.microsoft.com/office/drawing/2014/main" id="{E56172BD-E554-4827-B0A6-2E8A29138BCD}"/>
                </a:ext>
              </a:extLst>
            </p:cNvPr>
            <p:cNvSpPr/>
            <p:nvPr/>
          </p:nvSpPr>
          <p:spPr>
            <a:xfrm>
              <a:off x="2909280" y="7483646"/>
              <a:ext cx="8905875" cy="1419225"/>
            </a:xfrm>
            <a:custGeom>
              <a:avLst/>
              <a:gdLst>
                <a:gd name="connsiteX0" fmla="*/ 0 w 8905875"/>
                <a:gd name="connsiteY0" fmla="*/ 712617 h 1419225"/>
                <a:gd name="connsiteX1" fmla="*/ 1455896 w 8905875"/>
                <a:gd name="connsiteY1" fmla="*/ 1097332 h 1419225"/>
                <a:gd name="connsiteX2" fmla="*/ 2540318 w 8905875"/>
                <a:gd name="connsiteY2" fmla="*/ 780435 h 1419225"/>
                <a:gd name="connsiteX3" fmla="*/ 2754535 w 8905875"/>
                <a:gd name="connsiteY3" fmla="*/ 739763 h 1419225"/>
                <a:gd name="connsiteX4" fmla="*/ 3202305 w 8905875"/>
                <a:gd name="connsiteY4" fmla="*/ 717570 h 1419225"/>
                <a:gd name="connsiteX5" fmla="*/ 3349466 w 8905875"/>
                <a:gd name="connsiteY5" fmla="*/ 741859 h 1419225"/>
                <a:gd name="connsiteX6" fmla="*/ 4327303 w 8905875"/>
                <a:gd name="connsiteY6" fmla="*/ 1192010 h 1419225"/>
                <a:gd name="connsiteX7" fmla="*/ 4561713 w 8905875"/>
                <a:gd name="connsiteY7" fmla="*/ 1323455 h 1419225"/>
                <a:gd name="connsiteX8" fmla="*/ 5273136 w 8905875"/>
                <a:gd name="connsiteY8" fmla="*/ 1350030 h 1419225"/>
                <a:gd name="connsiteX9" fmla="*/ 5838920 w 8905875"/>
                <a:gd name="connsiteY9" fmla="*/ 955600 h 1419225"/>
                <a:gd name="connsiteX10" fmla="*/ 6068282 w 8905875"/>
                <a:gd name="connsiteY10" fmla="*/ 730333 h 1419225"/>
                <a:gd name="connsiteX11" fmla="*/ 6844189 w 8905875"/>
                <a:gd name="connsiteY11" fmla="*/ 109970 h 1419225"/>
                <a:gd name="connsiteX12" fmla="*/ 7077361 w 8905875"/>
                <a:gd name="connsiteY12" fmla="*/ 33389 h 1419225"/>
                <a:gd name="connsiteX13" fmla="*/ 7470458 w 8905875"/>
                <a:gd name="connsiteY13" fmla="*/ 6433 h 1419225"/>
                <a:gd name="connsiteX14" fmla="*/ 7702106 w 8905875"/>
                <a:gd name="connsiteY14" fmla="*/ 74442 h 1419225"/>
                <a:gd name="connsiteX15" fmla="*/ 8179499 w 8905875"/>
                <a:gd name="connsiteY15" fmla="*/ 400864 h 1419225"/>
                <a:gd name="connsiteX16" fmla="*/ 8908828 w 8905875"/>
                <a:gd name="connsiteY16" fmla="*/ 424771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905875" h="1419225">
                  <a:moveTo>
                    <a:pt x="0" y="712617"/>
                  </a:moveTo>
                  <a:cubicBezTo>
                    <a:pt x="393097" y="1032943"/>
                    <a:pt x="969455" y="1211346"/>
                    <a:pt x="1455896" y="1097332"/>
                  </a:cubicBezTo>
                  <a:cubicBezTo>
                    <a:pt x="1846136" y="1005892"/>
                    <a:pt x="2220468" y="853682"/>
                    <a:pt x="2540318" y="780435"/>
                  </a:cubicBezTo>
                  <a:cubicBezTo>
                    <a:pt x="2614136" y="763576"/>
                    <a:pt x="2684812" y="749860"/>
                    <a:pt x="2754535" y="739763"/>
                  </a:cubicBezTo>
                  <a:cubicBezTo>
                    <a:pt x="2906840" y="717570"/>
                    <a:pt x="3039237" y="700711"/>
                    <a:pt x="3202305" y="717570"/>
                  </a:cubicBezTo>
                  <a:cubicBezTo>
                    <a:pt x="3250216" y="722523"/>
                    <a:pt x="3299365" y="729857"/>
                    <a:pt x="3349466" y="741859"/>
                  </a:cubicBezTo>
                  <a:cubicBezTo>
                    <a:pt x="3665506" y="817677"/>
                    <a:pt x="4026408" y="1000177"/>
                    <a:pt x="4327303" y="1192010"/>
                  </a:cubicBezTo>
                  <a:cubicBezTo>
                    <a:pt x="4406170" y="1242302"/>
                    <a:pt x="4484275" y="1286212"/>
                    <a:pt x="4561713" y="1323455"/>
                  </a:cubicBezTo>
                  <a:cubicBezTo>
                    <a:pt x="4773359" y="1425087"/>
                    <a:pt x="4987576" y="1468807"/>
                    <a:pt x="5273136" y="1350030"/>
                  </a:cubicBezTo>
                  <a:cubicBezTo>
                    <a:pt x="5481447" y="1263448"/>
                    <a:pt x="5665566" y="1117525"/>
                    <a:pt x="5838920" y="955600"/>
                  </a:cubicBezTo>
                  <a:cubicBezTo>
                    <a:pt x="5917025" y="882733"/>
                    <a:pt x="5993035" y="806343"/>
                    <a:pt x="6068282" y="730333"/>
                  </a:cubicBezTo>
                  <a:cubicBezTo>
                    <a:pt x="6305741" y="489636"/>
                    <a:pt x="6556725" y="238081"/>
                    <a:pt x="6844189" y="109970"/>
                  </a:cubicBezTo>
                  <a:cubicBezTo>
                    <a:pt x="6922199" y="75204"/>
                    <a:pt x="7000209" y="51391"/>
                    <a:pt x="7077361" y="33389"/>
                  </a:cubicBezTo>
                  <a:cubicBezTo>
                    <a:pt x="7207091" y="3004"/>
                    <a:pt x="7336155" y="-8331"/>
                    <a:pt x="7470458" y="6433"/>
                  </a:cubicBezTo>
                  <a:cubicBezTo>
                    <a:pt x="7549706" y="15196"/>
                    <a:pt x="7626954" y="39580"/>
                    <a:pt x="7702106" y="74442"/>
                  </a:cubicBezTo>
                  <a:cubicBezTo>
                    <a:pt x="7831932" y="134735"/>
                    <a:pt x="8009192" y="285230"/>
                    <a:pt x="8179499" y="400864"/>
                  </a:cubicBezTo>
                  <a:cubicBezTo>
                    <a:pt x="8450008" y="584410"/>
                    <a:pt x="8755666" y="725666"/>
                    <a:pt x="8908828" y="42477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5" name="Freeform: Shape 144">
              <a:extLst>
                <a:ext uri="{FF2B5EF4-FFF2-40B4-BE49-F238E27FC236}">
                  <a16:creationId xmlns:a16="http://schemas.microsoft.com/office/drawing/2014/main" id="{AB3E624F-E14C-410E-87A1-A21D38BC9818}"/>
                </a:ext>
              </a:extLst>
            </p:cNvPr>
            <p:cNvSpPr/>
            <p:nvPr/>
          </p:nvSpPr>
          <p:spPr>
            <a:xfrm>
              <a:off x="2784884" y="7441813"/>
              <a:ext cx="9020175" cy="1514475"/>
            </a:xfrm>
            <a:custGeom>
              <a:avLst/>
              <a:gdLst>
                <a:gd name="connsiteX0" fmla="*/ 0 w 9020175"/>
                <a:gd name="connsiteY0" fmla="*/ 659581 h 1514475"/>
                <a:gd name="connsiteX1" fmla="*/ 1480376 w 9020175"/>
                <a:gd name="connsiteY1" fmla="*/ 1038009 h 1514475"/>
                <a:gd name="connsiteX2" fmla="*/ 2586895 w 9020175"/>
                <a:gd name="connsiteY2" fmla="*/ 749211 h 1514475"/>
                <a:gd name="connsiteX3" fmla="*/ 2804731 w 9020175"/>
                <a:gd name="connsiteY3" fmla="*/ 746067 h 1514475"/>
                <a:gd name="connsiteX4" fmla="*/ 3243548 w 9020175"/>
                <a:gd name="connsiteY4" fmla="*/ 818362 h 1514475"/>
                <a:gd name="connsiteX5" fmla="*/ 3385947 w 9020175"/>
                <a:gd name="connsiteY5" fmla="*/ 864654 h 1514475"/>
                <a:gd name="connsiteX6" fmla="*/ 4374071 w 9020175"/>
                <a:gd name="connsiteY6" fmla="*/ 1337665 h 1514475"/>
                <a:gd name="connsiteX7" fmla="*/ 4621625 w 9020175"/>
                <a:gd name="connsiteY7" fmla="*/ 1450060 h 1514475"/>
                <a:gd name="connsiteX8" fmla="*/ 5348097 w 9020175"/>
                <a:gd name="connsiteY8" fmla="*/ 1434439 h 1514475"/>
                <a:gd name="connsiteX9" fmla="*/ 5924074 w 9020175"/>
                <a:gd name="connsiteY9" fmla="*/ 1034770 h 1514475"/>
                <a:gd name="connsiteX10" fmla="*/ 6159341 w 9020175"/>
                <a:gd name="connsiteY10" fmla="*/ 808266 h 1514475"/>
                <a:gd name="connsiteX11" fmla="*/ 6937629 w 9020175"/>
                <a:gd name="connsiteY11" fmla="*/ 163423 h 1514475"/>
                <a:gd name="connsiteX12" fmla="*/ 7166896 w 9020175"/>
                <a:gd name="connsiteY12" fmla="*/ 67221 h 1514475"/>
                <a:gd name="connsiteX13" fmla="*/ 7559136 w 9020175"/>
                <a:gd name="connsiteY13" fmla="*/ 355 h 1514475"/>
                <a:gd name="connsiteX14" fmla="*/ 7796308 w 9020175"/>
                <a:gd name="connsiteY14" fmla="*/ 58839 h 1514475"/>
                <a:gd name="connsiteX15" fmla="*/ 8274558 w 9020175"/>
                <a:gd name="connsiteY15" fmla="*/ 398881 h 1514475"/>
                <a:gd name="connsiteX16" fmla="*/ 9020461 w 9020175"/>
                <a:gd name="connsiteY16" fmla="*/ 473748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020175" h="1514475">
                  <a:moveTo>
                    <a:pt x="0" y="659581"/>
                  </a:moveTo>
                  <a:cubicBezTo>
                    <a:pt x="396716" y="978668"/>
                    <a:pt x="992600" y="1166977"/>
                    <a:pt x="1480376" y="1038009"/>
                  </a:cubicBezTo>
                  <a:cubicBezTo>
                    <a:pt x="1878139" y="932853"/>
                    <a:pt x="2257044" y="777690"/>
                    <a:pt x="2586895" y="749211"/>
                  </a:cubicBezTo>
                  <a:cubicBezTo>
                    <a:pt x="2661571" y="742734"/>
                    <a:pt x="2733104" y="741781"/>
                    <a:pt x="2804731" y="746067"/>
                  </a:cubicBezTo>
                  <a:cubicBezTo>
                    <a:pt x="2955608" y="755021"/>
                    <a:pt x="3085433" y="773404"/>
                    <a:pt x="3243548" y="818362"/>
                  </a:cubicBezTo>
                  <a:cubicBezTo>
                    <a:pt x="3289649" y="831507"/>
                    <a:pt x="3337370" y="846175"/>
                    <a:pt x="3385947" y="864654"/>
                  </a:cubicBezTo>
                  <a:cubicBezTo>
                    <a:pt x="3695510" y="982192"/>
                    <a:pt x="4058888" y="1167835"/>
                    <a:pt x="4374071" y="1337665"/>
                  </a:cubicBezTo>
                  <a:cubicBezTo>
                    <a:pt x="4457129" y="1382433"/>
                    <a:pt x="4539711" y="1419675"/>
                    <a:pt x="4621625" y="1450060"/>
                  </a:cubicBezTo>
                  <a:cubicBezTo>
                    <a:pt x="4842796" y="1532261"/>
                    <a:pt x="5065681" y="1556645"/>
                    <a:pt x="5348097" y="1434439"/>
                  </a:cubicBezTo>
                  <a:cubicBezTo>
                    <a:pt x="5558219" y="1343571"/>
                    <a:pt x="5746433" y="1197076"/>
                    <a:pt x="5924074" y="1034770"/>
                  </a:cubicBezTo>
                  <a:cubicBezTo>
                    <a:pt x="6004179" y="961618"/>
                    <a:pt x="6082189" y="885037"/>
                    <a:pt x="6159341" y="808266"/>
                  </a:cubicBezTo>
                  <a:cubicBezTo>
                    <a:pt x="6401848" y="566616"/>
                    <a:pt x="6653879" y="311823"/>
                    <a:pt x="6937629" y="163423"/>
                  </a:cubicBezTo>
                  <a:cubicBezTo>
                    <a:pt x="7014210" y="123323"/>
                    <a:pt x="7091077" y="92938"/>
                    <a:pt x="7166896" y="67221"/>
                  </a:cubicBezTo>
                  <a:cubicBezTo>
                    <a:pt x="7295293" y="23691"/>
                    <a:pt x="7423690" y="-3455"/>
                    <a:pt x="7559136" y="355"/>
                  </a:cubicBezTo>
                  <a:cubicBezTo>
                    <a:pt x="7640574" y="2641"/>
                    <a:pt x="7719632" y="24168"/>
                    <a:pt x="7796308" y="58839"/>
                  </a:cubicBezTo>
                  <a:cubicBezTo>
                    <a:pt x="7933849" y="120942"/>
                    <a:pt x="8109395" y="277914"/>
                    <a:pt x="8274558" y="398881"/>
                  </a:cubicBezTo>
                  <a:cubicBezTo>
                    <a:pt x="8540306" y="593667"/>
                    <a:pt x="8845582" y="753973"/>
                    <a:pt x="9020461" y="473748"/>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6" name="Freeform: Shape 145">
              <a:extLst>
                <a:ext uri="{FF2B5EF4-FFF2-40B4-BE49-F238E27FC236}">
                  <a16:creationId xmlns:a16="http://schemas.microsoft.com/office/drawing/2014/main" id="{BEB49AF7-A8FD-4DE3-B93E-57FCE38821B4}"/>
                </a:ext>
              </a:extLst>
            </p:cNvPr>
            <p:cNvSpPr/>
            <p:nvPr/>
          </p:nvSpPr>
          <p:spPr>
            <a:xfrm>
              <a:off x="2660582" y="7393939"/>
              <a:ext cx="9124950" cy="1619250"/>
            </a:xfrm>
            <a:custGeom>
              <a:avLst/>
              <a:gdLst>
                <a:gd name="connsiteX0" fmla="*/ 0 w 9124950"/>
                <a:gd name="connsiteY0" fmla="*/ 612680 h 1619250"/>
                <a:gd name="connsiteX1" fmla="*/ 1504855 w 9124950"/>
                <a:gd name="connsiteY1" fmla="*/ 984727 h 1619250"/>
                <a:gd name="connsiteX2" fmla="*/ 2633567 w 9124950"/>
                <a:gd name="connsiteY2" fmla="*/ 724123 h 1619250"/>
                <a:gd name="connsiteX3" fmla="*/ 2854928 w 9124950"/>
                <a:gd name="connsiteY3" fmla="*/ 758508 h 1619250"/>
                <a:gd name="connsiteX4" fmla="*/ 3284792 w 9124950"/>
                <a:gd name="connsiteY4" fmla="*/ 925386 h 1619250"/>
                <a:gd name="connsiteX5" fmla="*/ 3422333 w 9124950"/>
                <a:gd name="connsiteY5" fmla="*/ 993585 h 1619250"/>
                <a:gd name="connsiteX6" fmla="*/ 4420743 w 9124950"/>
                <a:gd name="connsiteY6" fmla="*/ 1489552 h 1619250"/>
                <a:gd name="connsiteX7" fmla="*/ 4681443 w 9124950"/>
                <a:gd name="connsiteY7" fmla="*/ 1582992 h 1619250"/>
                <a:gd name="connsiteX8" fmla="*/ 5422964 w 9124950"/>
                <a:gd name="connsiteY8" fmla="*/ 1525175 h 1619250"/>
                <a:gd name="connsiteX9" fmla="*/ 6009132 w 9124950"/>
                <a:gd name="connsiteY9" fmla="*/ 1120172 h 1619250"/>
                <a:gd name="connsiteX10" fmla="*/ 6250305 w 9124950"/>
                <a:gd name="connsiteY10" fmla="*/ 892525 h 1619250"/>
                <a:gd name="connsiteX11" fmla="*/ 7031070 w 9124950"/>
                <a:gd name="connsiteY11" fmla="*/ 223203 h 1619250"/>
                <a:gd name="connsiteX12" fmla="*/ 7256431 w 9124950"/>
                <a:gd name="connsiteY12" fmla="*/ 107474 h 1619250"/>
                <a:gd name="connsiteX13" fmla="*/ 7647909 w 9124950"/>
                <a:gd name="connsiteY13" fmla="*/ 604 h 1619250"/>
                <a:gd name="connsiteX14" fmla="*/ 7890701 w 9124950"/>
                <a:gd name="connsiteY14" fmla="*/ 49562 h 1619250"/>
                <a:gd name="connsiteX15" fmla="*/ 8369904 w 9124950"/>
                <a:gd name="connsiteY15" fmla="*/ 403321 h 1619250"/>
                <a:gd name="connsiteX16" fmla="*/ 9132380 w 9124950"/>
                <a:gd name="connsiteY16" fmla="*/ 529146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24950" h="1619250">
                  <a:moveTo>
                    <a:pt x="0" y="612680"/>
                  </a:moveTo>
                  <a:cubicBezTo>
                    <a:pt x="400241" y="930530"/>
                    <a:pt x="1015651" y="1128554"/>
                    <a:pt x="1504855" y="984727"/>
                  </a:cubicBezTo>
                  <a:cubicBezTo>
                    <a:pt x="1910239" y="865569"/>
                    <a:pt x="2293430" y="706978"/>
                    <a:pt x="2633567" y="724123"/>
                  </a:cubicBezTo>
                  <a:cubicBezTo>
                    <a:pt x="2709005" y="727933"/>
                    <a:pt x="2781491" y="739363"/>
                    <a:pt x="2854928" y="758508"/>
                  </a:cubicBezTo>
                  <a:cubicBezTo>
                    <a:pt x="3004471" y="797465"/>
                    <a:pt x="3131630" y="851948"/>
                    <a:pt x="3284792" y="925386"/>
                  </a:cubicBezTo>
                  <a:cubicBezTo>
                    <a:pt x="3329083" y="946627"/>
                    <a:pt x="3375279" y="968820"/>
                    <a:pt x="3422333" y="993585"/>
                  </a:cubicBezTo>
                  <a:cubicBezTo>
                    <a:pt x="3725228" y="1153224"/>
                    <a:pt x="4091369" y="1341533"/>
                    <a:pt x="4420743" y="1489552"/>
                  </a:cubicBezTo>
                  <a:cubicBezTo>
                    <a:pt x="4507992" y="1528795"/>
                    <a:pt x="4595051" y="1559465"/>
                    <a:pt x="4681443" y="1582992"/>
                  </a:cubicBezTo>
                  <a:cubicBezTo>
                    <a:pt x="4912138" y="1645952"/>
                    <a:pt x="5143691" y="1650715"/>
                    <a:pt x="5422964" y="1525175"/>
                  </a:cubicBezTo>
                  <a:cubicBezTo>
                    <a:pt x="5634800" y="1429925"/>
                    <a:pt x="5827205" y="1283050"/>
                    <a:pt x="6009132" y="1120172"/>
                  </a:cubicBezTo>
                  <a:cubicBezTo>
                    <a:pt x="6091143" y="1046735"/>
                    <a:pt x="6171152" y="969963"/>
                    <a:pt x="6250305" y="892525"/>
                  </a:cubicBezTo>
                  <a:cubicBezTo>
                    <a:pt x="6497765" y="649828"/>
                    <a:pt x="6751034" y="391986"/>
                    <a:pt x="7031070" y="223203"/>
                  </a:cubicBezTo>
                  <a:cubicBezTo>
                    <a:pt x="7106317" y="177864"/>
                    <a:pt x="7181850" y="140717"/>
                    <a:pt x="7256431" y="107474"/>
                  </a:cubicBezTo>
                  <a:cubicBezTo>
                    <a:pt x="7383590" y="50801"/>
                    <a:pt x="7511320" y="7652"/>
                    <a:pt x="7647909" y="604"/>
                  </a:cubicBezTo>
                  <a:cubicBezTo>
                    <a:pt x="7731633" y="-3682"/>
                    <a:pt x="7812500" y="15082"/>
                    <a:pt x="7890701" y="49562"/>
                  </a:cubicBezTo>
                  <a:cubicBezTo>
                    <a:pt x="8035957" y="113475"/>
                    <a:pt x="8209884" y="276924"/>
                    <a:pt x="8369904" y="403321"/>
                  </a:cubicBezTo>
                  <a:cubicBezTo>
                    <a:pt x="8630888" y="609442"/>
                    <a:pt x="8935879" y="788798"/>
                    <a:pt x="9132380" y="52914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7" name="Freeform: Shape 146">
              <a:extLst>
                <a:ext uri="{FF2B5EF4-FFF2-40B4-BE49-F238E27FC236}">
                  <a16:creationId xmlns:a16="http://schemas.microsoft.com/office/drawing/2014/main" id="{FAB001C5-A466-4FDF-B62C-9E7E50852A0F}"/>
                </a:ext>
              </a:extLst>
            </p:cNvPr>
            <p:cNvSpPr/>
            <p:nvPr/>
          </p:nvSpPr>
          <p:spPr>
            <a:xfrm>
              <a:off x="2536186" y="7343514"/>
              <a:ext cx="9239250" cy="1733550"/>
            </a:xfrm>
            <a:custGeom>
              <a:avLst/>
              <a:gdLst>
                <a:gd name="connsiteX0" fmla="*/ 0 w 9239250"/>
                <a:gd name="connsiteY0" fmla="*/ 568237 h 1733550"/>
                <a:gd name="connsiteX1" fmla="*/ 1529239 w 9239250"/>
                <a:gd name="connsiteY1" fmla="*/ 933997 h 1733550"/>
                <a:gd name="connsiteX2" fmla="*/ 2680145 w 9239250"/>
                <a:gd name="connsiteY2" fmla="*/ 701491 h 1733550"/>
                <a:gd name="connsiteX3" fmla="*/ 2905125 w 9239250"/>
                <a:gd name="connsiteY3" fmla="*/ 773405 h 1733550"/>
                <a:gd name="connsiteX4" fmla="*/ 3326035 w 9239250"/>
                <a:gd name="connsiteY4" fmla="*/ 1034771 h 1733550"/>
                <a:gd name="connsiteX5" fmla="*/ 3458813 w 9239250"/>
                <a:gd name="connsiteY5" fmla="*/ 1124973 h 1733550"/>
                <a:gd name="connsiteX6" fmla="*/ 4467511 w 9239250"/>
                <a:gd name="connsiteY6" fmla="*/ 1643895 h 1733550"/>
                <a:gd name="connsiteX7" fmla="*/ 4741355 w 9239250"/>
                <a:gd name="connsiteY7" fmla="*/ 1718380 h 1733550"/>
                <a:gd name="connsiteX8" fmla="*/ 5497925 w 9239250"/>
                <a:gd name="connsiteY8" fmla="*/ 1618368 h 1733550"/>
                <a:gd name="connsiteX9" fmla="*/ 6094286 w 9239250"/>
                <a:gd name="connsiteY9" fmla="*/ 1208031 h 1733550"/>
                <a:gd name="connsiteX10" fmla="*/ 6341364 w 9239250"/>
                <a:gd name="connsiteY10" fmla="*/ 979145 h 1733550"/>
                <a:gd name="connsiteX11" fmla="*/ 7124605 w 9239250"/>
                <a:gd name="connsiteY11" fmla="*/ 285439 h 1733550"/>
                <a:gd name="connsiteX12" fmla="*/ 7346062 w 9239250"/>
                <a:gd name="connsiteY12" fmla="*/ 150184 h 1733550"/>
                <a:gd name="connsiteX13" fmla="*/ 7736681 w 9239250"/>
                <a:gd name="connsiteY13" fmla="*/ 3404 h 1733550"/>
                <a:gd name="connsiteX14" fmla="*/ 7985093 w 9239250"/>
                <a:gd name="connsiteY14" fmla="*/ 42838 h 1733550"/>
                <a:gd name="connsiteX15" fmla="*/ 8465153 w 9239250"/>
                <a:gd name="connsiteY15" fmla="*/ 410217 h 1733550"/>
                <a:gd name="connsiteX16" fmla="*/ 9244298 w 9239250"/>
                <a:gd name="connsiteY16" fmla="*/ 587096 h 173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239250" h="1733550">
                  <a:moveTo>
                    <a:pt x="0" y="568237"/>
                  </a:moveTo>
                  <a:cubicBezTo>
                    <a:pt x="403765" y="884943"/>
                    <a:pt x="1038701" y="1092302"/>
                    <a:pt x="1529239" y="933997"/>
                  </a:cubicBezTo>
                  <a:cubicBezTo>
                    <a:pt x="1942052" y="800837"/>
                    <a:pt x="2330006" y="637864"/>
                    <a:pt x="2680145" y="701491"/>
                  </a:cubicBezTo>
                  <a:cubicBezTo>
                    <a:pt x="2756535" y="715398"/>
                    <a:pt x="2830068" y="739020"/>
                    <a:pt x="2905125" y="773405"/>
                  </a:cubicBezTo>
                  <a:cubicBezTo>
                    <a:pt x="3054001" y="841699"/>
                    <a:pt x="3178016" y="932758"/>
                    <a:pt x="3326035" y="1034771"/>
                  </a:cubicBezTo>
                  <a:cubicBezTo>
                    <a:pt x="3368612" y="1064108"/>
                    <a:pt x="3413189" y="1093731"/>
                    <a:pt x="3458813" y="1124973"/>
                  </a:cubicBezTo>
                  <a:cubicBezTo>
                    <a:pt x="3754850" y="1326903"/>
                    <a:pt x="4123944" y="1517593"/>
                    <a:pt x="4467511" y="1643895"/>
                  </a:cubicBezTo>
                  <a:cubicBezTo>
                    <a:pt x="4558951" y="1677518"/>
                    <a:pt x="4650391" y="1701712"/>
                    <a:pt x="4741355" y="1718380"/>
                  </a:cubicBezTo>
                  <a:cubicBezTo>
                    <a:pt x="4981480" y="1762386"/>
                    <a:pt x="5221700" y="1747241"/>
                    <a:pt x="5497925" y="1618368"/>
                  </a:cubicBezTo>
                  <a:cubicBezTo>
                    <a:pt x="5711571" y="1518736"/>
                    <a:pt x="5907977" y="1371480"/>
                    <a:pt x="6094286" y="1208031"/>
                  </a:cubicBezTo>
                  <a:cubicBezTo>
                    <a:pt x="6178296" y="1134403"/>
                    <a:pt x="6260306" y="1057250"/>
                    <a:pt x="6341364" y="979145"/>
                  </a:cubicBezTo>
                  <a:cubicBezTo>
                    <a:pt x="6593777" y="735400"/>
                    <a:pt x="6848285" y="474606"/>
                    <a:pt x="7124605" y="285439"/>
                  </a:cubicBezTo>
                  <a:cubicBezTo>
                    <a:pt x="7198424" y="234862"/>
                    <a:pt x="7272719" y="190951"/>
                    <a:pt x="7346062" y="150184"/>
                  </a:cubicBezTo>
                  <a:cubicBezTo>
                    <a:pt x="7471791" y="80176"/>
                    <a:pt x="7598950" y="21025"/>
                    <a:pt x="7736681" y="3404"/>
                  </a:cubicBezTo>
                  <a:cubicBezTo>
                    <a:pt x="7822597" y="-7550"/>
                    <a:pt x="7905274" y="8548"/>
                    <a:pt x="7985093" y="42838"/>
                  </a:cubicBezTo>
                  <a:cubicBezTo>
                    <a:pt x="8138160" y="108465"/>
                    <a:pt x="8310182" y="278581"/>
                    <a:pt x="8465153" y="410217"/>
                  </a:cubicBezTo>
                  <a:cubicBezTo>
                    <a:pt x="8721185" y="627768"/>
                    <a:pt x="9025985" y="825983"/>
                    <a:pt x="9244298" y="58709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8" name="Freeform: Shape 147">
              <a:extLst>
                <a:ext uri="{FF2B5EF4-FFF2-40B4-BE49-F238E27FC236}">
                  <a16:creationId xmlns:a16="http://schemas.microsoft.com/office/drawing/2014/main" id="{D50F392E-B807-4014-9211-3B2E6A83F7BC}"/>
                </a:ext>
              </a:extLst>
            </p:cNvPr>
            <p:cNvSpPr/>
            <p:nvPr/>
          </p:nvSpPr>
          <p:spPr>
            <a:xfrm>
              <a:off x="2411885" y="7291644"/>
              <a:ext cx="9353550" cy="1857375"/>
            </a:xfrm>
            <a:custGeom>
              <a:avLst/>
              <a:gdLst>
                <a:gd name="connsiteX0" fmla="*/ 0 w 9353550"/>
                <a:gd name="connsiteY0" fmla="*/ 525333 h 1857375"/>
                <a:gd name="connsiteX1" fmla="*/ 1553718 w 9353550"/>
                <a:gd name="connsiteY1" fmla="*/ 884806 h 1857375"/>
                <a:gd name="connsiteX2" fmla="*/ 2726817 w 9353550"/>
                <a:gd name="connsiteY2" fmla="*/ 680495 h 1857375"/>
                <a:gd name="connsiteX3" fmla="*/ 2955417 w 9353550"/>
                <a:gd name="connsiteY3" fmla="*/ 789937 h 1857375"/>
                <a:gd name="connsiteX4" fmla="*/ 3367373 w 9353550"/>
                <a:gd name="connsiteY4" fmla="*/ 1145887 h 1857375"/>
                <a:gd name="connsiteX5" fmla="*/ 3495389 w 9353550"/>
                <a:gd name="connsiteY5" fmla="*/ 1257996 h 1857375"/>
                <a:gd name="connsiteX6" fmla="*/ 4514374 w 9353550"/>
                <a:gd name="connsiteY6" fmla="*/ 1799873 h 1857375"/>
                <a:gd name="connsiteX7" fmla="*/ 4801362 w 9353550"/>
                <a:gd name="connsiteY7" fmla="*/ 1855404 h 1857375"/>
                <a:gd name="connsiteX8" fmla="*/ 5572983 w 9353550"/>
                <a:gd name="connsiteY8" fmla="*/ 1713291 h 1857375"/>
                <a:gd name="connsiteX9" fmla="*/ 6179535 w 9353550"/>
                <a:gd name="connsiteY9" fmla="*/ 1297620 h 1857375"/>
                <a:gd name="connsiteX10" fmla="*/ 6432519 w 9353550"/>
                <a:gd name="connsiteY10" fmla="*/ 1067591 h 1857375"/>
                <a:gd name="connsiteX11" fmla="*/ 7218140 w 9353550"/>
                <a:gd name="connsiteY11" fmla="*/ 349406 h 1857375"/>
                <a:gd name="connsiteX12" fmla="*/ 7435596 w 9353550"/>
                <a:gd name="connsiteY12" fmla="*/ 194530 h 1857375"/>
                <a:gd name="connsiteX13" fmla="*/ 7825359 w 9353550"/>
                <a:gd name="connsiteY13" fmla="*/ 7840 h 1857375"/>
                <a:gd name="connsiteX14" fmla="*/ 8079391 w 9353550"/>
                <a:gd name="connsiteY14" fmla="*/ 37748 h 1857375"/>
                <a:gd name="connsiteX15" fmla="*/ 8560403 w 9353550"/>
                <a:gd name="connsiteY15" fmla="*/ 418843 h 1857375"/>
                <a:gd name="connsiteX16" fmla="*/ 9356122 w 9353550"/>
                <a:gd name="connsiteY16" fmla="*/ 6466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353550" h="1857375">
                  <a:moveTo>
                    <a:pt x="0" y="525333"/>
                  </a:moveTo>
                  <a:cubicBezTo>
                    <a:pt x="407289" y="840801"/>
                    <a:pt x="1061561" y="1057400"/>
                    <a:pt x="1553718" y="884806"/>
                  </a:cubicBezTo>
                  <a:cubicBezTo>
                    <a:pt x="1973961" y="737359"/>
                    <a:pt x="2367153" y="569719"/>
                    <a:pt x="2726817" y="680495"/>
                  </a:cubicBezTo>
                  <a:cubicBezTo>
                    <a:pt x="2804160" y="704308"/>
                    <a:pt x="2879122" y="740122"/>
                    <a:pt x="2955417" y="789937"/>
                  </a:cubicBezTo>
                  <a:cubicBezTo>
                    <a:pt x="3104198" y="887283"/>
                    <a:pt x="3224689" y="1015204"/>
                    <a:pt x="3367373" y="1145887"/>
                  </a:cubicBezTo>
                  <a:cubicBezTo>
                    <a:pt x="3408236" y="1183320"/>
                    <a:pt x="3451098" y="1220563"/>
                    <a:pt x="3495389" y="1257996"/>
                  </a:cubicBezTo>
                  <a:cubicBezTo>
                    <a:pt x="3784187" y="1502408"/>
                    <a:pt x="4156615" y="1695193"/>
                    <a:pt x="4514374" y="1799873"/>
                  </a:cubicBezTo>
                  <a:cubicBezTo>
                    <a:pt x="4610005" y="1827877"/>
                    <a:pt x="4705922" y="1845784"/>
                    <a:pt x="4801362" y="1855404"/>
                  </a:cubicBezTo>
                  <a:cubicBezTo>
                    <a:pt x="5050917" y="1880645"/>
                    <a:pt x="5299806" y="1845212"/>
                    <a:pt x="5572983" y="1713291"/>
                  </a:cubicBezTo>
                  <a:cubicBezTo>
                    <a:pt x="5788343" y="1609183"/>
                    <a:pt x="5988939" y="1461545"/>
                    <a:pt x="6179535" y="1297620"/>
                  </a:cubicBezTo>
                  <a:cubicBezTo>
                    <a:pt x="6265450" y="1223706"/>
                    <a:pt x="6349460" y="1146363"/>
                    <a:pt x="6432519" y="1067591"/>
                  </a:cubicBezTo>
                  <a:cubicBezTo>
                    <a:pt x="6689884" y="822894"/>
                    <a:pt x="6945821" y="559051"/>
                    <a:pt x="7218140" y="349406"/>
                  </a:cubicBezTo>
                  <a:cubicBezTo>
                    <a:pt x="7290625" y="293590"/>
                    <a:pt x="7363492" y="242917"/>
                    <a:pt x="7435596" y="194530"/>
                  </a:cubicBezTo>
                  <a:cubicBezTo>
                    <a:pt x="7559897" y="111281"/>
                    <a:pt x="7686484" y="35843"/>
                    <a:pt x="7825359" y="7840"/>
                  </a:cubicBezTo>
                  <a:cubicBezTo>
                    <a:pt x="7913465" y="-9972"/>
                    <a:pt x="7997952" y="3649"/>
                    <a:pt x="8079391" y="37748"/>
                  </a:cubicBezTo>
                  <a:cubicBezTo>
                    <a:pt x="8240268" y="105090"/>
                    <a:pt x="8410384" y="281874"/>
                    <a:pt x="8560403" y="418843"/>
                  </a:cubicBezTo>
                  <a:cubicBezTo>
                    <a:pt x="8811387" y="648015"/>
                    <a:pt x="9116187" y="864994"/>
                    <a:pt x="9356122" y="64668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9" name="Freeform: Shape 148">
              <a:extLst>
                <a:ext uri="{FF2B5EF4-FFF2-40B4-BE49-F238E27FC236}">
                  <a16:creationId xmlns:a16="http://schemas.microsoft.com/office/drawing/2014/main" id="{A6C31939-99AB-4A16-81DF-E94DBC1DC2F7}"/>
                </a:ext>
              </a:extLst>
            </p:cNvPr>
            <p:cNvSpPr/>
            <p:nvPr/>
          </p:nvSpPr>
          <p:spPr>
            <a:xfrm>
              <a:off x="2287583" y="7238332"/>
              <a:ext cx="9467850" cy="1990725"/>
            </a:xfrm>
            <a:custGeom>
              <a:avLst/>
              <a:gdLst>
                <a:gd name="connsiteX0" fmla="*/ 0 w 9467850"/>
                <a:gd name="connsiteY0" fmla="*/ 483871 h 1990725"/>
                <a:gd name="connsiteX1" fmla="*/ 1578197 w 9467850"/>
                <a:gd name="connsiteY1" fmla="*/ 836962 h 1990725"/>
                <a:gd name="connsiteX2" fmla="*/ 2773394 w 9467850"/>
                <a:gd name="connsiteY2" fmla="*/ 660750 h 1990725"/>
                <a:gd name="connsiteX3" fmla="*/ 3005519 w 9467850"/>
                <a:gd name="connsiteY3" fmla="*/ 807816 h 1990725"/>
                <a:gd name="connsiteX4" fmla="*/ 3408521 w 9467850"/>
                <a:gd name="connsiteY4" fmla="*/ 1258253 h 1990725"/>
                <a:gd name="connsiteX5" fmla="*/ 3531775 w 9467850"/>
                <a:gd name="connsiteY5" fmla="*/ 1392270 h 1990725"/>
                <a:gd name="connsiteX6" fmla="*/ 4561142 w 9467850"/>
                <a:gd name="connsiteY6" fmla="*/ 1957102 h 1990725"/>
                <a:gd name="connsiteX7" fmla="*/ 4861274 w 9467850"/>
                <a:gd name="connsiteY7" fmla="*/ 1993678 h 1990725"/>
                <a:gd name="connsiteX8" fmla="*/ 5647944 w 9467850"/>
                <a:gd name="connsiteY8" fmla="*/ 1809370 h 1990725"/>
                <a:gd name="connsiteX9" fmla="*/ 6264688 w 9467850"/>
                <a:gd name="connsiteY9" fmla="*/ 1388365 h 1990725"/>
                <a:gd name="connsiteX10" fmla="*/ 6523578 w 9467850"/>
                <a:gd name="connsiteY10" fmla="*/ 1157098 h 1990725"/>
                <a:gd name="connsiteX11" fmla="*/ 7311676 w 9467850"/>
                <a:gd name="connsiteY11" fmla="*/ 414433 h 1990725"/>
                <a:gd name="connsiteX12" fmla="*/ 7525226 w 9467850"/>
                <a:gd name="connsiteY12" fmla="*/ 240031 h 1990725"/>
                <a:gd name="connsiteX13" fmla="*/ 7914132 w 9467850"/>
                <a:gd name="connsiteY13" fmla="*/ 13336 h 1990725"/>
                <a:gd name="connsiteX14" fmla="*/ 8173784 w 9467850"/>
                <a:gd name="connsiteY14" fmla="*/ 33719 h 1990725"/>
                <a:gd name="connsiteX15" fmla="*/ 8655748 w 9467850"/>
                <a:gd name="connsiteY15" fmla="*/ 428435 h 1990725"/>
                <a:gd name="connsiteX16" fmla="*/ 9468041 w 9467850"/>
                <a:gd name="connsiteY16" fmla="*/ 707327 h 1990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467850" h="1990725">
                  <a:moveTo>
                    <a:pt x="0" y="483871"/>
                  </a:moveTo>
                  <a:cubicBezTo>
                    <a:pt x="410813" y="798100"/>
                    <a:pt x="1084421" y="1023843"/>
                    <a:pt x="1578197" y="836962"/>
                  </a:cubicBezTo>
                  <a:cubicBezTo>
                    <a:pt x="2005775" y="675133"/>
                    <a:pt x="2404872" y="502540"/>
                    <a:pt x="2773394" y="660750"/>
                  </a:cubicBezTo>
                  <a:cubicBezTo>
                    <a:pt x="2851880" y="694468"/>
                    <a:pt x="2928366" y="742379"/>
                    <a:pt x="3005519" y="807816"/>
                  </a:cubicBezTo>
                  <a:cubicBezTo>
                    <a:pt x="3154871" y="934213"/>
                    <a:pt x="3271266" y="1098995"/>
                    <a:pt x="3408521" y="1258253"/>
                  </a:cubicBezTo>
                  <a:cubicBezTo>
                    <a:pt x="3447669" y="1303687"/>
                    <a:pt x="3488817" y="1348550"/>
                    <a:pt x="3531775" y="1392270"/>
                  </a:cubicBezTo>
                  <a:cubicBezTo>
                    <a:pt x="3813143" y="1679163"/>
                    <a:pt x="4189190" y="1873854"/>
                    <a:pt x="4561142" y="1957102"/>
                  </a:cubicBezTo>
                  <a:cubicBezTo>
                    <a:pt x="4660964" y="1979486"/>
                    <a:pt x="4761357" y="1991107"/>
                    <a:pt x="4861274" y="1993678"/>
                  </a:cubicBezTo>
                  <a:cubicBezTo>
                    <a:pt x="5120355" y="2000346"/>
                    <a:pt x="5377815" y="1944434"/>
                    <a:pt x="5647944" y="1809370"/>
                  </a:cubicBezTo>
                  <a:cubicBezTo>
                    <a:pt x="5864924" y="1700785"/>
                    <a:pt x="6069807" y="1552861"/>
                    <a:pt x="6264688" y="1388365"/>
                  </a:cubicBezTo>
                  <a:cubicBezTo>
                    <a:pt x="6352604" y="1314165"/>
                    <a:pt x="6438614" y="1236536"/>
                    <a:pt x="6523578" y="1157098"/>
                  </a:cubicBezTo>
                  <a:cubicBezTo>
                    <a:pt x="6785991" y="911353"/>
                    <a:pt x="7043166" y="644653"/>
                    <a:pt x="7311676" y="414433"/>
                  </a:cubicBezTo>
                  <a:cubicBezTo>
                    <a:pt x="7382828" y="353473"/>
                    <a:pt x="7454265" y="295847"/>
                    <a:pt x="7525226" y="240031"/>
                  </a:cubicBezTo>
                  <a:cubicBezTo>
                    <a:pt x="7648099" y="143447"/>
                    <a:pt x="7773924" y="51721"/>
                    <a:pt x="7914132" y="13336"/>
                  </a:cubicBezTo>
                  <a:cubicBezTo>
                    <a:pt x="8004334" y="-11334"/>
                    <a:pt x="8090821" y="-190"/>
                    <a:pt x="8173784" y="33719"/>
                  </a:cubicBezTo>
                  <a:cubicBezTo>
                    <a:pt x="8342377" y="102680"/>
                    <a:pt x="8510588" y="286322"/>
                    <a:pt x="8655748" y="428435"/>
                  </a:cubicBezTo>
                  <a:cubicBezTo>
                    <a:pt x="8901589" y="669227"/>
                    <a:pt x="9206389" y="904971"/>
                    <a:pt x="9468041" y="707327"/>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50" name="Freeform: Shape 149">
              <a:extLst>
                <a:ext uri="{FF2B5EF4-FFF2-40B4-BE49-F238E27FC236}">
                  <a16:creationId xmlns:a16="http://schemas.microsoft.com/office/drawing/2014/main" id="{580FC490-B0E6-40AF-A966-29C8E04A167E}"/>
                </a:ext>
              </a:extLst>
            </p:cNvPr>
            <p:cNvSpPr/>
            <p:nvPr/>
          </p:nvSpPr>
          <p:spPr>
            <a:xfrm>
              <a:off x="2163187" y="7184649"/>
              <a:ext cx="9572625" cy="2133600"/>
            </a:xfrm>
            <a:custGeom>
              <a:avLst/>
              <a:gdLst>
                <a:gd name="connsiteX0" fmla="*/ 0 w 9572625"/>
                <a:gd name="connsiteY0" fmla="*/ 442685 h 2133600"/>
                <a:gd name="connsiteX1" fmla="*/ 1602581 w 9572625"/>
                <a:gd name="connsiteY1" fmla="*/ 789490 h 2133600"/>
                <a:gd name="connsiteX2" fmla="*/ 2819972 w 9572625"/>
                <a:gd name="connsiteY2" fmla="*/ 641472 h 2133600"/>
                <a:gd name="connsiteX3" fmla="*/ 3055715 w 9572625"/>
                <a:gd name="connsiteY3" fmla="*/ 826066 h 2133600"/>
                <a:gd name="connsiteX4" fmla="*/ 3449765 w 9572625"/>
                <a:gd name="connsiteY4" fmla="*/ 1371087 h 2133600"/>
                <a:gd name="connsiteX5" fmla="*/ 3568256 w 9572625"/>
                <a:gd name="connsiteY5" fmla="*/ 1527106 h 2133600"/>
                <a:gd name="connsiteX6" fmla="*/ 4607909 w 9572625"/>
                <a:gd name="connsiteY6" fmla="*/ 2114894 h 2133600"/>
                <a:gd name="connsiteX7" fmla="*/ 4921092 w 9572625"/>
                <a:gd name="connsiteY7" fmla="*/ 2132515 h 2133600"/>
                <a:gd name="connsiteX8" fmla="*/ 5722811 w 9572625"/>
                <a:gd name="connsiteY8" fmla="*/ 1906010 h 2133600"/>
                <a:gd name="connsiteX9" fmla="*/ 6349746 w 9572625"/>
                <a:gd name="connsiteY9" fmla="*/ 1479672 h 2133600"/>
                <a:gd name="connsiteX10" fmla="*/ 6614541 w 9572625"/>
                <a:gd name="connsiteY10" fmla="*/ 1247262 h 2133600"/>
                <a:gd name="connsiteX11" fmla="*/ 7405116 w 9572625"/>
                <a:gd name="connsiteY11" fmla="*/ 480213 h 2133600"/>
                <a:gd name="connsiteX12" fmla="*/ 7614762 w 9572625"/>
                <a:gd name="connsiteY12" fmla="*/ 286284 h 2133600"/>
                <a:gd name="connsiteX13" fmla="*/ 8002810 w 9572625"/>
                <a:gd name="connsiteY13" fmla="*/ 19679 h 2133600"/>
                <a:gd name="connsiteX14" fmla="*/ 8268081 w 9572625"/>
                <a:gd name="connsiteY14" fmla="*/ 30538 h 2133600"/>
                <a:gd name="connsiteX15" fmla="*/ 8750903 w 9572625"/>
                <a:gd name="connsiteY15" fmla="*/ 438970 h 2133600"/>
                <a:gd name="connsiteX16" fmla="*/ 9579769 w 9572625"/>
                <a:gd name="connsiteY16" fmla="*/ 768821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572625" h="2133600">
                  <a:moveTo>
                    <a:pt x="0" y="442685"/>
                  </a:moveTo>
                  <a:cubicBezTo>
                    <a:pt x="414338" y="755676"/>
                    <a:pt x="1106805" y="989515"/>
                    <a:pt x="1602581" y="789490"/>
                  </a:cubicBezTo>
                  <a:cubicBezTo>
                    <a:pt x="2037017" y="612325"/>
                    <a:pt x="2443067" y="435541"/>
                    <a:pt x="2819972" y="641472"/>
                  </a:cubicBezTo>
                  <a:cubicBezTo>
                    <a:pt x="2899696" y="685001"/>
                    <a:pt x="2977801" y="745294"/>
                    <a:pt x="3055715" y="826066"/>
                  </a:cubicBezTo>
                  <a:cubicBezTo>
                    <a:pt x="3206020" y="981800"/>
                    <a:pt x="3318510" y="1182872"/>
                    <a:pt x="3449765" y="1371087"/>
                  </a:cubicBezTo>
                  <a:cubicBezTo>
                    <a:pt x="3487388" y="1424522"/>
                    <a:pt x="3526536" y="1477005"/>
                    <a:pt x="3568256" y="1527106"/>
                  </a:cubicBezTo>
                  <a:cubicBezTo>
                    <a:pt x="3842004" y="1856576"/>
                    <a:pt x="4221766" y="2052505"/>
                    <a:pt x="4607909" y="2114894"/>
                  </a:cubicBezTo>
                  <a:cubicBezTo>
                    <a:pt x="4712018" y="2131372"/>
                    <a:pt x="4816793" y="2137087"/>
                    <a:pt x="4921092" y="2132515"/>
                  </a:cubicBezTo>
                  <a:cubicBezTo>
                    <a:pt x="5189887" y="2120704"/>
                    <a:pt x="5455539" y="2043837"/>
                    <a:pt x="5722811" y="1906010"/>
                  </a:cubicBezTo>
                  <a:cubicBezTo>
                    <a:pt x="5941314" y="1792568"/>
                    <a:pt x="6150578" y="1644644"/>
                    <a:pt x="6349746" y="1479672"/>
                  </a:cubicBezTo>
                  <a:cubicBezTo>
                    <a:pt x="6439567" y="1405281"/>
                    <a:pt x="6527673" y="1327367"/>
                    <a:pt x="6614541" y="1247262"/>
                  </a:cubicBezTo>
                  <a:cubicBezTo>
                    <a:pt x="6881908" y="1000469"/>
                    <a:pt x="7140893" y="731292"/>
                    <a:pt x="7405116" y="480213"/>
                  </a:cubicBezTo>
                  <a:cubicBezTo>
                    <a:pt x="7475029" y="414110"/>
                    <a:pt x="7544848" y="349435"/>
                    <a:pt x="7614762" y="286284"/>
                  </a:cubicBezTo>
                  <a:cubicBezTo>
                    <a:pt x="7735919" y="176080"/>
                    <a:pt x="7861269" y="68257"/>
                    <a:pt x="8002810" y="19679"/>
                  </a:cubicBezTo>
                  <a:cubicBezTo>
                    <a:pt x="8095012" y="-11944"/>
                    <a:pt x="8183594" y="-3371"/>
                    <a:pt x="8268081" y="30538"/>
                  </a:cubicBezTo>
                  <a:cubicBezTo>
                    <a:pt x="8444579" y="100833"/>
                    <a:pt x="8610695" y="291618"/>
                    <a:pt x="8750903" y="438970"/>
                  </a:cubicBezTo>
                  <a:cubicBezTo>
                    <a:pt x="8991409" y="691573"/>
                    <a:pt x="9296495" y="945795"/>
                    <a:pt x="9579769" y="76882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51" name="Freeform: Shape 150">
              <a:extLst>
                <a:ext uri="{FF2B5EF4-FFF2-40B4-BE49-F238E27FC236}">
                  <a16:creationId xmlns:a16="http://schemas.microsoft.com/office/drawing/2014/main" id="{02084E82-DAF3-41E3-80D4-122667059D59}"/>
                </a:ext>
              </a:extLst>
            </p:cNvPr>
            <p:cNvSpPr/>
            <p:nvPr/>
          </p:nvSpPr>
          <p:spPr>
            <a:xfrm>
              <a:off x="2038885" y="7129979"/>
              <a:ext cx="9686925" cy="2276475"/>
            </a:xfrm>
            <a:custGeom>
              <a:avLst/>
              <a:gdLst>
                <a:gd name="connsiteX0" fmla="*/ 0 w 9686925"/>
                <a:gd name="connsiteY0" fmla="*/ 402582 h 2276475"/>
                <a:gd name="connsiteX1" fmla="*/ 1627061 w 9686925"/>
                <a:gd name="connsiteY1" fmla="*/ 743005 h 2276475"/>
                <a:gd name="connsiteX2" fmla="*/ 3106008 w 9686925"/>
                <a:gd name="connsiteY2" fmla="*/ 845208 h 2276475"/>
                <a:gd name="connsiteX3" fmla="*/ 3604832 w 9686925"/>
                <a:gd name="connsiteY3" fmla="*/ 1662739 h 2276475"/>
                <a:gd name="connsiteX4" fmla="*/ 4981099 w 9686925"/>
                <a:gd name="connsiteY4" fmla="*/ 2272053 h 2276475"/>
                <a:gd name="connsiteX5" fmla="*/ 6434899 w 9686925"/>
                <a:gd name="connsiteY5" fmla="*/ 1571680 h 2276475"/>
                <a:gd name="connsiteX6" fmla="*/ 7704296 w 9686925"/>
                <a:gd name="connsiteY6" fmla="*/ 333049 h 2276475"/>
                <a:gd name="connsiteX7" fmla="*/ 8091583 w 9686925"/>
                <a:gd name="connsiteY7" fmla="*/ 26535 h 2276475"/>
                <a:gd name="connsiteX8" fmla="*/ 8846249 w 9686925"/>
                <a:gd name="connsiteY8" fmla="*/ 449921 h 2276475"/>
                <a:gd name="connsiteX9" fmla="*/ 9691688 w 9686925"/>
                <a:gd name="connsiteY9" fmla="*/ 830826 h 2276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86925" h="2276475">
                  <a:moveTo>
                    <a:pt x="0" y="402582"/>
                  </a:moveTo>
                  <a:cubicBezTo>
                    <a:pt x="417957" y="714335"/>
                    <a:pt x="1129856" y="957984"/>
                    <a:pt x="1627061" y="743005"/>
                  </a:cubicBezTo>
                  <a:cubicBezTo>
                    <a:pt x="2162080" y="511738"/>
                    <a:pt x="2654332" y="293139"/>
                    <a:pt x="3106008" y="845208"/>
                  </a:cubicBezTo>
                  <a:cubicBezTo>
                    <a:pt x="3300698" y="1083238"/>
                    <a:pt x="3422714" y="1408041"/>
                    <a:pt x="3604832" y="1662739"/>
                  </a:cubicBezTo>
                  <a:cubicBezTo>
                    <a:pt x="3942588" y="2135084"/>
                    <a:pt x="4470273" y="2327394"/>
                    <a:pt x="4981099" y="2272053"/>
                  </a:cubicBezTo>
                  <a:cubicBezTo>
                    <a:pt x="5491924" y="2216713"/>
                    <a:pt x="5987606" y="1935630"/>
                    <a:pt x="6434899" y="1571680"/>
                  </a:cubicBezTo>
                  <a:cubicBezTo>
                    <a:pt x="6882289" y="1207730"/>
                    <a:pt x="7289007" y="760722"/>
                    <a:pt x="7704296" y="333049"/>
                  </a:cubicBezTo>
                  <a:cubicBezTo>
                    <a:pt x="7824026" y="209700"/>
                    <a:pt x="7948422" y="85209"/>
                    <a:pt x="8091583" y="26535"/>
                  </a:cubicBezTo>
                  <a:cubicBezTo>
                    <a:pt x="8387239" y="-94719"/>
                    <a:pt x="8647367" y="226274"/>
                    <a:pt x="8846249" y="449921"/>
                  </a:cubicBezTo>
                  <a:cubicBezTo>
                    <a:pt x="9081326" y="714335"/>
                    <a:pt x="9386697" y="987131"/>
                    <a:pt x="9691688" y="830826"/>
                  </a:cubicBezTo>
                </a:path>
              </a:pathLst>
            </a:custGeom>
            <a:noFill/>
            <a:ln w="6350" cap="rnd">
              <a:solidFill>
                <a:srgbClr val="EDF0F7"/>
              </a:solidFill>
              <a:prstDash val="solid"/>
              <a:round/>
            </a:ln>
          </p:spPr>
          <p:txBody>
            <a:bodyPr rtlCol="0" anchor="ctr"/>
            <a:lstStyle/>
            <a:p>
              <a:endParaRPr lang="en-US">
                <a:solidFill>
                  <a:prstClr val="black"/>
                </a:solidFill>
              </a:endParaRPr>
            </a:p>
          </p:txBody>
        </p:sp>
      </p:grpSp>
      <p:pic>
        <p:nvPicPr>
          <p:cNvPr id="4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08" y="1658706"/>
            <a:ext cx="14363861" cy="519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82259" y="1987544"/>
            <a:ext cx="7012607" cy="4753824"/>
          </a:xfrm>
          <a:prstGeom prst="rect">
            <a:avLst/>
          </a:prstGeom>
          <a:solidFill>
            <a:schemeClr val="bg2">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Espace réservé du contenu 2"/>
          <p:cNvSpPr txBox="1">
            <a:spLocks/>
          </p:cNvSpPr>
          <p:nvPr/>
        </p:nvSpPr>
        <p:spPr>
          <a:xfrm>
            <a:off x="182259" y="1987545"/>
            <a:ext cx="6847535" cy="4249768"/>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fr-FR" sz="2400" dirty="0"/>
              <a:t>L’entrepreneur est souvent étroitement associé aux termes </a:t>
            </a:r>
            <a:r>
              <a:rPr lang="fr-FR" sz="2400" dirty="0">
                <a:solidFill>
                  <a:srgbClr val="FF0000"/>
                </a:solidFill>
              </a:rPr>
              <a:t>de prise de risque</a:t>
            </a:r>
            <a:r>
              <a:rPr lang="fr-FR" sz="2400" dirty="0"/>
              <a:t>, </a:t>
            </a:r>
            <a:r>
              <a:rPr lang="fr-FR" sz="2400" dirty="0">
                <a:solidFill>
                  <a:srgbClr val="FF0000"/>
                </a:solidFill>
              </a:rPr>
              <a:t>d’innovation</a:t>
            </a:r>
            <a:r>
              <a:rPr lang="fr-FR" sz="2400" dirty="0"/>
              <a:t>, et de </a:t>
            </a:r>
            <a:r>
              <a:rPr lang="fr-FR" sz="2400" dirty="0">
                <a:solidFill>
                  <a:srgbClr val="FF0000"/>
                </a:solidFill>
              </a:rPr>
              <a:t>proactivité</a:t>
            </a:r>
            <a:r>
              <a:rPr lang="fr-FR" sz="2400" dirty="0"/>
              <a:t> (anticipations des événements), et </a:t>
            </a:r>
            <a:r>
              <a:rPr lang="fr-FR" sz="2400" dirty="0">
                <a:solidFill>
                  <a:srgbClr val="FF0000"/>
                </a:solidFill>
              </a:rPr>
              <a:t>chasseur d’opportunités d’affaires</a:t>
            </a:r>
            <a:r>
              <a:rPr lang="fr-FR" sz="2400" dirty="0"/>
              <a:t>. Il est un agent de changement. Un entrepreneur est celui qui apporte des ressources, du travail, des matériaux et d'autres actifs dans des combinaisons qui </a:t>
            </a:r>
            <a:r>
              <a:rPr lang="fr-FR" sz="2400" b="1" dirty="0"/>
              <a:t>rendent leur valeur plus grande qu'auparavant</a:t>
            </a:r>
            <a:r>
              <a:rPr lang="fr-FR" sz="2400" dirty="0"/>
              <a:t>, et celui qui introduit des </a:t>
            </a:r>
            <a:r>
              <a:rPr lang="fr-FR" sz="2400" b="1" dirty="0"/>
              <a:t>changements</a:t>
            </a:r>
            <a:r>
              <a:rPr lang="fr-FR" sz="2400" dirty="0"/>
              <a:t>, des </a:t>
            </a:r>
            <a:r>
              <a:rPr lang="fr-FR" sz="2400" b="1" dirty="0"/>
              <a:t>innovations</a:t>
            </a:r>
            <a:r>
              <a:rPr lang="fr-FR" sz="2400" dirty="0"/>
              <a:t> et un nouvel ordre.</a:t>
            </a:r>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t>16</a:t>
            </a:fld>
            <a:endParaRPr lang="fr-BE"/>
          </a:p>
        </p:txBody>
      </p:sp>
      <p:sp>
        <p:nvSpPr>
          <p:cNvPr id="43" name="ZoneTexte 42">
            <a:extLst>
              <a:ext uri="{FF2B5EF4-FFF2-40B4-BE49-F238E27FC236}">
                <a16:creationId xmlns:a16="http://schemas.microsoft.com/office/drawing/2014/main" id="{FE4F3930-0EE7-42C7-9A21-FDE058192C69}"/>
              </a:ext>
            </a:extLst>
          </p:cNvPr>
          <p:cNvSpPr txBox="1"/>
          <p:nvPr/>
        </p:nvSpPr>
        <p:spPr>
          <a:xfrm>
            <a:off x="115410" y="158135"/>
            <a:ext cx="3589338" cy="461665"/>
          </a:xfrm>
          <a:prstGeom prst="rect">
            <a:avLst/>
          </a:prstGeom>
          <a:noFill/>
        </p:spPr>
        <p:txBody>
          <a:bodyPr wrap="square" rtlCol="0">
            <a:spAutoFit/>
          </a:bodyPr>
          <a:lstStyle/>
          <a:p>
            <a:r>
              <a:rPr lang="en-CA" sz="2400" b="1" dirty="0">
                <a:solidFill>
                  <a:srgbClr val="FF0000"/>
                </a:solidFill>
              </a:rPr>
              <a:t>2 : </a:t>
            </a:r>
            <a:r>
              <a:rPr lang="en-CA" sz="2400" b="1" dirty="0" err="1">
                <a:solidFill>
                  <a:srgbClr val="FF0000"/>
                </a:solidFill>
              </a:rPr>
              <a:t>L’entrepreneur</a:t>
            </a:r>
            <a:endParaRPr lang="en-CA" sz="2400" b="1" dirty="0">
              <a:solidFill>
                <a:srgbClr val="FF0000"/>
              </a:solidFill>
            </a:endParaRPr>
          </a:p>
        </p:txBody>
      </p:sp>
    </p:spTree>
    <p:extLst>
      <p:ext uri="{BB962C8B-B14F-4D97-AF65-F5344CB8AC3E}">
        <p14:creationId xmlns:p14="http://schemas.microsoft.com/office/powerpoint/2010/main" val="59299715"/>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7" name="Group 116">
            <a:extLst>
              <a:ext uri="{FF2B5EF4-FFF2-40B4-BE49-F238E27FC236}">
                <a16:creationId xmlns:a16="http://schemas.microsoft.com/office/drawing/2014/main" id="{5E7B2E5C-A63E-4509-BD4C-F4F01ADA4AF2}"/>
              </a:ext>
            </a:extLst>
          </p:cNvPr>
          <p:cNvGrpSpPr/>
          <p:nvPr/>
        </p:nvGrpSpPr>
        <p:grpSpPr>
          <a:xfrm flipH="1">
            <a:off x="-111786" y="-1698086"/>
            <a:ext cx="15796527" cy="5135247"/>
            <a:chOff x="2038885" y="6212183"/>
            <a:chExt cx="9825895" cy="3194271"/>
          </a:xfrm>
        </p:grpSpPr>
        <p:sp>
          <p:nvSpPr>
            <p:cNvPr id="118" name="Freeform: Shape 117">
              <a:extLst>
                <a:ext uri="{FF2B5EF4-FFF2-40B4-BE49-F238E27FC236}">
                  <a16:creationId xmlns:a16="http://schemas.microsoft.com/office/drawing/2014/main" id="{C70B0D85-11C2-43DE-926F-44FD80FBF9A7}"/>
                </a:ext>
              </a:extLst>
            </p:cNvPr>
            <p:cNvSpPr/>
            <p:nvPr/>
          </p:nvSpPr>
          <p:spPr>
            <a:xfrm>
              <a:off x="3103685" y="6212183"/>
              <a:ext cx="8334375" cy="1952625"/>
            </a:xfrm>
            <a:custGeom>
              <a:avLst/>
              <a:gdLst>
                <a:gd name="connsiteX0" fmla="*/ 0 w 8334375"/>
                <a:gd name="connsiteY0" fmla="*/ 368639 h 1952625"/>
                <a:gd name="connsiteX1" fmla="*/ 636365 w 8334375"/>
                <a:gd name="connsiteY1" fmla="*/ 918708 h 1952625"/>
                <a:gd name="connsiteX2" fmla="*/ 1695926 w 8334375"/>
                <a:gd name="connsiteY2" fmla="*/ 759260 h 1952625"/>
                <a:gd name="connsiteX3" fmla="*/ 2689955 w 8334375"/>
                <a:gd name="connsiteY3" fmla="*/ 4213 h 1952625"/>
                <a:gd name="connsiteX4" fmla="*/ 3658934 w 8334375"/>
                <a:gd name="connsiteY4" fmla="*/ 456079 h 1952625"/>
                <a:gd name="connsiteX5" fmla="*/ 3933825 w 8334375"/>
                <a:gd name="connsiteY5" fmla="*/ 1086824 h 1952625"/>
                <a:gd name="connsiteX6" fmla="*/ 5008817 w 8334375"/>
                <a:gd name="connsiteY6" fmla="*/ 1438106 h 1952625"/>
                <a:gd name="connsiteX7" fmla="*/ 5703094 w 8334375"/>
                <a:gd name="connsiteY7" fmla="*/ 1248749 h 1952625"/>
                <a:gd name="connsiteX8" fmla="*/ 6431661 w 8334375"/>
                <a:gd name="connsiteY8" fmla="*/ 1887591 h 1952625"/>
                <a:gd name="connsiteX9" fmla="*/ 6937534 w 8334375"/>
                <a:gd name="connsiteY9" fmla="*/ 1753860 h 1952625"/>
                <a:gd name="connsiteX10" fmla="*/ 7845362 w 8334375"/>
                <a:gd name="connsiteY10" fmla="*/ 1907117 h 1952625"/>
                <a:gd name="connsiteX11" fmla="*/ 8102060 w 8334375"/>
                <a:gd name="connsiteY11" fmla="*/ 1817392 h 1952625"/>
                <a:gd name="connsiteX12" fmla="*/ 8336947 w 8334375"/>
                <a:gd name="connsiteY12" fmla="*/ 1957505 h 195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334375" h="1952625">
                  <a:moveTo>
                    <a:pt x="0" y="368639"/>
                  </a:moveTo>
                  <a:cubicBezTo>
                    <a:pt x="180689" y="591429"/>
                    <a:pt x="386810" y="797264"/>
                    <a:pt x="636365" y="918708"/>
                  </a:cubicBezTo>
                  <a:cubicBezTo>
                    <a:pt x="974312" y="1083205"/>
                    <a:pt x="1424273" y="1068060"/>
                    <a:pt x="1695926" y="759260"/>
                  </a:cubicBezTo>
                  <a:cubicBezTo>
                    <a:pt x="2008727" y="403691"/>
                    <a:pt x="2187988" y="50123"/>
                    <a:pt x="2689955" y="4213"/>
                  </a:cubicBezTo>
                  <a:cubicBezTo>
                    <a:pt x="3043904" y="-28172"/>
                    <a:pt x="3464433" y="126514"/>
                    <a:pt x="3658934" y="456079"/>
                  </a:cubicBezTo>
                  <a:cubicBezTo>
                    <a:pt x="3774377" y="651627"/>
                    <a:pt x="3838004" y="878608"/>
                    <a:pt x="3933825" y="1086824"/>
                  </a:cubicBezTo>
                  <a:cubicBezTo>
                    <a:pt x="4163663" y="1586125"/>
                    <a:pt x="4552665" y="1704806"/>
                    <a:pt x="5008817" y="1438106"/>
                  </a:cubicBezTo>
                  <a:cubicBezTo>
                    <a:pt x="5226653" y="1310757"/>
                    <a:pt x="5473256" y="1163501"/>
                    <a:pt x="5703094" y="1248749"/>
                  </a:cubicBezTo>
                  <a:cubicBezTo>
                    <a:pt x="6004465" y="1360477"/>
                    <a:pt x="6118194" y="1822059"/>
                    <a:pt x="6431661" y="1887591"/>
                  </a:cubicBezTo>
                  <a:cubicBezTo>
                    <a:pt x="6602921" y="1923405"/>
                    <a:pt x="6773323" y="1825202"/>
                    <a:pt x="6937534" y="1753860"/>
                  </a:cubicBezTo>
                  <a:cubicBezTo>
                    <a:pt x="7328440" y="1583839"/>
                    <a:pt x="7490746" y="1953980"/>
                    <a:pt x="7845362" y="1907117"/>
                  </a:cubicBezTo>
                  <a:cubicBezTo>
                    <a:pt x="7934325" y="1895402"/>
                    <a:pt x="8015002" y="1841966"/>
                    <a:pt x="8102060" y="1817392"/>
                  </a:cubicBezTo>
                  <a:cubicBezTo>
                    <a:pt x="8191976" y="1792055"/>
                    <a:pt x="8368189" y="1817487"/>
                    <a:pt x="8336947" y="195750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19" name="Freeform: Shape 118">
              <a:extLst>
                <a:ext uri="{FF2B5EF4-FFF2-40B4-BE49-F238E27FC236}">
                  <a16:creationId xmlns:a16="http://schemas.microsoft.com/office/drawing/2014/main" id="{B8F60224-2EAB-46C6-BDD0-E01F7292B788}"/>
                </a:ext>
              </a:extLst>
            </p:cNvPr>
            <p:cNvSpPr/>
            <p:nvPr/>
          </p:nvSpPr>
          <p:spPr>
            <a:xfrm>
              <a:off x="3120068" y="6275367"/>
              <a:ext cx="8334375" cy="1876425"/>
            </a:xfrm>
            <a:custGeom>
              <a:avLst/>
              <a:gdLst>
                <a:gd name="connsiteX0" fmla="*/ 0 w 8334375"/>
                <a:gd name="connsiteY0" fmla="*/ 419374 h 1876425"/>
                <a:gd name="connsiteX1" fmla="*/ 640747 w 8334375"/>
                <a:gd name="connsiteY1" fmla="*/ 944297 h 1876425"/>
                <a:gd name="connsiteX2" fmla="*/ 1224820 w 8334375"/>
                <a:gd name="connsiteY2" fmla="*/ 1014877 h 1876425"/>
                <a:gd name="connsiteX3" fmla="*/ 1688211 w 8334375"/>
                <a:gd name="connsiteY3" fmla="*/ 759893 h 1876425"/>
                <a:gd name="connsiteX4" fmla="*/ 2359914 w 8334375"/>
                <a:gd name="connsiteY4" fmla="*/ 101239 h 1876425"/>
                <a:gd name="connsiteX5" fmla="*/ 2675192 w 8334375"/>
                <a:gd name="connsiteY5" fmla="*/ 7989 h 1876425"/>
                <a:gd name="connsiteX6" fmla="*/ 3644646 w 8334375"/>
                <a:gd name="connsiteY6" fmla="*/ 411659 h 1876425"/>
                <a:gd name="connsiteX7" fmla="*/ 3938111 w 8334375"/>
                <a:gd name="connsiteY7" fmla="*/ 1030688 h 1876425"/>
                <a:gd name="connsiteX8" fmla="*/ 4109180 w 8334375"/>
                <a:gd name="connsiteY8" fmla="*/ 1302723 h 1876425"/>
                <a:gd name="connsiteX9" fmla="*/ 4998339 w 8334375"/>
                <a:gd name="connsiteY9" fmla="*/ 1433977 h 1876425"/>
                <a:gd name="connsiteX10" fmla="*/ 5357813 w 8334375"/>
                <a:gd name="connsiteY10" fmla="*/ 1255860 h 1876425"/>
                <a:gd name="connsiteX11" fmla="*/ 5840921 w 8334375"/>
                <a:gd name="connsiteY11" fmla="*/ 1218141 h 1876425"/>
                <a:gd name="connsiteX12" fmla="*/ 6536055 w 8334375"/>
                <a:gd name="connsiteY12" fmla="*/ 1815263 h 1876425"/>
                <a:gd name="connsiteX13" fmla="*/ 7013734 w 8334375"/>
                <a:gd name="connsiteY13" fmla="*/ 1702201 h 1876425"/>
                <a:gd name="connsiteX14" fmla="*/ 7873461 w 8334375"/>
                <a:gd name="connsiteY14" fmla="*/ 1844028 h 1876425"/>
                <a:gd name="connsiteX15" fmla="*/ 8115777 w 8334375"/>
                <a:gd name="connsiteY15" fmla="*/ 1757827 h 1876425"/>
                <a:gd name="connsiteX16" fmla="*/ 8338567 w 8334375"/>
                <a:gd name="connsiteY16" fmla="*/ 1876985 h 1876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876425">
                  <a:moveTo>
                    <a:pt x="0" y="419374"/>
                  </a:moveTo>
                  <a:cubicBezTo>
                    <a:pt x="179642" y="641116"/>
                    <a:pt x="390144" y="835331"/>
                    <a:pt x="640747" y="944297"/>
                  </a:cubicBezTo>
                  <a:cubicBezTo>
                    <a:pt x="820388" y="1022783"/>
                    <a:pt x="1029081" y="1051072"/>
                    <a:pt x="1224820" y="1014877"/>
                  </a:cubicBezTo>
                  <a:cubicBezTo>
                    <a:pt x="1397603" y="982778"/>
                    <a:pt x="1560862" y="901053"/>
                    <a:pt x="1688211" y="759893"/>
                  </a:cubicBezTo>
                  <a:cubicBezTo>
                    <a:pt x="1922145" y="500336"/>
                    <a:pt x="2086261" y="239637"/>
                    <a:pt x="2359914" y="101239"/>
                  </a:cubicBezTo>
                  <a:cubicBezTo>
                    <a:pt x="2450687" y="55233"/>
                    <a:pt x="2553843" y="23039"/>
                    <a:pt x="2675192" y="7989"/>
                  </a:cubicBezTo>
                  <a:cubicBezTo>
                    <a:pt x="3025712" y="-35445"/>
                    <a:pt x="3439287" y="98096"/>
                    <a:pt x="3644646" y="411659"/>
                  </a:cubicBezTo>
                  <a:cubicBezTo>
                    <a:pt x="3767519" y="599397"/>
                    <a:pt x="3839242" y="822758"/>
                    <a:pt x="3938111" y="1030688"/>
                  </a:cubicBezTo>
                  <a:cubicBezTo>
                    <a:pt x="3988784" y="1137559"/>
                    <a:pt x="4045934" y="1228428"/>
                    <a:pt x="4109180" y="1302723"/>
                  </a:cubicBezTo>
                  <a:cubicBezTo>
                    <a:pt x="4335304" y="1567422"/>
                    <a:pt x="4634103" y="1599426"/>
                    <a:pt x="4998339" y="1433977"/>
                  </a:cubicBezTo>
                  <a:cubicBezTo>
                    <a:pt x="5113687" y="1381590"/>
                    <a:pt x="5235893" y="1309295"/>
                    <a:pt x="5357813" y="1255860"/>
                  </a:cubicBezTo>
                  <a:cubicBezTo>
                    <a:pt x="5516213" y="1186708"/>
                    <a:pt x="5683473" y="1160610"/>
                    <a:pt x="5840921" y="1218141"/>
                  </a:cubicBezTo>
                  <a:cubicBezTo>
                    <a:pt x="6125337" y="1323392"/>
                    <a:pt x="6239828" y="1749540"/>
                    <a:pt x="6536055" y="1815263"/>
                  </a:cubicBezTo>
                  <a:cubicBezTo>
                    <a:pt x="6697695" y="1850982"/>
                    <a:pt x="6858667" y="1765161"/>
                    <a:pt x="7013734" y="1702201"/>
                  </a:cubicBezTo>
                  <a:cubicBezTo>
                    <a:pt x="7381018" y="1553135"/>
                    <a:pt x="7539800" y="1890701"/>
                    <a:pt x="7873461" y="1844028"/>
                  </a:cubicBezTo>
                  <a:cubicBezTo>
                    <a:pt x="7957376" y="1832217"/>
                    <a:pt x="8033671" y="1782211"/>
                    <a:pt x="8115777" y="1757827"/>
                  </a:cubicBezTo>
                  <a:cubicBezTo>
                    <a:pt x="8200549" y="1732681"/>
                    <a:pt x="8363903" y="1753065"/>
                    <a:pt x="8338567" y="187698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0" name="Freeform: Shape 119">
              <a:extLst>
                <a:ext uri="{FF2B5EF4-FFF2-40B4-BE49-F238E27FC236}">
                  <a16:creationId xmlns:a16="http://schemas.microsoft.com/office/drawing/2014/main" id="{D6B1E611-4005-4E9B-B647-FD5DF6DCBDD5}"/>
                </a:ext>
              </a:extLst>
            </p:cNvPr>
            <p:cNvSpPr/>
            <p:nvPr/>
          </p:nvSpPr>
          <p:spPr>
            <a:xfrm>
              <a:off x="3136356" y="6336895"/>
              <a:ext cx="8334375" cy="1790700"/>
            </a:xfrm>
            <a:custGeom>
              <a:avLst/>
              <a:gdLst>
                <a:gd name="connsiteX0" fmla="*/ 0 w 8334375"/>
                <a:gd name="connsiteY0" fmla="*/ 471861 h 1790700"/>
                <a:gd name="connsiteX1" fmla="*/ 645128 w 8334375"/>
                <a:gd name="connsiteY1" fmla="*/ 971542 h 1790700"/>
                <a:gd name="connsiteX2" fmla="*/ 1223010 w 8334375"/>
                <a:gd name="connsiteY2" fmla="*/ 1019644 h 1790700"/>
                <a:gd name="connsiteX3" fmla="*/ 1680401 w 8334375"/>
                <a:gd name="connsiteY3" fmla="*/ 762088 h 1790700"/>
                <a:gd name="connsiteX4" fmla="*/ 2350961 w 8334375"/>
                <a:gd name="connsiteY4" fmla="*/ 113435 h 1790700"/>
                <a:gd name="connsiteX5" fmla="*/ 2660333 w 8334375"/>
                <a:gd name="connsiteY5" fmla="*/ 13327 h 1790700"/>
                <a:gd name="connsiteX6" fmla="*/ 3630168 w 8334375"/>
                <a:gd name="connsiteY6" fmla="*/ 368800 h 1790700"/>
                <a:gd name="connsiteX7" fmla="*/ 3942207 w 8334375"/>
                <a:gd name="connsiteY7" fmla="*/ 976019 h 1790700"/>
                <a:gd name="connsiteX8" fmla="*/ 4113181 w 8334375"/>
                <a:gd name="connsiteY8" fmla="*/ 1248815 h 1790700"/>
                <a:gd name="connsiteX9" fmla="*/ 4987671 w 8334375"/>
                <a:gd name="connsiteY9" fmla="*/ 1431314 h 1790700"/>
                <a:gd name="connsiteX10" fmla="*/ 5411819 w 8334375"/>
                <a:gd name="connsiteY10" fmla="*/ 1231003 h 1790700"/>
                <a:gd name="connsiteX11" fmla="*/ 5978652 w 8334375"/>
                <a:gd name="connsiteY11" fmla="*/ 1188998 h 1790700"/>
                <a:gd name="connsiteX12" fmla="*/ 6640354 w 8334375"/>
                <a:gd name="connsiteY12" fmla="*/ 1744401 h 1790700"/>
                <a:gd name="connsiteX13" fmla="*/ 7089934 w 8334375"/>
                <a:gd name="connsiteY13" fmla="*/ 1652008 h 1790700"/>
                <a:gd name="connsiteX14" fmla="*/ 7901559 w 8334375"/>
                <a:gd name="connsiteY14" fmla="*/ 1782310 h 1790700"/>
                <a:gd name="connsiteX15" fmla="*/ 8129492 w 8334375"/>
                <a:gd name="connsiteY15" fmla="*/ 1699633 h 1790700"/>
                <a:gd name="connsiteX16" fmla="*/ 8340090 w 8334375"/>
                <a:gd name="connsiteY16" fmla="*/ 1797931 h 179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790700">
                  <a:moveTo>
                    <a:pt x="0" y="471861"/>
                  </a:moveTo>
                  <a:cubicBezTo>
                    <a:pt x="178498" y="692460"/>
                    <a:pt x="393478" y="875054"/>
                    <a:pt x="645128" y="971542"/>
                  </a:cubicBezTo>
                  <a:cubicBezTo>
                    <a:pt x="824770" y="1041075"/>
                    <a:pt x="1030891" y="1060982"/>
                    <a:pt x="1223010" y="1019644"/>
                  </a:cubicBezTo>
                  <a:cubicBezTo>
                    <a:pt x="1392841" y="982972"/>
                    <a:pt x="1553051" y="899629"/>
                    <a:pt x="1680401" y="762088"/>
                  </a:cubicBezTo>
                  <a:cubicBezTo>
                    <a:pt x="1913096" y="510247"/>
                    <a:pt x="2081689" y="254977"/>
                    <a:pt x="2350961" y="113435"/>
                  </a:cubicBezTo>
                  <a:cubicBezTo>
                    <a:pt x="2440686" y="66096"/>
                    <a:pt x="2542127" y="31996"/>
                    <a:pt x="2660333" y="13327"/>
                  </a:cubicBezTo>
                  <a:cubicBezTo>
                    <a:pt x="3007328" y="-41346"/>
                    <a:pt x="3414332" y="71239"/>
                    <a:pt x="3630168" y="368800"/>
                  </a:cubicBezTo>
                  <a:cubicBezTo>
                    <a:pt x="3760661" y="548728"/>
                    <a:pt x="3840194" y="768374"/>
                    <a:pt x="3942207" y="976019"/>
                  </a:cubicBezTo>
                  <a:cubicBezTo>
                    <a:pt x="3993642" y="1081461"/>
                    <a:pt x="4050697" y="1172806"/>
                    <a:pt x="4113181" y="1248815"/>
                  </a:cubicBezTo>
                  <a:cubicBezTo>
                    <a:pt x="4334733" y="1516753"/>
                    <a:pt x="4622864" y="1561426"/>
                    <a:pt x="4987671" y="1431314"/>
                  </a:cubicBezTo>
                  <a:cubicBezTo>
                    <a:pt x="5125879" y="1382070"/>
                    <a:pt x="5269040" y="1295678"/>
                    <a:pt x="5411819" y="1231003"/>
                  </a:cubicBezTo>
                  <a:cubicBezTo>
                    <a:pt x="5595557" y="1147945"/>
                    <a:pt x="5794439" y="1121656"/>
                    <a:pt x="5978652" y="1188998"/>
                  </a:cubicBezTo>
                  <a:cubicBezTo>
                    <a:pt x="6246495" y="1286915"/>
                    <a:pt x="6361272" y="1678583"/>
                    <a:pt x="6640354" y="1744401"/>
                  </a:cubicBezTo>
                  <a:cubicBezTo>
                    <a:pt x="6792278" y="1780024"/>
                    <a:pt x="6943916" y="1706491"/>
                    <a:pt x="7089934" y="1652008"/>
                  </a:cubicBezTo>
                  <a:cubicBezTo>
                    <a:pt x="7433596" y="1523802"/>
                    <a:pt x="7588949" y="1828888"/>
                    <a:pt x="7901559" y="1782310"/>
                  </a:cubicBezTo>
                  <a:cubicBezTo>
                    <a:pt x="7980426" y="1770499"/>
                    <a:pt x="8052340" y="1723732"/>
                    <a:pt x="8129492" y="1699633"/>
                  </a:cubicBezTo>
                  <a:cubicBezTo>
                    <a:pt x="8209216" y="1674583"/>
                    <a:pt x="8359617" y="1690013"/>
                    <a:pt x="8340090" y="179793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1" name="Freeform: Shape 120">
              <a:extLst>
                <a:ext uri="{FF2B5EF4-FFF2-40B4-BE49-F238E27FC236}">
                  <a16:creationId xmlns:a16="http://schemas.microsoft.com/office/drawing/2014/main" id="{A801EF4C-7439-43C7-A6E7-B145E5D58121}"/>
                </a:ext>
              </a:extLst>
            </p:cNvPr>
            <p:cNvSpPr/>
            <p:nvPr/>
          </p:nvSpPr>
          <p:spPr>
            <a:xfrm>
              <a:off x="3152644" y="6396894"/>
              <a:ext cx="8334375" cy="1724025"/>
            </a:xfrm>
            <a:custGeom>
              <a:avLst/>
              <a:gdLst>
                <a:gd name="connsiteX0" fmla="*/ 0 w 8334375"/>
                <a:gd name="connsiteY0" fmla="*/ 525875 h 1724025"/>
                <a:gd name="connsiteX1" fmla="*/ 649510 w 8334375"/>
                <a:gd name="connsiteY1" fmla="*/ 1000316 h 1724025"/>
                <a:gd name="connsiteX2" fmla="*/ 1221296 w 8334375"/>
                <a:gd name="connsiteY2" fmla="*/ 1026033 h 1724025"/>
                <a:gd name="connsiteX3" fmla="*/ 1672685 w 8334375"/>
                <a:gd name="connsiteY3" fmla="*/ 766001 h 1724025"/>
                <a:gd name="connsiteX4" fmla="*/ 2342102 w 8334375"/>
                <a:gd name="connsiteY4" fmla="*/ 127349 h 1724025"/>
                <a:gd name="connsiteX5" fmla="*/ 2645474 w 8334375"/>
                <a:gd name="connsiteY5" fmla="*/ 20479 h 1724025"/>
                <a:gd name="connsiteX6" fmla="*/ 3615785 w 8334375"/>
                <a:gd name="connsiteY6" fmla="*/ 327755 h 1724025"/>
                <a:gd name="connsiteX7" fmla="*/ 3946494 w 8334375"/>
                <a:gd name="connsiteY7" fmla="*/ 923258 h 1724025"/>
                <a:gd name="connsiteX8" fmla="*/ 4117372 w 8334375"/>
                <a:gd name="connsiteY8" fmla="*/ 1196912 h 1724025"/>
                <a:gd name="connsiteX9" fmla="*/ 4977098 w 8334375"/>
                <a:gd name="connsiteY9" fmla="*/ 1430750 h 1724025"/>
                <a:gd name="connsiteX10" fmla="*/ 5465826 w 8334375"/>
                <a:gd name="connsiteY10" fmla="*/ 1208342 h 1724025"/>
                <a:gd name="connsiteX11" fmla="*/ 6116289 w 8334375"/>
                <a:gd name="connsiteY11" fmla="*/ 1162050 h 1724025"/>
                <a:gd name="connsiteX12" fmla="*/ 6744653 w 8334375"/>
                <a:gd name="connsiteY12" fmla="*/ 1675638 h 1724025"/>
                <a:gd name="connsiteX13" fmla="*/ 7166134 w 8334375"/>
                <a:gd name="connsiteY13" fmla="*/ 1603915 h 1724025"/>
                <a:gd name="connsiteX14" fmla="*/ 7929754 w 8334375"/>
                <a:gd name="connsiteY14" fmla="*/ 1722787 h 1724025"/>
                <a:gd name="connsiteX15" fmla="*/ 8143304 w 8334375"/>
                <a:gd name="connsiteY15" fmla="*/ 1643539 h 1724025"/>
                <a:gd name="connsiteX16" fmla="*/ 8341805 w 8334375"/>
                <a:gd name="connsiteY16" fmla="*/ 1720882 h 1724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724025">
                  <a:moveTo>
                    <a:pt x="0" y="525875"/>
                  </a:moveTo>
                  <a:cubicBezTo>
                    <a:pt x="177451" y="745427"/>
                    <a:pt x="397002" y="915829"/>
                    <a:pt x="649510" y="1000316"/>
                  </a:cubicBezTo>
                  <a:cubicBezTo>
                    <a:pt x="829342" y="1060514"/>
                    <a:pt x="1032700" y="1072420"/>
                    <a:pt x="1221296" y="1026033"/>
                  </a:cubicBezTo>
                  <a:cubicBezTo>
                    <a:pt x="1388174" y="984790"/>
                    <a:pt x="1545241" y="899922"/>
                    <a:pt x="1672685" y="766001"/>
                  </a:cubicBezTo>
                  <a:cubicBezTo>
                    <a:pt x="1904143" y="521875"/>
                    <a:pt x="2077212" y="272034"/>
                    <a:pt x="2342102" y="127349"/>
                  </a:cubicBezTo>
                  <a:cubicBezTo>
                    <a:pt x="2430780" y="78677"/>
                    <a:pt x="2530602" y="42577"/>
                    <a:pt x="2645474" y="20479"/>
                  </a:cubicBezTo>
                  <a:cubicBezTo>
                    <a:pt x="2989040" y="-45625"/>
                    <a:pt x="3389567" y="46101"/>
                    <a:pt x="3615785" y="327755"/>
                  </a:cubicBezTo>
                  <a:cubicBezTo>
                    <a:pt x="3753993" y="499872"/>
                    <a:pt x="3841242" y="715899"/>
                    <a:pt x="3946494" y="923258"/>
                  </a:cubicBezTo>
                  <a:cubicBezTo>
                    <a:pt x="3998786" y="1027271"/>
                    <a:pt x="4055460" y="1119188"/>
                    <a:pt x="4117372" y="1196912"/>
                  </a:cubicBezTo>
                  <a:cubicBezTo>
                    <a:pt x="4333780" y="1468565"/>
                    <a:pt x="4615434" y="1531525"/>
                    <a:pt x="4977098" y="1430750"/>
                  </a:cubicBezTo>
                  <a:cubicBezTo>
                    <a:pt x="5139214" y="1385507"/>
                    <a:pt x="5302377" y="1284256"/>
                    <a:pt x="5465826" y="1208342"/>
                  </a:cubicBezTo>
                  <a:cubicBezTo>
                    <a:pt x="5674900" y="1111472"/>
                    <a:pt x="5905214" y="1085374"/>
                    <a:pt x="6116289" y="1162050"/>
                  </a:cubicBezTo>
                  <a:cubicBezTo>
                    <a:pt x="6367177" y="1253300"/>
                    <a:pt x="6482715" y="1609820"/>
                    <a:pt x="6744653" y="1675638"/>
                  </a:cubicBezTo>
                  <a:cubicBezTo>
                    <a:pt x="6886956" y="1711166"/>
                    <a:pt x="7029069" y="1649921"/>
                    <a:pt x="7166134" y="1603915"/>
                  </a:cubicBezTo>
                  <a:cubicBezTo>
                    <a:pt x="7485984" y="1496473"/>
                    <a:pt x="7638003" y="1769174"/>
                    <a:pt x="7929754" y="1722787"/>
                  </a:cubicBezTo>
                  <a:cubicBezTo>
                    <a:pt x="8003477" y="1710976"/>
                    <a:pt x="8071104" y="1667542"/>
                    <a:pt x="8143304" y="1643539"/>
                  </a:cubicBezTo>
                  <a:cubicBezTo>
                    <a:pt x="8217980" y="1618679"/>
                    <a:pt x="8355425" y="1629061"/>
                    <a:pt x="8341805" y="1720882"/>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2" name="Freeform: Shape 121">
              <a:extLst>
                <a:ext uri="{FF2B5EF4-FFF2-40B4-BE49-F238E27FC236}">
                  <a16:creationId xmlns:a16="http://schemas.microsoft.com/office/drawing/2014/main" id="{C980A877-B8E0-4D05-B3E4-9B812B03637A}"/>
                </a:ext>
              </a:extLst>
            </p:cNvPr>
            <p:cNvSpPr/>
            <p:nvPr/>
          </p:nvSpPr>
          <p:spPr>
            <a:xfrm>
              <a:off x="3168932" y="6454545"/>
              <a:ext cx="8334375" cy="1666875"/>
            </a:xfrm>
            <a:custGeom>
              <a:avLst/>
              <a:gdLst>
                <a:gd name="connsiteX0" fmla="*/ 0 w 8334375"/>
                <a:gd name="connsiteY0" fmla="*/ 582144 h 1666875"/>
                <a:gd name="connsiteX1" fmla="*/ 653796 w 8334375"/>
                <a:gd name="connsiteY1" fmla="*/ 1031343 h 1666875"/>
                <a:gd name="connsiteX2" fmla="*/ 1219391 w 8334375"/>
                <a:gd name="connsiteY2" fmla="*/ 1034677 h 1666875"/>
                <a:gd name="connsiteX3" fmla="*/ 1664780 w 8334375"/>
                <a:gd name="connsiteY3" fmla="*/ 772072 h 1666875"/>
                <a:gd name="connsiteX4" fmla="*/ 2333149 w 8334375"/>
                <a:gd name="connsiteY4" fmla="*/ 143422 h 1666875"/>
                <a:gd name="connsiteX5" fmla="*/ 2630520 w 8334375"/>
                <a:gd name="connsiteY5" fmla="*/ 29694 h 1666875"/>
                <a:gd name="connsiteX6" fmla="*/ 3601307 w 8334375"/>
                <a:gd name="connsiteY6" fmla="*/ 288774 h 1666875"/>
                <a:gd name="connsiteX7" fmla="*/ 3950589 w 8334375"/>
                <a:gd name="connsiteY7" fmla="*/ 872561 h 1666875"/>
                <a:gd name="connsiteX8" fmla="*/ 4121372 w 8334375"/>
                <a:gd name="connsiteY8" fmla="*/ 1146976 h 1666875"/>
                <a:gd name="connsiteX9" fmla="*/ 4966431 w 8334375"/>
                <a:gd name="connsiteY9" fmla="*/ 1432060 h 1666875"/>
                <a:gd name="connsiteX10" fmla="*/ 5519833 w 8334375"/>
                <a:gd name="connsiteY10" fmla="*/ 1187458 h 1666875"/>
                <a:gd name="connsiteX11" fmla="*/ 6254020 w 8334375"/>
                <a:gd name="connsiteY11" fmla="*/ 1136975 h 1666875"/>
                <a:gd name="connsiteX12" fmla="*/ 6848952 w 8334375"/>
                <a:gd name="connsiteY12" fmla="*/ 1608844 h 1666875"/>
                <a:gd name="connsiteX13" fmla="*/ 7242239 w 8334375"/>
                <a:gd name="connsiteY13" fmla="*/ 1557694 h 1666875"/>
                <a:gd name="connsiteX14" fmla="*/ 7957757 w 8334375"/>
                <a:gd name="connsiteY14" fmla="*/ 1665136 h 1666875"/>
                <a:gd name="connsiteX15" fmla="*/ 8156925 w 8334375"/>
                <a:gd name="connsiteY15" fmla="*/ 1589413 h 1666875"/>
                <a:gd name="connsiteX16" fmla="*/ 8343328 w 8334375"/>
                <a:gd name="connsiteY16" fmla="*/ 164589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666875">
                  <a:moveTo>
                    <a:pt x="0" y="582144"/>
                  </a:moveTo>
                  <a:cubicBezTo>
                    <a:pt x="176403" y="800647"/>
                    <a:pt x="400336" y="959239"/>
                    <a:pt x="653796" y="1031343"/>
                  </a:cubicBezTo>
                  <a:cubicBezTo>
                    <a:pt x="833628" y="1082492"/>
                    <a:pt x="1034415" y="1086112"/>
                    <a:pt x="1219391" y="1034677"/>
                  </a:cubicBezTo>
                  <a:cubicBezTo>
                    <a:pt x="1383316" y="988861"/>
                    <a:pt x="1537335" y="902374"/>
                    <a:pt x="1664780" y="772072"/>
                  </a:cubicBezTo>
                  <a:cubicBezTo>
                    <a:pt x="1895094" y="535662"/>
                    <a:pt x="2072545" y="291346"/>
                    <a:pt x="2333149" y="143422"/>
                  </a:cubicBezTo>
                  <a:cubicBezTo>
                    <a:pt x="2420779" y="93416"/>
                    <a:pt x="2518982" y="55221"/>
                    <a:pt x="2630520" y="29694"/>
                  </a:cubicBezTo>
                  <a:cubicBezTo>
                    <a:pt x="2970657" y="-48030"/>
                    <a:pt x="3364897" y="22931"/>
                    <a:pt x="3601307" y="288774"/>
                  </a:cubicBezTo>
                  <a:cubicBezTo>
                    <a:pt x="3747326" y="452985"/>
                    <a:pt x="3842671" y="665202"/>
                    <a:pt x="3950589" y="872561"/>
                  </a:cubicBezTo>
                  <a:cubicBezTo>
                    <a:pt x="4003834" y="974955"/>
                    <a:pt x="4060126" y="1067443"/>
                    <a:pt x="4121372" y="1146976"/>
                  </a:cubicBezTo>
                  <a:cubicBezTo>
                    <a:pt x="4333113" y="1421963"/>
                    <a:pt x="4609719" y="1508069"/>
                    <a:pt x="4966431" y="1432060"/>
                  </a:cubicBezTo>
                  <a:cubicBezTo>
                    <a:pt x="5153120" y="1392245"/>
                    <a:pt x="5335524" y="1274611"/>
                    <a:pt x="5519833" y="1187458"/>
                  </a:cubicBezTo>
                  <a:cubicBezTo>
                    <a:pt x="5754243" y="1076777"/>
                    <a:pt x="6016086" y="1050869"/>
                    <a:pt x="6254020" y="1136975"/>
                  </a:cubicBezTo>
                  <a:cubicBezTo>
                    <a:pt x="6488049" y="1221652"/>
                    <a:pt x="6604254" y="1542931"/>
                    <a:pt x="6848952" y="1608844"/>
                  </a:cubicBezTo>
                  <a:cubicBezTo>
                    <a:pt x="6981540" y="1644277"/>
                    <a:pt x="7114223" y="1595223"/>
                    <a:pt x="7242239" y="1557694"/>
                  </a:cubicBezTo>
                  <a:cubicBezTo>
                    <a:pt x="7538276" y="1470922"/>
                    <a:pt x="7686961" y="1711237"/>
                    <a:pt x="7957757" y="1665136"/>
                  </a:cubicBezTo>
                  <a:cubicBezTo>
                    <a:pt x="8026432" y="1653325"/>
                    <a:pt x="8089678" y="1613225"/>
                    <a:pt x="8156925" y="1589413"/>
                  </a:cubicBezTo>
                  <a:cubicBezTo>
                    <a:pt x="8226552" y="1564743"/>
                    <a:pt x="8351044" y="1570172"/>
                    <a:pt x="8343328" y="164589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3" name="Freeform: Shape 122">
              <a:extLst>
                <a:ext uri="{FF2B5EF4-FFF2-40B4-BE49-F238E27FC236}">
                  <a16:creationId xmlns:a16="http://schemas.microsoft.com/office/drawing/2014/main" id="{B0958C06-1EB7-4EBE-A1F6-485B4DD6B063}"/>
                </a:ext>
              </a:extLst>
            </p:cNvPr>
            <p:cNvSpPr/>
            <p:nvPr/>
          </p:nvSpPr>
          <p:spPr>
            <a:xfrm>
              <a:off x="3185315" y="6509949"/>
              <a:ext cx="8343900" cy="1609725"/>
            </a:xfrm>
            <a:custGeom>
              <a:avLst/>
              <a:gdLst>
                <a:gd name="connsiteX0" fmla="*/ 0 w 8343900"/>
                <a:gd name="connsiteY0" fmla="*/ 640754 h 1609725"/>
                <a:gd name="connsiteX1" fmla="*/ 658177 w 8343900"/>
                <a:gd name="connsiteY1" fmla="*/ 1064712 h 1609725"/>
                <a:gd name="connsiteX2" fmla="*/ 1217676 w 8343900"/>
                <a:gd name="connsiteY2" fmla="*/ 1045662 h 1609725"/>
                <a:gd name="connsiteX3" fmla="*/ 1657064 w 8343900"/>
                <a:gd name="connsiteY3" fmla="*/ 780486 h 1609725"/>
                <a:gd name="connsiteX4" fmla="*/ 2324291 w 8343900"/>
                <a:gd name="connsiteY4" fmla="*/ 161837 h 1609725"/>
                <a:gd name="connsiteX5" fmla="*/ 2615756 w 8343900"/>
                <a:gd name="connsiteY5" fmla="*/ 41250 h 1609725"/>
                <a:gd name="connsiteX6" fmla="*/ 3586924 w 8343900"/>
                <a:gd name="connsiteY6" fmla="*/ 252134 h 1609725"/>
                <a:gd name="connsiteX7" fmla="*/ 3954780 w 8343900"/>
                <a:gd name="connsiteY7" fmla="*/ 824110 h 1609725"/>
                <a:gd name="connsiteX8" fmla="*/ 4125468 w 8343900"/>
                <a:gd name="connsiteY8" fmla="*/ 1099287 h 1609725"/>
                <a:gd name="connsiteX9" fmla="*/ 4955858 w 8343900"/>
                <a:gd name="connsiteY9" fmla="*/ 1435615 h 1609725"/>
                <a:gd name="connsiteX10" fmla="*/ 5573840 w 8343900"/>
                <a:gd name="connsiteY10" fmla="*/ 1168820 h 1609725"/>
                <a:gd name="connsiteX11" fmla="*/ 6391751 w 8343900"/>
                <a:gd name="connsiteY11" fmla="*/ 1114051 h 1609725"/>
                <a:gd name="connsiteX12" fmla="*/ 6953250 w 8343900"/>
                <a:gd name="connsiteY12" fmla="*/ 1544105 h 1609725"/>
                <a:gd name="connsiteX13" fmla="*/ 7318439 w 8343900"/>
                <a:gd name="connsiteY13" fmla="*/ 1513625 h 1609725"/>
                <a:gd name="connsiteX14" fmla="*/ 7985855 w 8343900"/>
                <a:gd name="connsiteY14" fmla="*/ 1609542 h 1609725"/>
                <a:gd name="connsiteX15" fmla="*/ 8170736 w 8343900"/>
                <a:gd name="connsiteY15" fmla="*/ 1537342 h 1609725"/>
                <a:gd name="connsiteX16" fmla="*/ 8344948 w 8343900"/>
                <a:gd name="connsiteY16" fmla="*/ 1572870 h 1609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609725">
                  <a:moveTo>
                    <a:pt x="0" y="640754"/>
                  </a:moveTo>
                  <a:cubicBezTo>
                    <a:pt x="175260" y="858210"/>
                    <a:pt x="403670" y="1005085"/>
                    <a:pt x="658177" y="1064712"/>
                  </a:cubicBezTo>
                  <a:cubicBezTo>
                    <a:pt x="838009" y="1106907"/>
                    <a:pt x="1036320" y="1102145"/>
                    <a:pt x="1217676" y="1045662"/>
                  </a:cubicBezTo>
                  <a:cubicBezTo>
                    <a:pt x="1378648" y="995274"/>
                    <a:pt x="1529524" y="907263"/>
                    <a:pt x="1657064" y="780486"/>
                  </a:cubicBezTo>
                  <a:cubicBezTo>
                    <a:pt x="1886140" y="551790"/>
                    <a:pt x="2068068" y="312903"/>
                    <a:pt x="2324291" y="161837"/>
                  </a:cubicBezTo>
                  <a:cubicBezTo>
                    <a:pt x="2410968" y="110497"/>
                    <a:pt x="2507456" y="70111"/>
                    <a:pt x="2615756" y="41250"/>
                  </a:cubicBezTo>
                  <a:cubicBezTo>
                    <a:pt x="2952464" y="-48380"/>
                    <a:pt x="3340513" y="2007"/>
                    <a:pt x="3586924" y="252134"/>
                  </a:cubicBezTo>
                  <a:cubicBezTo>
                    <a:pt x="3740849" y="408344"/>
                    <a:pt x="3843718" y="617037"/>
                    <a:pt x="3954780" y="824110"/>
                  </a:cubicBezTo>
                  <a:cubicBezTo>
                    <a:pt x="4008882" y="925075"/>
                    <a:pt x="4064889" y="1018039"/>
                    <a:pt x="4125468" y="1099287"/>
                  </a:cubicBezTo>
                  <a:cubicBezTo>
                    <a:pt x="4332637" y="1377608"/>
                    <a:pt x="4604862" y="1490098"/>
                    <a:pt x="4955858" y="1435615"/>
                  </a:cubicBezTo>
                  <a:cubicBezTo>
                    <a:pt x="5167598" y="1402754"/>
                    <a:pt x="5368861" y="1267308"/>
                    <a:pt x="5573840" y="1168820"/>
                  </a:cubicBezTo>
                  <a:cubicBezTo>
                    <a:pt x="5833682" y="1044233"/>
                    <a:pt x="6126861" y="1018611"/>
                    <a:pt x="6391751" y="1114051"/>
                  </a:cubicBezTo>
                  <a:cubicBezTo>
                    <a:pt x="6608827" y="1192251"/>
                    <a:pt x="6725793" y="1478097"/>
                    <a:pt x="6953250" y="1544105"/>
                  </a:cubicBezTo>
                  <a:cubicBezTo>
                    <a:pt x="7076218" y="1579443"/>
                    <a:pt x="7199377" y="1542676"/>
                    <a:pt x="7318439" y="1513625"/>
                  </a:cubicBezTo>
                  <a:cubicBezTo>
                    <a:pt x="7590473" y="1447426"/>
                    <a:pt x="7736015" y="1655547"/>
                    <a:pt x="7985855" y="1609542"/>
                  </a:cubicBezTo>
                  <a:cubicBezTo>
                    <a:pt x="8049483" y="1597635"/>
                    <a:pt x="8108442" y="1560869"/>
                    <a:pt x="8170736" y="1537342"/>
                  </a:cubicBezTo>
                  <a:cubicBezTo>
                    <a:pt x="8235315" y="1512863"/>
                    <a:pt x="8346853" y="1513244"/>
                    <a:pt x="8344948" y="157287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4" name="Freeform: Shape 123">
              <a:extLst>
                <a:ext uri="{FF2B5EF4-FFF2-40B4-BE49-F238E27FC236}">
                  <a16:creationId xmlns:a16="http://schemas.microsoft.com/office/drawing/2014/main" id="{C6EBD114-EF95-4125-B251-50A1728CF1E3}"/>
                </a:ext>
              </a:extLst>
            </p:cNvPr>
            <p:cNvSpPr/>
            <p:nvPr/>
          </p:nvSpPr>
          <p:spPr>
            <a:xfrm>
              <a:off x="3201602" y="6562944"/>
              <a:ext cx="8343900" cy="1562100"/>
            </a:xfrm>
            <a:custGeom>
              <a:avLst/>
              <a:gdLst>
                <a:gd name="connsiteX0" fmla="*/ 0 w 8343900"/>
                <a:gd name="connsiteY0" fmla="*/ 701678 h 1562100"/>
                <a:gd name="connsiteX1" fmla="*/ 662559 w 8343900"/>
                <a:gd name="connsiteY1" fmla="*/ 1100489 h 1562100"/>
                <a:gd name="connsiteX2" fmla="*/ 1215866 w 8343900"/>
                <a:gd name="connsiteY2" fmla="*/ 1059056 h 1562100"/>
                <a:gd name="connsiteX3" fmla="*/ 1649349 w 8343900"/>
                <a:gd name="connsiteY3" fmla="*/ 791308 h 1562100"/>
                <a:gd name="connsiteX4" fmla="*/ 2315432 w 8343900"/>
                <a:gd name="connsiteY4" fmla="*/ 182660 h 1562100"/>
                <a:gd name="connsiteX5" fmla="*/ 2600897 w 8343900"/>
                <a:gd name="connsiteY5" fmla="*/ 55311 h 1562100"/>
                <a:gd name="connsiteX6" fmla="*/ 3572542 w 8343900"/>
                <a:gd name="connsiteY6" fmla="*/ 217998 h 1562100"/>
                <a:gd name="connsiteX7" fmla="*/ 3958971 w 8343900"/>
                <a:gd name="connsiteY7" fmla="*/ 778259 h 1562100"/>
                <a:gd name="connsiteX8" fmla="*/ 4129564 w 8343900"/>
                <a:gd name="connsiteY8" fmla="*/ 1054293 h 1562100"/>
                <a:gd name="connsiteX9" fmla="*/ 4945190 w 8343900"/>
                <a:gd name="connsiteY9" fmla="*/ 1441865 h 1562100"/>
                <a:gd name="connsiteX10" fmla="*/ 5627846 w 8343900"/>
                <a:gd name="connsiteY10" fmla="*/ 1152877 h 1562100"/>
                <a:gd name="connsiteX11" fmla="*/ 6529388 w 8343900"/>
                <a:gd name="connsiteY11" fmla="*/ 1093822 h 1562100"/>
                <a:gd name="connsiteX12" fmla="*/ 7057454 w 8343900"/>
                <a:gd name="connsiteY12" fmla="*/ 1482156 h 1562100"/>
                <a:gd name="connsiteX13" fmla="*/ 7394543 w 8343900"/>
                <a:gd name="connsiteY13" fmla="*/ 1472345 h 1562100"/>
                <a:gd name="connsiteX14" fmla="*/ 8013954 w 8343900"/>
                <a:gd name="connsiteY14" fmla="*/ 1556832 h 1562100"/>
                <a:gd name="connsiteX15" fmla="*/ 8184451 w 8343900"/>
                <a:gd name="connsiteY15" fmla="*/ 1488062 h 1562100"/>
                <a:gd name="connsiteX16" fmla="*/ 8346567 w 8343900"/>
                <a:gd name="connsiteY16" fmla="*/ 1502730 h 156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562100">
                  <a:moveTo>
                    <a:pt x="0" y="701678"/>
                  </a:moveTo>
                  <a:cubicBezTo>
                    <a:pt x="174212" y="918086"/>
                    <a:pt x="406908" y="1053245"/>
                    <a:pt x="662559" y="1100489"/>
                  </a:cubicBezTo>
                  <a:cubicBezTo>
                    <a:pt x="842391" y="1133732"/>
                    <a:pt x="1038130" y="1120587"/>
                    <a:pt x="1215866" y="1059056"/>
                  </a:cubicBezTo>
                  <a:cubicBezTo>
                    <a:pt x="1373886" y="1004001"/>
                    <a:pt x="1521714" y="914466"/>
                    <a:pt x="1649349" y="791308"/>
                  </a:cubicBezTo>
                  <a:cubicBezTo>
                    <a:pt x="1877187" y="570328"/>
                    <a:pt x="2063591" y="336870"/>
                    <a:pt x="2315432" y="182660"/>
                  </a:cubicBezTo>
                  <a:cubicBezTo>
                    <a:pt x="2401062" y="129987"/>
                    <a:pt x="2495836" y="87315"/>
                    <a:pt x="2600897" y="55311"/>
                  </a:cubicBezTo>
                  <a:cubicBezTo>
                    <a:pt x="2934081" y="-46416"/>
                    <a:pt x="3316224" y="-16507"/>
                    <a:pt x="3572542" y="217998"/>
                  </a:cubicBezTo>
                  <a:cubicBezTo>
                    <a:pt x="3734467" y="366207"/>
                    <a:pt x="3844862" y="571376"/>
                    <a:pt x="3958971" y="778259"/>
                  </a:cubicBezTo>
                  <a:cubicBezTo>
                    <a:pt x="4013835" y="877700"/>
                    <a:pt x="4069747" y="971140"/>
                    <a:pt x="4129564" y="1054293"/>
                  </a:cubicBezTo>
                  <a:cubicBezTo>
                    <a:pt x="4332160" y="1335852"/>
                    <a:pt x="4600385" y="1403956"/>
                    <a:pt x="4945190" y="1441865"/>
                  </a:cubicBezTo>
                  <a:cubicBezTo>
                    <a:pt x="5181791" y="1467869"/>
                    <a:pt x="5402009" y="1262605"/>
                    <a:pt x="5627846" y="1152877"/>
                  </a:cubicBezTo>
                  <a:cubicBezTo>
                    <a:pt x="5913025" y="1014479"/>
                    <a:pt x="6237637" y="989142"/>
                    <a:pt x="6529388" y="1093822"/>
                  </a:cubicBezTo>
                  <a:cubicBezTo>
                    <a:pt x="6729508" y="1165640"/>
                    <a:pt x="6847142" y="1416053"/>
                    <a:pt x="7057454" y="1482156"/>
                  </a:cubicBezTo>
                  <a:cubicBezTo>
                    <a:pt x="7170706" y="1517399"/>
                    <a:pt x="7284339" y="1492729"/>
                    <a:pt x="7394543" y="1472345"/>
                  </a:cubicBezTo>
                  <a:cubicBezTo>
                    <a:pt x="7642479" y="1426530"/>
                    <a:pt x="7785068" y="1602647"/>
                    <a:pt x="8013954" y="1556832"/>
                  </a:cubicBezTo>
                  <a:cubicBezTo>
                    <a:pt x="8072533" y="1544926"/>
                    <a:pt x="8127111" y="1511493"/>
                    <a:pt x="8184451" y="1488062"/>
                  </a:cubicBezTo>
                  <a:cubicBezTo>
                    <a:pt x="8243983" y="1463678"/>
                    <a:pt x="8342471" y="1459106"/>
                    <a:pt x="8346567" y="150273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5" name="Freeform: Shape 124">
              <a:extLst>
                <a:ext uri="{FF2B5EF4-FFF2-40B4-BE49-F238E27FC236}">
                  <a16:creationId xmlns:a16="http://schemas.microsoft.com/office/drawing/2014/main" id="{067812D5-0613-4AE4-B607-C5D9D4EF71BB}"/>
                </a:ext>
              </a:extLst>
            </p:cNvPr>
            <p:cNvSpPr/>
            <p:nvPr/>
          </p:nvSpPr>
          <p:spPr>
            <a:xfrm>
              <a:off x="3217890" y="6613023"/>
              <a:ext cx="8343900" cy="1514475"/>
            </a:xfrm>
            <a:custGeom>
              <a:avLst/>
              <a:gdLst>
                <a:gd name="connsiteX0" fmla="*/ 0 w 8343900"/>
                <a:gd name="connsiteY0" fmla="*/ 765614 h 1514475"/>
                <a:gd name="connsiteX1" fmla="*/ 666941 w 8343900"/>
                <a:gd name="connsiteY1" fmla="*/ 1139184 h 1514475"/>
                <a:gd name="connsiteX2" fmla="*/ 1214057 w 8343900"/>
                <a:gd name="connsiteY2" fmla="*/ 1075271 h 1514475"/>
                <a:gd name="connsiteX3" fmla="*/ 1641539 w 8343900"/>
                <a:gd name="connsiteY3" fmla="*/ 804952 h 1514475"/>
                <a:gd name="connsiteX4" fmla="*/ 2306479 w 8343900"/>
                <a:gd name="connsiteY4" fmla="*/ 206306 h 1514475"/>
                <a:gd name="connsiteX5" fmla="*/ 2585942 w 8343900"/>
                <a:gd name="connsiteY5" fmla="*/ 72098 h 1514475"/>
                <a:gd name="connsiteX6" fmla="*/ 3558064 w 8343900"/>
                <a:gd name="connsiteY6" fmla="*/ 186589 h 1514475"/>
                <a:gd name="connsiteX7" fmla="*/ 3963067 w 8343900"/>
                <a:gd name="connsiteY7" fmla="*/ 735038 h 1514475"/>
                <a:gd name="connsiteX8" fmla="*/ 4133565 w 8343900"/>
                <a:gd name="connsiteY8" fmla="*/ 1011835 h 1514475"/>
                <a:gd name="connsiteX9" fmla="*/ 4934522 w 8343900"/>
                <a:gd name="connsiteY9" fmla="*/ 1450652 h 1514475"/>
                <a:gd name="connsiteX10" fmla="*/ 5681853 w 8343900"/>
                <a:gd name="connsiteY10" fmla="*/ 1139470 h 1514475"/>
                <a:gd name="connsiteX11" fmla="*/ 6667119 w 8343900"/>
                <a:gd name="connsiteY11" fmla="*/ 1076129 h 1514475"/>
                <a:gd name="connsiteX12" fmla="*/ 7161752 w 8343900"/>
                <a:gd name="connsiteY12" fmla="*/ 1422648 h 1514475"/>
                <a:gd name="connsiteX13" fmla="*/ 7470648 w 8343900"/>
                <a:gd name="connsiteY13" fmla="*/ 1433507 h 1514475"/>
                <a:gd name="connsiteX14" fmla="*/ 8041957 w 8343900"/>
                <a:gd name="connsiteY14" fmla="*/ 1506563 h 1514475"/>
                <a:gd name="connsiteX15" fmla="*/ 8198072 w 8343900"/>
                <a:gd name="connsiteY15" fmla="*/ 1441317 h 1514475"/>
                <a:gd name="connsiteX16" fmla="*/ 8347996 w 8343900"/>
                <a:gd name="connsiteY16" fmla="*/ 1435031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514475">
                  <a:moveTo>
                    <a:pt x="0" y="765614"/>
                  </a:moveTo>
                  <a:cubicBezTo>
                    <a:pt x="173069" y="980879"/>
                    <a:pt x="410242" y="1104513"/>
                    <a:pt x="666941" y="1139184"/>
                  </a:cubicBezTo>
                  <a:cubicBezTo>
                    <a:pt x="846772" y="1163473"/>
                    <a:pt x="1039939" y="1141946"/>
                    <a:pt x="1214057" y="1075271"/>
                  </a:cubicBezTo>
                  <a:cubicBezTo>
                    <a:pt x="1369124" y="1015645"/>
                    <a:pt x="1513808" y="924586"/>
                    <a:pt x="1641539" y="804952"/>
                  </a:cubicBezTo>
                  <a:cubicBezTo>
                    <a:pt x="1868138" y="591687"/>
                    <a:pt x="2059019" y="363659"/>
                    <a:pt x="2306479" y="206306"/>
                  </a:cubicBezTo>
                  <a:cubicBezTo>
                    <a:pt x="2391061" y="152299"/>
                    <a:pt x="2484120" y="107341"/>
                    <a:pt x="2585942" y="72098"/>
                  </a:cubicBezTo>
                  <a:cubicBezTo>
                    <a:pt x="2915603" y="-42011"/>
                    <a:pt x="3292031" y="-32486"/>
                    <a:pt x="3558064" y="186589"/>
                  </a:cubicBezTo>
                  <a:cubicBezTo>
                    <a:pt x="3728085" y="326606"/>
                    <a:pt x="3845719" y="528536"/>
                    <a:pt x="3963067" y="735038"/>
                  </a:cubicBezTo>
                  <a:cubicBezTo>
                    <a:pt x="4018693" y="833051"/>
                    <a:pt x="4074414" y="926872"/>
                    <a:pt x="4133565" y="1011835"/>
                  </a:cubicBezTo>
                  <a:cubicBezTo>
                    <a:pt x="4331685" y="1296537"/>
                    <a:pt x="4597337" y="1406551"/>
                    <a:pt x="4934522" y="1450652"/>
                  </a:cubicBezTo>
                  <a:cubicBezTo>
                    <a:pt x="5194554" y="1484751"/>
                    <a:pt x="5435251" y="1260533"/>
                    <a:pt x="5681853" y="1139470"/>
                  </a:cubicBezTo>
                  <a:cubicBezTo>
                    <a:pt x="5992368" y="987260"/>
                    <a:pt x="6348413" y="962305"/>
                    <a:pt x="6667119" y="1076129"/>
                  </a:cubicBezTo>
                  <a:cubicBezTo>
                    <a:pt x="6850190" y="1141565"/>
                    <a:pt x="6968681" y="1356545"/>
                    <a:pt x="7161752" y="1422648"/>
                  </a:cubicBezTo>
                  <a:cubicBezTo>
                    <a:pt x="7265385" y="1457795"/>
                    <a:pt x="7369302" y="1445127"/>
                    <a:pt x="7470648" y="1433507"/>
                  </a:cubicBezTo>
                  <a:cubicBezTo>
                    <a:pt x="7694295" y="1407884"/>
                    <a:pt x="7834027" y="1552188"/>
                    <a:pt x="8041957" y="1506563"/>
                  </a:cubicBezTo>
                  <a:cubicBezTo>
                    <a:pt x="8095393" y="1494657"/>
                    <a:pt x="8145685" y="1464558"/>
                    <a:pt x="8198072" y="1441317"/>
                  </a:cubicBezTo>
                  <a:cubicBezTo>
                    <a:pt x="8252556" y="1417124"/>
                    <a:pt x="8338090" y="1407503"/>
                    <a:pt x="8347996" y="143503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6" name="Freeform: Shape 125">
              <a:extLst>
                <a:ext uri="{FF2B5EF4-FFF2-40B4-BE49-F238E27FC236}">
                  <a16:creationId xmlns:a16="http://schemas.microsoft.com/office/drawing/2014/main" id="{A52C31DA-FADD-493B-8029-4499EB311C4E}"/>
                </a:ext>
              </a:extLst>
            </p:cNvPr>
            <p:cNvSpPr/>
            <p:nvPr/>
          </p:nvSpPr>
          <p:spPr>
            <a:xfrm>
              <a:off x="3234178" y="6660501"/>
              <a:ext cx="8343900" cy="1466850"/>
            </a:xfrm>
            <a:custGeom>
              <a:avLst/>
              <a:gdLst>
                <a:gd name="connsiteX0" fmla="*/ 0 w 8343900"/>
                <a:gd name="connsiteY0" fmla="*/ 832150 h 1466850"/>
                <a:gd name="connsiteX1" fmla="*/ 671322 w 8343900"/>
                <a:gd name="connsiteY1" fmla="*/ 1180479 h 1466850"/>
                <a:gd name="connsiteX2" fmla="*/ 1212342 w 8343900"/>
                <a:gd name="connsiteY2" fmla="*/ 1094182 h 1466850"/>
                <a:gd name="connsiteX3" fmla="*/ 1633823 w 8343900"/>
                <a:gd name="connsiteY3" fmla="*/ 821291 h 1466850"/>
                <a:gd name="connsiteX4" fmla="*/ 2297716 w 8343900"/>
                <a:gd name="connsiteY4" fmla="*/ 232646 h 1466850"/>
                <a:gd name="connsiteX5" fmla="*/ 2571274 w 8343900"/>
                <a:gd name="connsiteY5" fmla="*/ 91676 h 1466850"/>
                <a:gd name="connsiteX6" fmla="*/ 3543872 w 8343900"/>
                <a:gd name="connsiteY6" fmla="*/ 157970 h 1466850"/>
                <a:gd name="connsiteX7" fmla="*/ 3967448 w 8343900"/>
                <a:gd name="connsiteY7" fmla="*/ 694704 h 1466850"/>
                <a:gd name="connsiteX8" fmla="*/ 4137755 w 8343900"/>
                <a:gd name="connsiteY8" fmla="*/ 972262 h 1466850"/>
                <a:gd name="connsiteX9" fmla="*/ 4924045 w 8343900"/>
                <a:gd name="connsiteY9" fmla="*/ 1462419 h 1466850"/>
                <a:gd name="connsiteX10" fmla="*/ 5735955 w 8343900"/>
                <a:gd name="connsiteY10" fmla="*/ 1129044 h 1466850"/>
                <a:gd name="connsiteX11" fmla="*/ 6804851 w 8343900"/>
                <a:gd name="connsiteY11" fmla="*/ 1061512 h 1466850"/>
                <a:gd name="connsiteX12" fmla="*/ 7266051 w 8343900"/>
                <a:gd name="connsiteY12" fmla="*/ 1366312 h 1466850"/>
                <a:gd name="connsiteX13" fmla="*/ 7546848 w 8343900"/>
                <a:gd name="connsiteY13" fmla="*/ 1397839 h 1466850"/>
                <a:gd name="connsiteX14" fmla="*/ 8070057 w 8343900"/>
                <a:gd name="connsiteY14" fmla="*/ 1459371 h 1466850"/>
                <a:gd name="connsiteX15" fmla="*/ 8211789 w 8343900"/>
                <a:gd name="connsiteY15" fmla="*/ 1397649 h 1466850"/>
                <a:gd name="connsiteX16" fmla="*/ 8349615 w 8343900"/>
                <a:gd name="connsiteY16" fmla="*/ 1370503 h 146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466850">
                  <a:moveTo>
                    <a:pt x="0" y="832150"/>
                  </a:moveTo>
                  <a:cubicBezTo>
                    <a:pt x="172022" y="1046367"/>
                    <a:pt x="413576" y="1158381"/>
                    <a:pt x="671322" y="1180479"/>
                  </a:cubicBezTo>
                  <a:cubicBezTo>
                    <a:pt x="851154" y="1195910"/>
                    <a:pt x="1041749" y="1165906"/>
                    <a:pt x="1212342" y="1094182"/>
                  </a:cubicBezTo>
                  <a:cubicBezTo>
                    <a:pt x="1364456" y="1029984"/>
                    <a:pt x="1506093" y="937306"/>
                    <a:pt x="1633823" y="821291"/>
                  </a:cubicBezTo>
                  <a:cubicBezTo>
                    <a:pt x="1859185" y="615742"/>
                    <a:pt x="2054542" y="393238"/>
                    <a:pt x="2297716" y="232646"/>
                  </a:cubicBezTo>
                  <a:cubicBezTo>
                    <a:pt x="2381250" y="177306"/>
                    <a:pt x="2472595" y="129967"/>
                    <a:pt x="2571274" y="91676"/>
                  </a:cubicBezTo>
                  <a:cubicBezTo>
                    <a:pt x="2897219" y="-35006"/>
                    <a:pt x="3268123" y="-45865"/>
                    <a:pt x="3543872" y="157970"/>
                  </a:cubicBezTo>
                  <a:cubicBezTo>
                    <a:pt x="3722085" y="289796"/>
                    <a:pt x="3846576" y="488678"/>
                    <a:pt x="3967448" y="694704"/>
                  </a:cubicBezTo>
                  <a:cubicBezTo>
                    <a:pt x="4023646" y="791383"/>
                    <a:pt x="4079653" y="885394"/>
                    <a:pt x="4137755" y="972262"/>
                  </a:cubicBezTo>
                  <a:cubicBezTo>
                    <a:pt x="4331970" y="1259822"/>
                    <a:pt x="4592669" y="1415365"/>
                    <a:pt x="4924045" y="1462419"/>
                  </a:cubicBezTo>
                  <a:cubicBezTo>
                    <a:pt x="5207889" y="1502710"/>
                    <a:pt x="5468589" y="1261346"/>
                    <a:pt x="5735955" y="1129044"/>
                  </a:cubicBezTo>
                  <a:cubicBezTo>
                    <a:pt x="6071807" y="962928"/>
                    <a:pt x="6459189" y="938544"/>
                    <a:pt x="6804851" y="1061512"/>
                  </a:cubicBezTo>
                  <a:cubicBezTo>
                    <a:pt x="6970967" y="1120567"/>
                    <a:pt x="7090220" y="1300018"/>
                    <a:pt x="7266051" y="1366312"/>
                  </a:cubicBezTo>
                  <a:cubicBezTo>
                    <a:pt x="7359968" y="1401364"/>
                    <a:pt x="7454265" y="1400602"/>
                    <a:pt x="7546848" y="1397839"/>
                  </a:cubicBezTo>
                  <a:cubicBezTo>
                    <a:pt x="7746111" y="1391934"/>
                    <a:pt x="7883081" y="1504901"/>
                    <a:pt x="8070057" y="1459371"/>
                  </a:cubicBezTo>
                  <a:cubicBezTo>
                    <a:pt x="8118444" y="1447465"/>
                    <a:pt x="8164354" y="1420604"/>
                    <a:pt x="8211789" y="1397649"/>
                  </a:cubicBezTo>
                  <a:cubicBezTo>
                    <a:pt x="8261128" y="1373646"/>
                    <a:pt x="8333804" y="1358977"/>
                    <a:pt x="8349615" y="137050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7" name="Freeform: Shape 126">
              <a:extLst>
                <a:ext uri="{FF2B5EF4-FFF2-40B4-BE49-F238E27FC236}">
                  <a16:creationId xmlns:a16="http://schemas.microsoft.com/office/drawing/2014/main" id="{0EC44BAD-4F85-4EF3-86D4-B3F27F0A7642}"/>
                </a:ext>
              </a:extLst>
            </p:cNvPr>
            <p:cNvSpPr/>
            <p:nvPr/>
          </p:nvSpPr>
          <p:spPr>
            <a:xfrm>
              <a:off x="3250561" y="6705015"/>
              <a:ext cx="8343900" cy="1476375"/>
            </a:xfrm>
            <a:custGeom>
              <a:avLst/>
              <a:gdLst>
                <a:gd name="connsiteX0" fmla="*/ 0 w 8343900"/>
                <a:gd name="connsiteY0" fmla="*/ 901554 h 1476375"/>
                <a:gd name="connsiteX1" fmla="*/ 675703 w 8343900"/>
                <a:gd name="connsiteY1" fmla="*/ 1224642 h 1476375"/>
                <a:gd name="connsiteX2" fmla="*/ 1210532 w 8343900"/>
                <a:gd name="connsiteY2" fmla="*/ 1115962 h 1476375"/>
                <a:gd name="connsiteX3" fmla="*/ 1626013 w 8343900"/>
                <a:gd name="connsiteY3" fmla="*/ 840499 h 1476375"/>
                <a:gd name="connsiteX4" fmla="*/ 2288762 w 8343900"/>
                <a:gd name="connsiteY4" fmla="*/ 261950 h 1476375"/>
                <a:gd name="connsiteX5" fmla="*/ 2556320 w 8343900"/>
                <a:gd name="connsiteY5" fmla="*/ 114122 h 1476375"/>
                <a:gd name="connsiteX6" fmla="*/ 3529298 w 8343900"/>
                <a:gd name="connsiteY6" fmla="*/ 132220 h 1476375"/>
                <a:gd name="connsiteX7" fmla="*/ 3971449 w 8343900"/>
                <a:gd name="connsiteY7" fmla="*/ 657238 h 1476375"/>
                <a:gd name="connsiteX8" fmla="*/ 4141660 w 8343900"/>
                <a:gd name="connsiteY8" fmla="*/ 935654 h 1476375"/>
                <a:gd name="connsiteX9" fmla="*/ 4913186 w 8343900"/>
                <a:gd name="connsiteY9" fmla="*/ 1477055 h 1476375"/>
                <a:gd name="connsiteX10" fmla="*/ 5789772 w 8343900"/>
                <a:gd name="connsiteY10" fmla="*/ 1121486 h 1476375"/>
                <a:gd name="connsiteX11" fmla="*/ 6942392 w 8343900"/>
                <a:gd name="connsiteY11" fmla="*/ 1049668 h 1476375"/>
                <a:gd name="connsiteX12" fmla="*/ 7370159 w 8343900"/>
                <a:gd name="connsiteY12" fmla="*/ 1312653 h 1476375"/>
                <a:gd name="connsiteX13" fmla="*/ 7622858 w 8343900"/>
                <a:gd name="connsiteY13" fmla="*/ 1364850 h 1476375"/>
                <a:gd name="connsiteX14" fmla="*/ 8098060 w 8343900"/>
                <a:gd name="connsiteY14" fmla="*/ 1414952 h 1476375"/>
                <a:gd name="connsiteX15" fmla="*/ 8225409 w 8343900"/>
                <a:gd name="connsiteY15" fmla="*/ 1356659 h 1476375"/>
                <a:gd name="connsiteX16" fmla="*/ 8351044 w 8343900"/>
                <a:gd name="connsiteY16" fmla="*/ 1308557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476375">
                  <a:moveTo>
                    <a:pt x="0" y="901554"/>
                  </a:moveTo>
                  <a:cubicBezTo>
                    <a:pt x="170974" y="1114724"/>
                    <a:pt x="416814" y="1215689"/>
                    <a:pt x="675703" y="1224642"/>
                  </a:cubicBezTo>
                  <a:cubicBezTo>
                    <a:pt x="855536" y="1231500"/>
                    <a:pt x="1043559" y="1192733"/>
                    <a:pt x="1210532" y="1115962"/>
                  </a:cubicBezTo>
                  <a:cubicBezTo>
                    <a:pt x="1359694" y="1047191"/>
                    <a:pt x="1498187" y="952894"/>
                    <a:pt x="1626013" y="840499"/>
                  </a:cubicBezTo>
                  <a:cubicBezTo>
                    <a:pt x="1850231" y="642665"/>
                    <a:pt x="2049971" y="425590"/>
                    <a:pt x="2288762" y="261950"/>
                  </a:cubicBezTo>
                  <a:cubicBezTo>
                    <a:pt x="2371249" y="205277"/>
                    <a:pt x="2460879" y="155461"/>
                    <a:pt x="2556320" y="114122"/>
                  </a:cubicBezTo>
                  <a:cubicBezTo>
                    <a:pt x="2878455" y="-25419"/>
                    <a:pt x="3244120" y="-56566"/>
                    <a:pt x="3529298" y="132220"/>
                  </a:cubicBezTo>
                  <a:cubicBezTo>
                    <a:pt x="3715798" y="255664"/>
                    <a:pt x="3847433" y="451403"/>
                    <a:pt x="3971449" y="657238"/>
                  </a:cubicBezTo>
                  <a:cubicBezTo>
                    <a:pt x="4028503" y="752488"/>
                    <a:pt x="4084225" y="846976"/>
                    <a:pt x="4141660" y="935654"/>
                  </a:cubicBezTo>
                  <a:cubicBezTo>
                    <a:pt x="4331304" y="1226452"/>
                    <a:pt x="4585907" y="1429715"/>
                    <a:pt x="4913186" y="1477055"/>
                  </a:cubicBezTo>
                  <a:cubicBezTo>
                    <a:pt x="5221320" y="1521632"/>
                    <a:pt x="5501640" y="1265028"/>
                    <a:pt x="5789772" y="1121486"/>
                  </a:cubicBezTo>
                  <a:cubicBezTo>
                    <a:pt x="6150959" y="941559"/>
                    <a:pt x="6569679" y="917747"/>
                    <a:pt x="6942392" y="1049668"/>
                  </a:cubicBezTo>
                  <a:cubicBezTo>
                    <a:pt x="7091458" y="1102436"/>
                    <a:pt x="7211473" y="1246359"/>
                    <a:pt x="7370159" y="1312653"/>
                  </a:cubicBezTo>
                  <a:cubicBezTo>
                    <a:pt x="7454455" y="1347610"/>
                    <a:pt x="7539038" y="1358468"/>
                    <a:pt x="7622858" y="1364850"/>
                  </a:cubicBezTo>
                  <a:cubicBezTo>
                    <a:pt x="7797737" y="1378185"/>
                    <a:pt x="7931944" y="1460291"/>
                    <a:pt x="8098060" y="1414952"/>
                  </a:cubicBezTo>
                  <a:cubicBezTo>
                    <a:pt x="8141399" y="1402950"/>
                    <a:pt x="8182928" y="1379519"/>
                    <a:pt x="8225409" y="1356659"/>
                  </a:cubicBezTo>
                  <a:cubicBezTo>
                    <a:pt x="8269700" y="1332846"/>
                    <a:pt x="8329422" y="1313129"/>
                    <a:pt x="8351044" y="1308557"/>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8" name="Freeform: Shape 127">
              <a:extLst>
                <a:ext uri="{FF2B5EF4-FFF2-40B4-BE49-F238E27FC236}">
                  <a16:creationId xmlns:a16="http://schemas.microsoft.com/office/drawing/2014/main" id="{E85993B0-C499-43D3-B54C-40879A395110}"/>
                </a:ext>
              </a:extLst>
            </p:cNvPr>
            <p:cNvSpPr/>
            <p:nvPr/>
          </p:nvSpPr>
          <p:spPr>
            <a:xfrm>
              <a:off x="3266849" y="6746695"/>
              <a:ext cx="8343900" cy="1495425"/>
            </a:xfrm>
            <a:custGeom>
              <a:avLst/>
              <a:gdLst>
                <a:gd name="connsiteX0" fmla="*/ 0 w 8343900"/>
                <a:gd name="connsiteY0" fmla="*/ 973889 h 1495425"/>
                <a:gd name="connsiteX1" fmla="*/ 680085 w 8343900"/>
                <a:gd name="connsiteY1" fmla="*/ 1271736 h 1495425"/>
                <a:gd name="connsiteX2" fmla="*/ 1208818 w 8343900"/>
                <a:gd name="connsiteY2" fmla="*/ 1140672 h 1495425"/>
                <a:gd name="connsiteX3" fmla="*/ 1618298 w 8343900"/>
                <a:gd name="connsiteY3" fmla="*/ 862637 h 1495425"/>
                <a:gd name="connsiteX4" fmla="*/ 2279904 w 8343900"/>
                <a:gd name="connsiteY4" fmla="*/ 294090 h 1495425"/>
                <a:gd name="connsiteX5" fmla="*/ 2541461 w 8343900"/>
                <a:gd name="connsiteY5" fmla="*/ 139404 h 1495425"/>
                <a:gd name="connsiteX6" fmla="*/ 3514916 w 8343900"/>
                <a:gd name="connsiteY6" fmla="*/ 109305 h 1495425"/>
                <a:gd name="connsiteX7" fmla="*/ 3975640 w 8343900"/>
                <a:gd name="connsiteY7" fmla="*/ 622512 h 1495425"/>
                <a:gd name="connsiteX8" fmla="*/ 4145756 w 8343900"/>
                <a:gd name="connsiteY8" fmla="*/ 901690 h 1495425"/>
                <a:gd name="connsiteX9" fmla="*/ 4902613 w 8343900"/>
                <a:gd name="connsiteY9" fmla="*/ 1494335 h 1495425"/>
                <a:gd name="connsiteX10" fmla="*/ 5843778 w 8343900"/>
                <a:gd name="connsiteY10" fmla="*/ 1116574 h 1495425"/>
                <a:gd name="connsiteX11" fmla="*/ 7080028 w 8343900"/>
                <a:gd name="connsiteY11" fmla="*/ 1040469 h 1495425"/>
                <a:gd name="connsiteX12" fmla="*/ 7474363 w 8343900"/>
                <a:gd name="connsiteY12" fmla="*/ 1261735 h 1495425"/>
                <a:gd name="connsiteX13" fmla="*/ 7698962 w 8343900"/>
                <a:gd name="connsiteY13" fmla="*/ 1334601 h 1495425"/>
                <a:gd name="connsiteX14" fmla="*/ 8126064 w 8343900"/>
                <a:gd name="connsiteY14" fmla="*/ 1373272 h 1495425"/>
                <a:gd name="connsiteX15" fmla="*/ 8239030 w 8343900"/>
                <a:gd name="connsiteY15" fmla="*/ 1318504 h 1495425"/>
                <a:gd name="connsiteX16" fmla="*/ 8352568 w 8343900"/>
                <a:gd name="connsiteY16" fmla="*/ 1249543 h 1495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495425">
                  <a:moveTo>
                    <a:pt x="0" y="973889"/>
                  </a:moveTo>
                  <a:cubicBezTo>
                    <a:pt x="169831" y="1186011"/>
                    <a:pt x="420148" y="1275260"/>
                    <a:pt x="680085" y="1271736"/>
                  </a:cubicBezTo>
                  <a:cubicBezTo>
                    <a:pt x="859917" y="1269640"/>
                    <a:pt x="1045369" y="1222492"/>
                    <a:pt x="1208818" y="1140672"/>
                  </a:cubicBezTo>
                  <a:cubicBezTo>
                    <a:pt x="1355027" y="1067329"/>
                    <a:pt x="1490472" y="971508"/>
                    <a:pt x="1618298" y="862637"/>
                  </a:cubicBezTo>
                  <a:cubicBezTo>
                    <a:pt x="1841278" y="672518"/>
                    <a:pt x="2045494" y="460873"/>
                    <a:pt x="2279904" y="294090"/>
                  </a:cubicBezTo>
                  <a:cubicBezTo>
                    <a:pt x="2361343" y="236083"/>
                    <a:pt x="2449163" y="183790"/>
                    <a:pt x="2541461" y="139404"/>
                  </a:cubicBezTo>
                  <a:cubicBezTo>
                    <a:pt x="2859596" y="-13282"/>
                    <a:pt x="3220212" y="-64622"/>
                    <a:pt x="3514916" y="109305"/>
                  </a:cubicBezTo>
                  <a:cubicBezTo>
                    <a:pt x="3709607" y="224176"/>
                    <a:pt x="3848481" y="417058"/>
                    <a:pt x="3975640" y="622512"/>
                  </a:cubicBezTo>
                  <a:cubicBezTo>
                    <a:pt x="4033457" y="716238"/>
                    <a:pt x="4089083" y="811202"/>
                    <a:pt x="4145756" y="901690"/>
                  </a:cubicBezTo>
                  <a:cubicBezTo>
                    <a:pt x="4330827" y="1195726"/>
                    <a:pt x="4575524" y="1465474"/>
                    <a:pt x="4902613" y="1494335"/>
                  </a:cubicBezTo>
                  <a:cubicBezTo>
                    <a:pt x="5237512" y="1523863"/>
                    <a:pt x="5534883" y="1271450"/>
                    <a:pt x="5843778" y="1116574"/>
                  </a:cubicBezTo>
                  <a:cubicBezTo>
                    <a:pt x="6230398" y="922835"/>
                    <a:pt x="6679978" y="900547"/>
                    <a:pt x="7080028" y="1040469"/>
                  </a:cubicBezTo>
                  <a:cubicBezTo>
                    <a:pt x="7212044" y="1087141"/>
                    <a:pt x="7332917" y="1195345"/>
                    <a:pt x="7474363" y="1261735"/>
                  </a:cubicBezTo>
                  <a:cubicBezTo>
                    <a:pt x="7548944" y="1296596"/>
                    <a:pt x="7623905" y="1318789"/>
                    <a:pt x="7698962" y="1334601"/>
                  </a:cubicBezTo>
                  <a:cubicBezTo>
                    <a:pt x="7849648" y="1366414"/>
                    <a:pt x="7980998" y="1418421"/>
                    <a:pt x="8126064" y="1373272"/>
                  </a:cubicBezTo>
                  <a:cubicBezTo>
                    <a:pt x="8164259" y="1361271"/>
                    <a:pt x="8201501" y="1341078"/>
                    <a:pt x="8239030" y="1318504"/>
                  </a:cubicBezTo>
                  <a:cubicBezTo>
                    <a:pt x="8278273" y="1294786"/>
                    <a:pt x="8325041" y="1270117"/>
                    <a:pt x="8352568" y="124954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9" name="Freeform: Shape 128">
              <a:extLst>
                <a:ext uri="{FF2B5EF4-FFF2-40B4-BE49-F238E27FC236}">
                  <a16:creationId xmlns:a16="http://schemas.microsoft.com/office/drawing/2014/main" id="{15C90A5D-583C-4D32-BEFA-94068C43FD80}"/>
                </a:ext>
              </a:extLst>
            </p:cNvPr>
            <p:cNvSpPr/>
            <p:nvPr/>
          </p:nvSpPr>
          <p:spPr>
            <a:xfrm>
              <a:off x="3283136" y="6785729"/>
              <a:ext cx="8353425" cy="1514475"/>
            </a:xfrm>
            <a:custGeom>
              <a:avLst/>
              <a:gdLst>
                <a:gd name="connsiteX0" fmla="*/ 0 w 8353425"/>
                <a:gd name="connsiteY0" fmla="*/ 1048869 h 1514475"/>
                <a:gd name="connsiteX1" fmla="*/ 1207103 w 8353425"/>
                <a:gd name="connsiteY1" fmla="*/ 1168027 h 1514475"/>
                <a:gd name="connsiteX2" fmla="*/ 2271141 w 8353425"/>
                <a:gd name="connsiteY2" fmla="*/ 328875 h 1514475"/>
                <a:gd name="connsiteX3" fmla="*/ 3500628 w 8353425"/>
                <a:gd name="connsiteY3" fmla="*/ 89130 h 1514475"/>
                <a:gd name="connsiteX4" fmla="*/ 4150042 w 8353425"/>
                <a:gd name="connsiteY4" fmla="*/ 870561 h 1514475"/>
                <a:gd name="connsiteX5" fmla="*/ 4892231 w 8353425"/>
                <a:gd name="connsiteY5" fmla="*/ 1514451 h 1514475"/>
                <a:gd name="connsiteX6" fmla="*/ 5898071 w 8353425"/>
                <a:gd name="connsiteY6" fmla="*/ 1114497 h 1514475"/>
                <a:gd name="connsiteX7" fmla="*/ 7218045 w 8353425"/>
                <a:gd name="connsiteY7" fmla="*/ 1034105 h 1514475"/>
                <a:gd name="connsiteX8" fmla="*/ 8354473 w 8353425"/>
                <a:gd name="connsiteY8" fmla="*/ 1193173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53425" h="1514475">
                  <a:moveTo>
                    <a:pt x="0" y="1048869"/>
                  </a:moveTo>
                  <a:cubicBezTo>
                    <a:pt x="285083" y="1405390"/>
                    <a:pt x="815435" y="1381197"/>
                    <a:pt x="1207103" y="1168027"/>
                  </a:cubicBezTo>
                  <a:cubicBezTo>
                    <a:pt x="1598771" y="954858"/>
                    <a:pt x="1908238" y="597003"/>
                    <a:pt x="2271141" y="328875"/>
                  </a:cubicBezTo>
                  <a:cubicBezTo>
                    <a:pt x="2634044" y="60746"/>
                    <a:pt x="3109817" y="-115467"/>
                    <a:pt x="3500628" y="89130"/>
                  </a:cubicBezTo>
                  <a:cubicBezTo>
                    <a:pt x="3794951" y="243149"/>
                    <a:pt x="3969449" y="573191"/>
                    <a:pt x="4150042" y="870561"/>
                  </a:cubicBezTo>
                  <a:cubicBezTo>
                    <a:pt x="4330541" y="1167932"/>
                    <a:pt x="4567333" y="1471303"/>
                    <a:pt x="4892231" y="1514451"/>
                  </a:cubicBezTo>
                  <a:cubicBezTo>
                    <a:pt x="5250275" y="1562076"/>
                    <a:pt x="5568411" y="1280613"/>
                    <a:pt x="5898071" y="1114497"/>
                  </a:cubicBezTo>
                  <a:cubicBezTo>
                    <a:pt x="6310027" y="906851"/>
                    <a:pt x="6791039" y="885039"/>
                    <a:pt x="7218045" y="1034105"/>
                  </a:cubicBezTo>
                  <a:cubicBezTo>
                    <a:pt x="7573042" y="1158026"/>
                    <a:pt x="7990809" y="1593033"/>
                    <a:pt x="8354473" y="119317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0" name="Freeform: Shape 129">
              <a:extLst>
                <a:ext uri="{FF2B5EF4-FFF2-40B4-BE49-F238E27FC236}">
                  <a16:creationId xmlns:a16="http://schemas.microsoft.com/office/drawing/2014/main" id="{22741A67-7FD6-4210-91BD-D290D7BDF21F}"/>
                </a:ext>
              </a:extLst>
            </p:cNvPr>
            <p:cNvSpPr/>
            <p:nvPr/>
          </p:nvSpPr>
          <p:spPr>
            <a:xfrm>
              <a:off x="3294376" y="6896102"/>
              <a:ext cx="8362950" cy="1381125"/>
            </a:xfrm>
            <a:custGeom>
              <a:avLst/>
              <a:gdLst>
                <a:gd name="connsiteX0" fmla="*/ 0 w 8362950"/>
                <a:gd name="connsiteY0" fmla="*/ 1005838 h 1381125"/>
                <a:gd name="connsiteX1" fmla="*/ 1311307 w 8362950"/>
                <a:gd name="connsiteY1" fmla="*/ 1112423 h 1381125"/>
                <a:gd name="connsiteX2" fmla="*/ 2340674 w 8362950"/>
                <a:gd name="connsiteY2" fmla="*/ 295845 h 1381125"/>
                <a:gd name="connsiteX3" fmla="*/ 3558635 w 8362950"/>
                <a:gd name="connsiteY3" fmla="*/ 104678 h 1381125"/>
                <a:gd name="connsiteX4" fmla="*/ 4224719 w 8362950"/>
                <a:gd name="connsiteY4" fmla="*/ 851628 h 1381125"/>
                <a:gd name="connsiteX5" fmla="*/ 4965859 w 8362950"/>
                <a:gd name="connsiteY5" fmla="*/ 1383028 h 1381125"/>
                <a:gd name="connsiteX6" fmla="*/ 5949887 w 8362950"/>
                <a:gd name="connsiteY6" fmla="*/ 971929 h 1381125"/>
                <a:gd name="connsiteX7" fmla="*/ 7227570 w 8362950"/>
                <a:gd name="connsiteY7" fmla="*/ 920780 h 1381125"/>
                <a:gd name="connsiteX8" fmla="*/ 8363998 w 8362950"/>
                <a:gd name="connsiteY8" fmla="*/ 1073656 h 138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2950" h="1381125">
                  <a:moveTo>
                    <a:pt x="0" y="1005838"/>
                  </a:moveTo>
                  <a:cubicBezTo>
                    <a:pt x="319373" y="1381599"/>
                    <a:pt x="891921" y="1354263"/>
                    <a:pt x="1311307" y="1112423"/>
                  </a:cubicBezTo>
                  <a:cubicBezTo>
                    <a:pt x="1685735" y="896491"/>
                    <a:pt x="1986248" y="551019"/>
                    <a:pt x="2340674" y="295845"/>
                  </a:cubicBezTo>
                  <a:cubicBezTo>
                    <a:pt x="2705672" y="32954"/>
                    <a:pt x="3177731" y="-110873"/>
                    <a:pt x="3558635" y="104678"/>
                  </a:cubicBezTo>
                  <a:cubicBezTo>
                    <a:pt x="3848005" y="269936"/>
                    <a:pt x="4028028" y="591024"/>
                    <a:pt x="4224719" y="851628"/>
                  </a:cubicBezTo>
                  <a:cubicBezTo>
                    <a:pt x="4419410" y="1109661"/>
                    <a:pt x="4650867" y="1364264"/>
                    <a:pt x="4965859" y="1383028"/>
                  </a:cubicBezTo>
                  <a:cubicBezTo>
                    <a:pt x="5311140" y="1403602"/>
                    <a:pt x="5623084" y="1128139"/>
                    <a:pt x="5949887" y="971929"/>
                  </a:cubicBezTo>
                  <a:cubicBezTo>
                    <a:pt x="6351842" y="779810"/>
                    <a:pt x="6814947" y="772285"/>
                    <a:pt x="7227570" y="920780"/>
                  </a:cubicBezTo>
                  <a:cubicBezTo>
                    <a:pt x="7572947" y="1045462"/>
                    <a:pt x="8023384" y="1495232"/>
                    <a:pt x="8363998" y="107365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1" name="Freeform: Shape 130">
              <a:extLst>
                <a:ext uri="{FF2B5EF4-FFF2-40B4-BE49-F238E27FC236}">
                  <a16:creationId xmlns:a16="http://schemas.microsoft.com/office/drawing/2014/main" id="{2BBAB11E-DF05-43BA-B869-4C26AA53DB1A}"/>
                </a:ext>
              </a:extLst>
            </p:cNvPr>
            <p:cNvSpPr/>
            <p:nvPr/>
          </p:nvSpPr>
          <p:spPr>
            <a:xfrm>
              <a:off x="3305615" y="7003645"/>
              <a:ext cx="8372475" cy="1257300"/>
            </a:xfrm>
            <a:custGeom>
              <a:avLst/>
              <a:gdLst>
                <a:gd name="connsiteX0" fmla="*/ 0 w 8372475"/>
                <a:gd name="connsiteY0" fmla="*/ 965637 h 1257300"/>
                <a:gd name="connsiteX1" fmla="*/ 1415606 w 8372475"/>
                <a:gd name="connsiteY1" fmla="*/ 1059649 h 1257300"/>
                <a:gd name="connsiteX2" fmla="*/ 2410397 w 8372475"/>
                <a:gd name="connsiteY2" fmla="*/ 265549 h 1257300"/>
                <a:gd name="connsiteX3" fmla="*/ 3616833 w 8372475"/>
                <a:gd name="connsiteY3" fmla="*/ 122960 h 1257300"/>
                <a:gd name="connsiteX4" fmla="*/ 4299585 w 8372475"/>
                <a:gd name="connsiteY4" fmla="*/ 835526 h 1257300"/>
                <a:gd name="connsiteX5" fmla="*/ 5039678 w 8372475"/>
                <a:gd name="connsiteY5" fmla="*/ 1254435 h 1257300"/>
                <a:gd name="connsiteX6" fmla="*/ 6001893 w 8372475"/>
                <a:gd name="connsiteY6" fmla="*/ 832192 h 1257300"/>
                <a:gd name="connsiteX7" fmla="*/ 7237190 w 8372475"/>
                <a:gd name="connsiteY7" fmla="*/ 810189 h 1257300"/>
                <a:gd name="connsiteX8" fmla="*/ 8373618 w 8372475"/>
                <a:gd name="connsiteY8" fmla="*/ 956969 h 125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72475" h="1257300">
                  <a:moveTo>
                    <a:pt x="0" y="965637"/>
                  </a:moveTo>
                  <a:cubicBezTo>
                    <a:pt x="353663" y="1360639"/>
                    <a:pt x="968597" y="1330921"/>
                    <a:pt x="1415606" y="1059649"/>
                  </a:cubicBezTo>
                  <a:cubicBezTo>
                    <a:pt x="1773555" y="842383"/>
                    <a:pt x="2064639" y="508151"/>
                    <a:pt x="2410397" y="265549"/>
                  </a:cubicBezTo>
                  <a:cubicBezTo>
                    <a:pt x="2777681" y="7993"/>
                    <a:pt x="3246691" y="-104973"/>
                    <a:pt x="3616833" y="122960"/>
                  </a:cubicBezTo>
                  <a:cubicBezTo>
                    <a:pt x="3901916" y="298506"/>
                    <a:pt x="4085654" y="610831"/>
                    <a:pt x="4299585" y="835526"/>
                  </a:cubicBezTo>
                  <a:cubicBezTo>
                    <a:pt x="4507420" y="1053743"/>
                    <a:pt x="4734306" y="1260150"/>
                    <a:pt x="5039678" y="1254435"/>
                  </a:cubicBezTo>
                  <a:cubicBezTo>
                    <a:pt x="5372100" y="1248244"/>
                    <a:pt x="5677948" y="978305"/>
                    <a:pt x="6001893" y="832192"/>
                  </a:cubicBezTo>
                  <a:cubicBezTo>
                    <a:pt x="6393752" y="655408"/>
                    <a:pt x="6839046" y="662361"/>
                    <a:pt x="7237190" y="810189"/>
                  </a:cubicBezTo>
                  <a:cubicBezTo>
                    <a:pt x="7572851" y="935538"/>
                    <a:pt x="8056054" y="1400072"/>
                    <a:pt x="8373618" y="956969"/>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2" name="Freeform: Shape 131">
              <a:extLst>
                <a:ext uri="{FF2B5EF4-FFF2-40B4-BE49-F238E27FC236}">
                  <a16:creationId xmlns:a16="http://schemas.microsoft.com/office/drawing/2014/main" id="{58BE7F79-4D7C-4E48-AC5B-939A0A1D7499}"/>
                </a:ext>
              </a:extLst>
            </p:cNvPr>
            <p:cNvSpPr/>
            <p:nvPr/>
          </p:nvSpPr>
          <p:spPr>
            <a:xfrm>
              <a:off x="3316760" y="7109401"/>
              <a:ext cx="8382000" cy="1228725"/>
            </a:xfrm>
            <a:custGeom>
              <a:avLst/>
              <a:gdLst>
                <a:gd name="connsiteX0" fmla="*/ 0 w 8382000"/>
                <a:gd name="connsiteY0" fmla="*/ 927222 h 1228725"/>
                <a:gd name="connsiteX1" fmla="*/ 1519809 w 8382000"/>
                <a:gd name="connsiteY1" fmla="*/ 1008565 h 1228725"/>
                <a:gd name="connsiteX2" fmla="*/ 2480024 w 8382000"/>
                <a:gd name="connsiteY2" fmla="*/ 237040 h 1228725"/>
                <a:gd name="connsiteX3" fmla="*/ 3675031 w 8382000"/>
                <a:gd name="connsiteY3" fmla="*/ 143124 h 1228725"/>
                <a:gd name="connsiteX4" fmla="*/ 4374547 w 8382000"/>
                <a:gd name="connsiteY4" fmla="*/ 821209 h 1228725"/>
                <a:gd name="connsiteX5" fmla="*/ 5113591 w 8382000"/>
                <a:gd name="connsiteY5" fmla="*/ 1127628 h 1228725"/>
                <a:gd name="connsiteX6" fmla="*/ 6053995 w 8382000"/>
                <a:gd name="connsiteY6" fmla="*/ 694240 h 1228725"/>
                <a:gd name="connsiteX7" fmla="*/ 7247001 w 8382000"/>
                <a:gd name="connsiteY7" fmla="*/ 701384 h 1228725"/>
                <a:gd name="connsiteX8" fmla="*/ 8383524 w 8382000"/>
                <a:gd name="connsiteY8" fmla="*/ 842068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2000" h="1228725">
                  <a:moveTo>
                    <a:pt x="0" y="927222"/>
                  </a:moveTo>
                  <a:cubicBezTo>
                    <a:pt x="387953" y="1341464"/>
                    <a:pt x="1045559" y="1310127"/>
                    <a:pt x="1519809" y="1008565"/>
                  </a:cubicBezTo>
                  <a:cubicBezTo>
                    <a:pt x="1861757" y="791110"/>
                    <a:pt x="2142935" y="466974"/>
                    <a:pt x="2480024" y="237040"/>
                  </a:cubicBezTo>
                  <a:cubicBezTo>
                    <a:pt x="2849690" y="-15182"/>
                    <a:pt x="3314986" y="-96239"/>
                    <a:pt x="3675031" y="143124"/>
                  </a:cubicBezTo>
                  <a:cubicBezTo>
                    <a:pt x="3955447" y="329528"/>
                    <a:pt x="4141851" y="632137"/>
                    <a:pt x="4374547" y="821209"/>
                  </a:cubicBezTo>
                  <a:cubicBezTo>
                    <a:pt x="4594003" y="999517"/>
                    <a:pt x="4817745" y="1158013"/>
                    <a:pt x="5113591" y="1127628"/>
                  </a:cubicBezTo>
                  <a:cubicBezTo>
                    <a:pt x="5432965" y="1094767"/>
                    <a:pt x="5732812" y="830162"/>
                    <a:pt x="6053995" y="694240"/>
                  </a:cubicBezTo>
                  <a:cubicBezTo>
                    <a:pt x="6435567" y="532696"/>
                    <a:pt x="6863239" y="554223"/>
                    <a:pt x="7247001" y="701384"/>
                  </a:cubicBezTo>
                  <a:cubicBezTo>
                    <a:pt x="7573042" y="827495"/>
                    <a:pt x="8088916" y="1306793"/>
                    <a:pt x="8383524" y="842068"/>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3" name="Freeform: Shape 132">
              <a:extLst>
                <a:ext uri="{FF2B5EF4-FFF2-40B4-BE49-F238E27FC236}">
                  <a16:creationId xmlns:a16="http://schemas.microsoft.com/office/drawing/2014/main" id="{6E115FC4-FFEC-444D-A602-2F33F8168756}"/>
                </a:ext>
              </a:extLst>
            </p:cNvPr>
            <p:cNvSpPr/>
            <p:nvPr/>
          </p:nvSpPr>
          <p:spPr>
            <a:xfrm>
              <a:off x="3327999" y="7212857"/>
              <a:ext cx="8391525" cy="1209675"/>
            </a:xfrm>
            <a:custGeom>
              <a:avLst/>
              <a:gdLst>
                <a:gd name="connsiteX0" fmla="*/ 0 w 8391525"/>
                <a:gd name="connsiteY0" fmla="*/ 891108 h 1209675"/>
                <a:gd name="connsiteX1" fmla="*/ 1624108 w 8391525"/>
                <a:gd name="connsiteY1" fmla="*/ 959879 h 1209675"/>
                <a:gd name="connsiteX2" fmla="*/ 2549652 w 8391525"/>
                <a:gd name="connsiteY2" fmla="*/ 210833 h 1209675"/>
                <a:gd name="connsiteX3" fmla="*/ 3733133 w 8391525"/>
                <a:gd name="connsiteY3" fmla="*/ 165494 h 1209675"/>
                <a:gd name="connsiteX4" fmla="*/ 4449318 w 8391525"/>
                <a:gd name="connsiteY4" fmla="*/ 809193 h 1209675"/>
                <a:gd name="connsiteX5" fmla="*/ 5187315 w 8391525"/>
                <a:gd name="connsiteY5" fmla="*/ 1003027 h 1209675"/>
                <a:gd name="connsiteX6" fmla="*/ 6106001 w 8391525"/>
                <a:gd name="connsiteY6" fmla="*/ 558495 h 1209675"/>
                <a:gd name="connsiteX7" fmla="*/ 7256717 w 8391525"/>
                <a:gd name="connsiteY7" fmla="*/ 594785 h 1209675"/>
                <a:gd name="connsiteX8" fmla="*/ 8393239 w 8391525"/>
                <a:gd name="connsiteY8" fmla="*/ 729279 h 120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91525" h="1209675">
                  <a:moveTo>
                    <a:pt x="0" y="891108"/>
                  </a:moveTo>
                  <a:cubicBezTo>
                    <a:pt x="422243" y="1324591"/>
                    <a:pt x="1122998" y="1292587"/>
                    <a:pt x="1624108" y="959879"/>
                  </a:cubicBezTo>
                  <a:cubicBezTo>
                    <a:pt x="1950530" y="743185"/>
                    <a:pt x="2221516" y="428479"/>
                    <a:pt x="2549652" y="210833"/>
                  </a:cubicBezTo>
                  <a:cubicBezTo>
                    <a:pt x="2921794" y="-35865"/>
                    <a:pt x="3383185" y="-85109"/>
                    <a:pt x="3733133" y="165494"/>
                  </a:cubicBezTo>
                  <a:cubicBezTo>
                    <a:pt x="4008882" y="362947"/>
                    <a:pt x="4196334" y="655936"/>
                    <a:pt x="4449318" y="809193"/>
                  </a:cubicBezTo>
                  <a:cubicBezTo>
                    <a:pt x="4678680" y="948163"/>
                    <a:pt x="4900899" y="1058367"/>
                    <a:pt x="5187315" y="1003027"/>
                  </a:cubicBezTo>
                  <a:cubicBezTo>
                    <a:pt x="5493639" y="943877"/>
                    <a:pt x="5787295" y="684130"/>
                    <a:pt x="6106001" y="558495"/>
                  </a:cubicBezTo>
                  <a:cubicBezTo>
                    <a:pt x="6477286" y="412001"/>
                    <a:pt x="6887337" y="448291"/>
                    <a:pt x="7256717" y="594785"/>
                  </a:cubicBezTo>
                  <a:cubicBezTo>
                    <a:pt x="7573137" y="721563"/>
                    <a:pt x="8121682" y="1215625"/>
                    <a:pt x="8393239" y="729279"/>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4" name="Freeform: Shape 133">
              <a:extLst>
                <a:ext uri="{FF2B5EF4-FFF2-40B4-BE49-F238E27FC236}">
                  <a16:creationId xmlns:a16="http://schemas.microsoft.com/office/drawing/2014/main" id="{2CA7AE29-C063-4A4F-B655-174197B17AC7}"/>
                </a:ext>
              </a:extLst>
            </p:cNvPr>
            <p:cNvSpPr/>
            <p:nvPr/>
          </p:nvSpPr>
          <p:spPr>
            <a:xfrm>
              <a:off x="3339239" y="7314126"/>
              <a:ext cx="8401050" cy="1190625"/>
            </a:xfrm>
            <a:custGeom>
              <a:avLst/>
              <a:gdLst>
                <a:gd name="connsiteX0" fmla="*/ 0 w 8401050"/>
                <a:gd name="connsiteY0" fmla="*/ 857180 h 1190625"/>
                <a:gd name="connsiteX1" fmla="*/ 1728311 w 8401050"/>
                <a:gd name="connsiteY1" fmla="*/ 913378 h 1190625"/>
                <a:gd name="connsiteX2" fmla="*/ 2619280 w 8401050"/>
                <a:gd name="connsiteY2" fmla="*/ 186906 h 1190625"/>
                <a:gd name="connsiteX3" fmla="*/ 3791236 w 8401050"/>
                <a:gd name="connsiteY3" fmla="*/ 190145 h 1190625"/>
                <a:gd name="connsiteX4" fmla="*/ 4524090 w 8401050"/>
                <a:gd name="connsiteY4" fmla="*/ 799364 h 1190625"/>
                <a:gd name="connsiteX5" fmla="*/ 5261134 w 8401050"/>
                <a:gd name="connsiteY5" fmla="*/ 880707 h 1190625"/>
                <a:gd name="connsiteX6" fmla="*/ 6158008 w 8401050"/>
                <a:gd name="connsiteY6" fmla="*/ 425031 h 1190625"/>
                <a:gd name="connsiteX7" fmla="*/ 7266432 w 8401050"/>
                <a:gd name="connsiteY7" fmla="*/ 490563 h 1190625"/>
                <a:gd name="connsiteX8" fmla="*/ 8402955 w 8401050"/>
                <a:gd name="connsiteY8" fmla="*/ 618960 h 119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01050" h="1190625">
                  <a:moveTo>
                    <a:pt x="0" y="857180"/>
                  </a:moveTo>
                  <a:cubicBezTo>
                    <a:pt x="456438" y="1309904"/>
                    <a:pt x="1200912" y="1277995"/>
                    <a:pt x="1728311" y="913378"/>
                  </a:cubicBezTo>
                  <a:cubicBezTo>
                    <a:pt x="2039683" y="698113"/>
                    <a:pt x="2300002" y="392265"/>
                    <a:pt x="2619280" y="186906"/>
                  </a:cubicBezTo>
                  <a:cubicBezTo>
                    <a:pt x="2993993" y="-54076"/>
                    <a:pt x="3451384" y="-71507"/>
                    <a:pt x="3791236" y="190145"/>
                  </a:cubicBezTo>
                  <a:cubicBezTo>
                    <a:pt x="4062222" y="398742"/>
                    <a:pt x="4249198" y="682968"/>
                    <a:pt x="4524090" y="799364"/>
                  </a:cubicBezTo>
                  <a:cubicBezTo>
                    <a:pt x="4762024" y="900043"/>
                    <a:pt x="4984052" y="961289"/>
                    <a:pt x="5261134" y="880707"/>
                  </a:cubicBezTo>
                  <a:cubicBezTo>
                    <a:pt x="5554313" y="795458"/>
                    <a:pt x="5841873" y="540284"/>
                    <a:pt x="6158008" y="425031"/>
                  </a:cubicBezTo>
                  <a:cubicBezTo>
                    <a:pt x="6518910" y="293396"/>
                    <a:pt x="6911436" y="344640"/>
                    <a:pt x="7266432" y="490563"/>
                  </a:cubicBezTo>
                  <a:cubicBezTo>
                    <a:pt x="7573232" y="618008"/>
                    <a:pt x="8154448" y="1126928"/>
                    <a:pt x="8402955" y="61896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5" name="Freeform: Shape 134">
              <a:extLst>
                <a:ext uri="{FF2B5EF4-FFF2-40B4-BE49-F238E27FC236}">
                  <a16:creationId xmlns:a16="http://schemas.microsoft.com/office/drawing/2014/main" id="{264517ED-4899-4D67-99D4-60EF21FA79C8}"/>
                </a:ext>
              </a:extLst>
            </p:cNvPr>
            <p:cNvSpPr/>
            <p:nvPr/>
          </p:nvSpPr>
          <p:spPr>
            <a:xfrm>
              <a:off x="3350478" y="7413200"/>
              <a:ext cx="8410575" cy="1171575"/>
            </a:xfrm>
            <a:custGeom>
              <a:avLst/>
              <a:gdLst>
                <a:gd name="connsiteX0" fmla="*/ 0 w 8410575"/>
                <a:gd name="connsiteY0" fmla="*/ 825544 h 1171575"/>
                <a:gd name="connsiteX1" fmla="*/ 1832610 w 8410575"/>
                <a:gd name="connsiteY1" fmla="*/ 869168 h 1171575"/>
                <a:gd name="connsiteX2" fmla="*/ 2689003 w 8410575"/>
                <a:gd name="connsiteY2" fmla="*/ 165270 h 1171575"/>
                <a:gd name="connsiteX3" fmla="*/ 3849433 w 8410575"/>
                <a:gd name="connsiteY3" fmla="*/ 217182 h 1171575"/>
                <a:gd name="connsiteX4" fmla="*/ 4599051 w 8410575"/>
                <a:gd name="connsiteY4" fmla="*/ 792016 h 1171575"/>
                <a:gd name="connsiteX5" fmla="*/ 5335048 w 8410575"/>
                <a:gd name="connsiteY5" fmla="*/ 760869 h 1171575"/>
                <a:gd name="connsiteX6" fmla="*/ 6210110 w 8410575"/>
                <a:gd name="connsiteY6" fmla="*/ 294048 h 1171575"/>
                <a:gd name="connsiteX7" fmla="*/ 7276148 w 8410575"/>
                <a:gd name="connsiteY7" fmla="*/ 388727 h 1171575"/>
                <a:gd name="connsiteX8" fmla="*/ 8412671 w 8410575"/>
                <a:gd name="connsiteY8" fmla="*/ 510933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10575" h="1171575">
                  <a:moveTo>
                    <a:pt x="0" y="825544"/>
                  </a:moveTo>
                  <a:cubicBezTo>
                    <a:pt x="490728" y="1297507"/>
                    <a:pt x="1279398" y="1266741"/>
                    <a:pt x="1832610" y="869168"/>
                  </a:cubicBezTo>
                  <a:cubicBezTo>
                    <a:pt x="2129314" y="655903"/>
                    <a:pt x="2378869" y="358437"/>
                    <a:pt x="2689003" y="165270"/>
                  </a:cubicBezTo>
                  <a:cubicBezTo>
                    <a:pt x="3066383" y="-69807"/>
                    <a:pt x="3519488" y="-55519"/>
                    <a:pt x="3849433" y="217182"/>
                  </a:cubicBezTo>
                  <a:cubicBezTo>
                    <a:pt x="4115562" y="437019"/>
                    <a:pt x="4301204" y="714291"/>
                    <a:pt x="4599051" y="792016"/>
                  </a:cubicBezTo>
                  <a:cubicBezTo>
                    <a:pt x="4844606" y="856119"/>
                    <a:pt x="5067395" y="866882"/>
                    <a:pt x="5335048" y="760869"/>
                  </a:cubicBezTo>
                  <a:cubicBezTo>
                    <a:pt x="5615083" y="649903"/>
                    <a:pt x="5896547" y="398728"/>
                    <a:pt x="6210110" y="294048"/>
                  </a:cubicBezTo>
                  <a:cubicBezTo>
                    <a:pt x="6560439" y="177082"/>
                    <a:pt x="6935915" y="242804"/>
                    <a:pt x="7276148" y="388727"/>
                  </a:cubicBezTo>
                  <a:cubicBezTo>
                    <a:pt x="7573518" y="516267"/>
                    <a:pt x="8187214" y="1040523"/>
                    <a:pt x="8412671" y="51093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6" name="Freeform: Shape 135">
              <a:extLst>
                <a:ext uri="{FF2B5EF4-FFF2-40B4-BE49-F238E27FC236}">
                  <a16:creationId xmlns:a16="http://schemas.microsoft.com/office/drawing/2014/main" id="{4236A475-C1D0-46A1-BD46-9804650B4E2B}"/>
                </a:ext>
              </a:extLst>
            </p:cNvPr>
            <p:cNvSpPr/>
            <p:nvPr/>
          </p:nvSpPr>
          <p:spPr>
            <a:xfrm>
              <a:off x="3361718" y="7509748"/>
              <a:ext cx="8420100" cy="1152525"/>
            </a:xfrm>
            <a:custGeom>
              <a:avLst/>
              <a:gdLst>
                <a:gd name="connsiteX0" fmla="*/ 0 w 8420100"/>
                <a:gd name="connsiteY0" fmla="*/ 796337 h 1152525"/>
                <a:gd name="connsiteX1" fmla="*/ 1936813 w 8420100"/>
                <a:gd name="connsiteY1" fmla="*/ 827294 h 1152525"/>
                <a:gd name="connsiteX2" fmla="*/ 2758535 w 8420100"/>
                <a:gd name="connsiteY2" fmla="*/ 145875 h 1152525"/>
                <a:gd name="connsiteX3" fmla="*/ 3907441 w 8420100"/>
                <a:gd name="connsiteY3" fmla="*/ 246364 h 1152525"/>
                <a:gd name="connsiteX4" fmla="*/ 4673727 w 8420100"/>
                <a:gd name="connsiteY4" fmla="*/ 786717 h 1152525"/>
                <a:gd name="connsiteX5" fmla="*/ 5408676 w 8420100"/>
                <a:gd name="connsiteY5" fmla="*/ 643080 h 1152525"/>
                <a:gd name="connsiteX6" fmla="*/ 6261926 w 8420100"/>
                <a:gd name="connsiteY6" fmla="*/ 165116 h 1152525"/>
                <a:gd name="connsiteX7" fmla="*/ 7285673 w 8420100"/>
                <a:gd name="connsiteY7" fmla="*/ 288941 h 1152525"/>
                <a:gd name="connsiteX8" fmla="*/ 8422291 w 8420100"/>
                <a:gd name="connsiteY8" fmla="*/ 405050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20100" h="1152525">
                  <a:moveTo>
                    <a:pt x="0" y="796337"/>
                  </a:moveTo>
                  <a:cubicBezTo>
                    <a:pt x="525018" y="1287542"/>
                    <a:pt x="1358741" y="1258871"/>
                    <a:pt x="1936813" y="827294"/>
                  </a:cubicBezTo>
                  <a:cubicBezTo>
                    <a:pt x="2219230" y="616410"/>
                    <a:pt x="2457641" y="327231"/>
                    <a:pt x="2758535" y="145875"/>
                  </a:cubicBezTo>
                  <a:cubicBezTo>
                    <a:pt x="3138773" y="-83201"/>
                    <a:pt x="3587306" y="-37100"/>
                    <a:pt x="3907441" y="246364"/>
                  </a:cubicBezTo>
                  <a:cubicBezTo>
                    <a:pt x="4168616" y="477631"/>
                    <a:pt x="4352830" y="749855"/>
                    <a:pt x="4673727" y="786717"/>
                  </a:cubicBezTo>
                  <a:cubicBezTo>
                    <a:pt x="4926807" y="815864"/>
                    <a:pt x="5150549" y="774906"/>
                    <a:pt x="5408676" y="643080"/>
                  </a:cubicBezTo>
                  <a:cubicBezTo>
                    <a:pt x="5675757" y="506682"/>
                    <a:pt x="5950744" y="258937"/>
                    <a:pt x="6261926" y="165116"/>
                  </a:cubicBezTo>
                  <a:cubicBezTo>
                    <a:pt x="6601682" y="62627"/>
                    <a:pt x="6959823" y="143684"/>
                    <a:pt x="7285673" y="288941"/>
                  </a:cubicBezTo>
                  <a:cubicBezTo>
                    <a:pt x="7573423" y="417242"/>
                    <a:pt x="8219789" y="956262"/>
                    <a:pt x="8422291" y="40505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7" name="Freeform: Shape 136">
              <a:extLst>
                <a:ext uri="{FF2B5EF4-FFF2-40B4-BE49-F238E27FC236}">
                  <a16:creationId xmlns:a16="http://schemas.microsoft.com/office/drawing/2014/main" id="{3EDB2144-E769-4402-B07F-B16B0694A6EC}"/>
                </a:ext>
              </a:extLst>
            </p:cNvPr>
            <p:cNvSpPr/>
            <p:nvPr/>
          </p:nvSpPr>
          <p:spPr>
            <a:xfrm>
              <a:off x="3372957" y="7604407"/>
              <a:ext cx="8429625" cy="1143000"/>
            </a:xfrm>
            <a:custGeom>
              <a:avLst/>
              <a:gdLst>
                <a:gd name="connsiteX0" fmla="*/ 0 w 8429625"/>
                <a:gd name="connsiteY0" fmla="*/ 769020 h 1143000"/>
                <a:gd name="connsiteX1" fmla="*/ 2041112 w 8429625"/>
                <a:gd name="connsiteY1" fmla="*/ 787404 h 1143000"/>
                <a:gd name="connsiteX2" fmla="*/ 2828258 w 8429625"/>
                <a:gd name="connsiteY2" fmla="*/ 128559 h 1143000"/>
                <a:gd name="connsiteX3" fmla="*/ 3965638 w 8429625"/>
                <a:gd name="connsiteY3" fmla="*/ 277626 h 1143000"/>
                <a:gd name="connsiteX4" fmla="*/ 4748594 w 8429625"/>
                <a:gd name="connsiteY4" fmla="*/ 783498 h 1143000"/>
                <a:gd name="connsiteX5" fmla="*/ 5482495 w 8429625"/>
                <a:gd name="connsiteY5" fmla="*/ 527371 h 1143000"/>
                <a:gd name="connsiteX6" fmla="*/ 6313932 w 8429625"/>
                <a:gd name="connsiteY6" fmla="*/ 38262 h 1143000"/>
                <a:gd name="connsiteX7" fmla="*/ 7295388 w 8429625"/>
                <a:gd name="connsiteY7" fmla="*/ 191234 h 1143000"/>
                <a:gd name="connsiteX8" fmla="*/ 8432006 w 8429625"/>
                <a:gd name="connsiteY8" fmla="*/ 301248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29625" h="1143000">
                  <a:moveTo>
                    <a:pt x="0" y="769020"/>
                  </a:moveTo>
                  <a:cubicBezTo>
                    <a:pt x="559308" y="1279465"/>
                    <a:pt x="1439037" y="1254033"/>
                    <a:pt x="2041112" y="787404"/>
                  </a:cubicBezTo>
                  <a:cubicBezTo>
                    <a:pt x="2309622" y="579378"/>
                    <a:pt x="2536603" y="298104"/>
                    <a:pt x="2828258" y="128559"/>
                  </a:cubicBezTo>
                  <a:cubicBezTo>
                    <a:pt x="3211449" y="-94230"/>
                    <a:pt x="3655219" y="-16602"/>
                    <a:pt x="3965638" y="277626"/>
                  </a:cubicBezTo>
                  <a:cubicBezTo>
                    <a:pt x="4221766" y="520323"/>
                    <a:pt x="4406170" y="758733"/>
                    <a:pt x="4748594" y="783498"/>
                  </a:cubicBezTo>
                  <a:cubicBezTo>
                    <a:pt x="5009103" y="802358"/>
                    <a:pt x="5234083" y="685200"/>
                    <a:pt x="5482495" y="527371"/>
                  </a:cubicBezTo>
                  <a:cubicBezTo>
                    <a:pt x="5736812" y="365732"/>
                    <a:pt x="6005132" y="121130"/>
                    <a:pt x="6313932" y="38262"/>
                  </a:cubicBezTo>
                  <a:cubicBezTo>
                    <a:pt x="6643021" y="-50034"/>
                    <a:pt x="6983635" y="47311"/>
                    <a:pt x="7295388" y="191234"/>
                  </a:cubicBezTo>
                  <a:cubicBezTo>
                    <a:pt x="7573232" y="320774"/>
                    <a:pt x="8252555" y="873986"/>
                    <a:pt x="8432006" y="301248"/>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8" name="Freeform: Shape 137">
              <a:extLst>
                <a:ext uri="{FF2B5EF4-FFF2-40B4-BE49-F238E27FC236}">
                  <a16:creationId xmlns:a16="http://schemas.microsoft.com/office/drawing/2014/main" id="{A429EF7A-9C24-4500-A4CB-FFE215B6CE4F}"/>
                </a:ext>
              </a:extLst>
            </p:cNvPr>
            <p:cNvSpPr/>
            <p:nvPr/>
          </p:nvSpPr>
          <p:spPr>
            <a:xfrm>
              <a:off x="3384101" y="7586943"/>
              <a:ext cx="8439150" cy="1238250"/>
            </a:xfrm>
            <a:custGeom>
              <a:avLst/>
              <a:gdLst>
                <a:gd name="connsiteX0" fmla="*/ 0 w 8439150"/>
                <a:gd name="connsiteY0" fmla="*/ 853826 h 1238250"/>
                <a:gd name="connsiteX1" fmla="*/ 2145316 w 8439150"/>
                <a:gd name="connsiteY1" fmla="*/ 859636 h 1238250"/>
                <a:gd name="connsiteX2" fmla="*/ 2897886 w 8439150"/>
                <a:gd name="connsiteY2" fmla="*/ 223366 h 1238250"/>
                <a:gd name="connsiteX3" fmla="*/ 4023741 w 8439150"/>
                <a:gd name="connsiteY3" fmla="*/ 421010 h 1238250"/>
                <a:gd name="connsiteX4" fmla="*/ 4823365 w 8439150"/>
                <a:gd name="connsiteY4" fmla="*/ 892498 h 1238250"/>
                <a:gd name="connsiteX5" fmla="*/ 5556219 w 8439150"/>
                <a:gd name="connsiteY5" fmla="*/ 523880 h 1238250"/>
                <a:gd name="connsiteX6" fmla="*/ 6365844 w 8439150"/>
                <a:gd name="connsiteY6" fmla="*/ 23532 h 1238250"/>
                <a:gd name="connsiteX7" fmla="*/ 7304913 w 8439150"/>
                <a:gd name="connsiteY7" fmla="*/ 205650 h 1238250"/>
                <a:gd name="connsiteX8" fmla="*/ 8441532 w 8439150"/>
                <a:gd name="connsiteY8" fmla="*/ 309472 h 123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39150" h="1238250">
                  <a:moveTo>
                    <a:pt x="0" y="853826"/>
                  </a:moveTo>
                  <a:cubicBezTo>
                    <a:pt x="593598" y="1383607"/>
                    <a:pt x="1520285" y="1362461"/>
                    <a:pt x="2145316" y="859636"/>
                  </a:cubicBezTo>
                  <a:cubicBezTo>
                    <a:pt x="2400110" y="654658"/>
                    <a:pt x="2615565" y="381291"/>
                    <a:pt x="2897886" y="223366"/>
                  </a:cubicBezTo>
                  <a:cubicBezTo>
                    <a:pt x="3284125" y="7149"/>
                    <a:pt x="3722941" y="116210"/>
                    <a:pt x="4023741" y="421010"/>
                  </a:cubicBezTo>
                  <a:cubicBezTo>
                    <a:pt x="4274630" y="675232"/>
                    <a:pt x="4458748" y="942694"/>
                    <a:pt x="4823365" y="892498"/>
                  </a:cubicBezTo>
                  <a:cubicBezTo>
                    <a:pt x="5093494" y="855350"/>
                    <a:pt x="5317903" y="707903"/>
                    <a:pt x="5556219" y="523880"/>
                  </a:cubicBezTo>
                  <a:cubicBezTo>
                    <a:pt x="5797963" y="337190"/>
                    <a:pt x="6059329" y="95160"/>
                    <a:pt x="6365844" y="23532"/>
                  </a:cubicBezTo>
                  <a:cubicBezTo>
                    <a:pt x="6684264" y="-50858"/>
                    <a:pt x="7007638" y="62394"/>
                    <a:pt x="7304913" y="205650"/>
                  </a:cubicBezTo>
                  <a:cubicBezTo>
                    <a:pt x="7573137" y="335952"/>
                    <a:pt x="8285131" y="903928"/>
                    <a:pt x="8441532" y="309472"/>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9" name="Freeform: Shape 138">
              <a:extLst>
                <a:ext uri="{FF2B5EF4-FFF2-40B4-BE49-F238E27FC236}">
                  <a16:creationId xmlns:a16="http://schemas.microsoft.com/office/drawing/2014/main" id="{A191D04C-B7F5-4EF7-B781-6BCD1E111DB1}"/>
                </a:ext>
              </a:extLst>
            </p:cNvPr>
            <p:cNvSpPr/>
            <p:nvPr/>
          </p:nvSpPr>
          <p:spPr>
            <a:xfrm>
              <a:off x="3395341" y="7562842"/>
              <a:ext cx="8448675" cy="1343025"/>
            </a:xfrm>
            <a:custGeom>
              <a:avLst/>
              <a:gdLst>
                <a:gd name="connsiteX0" fmla="*/ 0 w 8448675"/>
                <a:gd name="connsiteY0" fmla="*/ 945269 h 1343025"/>
                <a:gd name="connsiteX1" fmla="*/ 2249615 w 8448675"/>
                <a:gd name="connsiteY1" fmla="*/ 938506 h 1343025"/>
                <a:gd name="connsiteX2" fmla="*/ 2967514 w 8448675"/>
                <a:gd name="connsiteY2" fmla="*/ 324715 h 1343025"/>
                <a:gd name="connsiteX3" fmla="*/ 4081844 w 8448675"/>
                <a:gd name="connsiteY3" fmla="*/ 571032 h 1343025"/>
                <a:gd name="connsiteX4" fmla="*/ 4898231 w 8448675"/>
                <a:gd name="connsiteY4" fmla="*/ 1008039 h 1343025"/>
                <a:gd name="connsiteX5" fmla="*/ 5630133 w 8448675"/>
                <a:gd name="connsiteY5" fmla="*/ 526836 h 1343025"/>
                <a:gd name="connsiteX6" fmla="*/ 6418040 w 8448675"/>
                <a:gd name="connsiteY6" fmla="*/ 15343 h 1343025"/>
                <a:gd name="connsiteX7" fmla="*/ 7314819 w 8448675"/>
                <a:gd name="connsiteY7" fmla="*/ 226703 h 1343025"/>
                <a:gd name="connsiteX8" fmla="*/ 8451437 w 8448675"/>
                <a:gd name="connsiteY8" fmla="*/ 324430 h 134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48675" h="1343025">
                  <a:moveTo>
                    <a:pt x="0" y="945269"/>
                  </a:moveTo>
                  <a:cubicBezTo>
                    <a:pt x="627888" y="1494290"/>
                    <a:pt x="1602772" y="1478764"/>
                    <a:pt x="2249615" y="938506"/>
                  </a:cubicBezTo>
                  <a:cubicBezTo>
                    <a:pt x="2490978" y="736862"/>
                    <a:pt x="2694718" y="471305"/>
                    <a:pt x="2967514" y="324715"/>
                  </a:cubicBezTo>
                  <a:cubicBezTo>
                    <a:pt x="3356991" y="115451"/>
                    <a:pt x="3789902" y="256135"/>
                    <a:pt x="4081844" y="571032"/>
                  </a:cubicBezTo>
                  <a:cubicBezTo>
                    <a:pt x="4327017" y="837351"/>
                    <a:pt x="4513516" y="1103384"/>
                    <a:pt x="4898231" y="1008039"/>
                  </a:cubicBezTo>
                  <a:cubicBezTo>
                    <a:pt x="5178457" y="938602"/>
                    <a:pt x="5402009" y="737148"/>
                    <a:pt x="5630133" y="526836"/>
                  </a:cubicBezTo>
                  <a:cubicBezTo>
                    <a:pt x="5859685" y="315190"/>
                    <a:pt x="6113716" y="75446"/>
                    <a:pt x="6418040" y="15343"/>
                  </a:cubicBezTo>
                  <a:cubicBezTo>
                    <a:pt x="6725698" y="-45331"/>
                    <a:pt x="7031927" y="84019"/>
                    <a:pt x="7314819" y="226703"/>
                  </a:cubicBezTo>
                  <a:cubicBezTo>
                    <a:pt x="7573423" y="357672"/>
                    <a:pt x="8317992" y="940411"/>
                    <a:pt x="8451437" y="32443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0" name="Freeform: Shape 139">
              <a:extLst>
                <a:ext uri="{FF2B5EF4-FFF2-40B4-BE49-F238E27FC236}">
                  <a16:creationId xmlns:a16="http://schemas.microsoft.com/office/drawing/2014/main" id="{DD2B1A59-8C1C-42C3-8805-B88128C92F87}"/>
                </a:ext>
              </a:extLst>
            </p:cNvPr>
            <p:cNvSpPr/>
            <p:nvPr/>
          </p:nvSpPr>
          <p:spPr>
            <a:xfrm>
              <a:off x="3406580" y="7536888"/>
              <a:ext cx="8458200" cy="1457325"/>
            </a:xfrm>
            <a:custGeom>
              <a:avLst/>
              <a:gdLst>
                <a:gd name="connsiteX0" fmla="*/ 0 w 8458200"/>
                <a:gd name="connsiteY0" fmla="*/ 1038564 h 1457325"/>
                <a:gd name="connsiteX1" fmla="*/ 2353818 w 8458200"/>
                <a:gd name="connsiteY1" fmla="*/ 1019133 h 1457325"/>
                <a:gd name="connsiteX2" fmla="*/ 3037142 w 8458200"/>
                <a:gd name="connsiteY2" fmla="*/ 427917 h 1457325"/>
                <a:gd name="connsiteX3" fmla="*/ 4139946 w 8458200"/>
                <a:gd name="connsiteY3" fmla="*/ 722811 h 1457325"/>
                <a:gd name="connsiteX4" fmla="*/ 4973003 w 8458200"/>
                <a:gd name="connsiteY4" fmla="*/ 1125432 h 1457325"/>
                <a:gd name="connsiteX5" fmla="*/ 5703856 w 8458200"/>
                <a:gd name="connsiteY5" fmla="*/ 531739 h 1457325"/>
                <a:gd name="connsiteX6" fmla="*/ 6469952 w 8458200"/>
                <a:gd name="connsiteY6" fmla="*/ 9102 h 1457325"/>
                <a:gd name="connsiteX7" fmla="*/ 7324440 w 8458200"/>
                <a:gd name="connsiteY7" fmla="*/ 249609 h 1457325"/>
                <a:gd name="connsiteX8" fmla="*/ 8461153 w 8458200"/>
                <a:gd name="connsiteY8" fmla="*/ 341239 h 145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8200" h="1457325">
                  <a:moveTo>
                    <a:pt x="0" y="1038564"/>
                  </a:moveTo>
                  <a:cubicBezTo>
                    <a:pt x="662083" y="1606826"/>
                    <a:pt x="1686782" y="1598349"/>
                    <a:pt x="2353818" y="1019133"/>
                  </a:cubicBezTo>
                  <a:cubicBezTo>
                    <a:pt x="2582132" y="820918"/>
                    <a:pt x="2773775" y="563267"/>
                    <a:pt x="3037142" y="427917"/>
                  </a:cubicBezTo>
                  <a:cubicBezTo>
                    <a:pt x="3430048" y="225891"/>
                    <a:pt x="3857911" y="396960"/>
                    <a:pt x="4139946" y="722811"/>
                  </a:cubicBezTo>
                  <a:cubicBezTo>
                    <a:pt x="4380167" y="1000369"/>
                    <a:pt x="4569524" y="1266117"/>
                    <a:pt x="4973003" y="1125432"/>
                  </a:cubicBezTo>
                  <a:cubicBezTo>
                    <a:pt x="5264277" y="1023801"/>
                    <a:pt x="5486305" y="768340"/>
                    <a:pt x="5703856" y="531739"/>
                  </a:cubicBezTo>
                  <a:cubicBezTo>
                    <a:pt x="5921407" y="295138"/>
                    <a:pt x="6168009" y="57204"/>
                    <a:pt x="6469952" y="9102"/>
                  </a:cubicBezTo>
                  <a:cubicBezTo>
                    <a:pt x="6766941" y="-38237"/>
                    <a:pt x="7055930" y="107591"/>
                    <a:pt x="7324440" y="249609"/>
                  </a:cubicBezTo>
                  <a:cubicBezTo>
                    <a:pt x="7573423" y="381339"/>
                    <a:pt x="8350663" y="978843"/>
                    <a:pt x="8461153" y="341239"/>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1" name="Freeform: Shape 140">
              <a:extLst>
                <a:ext uri="{FF2B5EF4-FFF2-40B4-BE49-F238E27FC236}">
                  <a16:creationId xmlns:a16="http://schemas.microsoft.com/office/drawing/2014/main" id="{D51A8362-1015-4554-B401-3AD5A3FD5358}"/>
                </a:ext>
              </a:extLst>
            </p:cNvPr>
            <p:cNvSpPr/>
            <p:nvPr/>
          </p:nvSpPr>
          <p:spPr>
            <a:xfrm>
              <a:off x="3282279" y="7538061"/>
              <a:ext cx="8572500" cy="1362075"/>
            </a:xfrm>
            <a:custGeom>
              <a:avLst/>
              <a:gdLst>
                <a:gd name="connsiteX0" fmla="*/ 0 w 8572500"/>
                <a:gd name="connsiteY0" fmla="*/ 942618 h 1362075"/>
                <a:gd name="connsiteX1" fmla="*/ 1382554 w 8572500"/>
                <a:gd name="connsiteY1" fmla="*/ 1346383 h 1362075"/>
                <a:gd name="connsiteX2" fmla="*/ 2400395 w 8572500"/>
                <a:gd name="connsiteY2" fmla="*/ 945094 h 1362075"/>
                <a:gd name="connsiteX3" fmla="*/ 2603849 w 8572500"/>
                <a:gd name="connsiteY3" fmla="*/ 791742 h 1362075"/>
                <a:gd name="connsiteX4" fmla="*/ 3078385 w 8572500"/>
                <a:gd name="connsiteY4" fmla="*/ 485894 h 1362075"/>
                <a:gd name="connsiteX5" fmla="*/ 3239834 w 8572500"/>
                <a:gd name="connsiteY5" fmla="*/ 444365 h 1362075"/>
                <a:gd name="connsiteX6" fmla="*/ 4186714 w 8572500"/>
                <a:gd name="connsiteY6" fmla="*/ 825651 h 1362075"/>
                <a:gd name="connsiteX7" fmla="*/ 4381691 w 8572500"/>
                <a:gd name="connsiteY7" fmla="*/ 1013960 h 1362075"/>
                <a:gd name="connsiteX8" fmla="*/ 5047965 w 8572500"/>
                <a:gd name="connsiteY8" fmla="*/ 1167122 h 1362075"/>
                <a:gd name="connsiteX9" fmla="*/ 5583175 w 8572500"/>
                <a:gd name="connsiteY9" fmla="*/ 788694 h 1362075"/>
                <a:gd name="connsiteX10" fmla="*/ 5794820 w 8572500"/>
                <a:gd name="connsiteY10" fmla="*/ 566952 h 1362075"/>
                <a:gd name="connsiteX11" fmla="*/ 6563297 w 8572500"/>
                <a:gd name="connsiteY11" fmla="*/ 19931 h 1362075"/>
                <a:gd name="connsiteX12" fmla="*/ 6808280 w 8572500"/>
                <a:gd name="connsiteY12" fmla="*/ 1929 h 1362075"/>
                <a:gd name="connsiteX13" fmla="*/ 7203853 w 8572500"/>
                <a:gd name="connsiteY13" fmla="*/ 94798 h 1362075"/>
                <a:gd name="connsiteX14" fmla="*/ 7418642 w 8572500"/>
                <a:gd name="connsiteY14" fmla="*/ 191381 h 1362075"/>
                <a:gd name="connsiteX15" fmla="*/ 7893273 w 8572500"/>
                <a:gd name="connsiteY15" fmla="*/ 476750 h 1362075"/>
                <a:gd name="connsiteX16" fmla="*/ 8572881 w 8572500"/>
                <a:gd name="connsiteY16" fmla="*/ 347591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572500" h="1362075">
                  <a:moveTo>
                    <a:pt x="0" y="942618"/>
                  </a:moveTo>
                  <a:cubicBezTo>
                    <a:pt x="382524" y="1266658"/>
                    <a:pt x="899827" y="1413915"/>
                    <a:pt x="1382554" y="1346383"/>
                  </a:cubicBezTo>
                  <a:cubicBezTo>
                    <a:pt x="1749933" y="1294948"/>
                    <a:pt x="2107502" y="1149215"/>
                    <a:pt x="2400395" y="945094"/>
                  </a:cubicBezTo>
                  <a:cubicBezTo>
                    <a:pt x="2470785" y="896041"/>
                    <a:pt x="2537936" y="843462"/>
                    <a:pt x="2603849" y="791742"/>
                  </a:cubicBezTo>
                  <a:cubicBezTo>
                    <a:pt x="2756059" y="672203"/>
                    <a:pt x="2900077" y="552664"/>
                    <a:pt x="3078385" y="485894"/>
                  </a:cubicBezTo>
                  <a:cubicBezTo>
                    <a:pt x="3131630" y="465987"/>
                    <a:pt x="3185446" y="452080"/>
                    <a:pt x="3239834" y="444365"/>
                  </a:cubicBezTo>
                  <a:cubicBezTo>
                    <a:pt x="3575971" y="397121"/>
                    <a:pt x="3929729" y="567142"/>
                    <a:pt x="4186714" y="825651"/>
                  </a:cubicBezTo>
                  <a:cubicBezTo>
                    <a:pt x="4253389" y="892326"/>
                    <a:pt x="4317206" y="956905"/>
                    <a:pt x="4381691" y="1013960"/>
                  </a:cubicBezTo>
                  <a:cubicBezTo>
                    <a:pt x="4563523" y="1175028"/>
                    <a:pt x="4752594" y="1274564"/>
                    <a:pt x="5047965" y="1167122"/>
                  </a:cubicBezTo>
                  <a:cubicBezTo>
                    <a:pt x="5250656" y="1092732"/>
                    <a:pt x="5422678" y="949000"/>
                    <a:pt x="5583175" y="788694"/>
                  </a:cubicBezTo>
                  <a:cubicBezTo>
                    <a:pt x="5655469" y="716590"/>
                    <a:pt x="5725383" y="641056"/>
                    <a:pt x="5794820" y="566952"/>
                  </a:cubicBezTo>
                  <a:cubicBezTo>
                    <a:pt x="6017419" y="329303"/>
                    <a:pt x="6265164" y="88320"/>
                    <a:pt x="6563297" y="19931"/>
                  </a:cubicBezTo>
                  <a:cubicBezTo>
                    <a:pt x="6645593" y="1357"/>
                    <a:pt x="6727318" y="-3119"/>
                    <a:pt x="6808280" y="1929"/>
                  </a:cubicBezTo>
                  <a:cubicBezTo>
                    <a:pt x="6941915" y="10406"/>
                    <a:pt x="7073456" y="45744"/>
                    <a:pt x="7203853" y="94798"/>
                  </a:cubicBezTo>
                  <a:cubicBezTo>
                    <a:pt x="7276719" y="122134"/>
                    <a:pt x="7348442" y="155567"/>
                    <a:pt x="7418642" y="191381"/>
                  </a:cubicBezTo>
                  <a:cubicBezTo>
                    <a:pt x="7525417" y="245864"/>
                    <a:pt x="7707154" y="378166"/>
                    <a:pt x="7893273" y="476750"/>
                  </a:cubicBezTo>
                  <a:cubicBezTo>
                    <a:pt x="8177594" y="627436"/>
                    <a:pt x="8484680" y="710494"/>
                    <a:pt x="8572881" y="34759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2" name="Freeform: Shape 141">
              <a:extLst>
                <a:ext uri="{FF2B5EF4-FFF2-40B4-BE49-F238E27FC236}">
                  <a16:creationId xmlns:a16="http://schemas.microsoft.com/office/drawing/2014/main" id="{D07C5618-DF07-4CD0-B1C7-70967D3138DA}"/>
                </a:ext>
              </a:extLst>
            </p:cNvPr>
            <p:cNvSpPr/>
            <p:nvPr/>
          </p:nvSpPr>
          <p:spPr>
            <a:xfrm>
              <a:off x="3157882" y="7531677"/>
              <a:ext cx="8677275" cy="1266825"/>
            </a:xfrm>
            <a:custGeom>
              <a:avLst/>
              <a:gdLst>
                <a:gd name="connsiteX0" fmla="*/ 0 w 8677275"/>
                <a:gd name="connsiteY0" fmla="*/ 854133 h 1266825"/>
                <a:gd name="connsiteX1" fmla="*/ 1407033 w 8677275"/>
                <a:gd name="connsiteY1" fmla="*/ 1251516 h 1266825"/>
                <a:gd name="connsiteX2" fmla="*/ 2447068 w 8677275"/>
                <a:gd name="connsiteY2" fmla="*/ 878327 h 1266825"/>
                <a:gd name="connsiteX3" fmla="*/ 2654141 w 8677275"/>
                <a:gd name="connsiteY3" fmla="*/ 762503 h 1266825"/>
                <a:gd name="connsiteX4" fmla="*/ 3119723 w 8677275"/>
                <a:gd name="connsiteY4" fmla="*/ 551238 h 1266825"/>
                <a:gd name="connsiteX5" fmla="*/ 3276410 w 8677275"/>
                <a:gd name="connsiteY5" fmla="*/ 531712 h 1266825"/>
                <a:gd name="connsiteX6" fmla="*/ 4233577 w 8677275"/>
                <a:gd name="connsiteY6" fmla="*/ 935953 h 1266825"/>
                <a:gd name="connsiteX7" fmla="*/ 4441698 w 8677275"/>
                <a:gd name="connsiteY7" fmla="*/ 1105307 h 1266825"/>
                <a:gd name="connsiteX8" fmla="*/ 5123021 w 8677275"/>
                <a:gd name="connsiteY8" fmla="*/ 1216274 h 1266825"/>
                <a:gd name="connsiteX9" fmla="*/ 5668423 w 8677275"/>
                <a:gd name="connsiteY9" fmla="*/ 832511 h 1266825"/>
                <a:gd name="connsiteX10" fmla="*/ 5885974 w 8677275"/>
                <a:gd name="connsiteY10" fmla="*/ 609626 h 1266825"/>
                <a:gd name="connsiteX11" fmla="*/ 6656928 w 8677275"/>
                <a:gd name="connsiteY11" fmla="*/ 38126 h 1266825"/>
                <a:gd name="connsiteX12" fmla="*/ 6898005 w 8677275"/>
                <a:gd name="connsiteY12" fmla="*/ 598 h 1266825"/>
                <a:gd name="connsiteX13" fmla="*/ 7292817 w 8677275"/>
                <a:gd name="connsiteY13" fmla="*/ 53557 h 1266825"/>
                <a:gd name="connsiteX14" fmla="*/ 7513225 w 8677275"/>
                <a:gd name="connsiteY14" fmla="*/ 140615 h 1266825"/>
                <a:gd name="connsiteX15" fmla="*/ 7988713 w 8677275"/>
                <a:gd name="connsiteY15" fmla="*/ 439700 h 1266825"/>
                <a:gd name="connsiteX16" fmla="*/ 8684895 w 8677275"/>
                <a:gd name="connsiteY16" fmla="*/ 361595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77275" h="1266825">
                  <a:moveTo>
                    <a:pt x="0" y="854133"/>
                  </a:moveTo>
                  <a:cubicBezTo>
                    <a:pt x="386048" y="1176935"/>
                    <a:pt x="923068" y="1334860"/>
                    <a:pt x="1407033" y="1251516"/>
                  </a:cubicBezTo>
                  <a:cubicBezTo>
                    <a:pt x="1782032" y="1186937"/>
                    <a:pt x="2145887" y="1039109"/>
                    <a:pt x="2447068" y="878327"/>
                  </a:cubicBezTo>
                  <a:cubicBezTo>
                    <a:pt x="2518791" y="840036"/>
                    <a:pt x="2587276" y="800412"/>
                    <a:pt x="2654141" y="762503"/>
                  </a:cubicBezTo>
                  <a:cubicBezTo>
                    <a:pt x="2807208" y="675635"/>
                    <a:pt x="2946654" y="590195"/>
                    <a:pt x="3119723" y="551238"/>
                  </a:cubicBezTo>
                  <a:cubicBezTo>
                    <a:pt x="3171254" y="539618"/>
                    <a:pt x="3223451" y="532760"/>
                    <a:pt x="3276410" y="531712"/>
                  </a:cubicBezTo>
                  <a:cubicBezTo>
                    <a:pt x="3605689" y="525235"/>
                    <a:pt x="3961543" y="700019"/>
                    <a:pt x="4233577" y="935953"/>
                  </a:cubicBezTo>
                  <a:cubicBezTo>
                    <a:pt x="4304253" y="997199"/>
                    <a:pt x="4373023" y="1054825"/>
                    <a:pt x="4441698" y="1105307"/>
                  </a:cubicBezTo>
                  <a:cubicBezTo>
                    <a:pt x="4633722" y="1246468"/>
                    <a:pt x="4830985" y="1327907"/>
                    <a:pt x="5123021" y="1216274"/>
                  </a:cubicBezTo>
                  <a:cubicBezTo>
                    <a:pt x="5327619" y="1138073"/>
                    <a:pt x="5503640" y="993293"/>
                    <a:pt x="5668423" y="832511"/>
                  </a:cubicBezTo>
                  <a:cubicBezTo>
                    <a:pt x="5742623" y="760121"/>
                    <a:pt x="5814632" y="684302"/>
                    <a:pt x="5885974" y="609626"/>
                  </a:cubicBezTo>
                  <a:cubicBezTo>
                    <a:pt x="6113527" y="371025"/>
                    <a:pt x="6362319" y="126042"/>
                    <a:pt x="6656928" y="38126"/>
                  </a:cubicBezTo>
                  <a:cubicBezTo>
                    <a:pt x="6737795" y="14028"/>
                    <a:pt x="6818281" y="3265"/>
                    <a:pt x="6898005" y="598"/>
                  </a:cubicBezTo>
                  <a:cubicBezTo>
                    <a:pt x="7030308" y="-3784"/>
                    <a:pt x="7160895" y="16124"/>
                    <a:pt x="7292817" y="53557"/>
                  </a:cubicBezTo>
                  <a:cubicBezTo>
                    <a:pt x="7367683" y="74798"/>
                    <a:pt x="7441406" y="105182"/>
                    <a:pt x="7513225" y="140615"/>
                  </a:cubicBezTo>
                  <a:cubicBezTo>
                    <a:pt x="7627715" y="197099"/>
                    <a:pt x="7807928" y="335306"/>
                    <a:pt x="7988713" y="439700"/>
                  </a:cubicBezTo>
                  <a:cubicBezTo>
                    <a:pt x="8268462" y="601244"/>
                    <a:pt x="8575072" y="703829"/>
                    <a:pt x="8684895" y="36159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3" name="Freeform: Shape 142">
              <a:extLst>
                <a:ext uri="{FF2B5EF4-FFF2-40B4-BE49-F238E27FC236}">
                  <a16:creationId xmlns:a16="http://schemas.microsoft.com/office/drawing/2014/main" id="{4943529A-19F8-4452-A1D4-390F62BAB769}"/>
                </a:ext>
              </a:extLst>
            </p:cNvPr>
            <p:cNvSpPr/>
            <p:nvPr/>
          </p:nvSpPr>
          <p:spPr>
            <a:xfrm>
              <a:off x="3033581" y="7514236"/>
              <a:ext cx="8791575" cy="1333500"/>
            </a:xfrm>
            <a:custGeom>
              <a:avLst/>
              <a:gdLst>
                <a:gd name="connsiteX0" fmla="*/ 0 w 8791575"/>
                <a:gd name="connsiteY0" fmla="*/ 776800 h 1333500"/>
                <a:gd name="connsiteX1" fmla="*/ 1431512 w 8791575"/>
                <a:gd name="connsiteY1" fmla="*/ 1167896 h 1333500"/>
                <a:gd name="connsiteX2" fmla="*/ 2493740 w 8791575"/>
                <a:gd name="connsiteY2" fmla="*/ 822901 h 1333500"/>
                <a:gd name="connsiteX3" fmla="*/ 2704338 w 8791575"/>
                <a:gd name="connsiteY3" fmla="*/ 744700 h 1333500"/>
                <a:gd name="connsiteX4" fmla="*/ 3160967 w 8791575"/>
                <a:gd name="connsiteY4" fmla="*/ 627924 h 1333500"/>
                <a:gd name="connsiteX5" fmla="*/ 3312890 w 8791575"/>
                <a:gd name="connsiteY5" fmla="*/ 630305 h 1333500"/>
                <a:gd name="connsiteX6" fmla="*/ 4280345 w 8791575"/>
                <a:gd name="connsiteY6" fmla="*/ 1057501 h 1333500"/>
                <a:gd name="connsiteX7" fmla="*/ 4501610 w 8791575"/>
                <a:gd name="connsiteY7" fmla="*/ 1207901 h 1333500"/>
                <a:gd name="connsiteX8" fmla="*/ 5197983 w 8791575"/>
                <a:gd name="connsiteY8" fmla="*/ 1276672 h 1333500"/>
                <a:gd name="connsiteX9" fmla="*/ 5753576 w 8791575"/>
                <a:gd name="connsiteY9" fmla="*/ 887575 h 1333500"/>
                <a:gd name="connsiteX10" fmla="*/ 5977033 w 8791575"/>
                <a:gd name="connsiteY10" fmla="*/ 663452 h 1333500"/>
                <a:gd name="connsiteX11" fmla="*/ 6750463 w 8791575"/>
                <a:gd name="connsiteY11" fmla="*/ 67473 h 1333500"/>
                <a:gd name="connsiteX12" fmla="*/ 6987540 w 8791575"/>
                <a:gd name="connsiteY12" fmla="*/ 10418 h 1333500"/>
                <a:gd name="connsiteX13" fmla="*/ 7381494 w 8791575"/>
                <a:gd name="connsiteY13" fmla="*/ 23372 h 1333500"/>
                <a:gd name="connsiteX14" fmla="*/ 7607523 w 8791575"/>
                <a:gd name="connsiteY14" fmla="*/ 100906 h 1333500"/>
                <a:gd name="connsiteX15" fmla="*/ 8083963 w 8791575"/>
                <a:gd name="connsiteY15" fmla="*/ 413611 h 1333500"/>
                <a:gd name="connsiteX16" fmla="*/ 8796719 w 8791575"/>
                <a:gd name="connsiteY16" fmla="*/ 386465 h 133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75" h="1333500">
                  <a:moveTo>
                    <a:pt x="0" y="776800"/>
                  </a:moveTo>
                  <a:cubicBezTo>
                    <a:pt x="389573" y="1098364"/>
                    <a:pt x="946309" y="1266670"/>
                    <a:pt x="1431512" y="1167896"/>
                  </a:cubicBezTo>
                  <a:cubicBezTo>
                    <a:pt x="1814132" y="1089982"/>
                    <a:pt x="2183606" y="940058"/>
                    <a:pt x="2493740" y="822901"/>
                  </a:cubicBezTo>
                  <a:cubicBezTo>
                    <a:pt x="2566511" y="795373"/>
                    <a:pt x="2636330" y="768799"/>
                    <a:pt x="2704338" y="744700"/>
                  </a:cubicBezTo>
                  <a:cubicBezTo>
                    <a:pt x="2857405" y="690408"/>
                    <a:pt x="2993041" y="639068"/>
                    <a:pt x="3160967" y="627924"/>
                  </a:cubicBezTo>
                  <a:cubicBezTo>
                    <a:pt x="3210687" y="624590"/>
                    <a:pt x="3261360" y="624781"/>
                    <a:pt x="3312890" y="630305"/>
                  </a:cubicBezTo>
                  <a:cubicBezTo>
                    <a:pt x="3635502" y="664786"/>
                    <a:pt x="3993833" y="843665"/>
                    <a:pt x="4280345" y="1057501"/>
                  </a:cubicBezTo>
                  <a:cubicBezTo>
                    <a:pt x="4355116" y="1113318"/>
                    <a:pt x="4428554" y="1163991"/>
                    <a:pt x="4501610" y="1207901"/>
                  </a:cubicBezTo>
                  <a:cubicBezTo>
                    <a:pt x="4703541" y="1329250"/>
                    <a:pt x="4909185" y="1391924"/>
                    <a:pt x="5197983" y="1276672"/>
                  </a:cubicBezTo>
                  <a:cubicBezTo>
                    <a:pt x="5404485" y="1194280"/>
                    <a:pt x="5584508" y="1048929"/>
                    <a:pt x="5753576" y="887575"/>
                  </a:cubicBezTo>
                  <a:cubicBezTo>
                    <a:pt x="5829776" y="814900"/>
                    <a:pt x="5903691" y="738890"/>
                    <a:pt x="5977033" y="663452"/>
                  </a:cubicBezTo>
                  <a:cubicBezTo>
                    <a:pt x="6209538" y="423803"/>
                    <a:pt x="6459379" y="175486"/>
                    <a:pt x="6750463" y="67473"/>
                  </a:cubicBezTo>
                  <a:cubicBezTo>
                    <a:pt x="6829901" y="38041"/>
                    <a:pt x="6909150" y="20800"/>
                    <a:pt x="6987540" y="10418"/>
                  </a:cubicBezTo>
                  <a:cubicBezTo>
                    <a:pt x="7118509" y="-6917"/>
                    <a:pt x="7248335" y="-2631"/>
                    <a:pt x="7381494" y="23372"/>
                  </a:cubicBezTo>
                  <a:cubicBezTo>
                    <a:pt x="7458551" y="38422"/>
                    <a:pt x="7533989" y="65758"/>
                    <a:pt x="7607523" y="100906"/>
                  </a:cubicBezTo>
                  <a:cubicBezTo>
                    <a:pt x="7729633" y="159389"/>
                    <a:pt x="7908417" y="303598"/>
                    <a:pt x="8083963" y="413611"/>
                  </a:cubicBezTo>
                  <a:cubicBezTo>
                    <a:pt x="8359140" y="586109"/>
                    <a:pt x="8665178" y="708029"/>
                    <a:pt x="8796719" y="38646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4" name="Freeform: Shape 143">
              <a:extLst>
                <a:ext uri="{FF2B5EF4-FFF2-40B4-BE49-F238E27FC236}">
                  <a16:creationId xmlns:a16="http://schemas.microsoft.com/office/drawing/2014/main" id="{E56172BD-E554-4827-B0A6-2E8A29138BCD}"/>
                </a:ext>
              </a:extLst>
            </p:cNvPr>
            <p:cNvSpPr/>
            <p:nvPr/>
          </p:nvSpPr>
          <p:spPr>
            <a:xfrm>
              <a:off x="2909280" y="7483646"/>
              <a:ext cx="8905875" cy="1419225"/>
            </a:xfrm>
            <a:custGeom>
              <a:avLst/>
              <a:gdLst>
                <a:gd name="connsiteX0" fmla="*/ 0 w 8905875"/>
                <a:gd name="connsiteY0" fmla="*/ 712617 h 1419225"/>
                <a:gd name="connsiteX1" fmla="*/ 1455896 w 8905875"/>
                <a:gd name="connsiteY1" fmla="*/ 1097332 h 1419225"/>
                <a:gd name="connsiteX2" fmla="*/ 2540318 w 8905875"/>
                <a:gd name="connsiteY2" fmla="*/ 780435 h 1419225"/>
                <a:gd name="connsiteX3" fmla="*/ 2754535 w 8905875"/>
                <a:gd name="connsiteY3" fmla="*/ 739763 h 1419225"/>
                <a:gd name="connsiteX4" fmla="*/ 3202305 w 8905875"/>
                <a:gd name="connsiteY4" fmla="*/ 717570 h 1419225"/>
                <a:gd name="connsiteX5" fmla="*/ 3349466 w 8905875"/>
                <a:gd name="connsiteY5" fmla="*/ 741859 h 1419225"/>
                <a:gd name="connsiteX6" fmla="*/ 4327303 w 8905875"/>
                <a:gd name="connsiteY6" fmla="*/ 1192010 h 1419225"/>
                <a:gd name="connsiteX7" fmla="*/ 4561713 w 8905875"/>
                <a:gd name="connsiteY7" fmla="*/ 1323455 h 1419225"/>
                <a:gd name="connsiteX8" fmla="*/ 5273136 w 8905875"/>
                <a:gd name="connsiteY8" fmla="*/ 1350030 h 1419225"/>
                <a:gd name="connsiteX9" fmla="*/ 5838920 w 8905875"/>
                <a:gd name="connsiteY9" fmla="*/ 955600 h 1419225"/>
                <a:gd name="connsiteX10" fmla="*/ 6068282 w 8905875"/>
                <a:gd name="connsiteY10" fmla="*/ 730333 h 1419225"/>
                <a:gd name="connsiteX11" fmla="*/ 6844189 w 8905875"/>
                <a:gd name="connsiteY11" fmla="*/ 109970 h 1419225"/>
                <a:gd name="connsiteX12" fmla="*/ 7077361 w 8905875"/>
                <a:gd name="connsiteY12" fmla="*/ 33389 h 1419225"/>
                <a:gd name="connsiteX13" fmla="*/ 7470458 w 8905875"/>
                <a:gd name="connsiteY13" fmla="*/ 6433 h 1419225"/>
                <a:gd name="connsiteX14" fmla="*/ 7702106 w 8905875"/>
                <a:gd name="connsiteY14" fmla="*/ 74442 h 1419225"/>
                <a:gd name="connsiteX15" fmla="*/ 8179499 w 8905875"/>
                <a:gd name="connsiteY15" fmla="*/ 400864 h 1419225"/>
                <a:gd name="connsiteX16" fmla="*/ 8908828 w 8905875"/>
                <a:gd name="connsiteY16" fmla="*/ 424771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905875" h="1419225">
                  <a:moveTo>
                    <a:pt x="0" y="712617"/>
                  </a:moveTo>
                  <a:cubicBezTo>
                    <a:pt x="393097" y="1032943"/>
                    <a:pt x="969455" y="1211346"/>
                    <a:pt x="1455896" y="1097332"/>
                  </a:cubicBezTo>
                  <a:cubicBezTo>
                    <a:pt x="1846136" y="1005892"/>
                    <a:pt x="2220468" y="853682"/>
                    <a:pt x="2540318" y="780435"/>
                  </a:cubicBezTo>
                  <a:cubicBezTo>
                    <a:pt x="2614136" y="763576"/>
                    <a:pt x="2684812" y="749860"/>
                    <a:pt x="2754535" y="739763"/>
                  </a:cubicBezTo>
                  <a:cubicBezTo>
                    <a:pt x="2906840" y="717570"/>
                    <a:pt x="3039237" y="700711"/>
                    <a:pt x="3202305" y="717570"/>
                  </a:cubicBezTo>
                  <a:cubicBezTo>
                    <a:pt x="3250216" y="722523"/>
                    <a:pt x="3299365" y="729857"/>
                    <a:pt x="3349466" y="741859"/>
                  </a:cubicBezTo>
                  <a:cubicBezTo>
                    <a:pt x="3665506" y="817677"/>
                    <a:pt x="4026408" y="1000177"/>
                    <a:pt x="4327303" y="1192010"/>
                  </a:cubicBezTo>
                  <a:cubicBezTo>
                    <a:pt x="4406170" y="1242302"/>
                    <a:pt x="4484275" y="1286212"/>
                    <a:pt x="4561713" y="1323455"/>
                  </a:cubicBezTo>
                  <a:cubicBezTo>
                    <a:pt x="4773359" y="1425087"/>
                    <a:pt x="4987576" y="1468807"/>
                    <a:pt x="5273136" y="1350030"/>
                  </a:cubicBezTo>
                  <a:cubicBezTo>
                    <a:pt x="5481447" y="1263448"/>
                    <a:pt x="5665566" y="1117525"/>
                    <a:pt x="5838920" y="955600"/>
                  </a:cubicBezTo>
                  <a:cubicBezTo>
                    <a:pt x="5917025" y="882733"/>
                    <a:pt x="5993035" y="806343"/>
                    <a:pt x="6068282" y="730333"/>
                  </a:cubicBezTo>
                  <a:cubicBezTo>
                    <a:pt x="6305741" y="489636"/>
                    <a:pt x="6556725" y="238081"/>
                    <a:pt x="6844189" y="109970"/>
                  </a:cubicBezTo>
                  <a:cubicBezTo>
                    <a:pt x="6922199" y="75204"/>
                    <a:pt x="7000209" y="51391"/>
                    <a:pt x="7077361" y="33389"/>
                  </a:cubicBezTo>
                  <a:cubicBezTo>
                    <a:pt x="7207091" y="3004"/>
                    <a:pt x="7336155" y="-8331"/>
                    <a:pt x="7470458" y="6433"/>
                  </a:cubicBezTo>
                  <a:cubicBezTo>
                    <a:pt x="7549706" y="15196"/>
                    <a:pt x="7626954" y="39580"/>
                    <a:pt x="7702106" y="74442"/>
                  </a:cubicBezTo>
                  <a:cubicBezTo>
                    <a:pt x="7831932" y="134735"/>
                    <a:pt x="8009192" y="285230"/>
                    <a:pt x="8179499" y="400864"/>
                  </a:cubicBezTo>
                  <a:cubicBezTo>
                    <a:pt x="8450008" y="584410"/>
                    <a:pt x="8755666" y="725666"/>
                    <a:pt x="8908828" y="42477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5" name="Freeform: Shape 144">
              <a:extLst>
                <a:ext uri="{FF2B5EF4-FFF2-40B4-BE49-F238E27FC236}">
                  <a16:creationId xmlns:a16="http://schemas.microsoft.com/office/drawing/2014/main" id="{AB3E624F-E14C-410E-87A1-A21D38BC9818}"/>
                </a:ext>
              </a:extLst>
            </p:cNvPr>
            <p:cNvSpPr/>
            <p:nvPr/>
          </p:nvSpPr>
          <p:spPr>
            <a:xfrm>
              <a:off x="2784884" y="7441813"/>
              <a:ext cx="9020175" cy="1514475"/>
            </a:xfrm>
            <a:custGeom>
              <a:avLst/>
              <a:gdLst>
                <a:gd name="connsiteX0" fmla="*/ 0 w 9020175"/>
                <a:gd name="connsiteY0" fmla="*/ 659581 h 1514475"/>
                <a:gd name="connsiteX1" fmla="*/ 1480376 w 9020175"/>
                <a:gd name="connsiteY1" fmla="*/ 1038009 h 1514475"/>
                <a:gd name="connsiteX2" fmla="*/ 2586895 w 9020175"/>
                <a:gd name="connsiteY2" fmla="*/ 749211 h 1514475"/>
                <a:gd name="connsiteX3" fmla="*/ 2804731 w 9020175"/>
                <a:gd name="connsiteY3" fmla="*/ 746067 h 1514475"/>
                <a:gd name="connsiteX4" fmla="*/ 3243548 w 9020175"/>
                <a:gd name="connsiteY4" fmla="*/ 818362 h 1514475"/>
                <a:gd name="connsiteX5" fmla="*/ 3385947 w 9020175"/>
                <a:gd name="connsiteY5" fmla="*/ 864654 h 1514475"/>
                <a:gd name="connsiteX6" fmla="*/ 4374071 w 9020175"/>
                <a:gd name="connsiteY6" fmla="*/ 1337665 h 1514475"/>
                <a:gd name="connsiteX7" fmla="*/ 4621625 w 9020175"/>
                <a:gd name="connsiteY7" fmla="*/ 1450060 h 1514475"/>
                <a:gd name="connsiteX8" fmla="*/ 5348097 w 9020175"/>
                <a:gd name="connsiteY8" fmla="*/ 1434439 h 1514475"/>
                <a:gd name="connsiteX9" fmla="*/ 5924074 w 9020175"/>
                <a:gd name="connsiteY9" fmla="*/ 1034770 h 1514475"/>
                <a:gd name="connsiteX10" fmla="*/ 6159341 w 9020175"/>
                <a:gd name="connsiteY10" fmla="*/ 808266 h 1514475"/>
                <a:gd name="connsiteX11" fmla="*/ 6937629 w 9020175"/>
                <a:gd name="connsiteY11" fmla="*/ 163423 h 1514475"/>
                <a:gd name="connsiteX12" fmla="*/ 7166896 w 9020175"/>
                <a:gd name="connsiteY12" fmla="*/ 67221 h 1514475"/>
                <a:gd name="connsiteX13" fmla="*/ 7559136 w 9020175"/>
                <a:gd name="connsiteY13" fmla="*/ 355 h 1514475"/>
                <a:gd name="connsiteX14" fmla="*/ 7796308 w 9020175"/>
                <a:gd name="connsiteY14" fmla="*/ 58839 h 1514475"/>
                <a:gd name="connsiteX15" fmla="*/ 8274558 w 9020175"/>
                <a:gd name="connsiteY15" fmla="*/ 398881 h 1514475"/>
                <a:gd name="connsiteX16" fmla="*/ 9020461 w 9020175"/>
                <a:gd name="connsiteY16" fmla="*/ 473748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020175" h="1514475">
                  <a:moveTo>
                    <a:pt x="0" y="659581"/>
                  </a:moveTo>
                  <a:cubicBezTo>
                    <a:pt x="396716" y="978668"/>
                    <a:pt x="992600" y="1166977"/>
                    <a:pt x="1480376" y="1038009"/>
                  </a:cubicBezTo>
                  <a:cubicBezTo>
                    <a:pt x="1878139" y="932853"/>
                    <a:pt x="2257044" y="777690"/>
                    <a:pt x="2586895" y="749211"/>
                  </a:cubicBezTo>
                  <a:cubicBezTo>
                    <a:pt x="2661571" y="742734"/>
                    <a:pt x="2733104" y="741781"/>
                    <a:pt x="2804731" y="746067"/>
                  </a:cubicBezTo>
                  <a:cubicBezTo>
                    <a:pt x="2955608" y="755021"/>
                    <a:pt x="3085433" y="773404"/>
                    <a:pt x="3243548" y="818362"/>
                  </a:cubicBezTo>
                  <a:cubicBezTo>
                    <a:pt x="3289649" y="831507"/>
                    <a:pt x="3337370" y="846175"/>
                    <a:pt x="3385947" y="864654"/>
                  </a:cubicBezTo>
                  <a:cubicBezTo>
                    <a:pt x="3695510" y="982192"/>
                    <a:pt x="4058888" y="1167835"/>
                    <a:pt x="4374071" y="1337665"/>
                  </a:cubicBezTo>
                  <a:cubicBezTo>
                    <a:pt x="4457129" y="1382433"/>
                    <a:pt x="4539711" y="1419675"/>
                    <a:pt x="4621625" y="1450060"/>
                  </a:cubicBezTo>
                  <a:cubicBezTo>
                    <a:pt x="4842796" y="1532261"/>
                    <a:pt x="5065681" y="1556645"/>
                    <a:pt x="5348097" y="1434439"/>
                  </a:cubicBezTo>
                  <a:cubicBezTo>
                    <a:pt x="5558219" y="1343571"/>
                    <a:pt x="5746433" y="1197076"/>
                    <a:pt x="5924074" y="1034770"/>
                  </a:cubicBezTo>
                  <a:cubicBezTo>
                    <a:pt x="6004179" y="961618"/>
                    <a:pt x="6082189" y="885037"/>
                    <a:pt x="6159341" y="808266"/>
                  </a:cubicBezTo>
                  <a:cubicBezTo>
                    <a:pt x="6401848" y="566616"/>
                    <a:pt x="6653879" y="311823"/>
                    <a:pt x="6937629" y="163423"/>
                  </a:cubicBezTo>
                  <a:cubicBezTo>
                    <a:pt x="7014210" y="123323"/>
                    <a:pt x="7091077" y="92938"/>
                    <a:pt x="7166896" y="67221"/>
                  </a:cubicBezTo>
                  <a:cubicBezTo>
                    <a:pt x="7295293" y="23691"/>
                    <a:pt x="7423690" y="-3455"/>
                    <a:pt x="7559136" y="355"/>
                  </a:cubicBezTo>
                  <a:cubicBezTo>
                    <a:pt x="7640574" y="2641"/>
                    <a:pt x="7719632" y="24168"/>
                    <a:pt x="7796308" y="58839"/>
                  </a:cubicBezTo>
                  <a:cubicBezTo>
                    <a:pt x="7933849" y="120942"/>
                    <a:pt x="8109395" y="277914"/>
                    <a:pt x="8274558" y="398881"/>
                  </a:cubicBezTo>
                  <a:cubicBezTo>
                    <a:pt x="8540306" y="593667"/>
                    <a:pt x="8845582" y="753973"/>
                    <a:pt x="9020461" y="473748"/>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6" name="Freeform: Shape 145">
              <a:extLst>
                <a:ext uri="{FF2B5EF4-FFF2-40B4-BE49-F238E27FC236}">
                  <a16:creationId xmlns:a16="http://schemas.microsoft.com/office/drawing/2014/main" id="{BEB49AF7-A8FD-4DE3-B93E-57FCE38821B4}"/>
                </a:ext>
              </a:extLst>
            </p:cNvPr>
            <p:cNvSpPr/>
            <p:nvPr/>
          </p:nvSpPr>
          <p:spPr>
            <a:xfrm>
              <a:off x="2660582" y="7393939"/>
              <a:ext cx="9124950" cy="1619250"/>
            </a:xfrm>
            <a:custGeom>
              <a:avLst/>
              <a:gdLst>
                <a:gd name="connsiteX0" fmla="*/ 0 w 9124950"/>
                <a:gd name="connsiteY0" fmla="*/ 612680 h 1619250"/>
                <a:gd name="connsiteX1" fmla="*/ 1504855 w 9124950"/>
                <a:gd name="connsiteY1" fmla="*/ 984727 h 1619250"/>
                <a:gd name="connsiteX2" fmla="*/ 2633567 w 9124950"/>
                <a:gd name="connsiteY2" fmla="*/ 724123 h 1619250"/>
                <a:gd name="connsiteX3" fmla="*/ 2854928 w 9124950"/>
                <a:gd name="connsiteY3" fmla="*/ 758508 h 1619250"/>
                <a:gd name="connsiteX4" fmla="*/ 3284792 w 9124950"/>
                <a:gd name="connsiteY4" fmla="*/ 925386 h 1619250"/>
                <a:gd name="connsiteX5" fmla="*/ 3422333 w 9124950"/>
                <a:gd name="connsiteY5" fmla="*/ 993585 h 1619250"/>
                <a:gd name="connsiteX6" fmla="*/ 4420743 w 9124950"/>
                <a:gd name="connsiteY6" fmla="*/ 1489552 h 1619250"/>
                <a:gd name="connsiteX7" fmla="*/ 4681443 w 9124950"/>
                <a:gd name="connsiteY7" fmla="*/ 1582992 h 1619250"/>
                <a:gd name="connsiteX8" fmla="*/ 5422964 w 9124950"/>
                <a:gd name="connsiteY8" fmla="*/ 1525175 h 1619250"/>
                <a:gd name="connsiteX9" fmla="*/ 6009132 w 9124950"/>
                <a:gd name="connsiteY9" fmla="*/ 1120172 h 1619250"/>
                <a:gd name="connsiteX10" fmla="*/ 6250305 w 9124950"/>
                <a:gd name="connsiteY10" fmla="*/ 892525 h 1619250"/>
                <a:gd name="connsiteX11" fmla="*/ 7031070 w 9124950"/>
                <a:gd name="connsiteY11" fmla="*/ 223203 h 1619250"/>
                <a:gd name="connsiteX12" fmla="*/ 7256431 w 9124950"/>
                <a:gd name="connsiteY12" fmla="*/ 107474 h 1619250"/>
                <a:gd name="connsiteX13" fmla="*/ 7647909 w 9124950"/>
                <a:gd name="connsiteY13" fmla="*/ 604 h 1619250"/>
                <a:gd name="connsiteX14" fmla="*/ 7890701 w 9124950"/>
                <a:gd name="connsiteY14" fmla="*/ 49562 h 1619250"/>
                <a:gd name="connsiteX15" fmla="*/ 8369904 w 9124950"/>
                <a:gd name="connsiteY15" fmla="*/ 403321 h 1619250"/>
                <a:gd name="connsiteX16" fmla="*/ 9132380 w 9124950"/>
                <a:gd name="connsiteY16" fmla="*/ 529146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24950" h="1619250">
                  <a:moveTo>
                    <a:pt x="0" y="612680"/>
                  </a:moveTo>
                  <a:cubicBezTo>
                    <a:pt x="400241" y="930530"/>
                    <a:pt x="1015651" y="1128554"/>
                    <a:pt x="1504855" y="984727"/>
                  </a:cubicBezTo>
                  <a:cubicBezTo>
                    <a:pt x="1910239" y="865569"/>
                    <a:pt x="2293430" y="706978"/>
                    <a:pt x="2633567" y="724123"/>
                  </a:cubicBezTo>
                  <a:cubicBezTo>
                    <a:pt x="2709005" y="727933"/>
                    <a:pt x="2781491" y="739363"/>
                    <a:pt x="2854928" y="758508"/>
                  </a:cubicBezTo>
                  <a:cubicBezTo>
                    <a:pt x="3004471" y="797465"/>
                    <a:pt x="3131630" y="851948"/>
                    <a:pt x="3284792" y="925386"/>
                  </a:cubicBezTo>
                  <a:cubicBezTo>
                    <a:pt x="3329083" y="946627"/>
                    <a:pt x="3375279" y="968820"/>
                    <a:pt x="3422333" y="993585"/>
                  </a:cubicBezTo>
                  <a:cubicBezTo>
                    <a:pt x="3725228" y="1153224"/>
                    <a:pt x="4091369" y="1341533"/>
                    <a:pt x="4420743" y="1489552"/>
                  </a:cubicBezTo>
                  <a:cubicBezTo>
                    <a:pt x="4507992" y="1528795"/>
                    <a:pt x="4595051" y="1559465"/>
                    <a:pt x="4681443" y="1582992"/>
                  </a:cubicBezTo>
                  <a:cubicBezTo>
                    <a:pt x="4912138" y="1645952"/>
                    <a:pt x="5143691" y="1650715"/>
                    <a:pt x="5422964" y="1525175"/>
                  </a:cubicBezTo>
                  <a:cubicBezTo>
                    <a:pt x="5634800" y="1429925"/>
                    <a:pt x="5827205" y="1283050"/>
                    <a:pt x="6009132" y="1120172"/>
                  </a:cubicBezTo>
                  <a:cubicBezTo>
                    <a:pt x="6091143" y="1046735"/>
                    <a:pt x="6171152" y="969963"/>
                    <a:pt x="6250305" y="892525"/>
                  </a:cubicBezTo>
                  <a:cubicBezTo>
                    <a:pt x="6497765" y="649828"/>
                    <a:pt x="6751034" y="391986"/>
                    <a:pt x="7031070" y="223203"/>
                  </a:cubicBezTo>
                  <a:cubicBezTo>
                    <a:pt x="7106317" y="177864"/>
                    <a:pt x="7181850" y="140717"/>
                    <a:pt x="7256431" y="107474"/>
                  </a:cubicBezTo>
                  <a:cubicBezTo>
                    <a:pt x="7383590" y="50801"/>
                    <a:pt x="7511320" y="7652"/>
                    <a:pt x="7647909" y="604"/>
                  </a:cubicBezTo>
                  <a:cubicBezTo>
                    <a:pt x="7731633" y="-3682"/>
                    <a:pt x="7812500" y="15082"/>
                    <a:pt x="7890701" y="49562"/>
                  </a:cubicBezTo>
                  <a:cubicBezTo>
                    <a:pt x="8035957" y="113475"/>
                    <a:pt x="8209884" y="276924"/>
                    <a:pt x="8369904" y="403321"/>
                  </a:cubicBezTo>
                  <a:cubicBezTo>
                    <a:pt x="8630888" y="609442"/>
                    <a:pt x="8935879" y="788798"/>
                    <a:pt x="9132380" y="52914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7" name="Freeform: Shape 146">
              <a:extLst>
                <a:ext uri="{FF2B5EF4-FFF2-40B4-BE49-F238E27FC236}">
                  <a16:creationId xmlns:a16="http://schemas.microsoft.com/office/drawing/2014/main" id="{FAB001C5-A466-4FDF-B62C-9E7E50852A0F}"/>
                </a:ext>
              </a:extLst>
            </p:cNvPr>
            <p:cNvSpPr/>
            <p:nvPr/>
          </p:nvSpPr>
          <p:spPr>
            <a:xfrm>
              <a:off x="2536186" y="7343514"/>
              <a:ext cx="9239250" cy="1733550"/>
            </a:xfrm>
            <a:custGeom>
              <a:avLst/>
              <a:gdLst>
                <a:gd name="connsiteX0" fmla="*/ 0 w 9239250"/>
                <a:gd name="connsiteY0" fmla="*/ 568237 h 1733550"/>
                <a:gd name="connsiteX1" fmla="*/ 1529239 w 9239250"/>
                <a:gd name="connsiteY1" fmla="*/ 933997 h 1733550"/>
                <a:gd name="connsiteX2" fmla="*/ 2680145 w 9239250"/>
                <a:gd name="connsiteY2" fmla="*/ 701491 h 1733550"/>
                <a:gd name="connsiteX3" fmla="*/ 2905125 w 9239250"/>
                <a:gd name="connsiteY3" fmla="*/ 773405 h 1733550"/>
                <a:gd name="connsiteX4" fmla="*/ 3326035 w 9239250"/>
                <a:gd name="connsiteY4" fmla="*/ 1034771 h 1733550"/>
                <a:gd name="connsiteX5" fmla="*/ 3458813 w 9239250"/>
                <a:gd name="connsiteY5" fmla="*/ 1124973 h 1733550"/>
                <a:gd name="connsiteX6" fmla="*/ 4467511 w 9239250"/>
                <a:gd name="connsiteY6" fmla="*/ 1643895 h 1733550"/>
                <a:gd name="connsiteX7" fmla="*/ 4741355 w 9239250"/>
                <a:gd name="connsiteY7" fmla="*/ 1718380 h 1733550"/>
                <a:gd name="connsiteX8" fmla="*/ 5497925 w 9239250"/>
                <a:gd name="connsiteY8" fmla="*/ 1618368 h 1733550"/>
                <a:gd name="connsiteX9" fmla="*/ 6094286 w 9239250"/>
                <a:gd name="connsiteY9" fmla="*/ 1208031 h 1733550"/>
                <a:gd name="connsiteX10" fmla="*/ 6341364 w 9239250"/>
                <a:gd name="connsiteY10" fmla="*/ 979145 h 1733550"/>
                <a:gd name="connsiteX11" fmla="*/ 7124605 w 9239250"/>
                <a:gd name="connsiteY11" fmla="*/ 285439 h 1733550"/>
                <a:gd name="connsiteX12" fmla="*/ 7346062 w 9239250"/>
                <a:gd name="connsiteY12" fmla="*/ 150184 h 1733550"/>
                <a:gd name="connsiteX13" fmla="*/ 7736681 w 9239250"/>
                <a:gd name="connsiteY13" fmla="*/ 3404 h 1733550"/>
                <a:gd name="connsiteX14" fmla="*/ 7985093 w 9239250"/>
                <a:gd name="connsiteY14" fmla="*/ 42838 h 1733550"/>
                <a:gd name="connsiteX15" fmla="*/ 8465153 w 9239250"/>
                <a:gd name="connsiteY15" fmla="*/ 410217 h 1733550"/>
                <a:gd name="connsiteX16" fmla="*/ 9244298 w 9239250"/>
                <a:gd name="connsiteY16" fmla="*/ 587096 h 173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239250" h="1733550">
                  <a:moveTo>
                    <a:pt x="0" y="568237"/>
                  </a:moveTo>
                  <a:cubicBezTo>
                    <a:pt x="403765" y="884943"/>
                    <a:pt x="1038701" y="1092302"/>
                    <a:pt x="1529239" y="933997"/>
                  </a:cubicBezTo>
                  <a:cubicBezTo>
                    <a:pt x="1942052" y="800837"/>
                    <a:pt x="2330006" y="637864"/>
                    <a:pt x="2680145" y="701491"/>
                  </a:cubicBezTo>
                  <a:cubicBezTo>
                    <a:pt x="2756535" y="715398"/>
                    <a:pt x="2830068" y="739020"/>
                    <a:pt x="2905125" y="773405"/>
                  </a:cubicBezTo>
                  <a:cubicBezTo>
                    <a:pt x="3054001" y="841699"/>
                    <a:pt x="3178016" y="932758"/>
                    <a:pt x="3326035" y="1034771"/>
                  </a:cubicBezTo>
                  <a:cubicBezTo>
                    <a:pt x="3368612" y="1064108"/>
                    <a:pt x="3413189" y="1093731"/>
                    <a:pt x="3458813" y="1124973"/>
                  </a:cubicBezTo>
                  <a:cubicBezTo>
                    <a:pt x="3754850" y="1326903"/>
                    <a:pt x="4123944" y="1517593"/>
                    <a:pt x="4467511" y="1643895"/>
                  </a:cubicBezTo>
                  <a:cubicBezTo>
                    <a:pt x="4558951" y="1677518"/>
                    <a:pt x="4650391" y="1701712"/>
                    <a:pt x="4741355" y="1718380"/>
                  </a:cubicBezTo>
                  <a:cubicBezTo>
                    <a:pt x="4981480" y="1762386"/>
                    <a:pt x="5221700" y="1747241"/>
                    <a:pt x="5497925" y="1618368"/>
                  </a:cubicBezTo>
                  <a:cubicBezTo>
                    <a:pt x="5711571" y="1518736"/>
                    <a:pt x="5907977" y="1371480"/>
                    <a:pt x="6094286" y="1208031"/>
                  </a:cubicBezTo>
                  <a:cubicBezTo>
                    <a:pt x="6178296" y="1134403"/>
                    <a:pt x="6260306" y="1057250"/>
                    <a:pt x="6341364" y="979145"/>
                  </a:cubicBezTo>
                  <a:cubicBezTo>
                    <a:pt x="6593777" y="735400"/>
                    <a:pt x="6848285" y="474606"/>
                    <a:pt x="7124605" y="285439"/>
                  </a:cubicBezTo>
                  <a:cubicBezTo>
                    <a:pt x="7198424" y="234862"/>
                    <a:pt x="7272719" y="190951"/>
                    <a:pt x="7346062" y="150184"/>
                  </a:cubicBezTo>
                  <a:cubicBezTo>
                    <a:pt x="7471791" y="80176"/>
                    <a:pt x="7598950" y="21025"/>
                    <a:pt x="7736681" y="3404"/>
                  </a:cubicBezTo>
                  <a:cubicBezTo>
                    <a:pt x="7822597" y="-7550"/>
                    <a:pt x="7905274" y="8548"/>
                    <a:pt x="7985093" y="42838"/>
                  </a:cubicBezTo>
                  <a:cubicBezTo>
                    <a:pt x="8138160" y="108465"/>
                    <a:pt x="8310182" y="278581"/>
                    <a:pt x="8465153" y="410217"/>
                  </a:cubicBezTo>
                  <a:cubicBezTo>
                    <a:pt x="8721185" y="627768"/>
                    <a:pt x="9025985" y="825983"/>
                    <a:pt x="9244298" y="58709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8" name="Freeform: Shape 147">
              <a:extLst>
                <a:ext uri="{FF2B5EF4-FFF2-40B4-BE49-F238E27FC236}">
                  <a16:creationId xmlns:a16="http://schemas.microsoft.com/office/drawing/2014/main" id="{D50F392E-B807-4014-9211-3B2E6A83F7BC}"/>
                </a:ext>
              </a:extLst>
            </p:cNvPr>
            <p:cNvSpPr/>
            <p:nvPr/>
          </p:nvSpPr>
          <p:spPr>
            <a:xfrm>
              <a:off x="2411885" y="7291644"/>
              <a:ext cx="9353550" cy="1857375"/>
            </a:xfrm>
            <a:custGeom>
              <a:avLst/>
              <a:gdLst>
                <a:gd name="connsiteX0" fmla="*/ 0 w 9353550"/>
                <a:gd name="connsiteY0" fmla="*/ 525333 h 1857375"/>
                <a:gd name="connsiteX1" fmla="*/ 1553718 w 9353550"/>
                <a:gd name="connsiteY1" fmla="*/ 884806 h 1857375"/>
                <a:gd name="connsiteX2" fmla="*/ 2726817 w 9353550"/>
                <a:gd name="connsiteY2" fmla="*/ 680495 h 1857375"/>
                <a:gd name="connsiteX3" fmla="*/ 2955417 w 9353550"/>
                <a:gd name="connsiteY3" fmla="*/ 789937 h 1857375"/>
                <a:gd name="connsiteX4" fmla="*/ 3367373 w 9353550"/>
                <a:gd name="connsiteY4" fmla="*/ 1145887 h 1857375"/>
                <a:gd name="connsiteX5" fmla="*/ 3495389 w 9353550"/>
                <a:gd name="connsiteY5" fmla="*/ 1257996 h 1857375"/>
                <a:gd name="connsiteX6" fmla="*/ 4514374 w 9353550"/>
                <a:gd name="connsiteY6" fmla="*/ 1799873 h 1857375"/>
                <a:gd name="connsiteX7" fmla="*/ 4801362 w 9353550"/>
                <a:gd name="connsiteY7" fmla="*/ 1855404 h 1857375"/>
                <a:gd name="connsiteX8" fmla="*/ 5572983 w 9353550"/>
                <a:gd name="connsiteY8" fmla="*/ 1713291 h 1857375"/>
                <a:gd name="connsiteX9" fmla="*/ 6179535 w 9353550"/>
                <a:gd name="connsiteY9" fmla="*/ 1297620 h 1857375"/>
                <a:gd name="connsiteX10" fmla="*/ 6432519 w 9353550"/>
                <a:gd name="connsiteY10" fmla="*/ 1067591 h 1857375"/>
                <a:gd name="connsiteX11" fmla="*/ 7218140 w 9353550"/>
                <a:gd name="connsiteY11" fmla="*/ 349406 h 1857375"/>
                <a:gd name="connsiteX12" fmla="*/ 7435596 w 9353550"/>
                <a:gd name="connsiteY12" fmla="*/ 194530 h 1857375"/>
                <a:gd name="connsiteX13" fmla="*/ 7825359 w 9353550"/>
                <a:gd name="connsiteY13" fmla="*/ 7840 h 1857375"/>
                <a:gd name="connsiteX14" fmla="*/ 8079391 w 9353550"/>
                <a:gd name="connsiteY14" fmla="*/ 37748 h 1857375"/>
                <a:gd name="connsiteX15" fmla="*/ 8560403 w 9353550"/>
                <a:gd name="connsiteY15" fmla="*/ 418843 h 1857375"/>
                <a:gd name="connsiteX16" fmla="*/ 9356122 w 9353550"/>
                <a:gd name="connsiteY16" fmla="*/ 6466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353550" h="1857375">
                  <a:moveTo>
                    <a:pt x="0" y="525333"/>
                  </a:moveTo>
                  <a:cubicBezTo>
                    <a:pt x="407289" y="840801"/>
                    <a:pt x="1061561" y="1057400"/>
                    <a:pt x="1553718" y="884806"/>
                  </a:cubicBezTo>
                  <a:cubicBezTo>
                    <a:pt x="1973961" y="737359"/>
                    <a:pt x="2367153" y="569719"/>
                    <a:pt x="2726817" y="680495"/>
                  </a:cubicBezTo>
                  <a:cubicBezTo>
                    <a:pt x="2804160" y="704308"/>
                    <a:pt x="2879122" y="740122"/>
                    <a:pt x="2955417" y="789937"/>
                  </a:cubicBezTo>
                  <a:cubicBezTo>
                    <a:pt x="3104198" y="887283"/>
                    <a:pt x="3224689" y="1015204"/>
                    <a:pt x="3367373" y="1145887"/>
                  </a:cubicBezTo>
                  <a:cubicBezTo>
                    <a:pt x="3408236" y="1183320"/>
                    <a:pt x="3451098" y="1220563"/>
                    <a:pt x="3495389" y="1257996"/>
                  </a:cubicBezTo>
                  <a:cubicBezTo>
                    <a:pt x="3784187" y="1502408"/>
                    <a:pt x="4156615" y="1695193"/>
                    <a:pt x="4514374" y="1799873"/>
                  </a:cubicBezTo>
                  <a:cubicBezTo>
                    <a:pt x="4610005" y="1827877"/>
                    <a:pt x="4705922" y="1845784"/>
                    <a:pt x="4801362" y="1855404"/>
                  </a:cubicBezTo>
                  <a:cubicBezTo>
                    <a:pt x="5050917" y="1880645"/>
                    <a:pt x="5299806" y="1845212"/>
                    <a:pt x="5572983" y="1713291"/>
                  </a:cubicBezTo>
                  <a:cubicBezTo>
                    <a:pt x="5788343" y="1609183"/>
                    <a:pt x="5988939" y="1461545"/>
                    <a:pt x="6179535" y="1297620"/>
                  </a:cubicBezTo>
                  <a:cubicBezTo>
                    <a:pt x="6265450" y="1223706"/>
                    <a:pt x="6349460" y="1146363"/>
                    <a:pt x="6432519" y="1067591"/>
                  </a:cubicBezTo>
                  <a:cubicBezTo>
                    <a:pt x="6689884" y="822894"/>
                    <a:pt x="6945821" y="559051"/>
                    <a:pt x="7218140" y="349406"/>
                  </a:cubicBezTo>
                  <a:cubicBezTo>
                    <a:pt x="7290625" y="293590"/>
                    <a:pt x="7363492" y="242917"/>
                    <a:pt x="7435596" y="194530"/>
                  </a:cubicBezTo>
                  <a:cubicBezTo>
                    <a:pt x="7559897" y="111281"/>
                    <a:pt x="7686484" y="35843"/>
                    <a:pt x="7825359" y="7840"/>
                  </a:cubicBezTo>
                  <a:cubicBezTo>
                    <a:pt x="7913465" y="-9972"/>
                    <a:pt x="7997952" y="3649"/>
                    <a:pt x="8079391" y="37748"/>
                  </a:cubicBezTo>
                  <a:cubicBezTo>
                    <a:pt x="8240268" y="105090"/>
                    <a:pt x="8410384" y="281874"/>
                    <a:pt x="8560403" y="418843"/>
                  </a:cubicBezTo>
                  <a:cubicBezTo>
                    <a:pt x="8811387" y="648015"/>
                    <a:pt x="9116187" y="864994"/>
                    <a:pt x="9356122" y="64668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9" name="Freeform: Shape 148">
              <a:extLst>
                <a:ext uri="{FF2B5EF4-FFF2-40B4-BE49-F238E27FC236}">
                  <a16:creationId xmlns:a16="http://schemas.microsoft.com/office/drawing/2014/main" id="{A6C31939-99AB-4A16-81DF-E94DBC1DC2F7}"/>
                </a:ext>
              </a:extLst>
            </p:cNvPr>
            <p:cNvSpPr/>
            <p:nvPr/>
          </p:nvSpPr>
          <p:spPr>
            <a:xfrm>
              <a:off x="2287583" y="7238332"/>
              <a:ext cx="9467850" cy="1990725"/>
            </a:xfrm>
            <a:custGeom>
              <a:avLst/>
              <a:gdLst>
                <a:gd name="connsiteX0" fmla="*/ 0 w 9467850"/>
                <a:gd name="connsiteY0" fmla="*/ 483871 h 1990725"/>
                <a:gd name="connsiteX1" fmla="*/ 1578197 w 9467850"/>
                <a:gd name="connsiteY1" fmla="*/ 836962 h 1990725"/>
                <a:gd name="connsiteX2" fmla="*/ 2773394 w 9467850"/>
                <a:gd name="connsiteY2" fmla="*/ 660750 h 1990725"/>
                <a:gd name="connsiteX3" fmla="*/ 3005519 w 9467850"/>
                <a:gd name="connsiteY3" fmla="*/ 807816 h 1990725"/>
                <a:gd name="connsiteX4" fmla="*/ 3408521 w 9467850"/>
                <a:gd name="connsiteY4" fmla="*/ 1258253 h 1990725"/>
                <a:gd name="connsiteX5" fmla="*/ 3531775 w 9467850"/>
                <a:gd name="connsiteY5" fmla="*/ 1392270 h 1990725"/>
                <a:gd name="connsiteX6" fmla="*/ 4561142 w 9467850"/>
                <a:gd name="connsiteY6" fmla="*/ 1957102 h 1990725"/>
                <a:gd name="connsiteX7" fmla="*/ 4861274 w 9467850"/>
                <a:gd name="connsiteY7" fmla="*/ 1993678 h 1990725"/>
                <a:gd name="connsiteX8" fmla="*/ 5647944 w 9467850"/>
                <a:gd name="connsiteY8" fmla="*/ 1809370 h 1990725"/>
                <a:gd name="connsiteX9" fmla="*/ 6264688 w 9467850"/>
                <a:gd name="connsiteY9" fmla="*/ 1388365 h 1990725"/>
                <a:gd name="connsiteX10" fmla="*/ 6523578 w 9467850"/>
                <a:gd name="connsiteY10" fmla="*/ 1157098 h 1990725"/>
                <a:gd name="connsiteX11" fmla="*/ 7311676 w 9467850"/>
                <a:gd name="connsiteY11" fmla="*/ 414433 h 1990725"/>
                <a:gd name="connsiteX12" fmla="*/ 7525226 w 9467850"/>
                <a:gd name="connsiteY12" fmla="*/ 240031 h 1990725"/>
                <a:gd name="connsiteX13" fmla="*/ 7914132 w 9467850"/>
                <a:gd name="connsiteY13" fmla="*/ 13336 h 1990725"/>
                <a:gd name="connsiteX14" fmla="*/ 8173784 w 9467850"/>
                <a:gd name="connsiteY14" fmla="*/ 33719 h 1990725"/>
                <a:gd name="connsiteX15" fmla="*/ 8655748 w 9467850"/>
                <a:gd name="connsiteY15" fmla="*/ 428435 h 1990725"/>
                <a:gd name="connsiteX16" fmla="*/ 9468041 w 9467850"/>
                <a:gd name="connsiteY16" fmla="*/ 707327 h 1990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467850" h="1990725">
                  <a:moveTo>
                    <a:pt x="0" y="483871"/>
                  </a:moveTo>
                  <a:cubicBezTo>
                    <a:pt x="410813" y="798100"/>
                    <a:pt x="1084421" y="1023843"/>
                    <a:pt x="1578197" y="836962"/>
                  </a:cubicBezTo>
                  <a:cubicBezTo>
                    <a:pt x="2005775" y="675133"/>
                    <a:pt x="2404872" y="502540"/>
                    <a:pt x="2773394" y="660750"/>
                  </a:cubicBezTo>
                  <a:cubicBezTo>
                    <a:pt x="2851880" y="694468"/>
                    <a:pt x="2928366" y="742379"/>
                    <a:pt x="3005519" y="807816"/>
                  </a:cubicBezTo>
                  <a:cubicBezTo>
                    <a:pt x="3154871" y="934213"/>
                    <a:pt x="3271266" y="1098995"/>
                    <a:pt x="3408521" y="1258253"/>
                  </a:cubicBezTo>
                  <a:cubicBezTo>
                    <a:pt x="3447669" y="1303687"/>
                    <a:pt x="3488817" y="1348550"/>
                    <a:pt x="3531775" y="1392270"/>
                  </a:cubicBezTo>
                  <a:cubicBezTo>
                    <a:pt x="3813143" y="1679163"/>
                    <a:pt x="4189190" y="1873854"/>
                    <a:pt x="4561142" y="1957102"/>
                  </a:cubicBezTo>
                  <a:cubicBezTo>
                    <a:pt x="4660964" y="1979486"/>
                    <a:pt x="4761357" y="1991107"/>
                    <a:pt x="4861274" y="1993678"/>
                  </a:cubicBezTo>
                  <a:cubicBezTo>
                    <a:pt x="5120355" y="2000346"/>
                    <a:pt x="5377815" y="1944434"/>
                    <a:pt x="5647944" y="1809370"/>
                  </a:cubicBezTo>
                  <a:cubicBezTo>
                    <a:pt x="5864924" y="1700785"/>
                    <a:pt x="6069807" y="1552861"/>
                    <a:pt x="6264688" y="1388365"/>
                  </a:cubicBezTo>
                  <a:cubicBezTo>
                    <a:pt x="6352604" y="1314165"/>
                    <a:pt x="6438614" y="1236536"/>
                    <a:pt x="6523578" y="1157098"/>
                  </a:cubicBezTo>
                  <a:cubicBezTo>
                    <a:pt x="6785991" y="911353"/>
                    <a:pt x="7043166" y="644653"/>
                    <a:pt x="7311676" y="414433"/>
                  </a:cubicBezTo>
                  <a:cubicBezTo>
                    <a:pt x="7382828" y="353473"/>
                    <a:pt x="7454265" y="295847"/>
                    <a:pt x="7525226" y="240031"/>
                  </a:cubicBezTo>
                  <a:cubicBezTo>
                    <a:pt x="7648099" y="143447"/>
                    <a:pt x="7773924" y="51721"/>
                    <a:pt x="7914132" y="13336"/>
                  </a:cubicBezTo>
                  <a:cubicBezTo>
                    <a:pt x="8004334" y="-11334"/>
                    <a:pt x="8090821" y="-190"/>
                    <a:pt x="8173784" y="33719"/>
                  </a:cubicBezTo>
                  <a:cubicBezTo>
                    <a:pt x="8342377" y="102680"/>
                    <a:pt x="8510588" y="286322"/>
                    <a:pt x="8655748" y="428435"/>
                  </a:cubicBezTo>
                  <a:cubicBezTo>
                    <a:pt x="8901589" y="669227"/>
                    <a:pt x="9206389" y="904971"/>
                    <a:pt x="9468041" y="707327"/>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50" name="Freeform: Shape 149">
              <a:extLst>
                <a:ext uri="{FF2B5EF4-FFF2-40B4-BE49-F238E27FC236}">
                  <a16:creationId xmlns:a16="http://schemas.microsoft.com/office/drawing/2014/main" id="{580FC490-B0E6-40AF-A966-29C8E04A167E}"/>
                </a:ext>
              </a:extLst>
            </p:cNvPr>
            <p:cNvSpPr/>
            <p:nvPr/>
          </p:nvSpPr>
          <p:spPr>
            <a:xfrm>
              <a:off x="2163187" y="7184649"/>
              <a:ext cx="9572625" cy="2133600"/>
            </a:xfrm>
            <a:custGeom>
              <a:avLst/>
              <a:gdLst>
                <a:gd name="connsiteX0" fmla="*/ 0 w 9572625"/>
                <a:gd name="connsiteY0" fmla="*/ 442685 h 2133600"/>
                <a:gd name="connsiteX1" fmla="*/ 1602581 w 9572625"/>
                <a:gd name="connsiteY1" fmla="*/ 789490 h 2133600"/>
                <a:gd name="connsiteX2" fmla="*/ 2819972 w 9572625"/>
                <a:gd name="connsiteY2" fmla="*/ 641472 h 2133600"/>
                <a:gd name="connsiteX3" fmla="*/ 3055715 w 9572625"/>
                <a:gd name="connsiteY3" fmla="*/ 826066 h 2133600"/>
                <a:gd name="connsiteX4" fmla="*/ 3449765 w 9572625"/>
                <a:gd name="connsiteY4" fmla="*/ 1371087 h 2133600"/>
                <a:gd name="connsiteX5" fmla="*/ 3568256 w 9572625"/>
                <a:gd name="connsiteY5" fmla="*/ 1527106 h 2133600"/>
                <a:gd name="connsiteX6" fmla="*/ 4607909 w 9572625"/>
                <a:gd name="connsiteY6" fmla="*/ 2114894 h 2133600"/>
                <a:gd name="connsiteX7" fmla="*/ 4921092 w 9572625"/>
                <a:gd name="connsiteY7" fmla="*/ 2132515 h 2133600"/>
                <a:gd name="connsiteX8" fmla="*/ 5722811 w 9572625"/>
                <a:gd name="connsiteY8" fmla="*/ 1906010 h 2133600"/>
                <a:gd name="connsiteX9" fmla="*/ 6349746 w 9572625"/>
                <a:gd name="connsiteY9" fmla="*/ 1479672 h 2133600"/>
                <a:gd name="connsiteX10" fmla="*/ 6614541 w 9572625"/>
                <a:gd name="connsiteY10" fmla="*/ 1247262 h 2133600"/>
                <a:gd name="connsiteX11" fmla="*/ 7405116 w 9572625"/>
                <a:gd name="connsiteY11" fmla="*/ 480213 h 2133600"/>
                <a:gd name="connsiteX12" fmla="*/ 7614762 w 9572625"/>
                <a:gd name="connsiteY12" fmla="*/ 286284 h 2133600"/>
                <a:gd name="connsiteX13" fmla="*/ 8002810 w 9572625"/>
                <a:gd name="connsiteY13" fmla="*/ 19679 h 2133600"/>
                <a:gd name="connsiteX14" fmla="*/ 8268081 w 9572625"/>
                <a:gd name="connsiteY14" fmla="*/ 30538 h 2133600"/>
                <a:gd name="connsiteX15" fmla="*/ 8750903 w 9572625"/>
                <a:gd name="connsiteY15" fmla="*/ 438970 h 2133600"/>
                <a:gd name="connsiteX16" fmla="*/ 9579769 w 9572625"/>
                <a:gd name="connsiteY16" fmla="*/ 768821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572625" h="2133600">
                  <a:moveTo>
                    <a:pt x="0" y="442685"/>
                  </a:moveTo>
                  <a:cubicBezTo>
                    <a:pt x="414338" y="755676"/>
                    <a:pt x="1106805" y="989515"/>
                    <a:pt x="1602581" y="789490"/>
                  </a:cubicBezTo>
                  <a:cubicBezTo>
                    <a:pt x="2037017" y="612325"/>
                    <a:pt x="2443067" y="435541"/>
                    <a:pt x="2819972" y="641472"/>
                  </a:cubicBezTo>
                  <a:cubicBezTo>
                    <a:pt x="2899696" y="685001"/>
                    <a:pt x="2977801" y="745294"/>
                    <a:pt x="3055715" y="826066"/>
                  </a:cubicBezTo>
                  <a:cubicBezTo>
                    <a:pt x="3206020" y="981800"/>
                    <a:pt x="3318510" y="1182872"/>
                    <a:pt x="3449765" y="1371087"/>
                  </a:cubicBezTo>
                  <a:cubicBezTo>
                    <a:pt x="3487388" y="1424522"/>
                    <a:pt x="3526536" y="1477005"/>
                    <a:pt x="3568256" y="1527106"/>
                  </a:cubicBezTo>
                  <a:cubicBezTo>
                    <a:pt x="3842004" y="1856576"/>
                    <a:pt x="4221766" y="2052505"/>
                    <a:pt x="4607909" y="2114894"/>
                  </a:cubicBezTo>
                  <a:cubicBezTo>
                    <a:pt x="4712018" y="2131372"/>
                    <a:pt x="4816793" y="2137087"/>
                    <a:pt x="4921092" y="2132515"/>
                  </a:cubicBezTo>
                  <a:cubicBezTo>
                    <a:pt x="5189887" y="2120704"/>
                    <a:pt x="5455539" y="2043837"/>
                    <a:pt x="5722811" y="1906010"/>
                  </a:cubicBezTo>
                  <a:cubicBezTo>
                    <a:pt x="5941314" y="1792568"/>
                    <a:pt x="6150578" y="1644644"/>
                    <a:pt x="6349746" y="1479672"/>
                  </a:cubicBezTo>
                  <a:cubicBezTo>
                    <a:pt x="6439567" y="1405281"/>
                    <a:pt x="6527673" y="1327367"/>
                    <a:pt x="6614541" y="1247262"/>
                  </a:cubicBezTo>
                  <a:cubicBezTo>
                    <a:pt x="6881908" y="1000469"/>
                    <a:pt x="7140893" y="731292"/>
                    <a:pt x="7405116" y="480213"/>
                  </a:cubicBezTo>
                  <a:cubicBezTo>
                    <a:pt x="7475029" y="414110"/>
                    <a:pt x="7544848" y="349435"/>
                    <a:pt x="7614762" y="286284"/>
                  </a:cubicBezTo>
                  <a:cubicBezTo>
                    <a:pt x="7735919" y="176080"/>
                    <a:pt x="7861269" y="68257"/>
                    <a:pt x="8002810" y="19679"/>
                  </a:cubicBezTo>
                  <a:cubicBezTo>
                    <a:pt x="8095012" y="-11944"/>
                    <a:pt x="8183594" y="-3371"/>
                    <a:pt x="8268081" y="30538"/>
                  </a:cubicBezTo>
                  <a:cubicBezTo>
                    <a:pt x="8444579" y="100833"/>
                    <a:pt x="8610695" y="291618"/>
                    <a:pt x="8750903" y="438970"/>
                  </a:cubicBezTo>
                  <a:cubicBezTo>
                    <a:pt x="8991409" y="691573"/>
                    <a:pt x="9296495" y="945795"/>
                    <a:pt x="9579769" y="76882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51" name="Freeform: Shape 150">
              <a:extLst>
                <a:ext uri="{FF2B5EF4-FFF2-40B4-BE49-F238E27FC236}">
                  <a16:creationId xmlns:a16="http://schemas.microsoft.com/office/drawing/2014/main" id="{02084E82-DAF3-41E3-80D4-122667059D59}"/>
                </a:ext>
              </a:extLst>
            </p:cNvPr>
            <p:cNvSpPr/>
            <p:nvPr/>
          </p:nvSpPr>
          <p:spPr>
            <a:xfrm>
              <a:off x="2038885" y="7129979"/>
              <a:ext cx="9686925" cy="2276475"/>
            </a:xfrm>
            <a:custGeom>
              <a:avLst/>
              <a:gdLst>
                <a:gd name="connsiteX0" fmla="*/ 0 w 9686925"/>
                <a:gd name="connsiteY0" fmla="*/ 402582 h 2276475"/>
                <a:gd name="connsiteX1" fmla="*/ 1627061 w 9686925"/>
                <a:gd name="connsiteY1" fmla="*/ 743005 h 2276475"/>
                <a:gd name="connsiteX2" fmla="*/ 3106008 w 9686925"/>
                <a:gd name="connsiteY2" fmla="*/ 845208 h 2276475"/>
                <a:gd name="connsiteX3" fmla="*/ 3604832 w 9686925"/>
                <a:gd name="connsiteY3" fmla="*/ 1662739 h 2276475"/>
                <a:gd name="connsiteX4" fmla="*/ 4981099 w 9686925"/>
                <a:gd name="connsiteY4" fmla="*/ 2272053 h 2276475"/>
                <a:gd name="connsiteX5" fmla="*/ 6434899 w 9686925"/>
                <a:gd name="connsiteY5" fmla="*/ 1571680 h 2276475"/>
                <a:gd name="connsiteX6" fmla="*/ 7704296 w 9686925"/>
                <a:gd name="connsiteY6" fmla="*/ 333049 h 2276475"/>
                <a:gd name="connsiteX7" fmla="*/ 8091583 w 9686925"/>
                <a:gd name="connsiteY7" fmla="*/ 26535 h 2276475"/>
                <a:gd name="connsiteX8" fmla="*/ 8846249 w 9686925"/>
                <a:gd name="connsiteY8" fmla="*/ 449921 h 2276475"/>
                <a:gd name="connsiteX9" fmla="*/ 9691688 w 9686925"/>
                <a:gd name="connsiteY9" fmla="*/ 830826 h 2276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86925" h="2276475">
                  <a:moveTo>
                    <a:pt x="0" y="402582"/>
                  </a:moveTo>
                  <a:cubicBezTo>
                    <a:pt x="417957" y="714335"/>
                    <a:pt x="1129856" y="957984"/>
                    <a:pt x="1627061" y="743005"/>
                  </a:cubicBezTo>
                  <a:cubicBezTo>
                    <a:pt x="2162080" y="511738"/>
                    <a:pt x="2654332" y="293139"/>
                    <a:pt x="3106008" y="845208"/>
                  </a:cubicBezTo>
                  <a:cubicBezTo>
                    <a:pt x="3300698" y="1083238"/>
                    <a:pt x="3422714" y="1408041"/>
                    <a:pt x="3604832" y="1662739"/>
                  </a:cubicBezTo>
                  <a:cubicBezTo>
                    <a:pt x="3942588" y="2135084"/>
                    <a:pt x="4470273" y="2327394"/>
                    <a:pt x="4981099" y="2272053"/>
                  </a:cubicBezTo>
                  <a:cubicBezTo>
                    <a:pt x="5491924" y="2216713"/>
                    <a:pt x="5987606" y="1935630"/>
                    <a:pt x="6434899" y="1571680"/>
                  </a:cubicBezTo>
                  <a:cubicBezTo>
                    <a:pt x="6882289" y="1207730"/>
                    <a:pt x="7289007" y="760722"/>
                    <a:pt x="7704296" y="333049"/>
                  </a:cubicBezTo>
                  <a:cubicBezTo>
                    <a:pt x="7824026" y="209700"/>
                    <a:pt x="7948422" y="85209"/>
                    <a:pt x="8091583" y="26535"/>
                  </a:cubicBezTo>
                  <a:cubicBezTo>
                    <a:pt x="8387239" y="-94719"/>
                    <a:pt x="8647367" y="226274"/>
                    <a:pt x="8846249" y="449921"/>
                  </a:cubicBezTo>
                  <a:cubicBezTo>
                    <a:pt x="9081326" y="714335"/>
                    <a:pt x="9386697" y="987131"/>
                    <a:pt x="9691688" y="830826"/>
                  </a:cubicBezTo>
                </a:path>
              </a:pathLst>
            </a:custGeom>
            <a:noFill/>
            <a:ln w="6350" cap="rnd">
              <a:solidFill>
                <a:srgbClr val="EDF0F7"/>
              </a:solidFill>
              <a:prstDash val="solid"/>
              <a:round/>
            </a:ln>
          </p:spPr>
          <p:txBody>
            <a:bodyPr rtlCol="0" anchor="ctr"/>
            <a:lstStyle/>
            <a:p>
              <a:endParaRPr lang="en-US">
                <a:solidFill>
                  <a:prstClr val="black"/>
                </a:solidFill>
              </a:endParaRPr>
            </a:p>
          </p:txBody>
        </p:sp>
      </p:grpSp>
      <p:sp>
        <p:nvSpPr>
          <p:cNvPr id="2" name="Chevron 1"/>
          <p:cNvSpPr/>
          <p:nvPr/>
        </p:nvSpPr>
        <p:spPr>
          <a:xfrm rot="5400000">
            <a:off x="7007021" y="-2691095"/>
            <a:ext cx="1669162" cy="7552344"/>
          </a:xfrm>
          <a:prstGeom prst="chevron">
            <a:avLst>
              <a:gd name="adj" fmla="val 30495"/>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r-FR" b="1" dirty="0">
                <a:solidFill>
                  <a:schemeClr val="tx1"/>
                </a:solidFill>
              </a:rPr>
              <a:t>1.	L'entrepreneuriat implique le processus de création—créer quelque chose de nouveau de valeur pour l'entrepreneur et pour le public.</a:t>
            </a:r>
          </a:p>
          <a:p>
            <a:pPr algn="ctr"/>
            <a:r>
              <a:rPr lang="fr-FR" b="1" dirty="0">
                <a:solidFill>
                  <a:schemeClr val="tx1"/>
                </a:solidFill>
              </a:rPr>
              <a:t>Mieux, plus rapide, moins cher ou différent</a:t>
            </a:r>
          </a:p>
        </p:txBody>
      </p:sp>
      <p:sp>
        <p:nvSpPr>
          <p:cNvPr id="60" name="Chevron 59"/>
          <p:cNvSpPr/>
          <p:nvPr/>
        </p:nvSpPr>
        <p:spPr>
          <a:xfrm rot="5400000">
            <a:off x="7071877" y="-1280476"/>
            <a:ext cx="1600099" cy="7552342"/>
          </a:xfrm>
          <a:prstGeom prst="chevron">
            <a:avLst>
              <a:gd name="adj" fmla="val 3049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r-FR" sz="2000" b="1" dirty="0">
                <a:solidFill>
                  <a:schemeClr val="tx1"/>
                </a:solidFill>
              </a:rPr>
              <a:t>Cela demande la dévotion du temps et des efforts nécessaires.</a:t>
            </a:r>
            <a:endParaRPr lang="en-US" sz="2000" b="1" dirty="0">
              <a:solidFill>
                <a:schemeClr val="tx1"/>
              </a:solidFill>
            </a:endParaRPr>
          </a:p>
        </p:txBody>
      </p:sp>
      <p:sp>
        <p:nvSpPr>
          <p:cNvPr id="61" name="Chevron 60"/>
          <p:cNvSpPr/>
          <p:nvPr/>
        </p:nvSpPr>
        <p:spPr>
          <a:xfrm rot="5400000">
            <a:off x="7034476" y="49526"/>
            <a:ext cx="1573998" cy="7611023"/>
          </a:xfrm>
          <a:prstGeom prst="chevron">
            <a:avLst>
              <a:gd name="adj" fmla="val 3049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r-FR" b="1" dirty="0">
                <a:solidFill>
                  <a:schemeClr val="tx1"/>
                </a:solidFill>
              </a:rPr>
              <a:t>   Les récompenses d'être un entrepreneur sont l'indépendance, la satisfaction personnelle et la récompense monétaire.</a:t>
            </a:r>
          </a:p>
        </p:txBody>
      </p:sp>
      <p:sp>
        <p:nvSpPr>
          <p:cNvPr id="62" name="Chevron 61"/>
          <p:cNvSpPr/>
          <p:nvPr/>
        </p:nvSpPr>
        <p:spPr>
          <a:xfrm rot="5400000">
            <a:off x="6923696" y="1499699"/>
            <a:ext cx="1845026" cy="7543130"/>
          </a:xfrm>
          <a:prstGeom prst="chevron">
            <a:avLst>
              <a:gd name="adj" fmla="val 30495"/>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r-FR" b="1" dirty="0">
                <a:solidFill>
                  <a:schemeClr val="tx1"/>
                </a:solidFill>
              </a:rPr>
              <a:t>    Il s'agit d'assumer les risques nécessaires. Comme l'avenir est inconnu, créer quelque chose de nouveau (c'est-à-dire l'entrepreneuriat) suppose un risque. L'action entrepreneuriale consiste à répondre à des décisions fondées sur l'incertitude afin de créer un profit.</a:t>
            </a:r>
            <a:endParaRPr lang="en-US" b="1" dirty="0">
              <a:solidFill>
                <a:schemeClr val="tx1"/>
              </a:solidFill>
            </a:endParaRPr>
          </a:p>
        </p:txBody>
      </p:sp>
      <p:sp>
        <p:nvSpPr>
          <p:cNvPr id="3" name="Rectangle 2"/>
          <p:cNvSpPr/>
          <p:nvPr/>
        </p:nvSpPr>
        <p:spPr>
          <a:xfrm>
            <a:off x="3266157" y="560045"/>
            <a:ext cx="1014246" cy="54971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t>1</a:t>
            </a:r>
          </a:p>
        </p:txBody>
      </p:sp>
      <p:sp>
        <p:nvSpPr>
          <p:cNvPr id="65" name="Rectangle 64"/>
          <p:cNvSpPr/>
          <p:nvPr/>
        </p:nvSpPr>
        <p:spPr>
          <a:xfrm>
            <a:off x="3264770" y="1908415"/>
            <a:ext cx="1014246" cy="54971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t>2</a:t>
            </a:r>
          </a:p>
        </p:txBody>
      </p:sp>
      <p:sp>
        <p:nvSpPr>
          <p:cNvPr id="66" name="Rectangle 65"/>
          <p:cNvSpPr/>
          <p:nvPr/>
        </p:nvSpPr>
        <p:spPr>
          <a:xfrm>
            <a:off x="3239325" y="3213646"/>
            <a:ext cx="1014246" cy="54971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t>3</a:t>
            </a:r>
          </a:p>
        </p:txBody>
      </p:sp>
      <p:sp>
        <p:nvSpPr>
          <p:cNvPr id="67" name="Rectangle 66"/>
          <p:cNvSpPr/>
          <p:nvPr/>
        </p:nvSpPr>
        <p:spPr>
          <a:xfrm>
            <a:off x="3266157" y="4513060"/>
            <a:ext cx="1014246" cy="54971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t>4</a:t>
            </a:r>
          </a:p>
        </p:txBody>
      </p:sp>
      <p:sp>
        <p:nvSpPr>
          <p:cNvPr id="59" name="Espace réservé du numéro de diapositive 3"/>
          <p:cNvSpPr txBox="1">
            <a:spLocks/>
          </p:cNvSpPr>
          <p:nvPr/>
        </p:nvSpPr>
        <p:spPr>
          <a:xfrm>
            <a:off x="8598770" y="6539942"/>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F4668DC-857F-487D-BFFA-8C0CA5037977}" type="slidenum">
              <a:rPr lang="fr-BE" smtClean="0"/>
              <a:pPr/>
              <a:t>17</a:t>
            </a:fld>
            <a:endParaRPr lang="fr-BE"/>
          </a:p>
        </p:txBody>
      </p:sp>
      <p:sp>
        <p:nvSpPr>
          <p:cNvPr id="63" name="ZoneTexte 62">
            <a:extLst>
              <a:ext uri="{FF2B5EF4-FFF2-40B4-BE49-F238E27FC236}">
                <a16:creationId xmlns:a16="http://schemas.microsoft.com/office/drawing/2014/main" id="{A0EADA7D-B569-49A8-8D51-3B19F1C101CA}"/>
              </a:ext>
            </a:extLst>
          </p:cNvPr>
          <p:cNvSpPr txBox="1"/>
          <p:nvPr/>
        </p:nvSpPr>
        <p:spPr>
          <a:xfrm>
            <a:off x="115410" y="158135"/>
            <a:ext cx="3589338" cy="461665"/>
          </a:xfrm>
          <a:prstGeom prst="rect">
            <a:avLst/>
          </a:prstGeom>
          <a:noFill/>
        </p:spPr>
        <p:txBody>
          <a:bodyPr wrap="square" rtlCol="0">
            <a:spAutoFit/>
          </a:bodyPr>
          <a:lstStyle/>
          <a:p>
            <a:r>
              <a:rPr lang="en-CA" sz="2400" b="1" dirty="0">
                <a:solidFill>
                  <a:srgbClr val="FF0000"/>
                </a:solidFill>
              </a:rPr>
              <a:t>3 : </a:t>
            </a:r>
            <a:r>
              <a:rPr lang="en-CA" sz="2400" b="1" dirty="0" err="1">
                <a:solidFill>
                  <a:srgbClr val="FF0000"/>
                </a:solidFill>
              </a:rPr>
              <a:t>L’entrepreneurship</a:t>
            </a:r>
            <a:endParaRPr lang="en-CA" sz="2400" b="1" dirty="0">
              <a:solidFill>
                <a:srgbClr val="FF0000"/>
              </a:solidFill>
            </a:endParaRPr>
          </a:p>
        </p:txBody>
      </p:sp>
      <p:pic>
        <p:nvPicPr>
          <p:cNvPr id="64" name="Picture 2" descr="Image associée">
            <a:extLst>
              <a:ext uri="{FF2B5EF4-FFF2-40B4-BE49-F238E27FC236}">
                <a16:creationId xmlns:a16="http://schemas.microsoft.com/office/drawing/2014/main" id="{17682811-3D32-49BA-A74A-EC42BC52051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701051" y="1843883"/>
            <a:ext cx="6469243" cy="3678388"/>
          </a:xfrm>
          <a:prstGeom prst="rect">
            <a:avLst/>
          </a:prstGeom>
          <a:noFill/>
          <a:ln>
            <a:noFill/>
          </a:ln>
        </p:spPr>
      </p:pic>
    </p:spTree>
    <p:extLst>
      <p:ext uri="{BB962C8B-B14F-4D97-AF65-F5344CB8AC3E}">
        <p14:creationId xmlns:p14="http://schemas.microsoft.com/office/powerpoint/2010/main" val="317934763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wipe(left)">
                                      <p:cBhvr>
                                        <p:cTn id="7" dur="2000"/>
                                        <p:tgtEl>
                                          <p:spTgt spid="11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4"/>
                                        </p:tgtEl>
                                        <p:attrNameLst>
                                          <p:attrName>style.visibility</p:attrName>
                                        </p:attrNameLst>
                                      </p:cBhvr>
                                      <p:to>
                                        <p:strVal val="visible"/>
                                      </p:to>
                                    </p:set>
                                    <p:animEffect transition="in" filter="fade">
                                      <p:cBhvr>
                                        <p:cTn id="26" dur="1000"/>
                                        <p:tgtEl>
                                          <p:spTgt spid="64"/>
                                        </p:tgtEl>
                                      </p:cBhvr>
                                    </p:animEffect>
                                    <p:anim calcmode="lin" valueType="num">
                                      <p:cBhvr>
                                        <p:cTn id="27" dur="1000" fill="hold"/>
                                        <p:tgtEl>
                                          <p:spTgt spid="64"/>
                                        </p:tgtEl>
                                        <p:attrNameLst>
                                          <p:attrName>ppt_x</p:attrName>
                                        </p:attrNameLst>
                                      </p:cBhvr>
                                      <p:tavLst>
                                        <p:tav tm="0">
                                          <p:val>
                                            <p:strVal val="#ppt_x"/>
                                          </p:val>
                                        </p:tav>
                                        <p:tav tm="100000">
                                          <p:val>
                                            <p:strVal val="#ppt_x"/>
                                          </p:val>
                                        </p:tav>
                                      </p:tavLst>
                                    </p:anim>
                                    <p:anim calcmode="lin" valueType="num">
                                      <p:cBhvr>
                                        <p:cTn id="2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65"/>
                                        </p:tgtEl>
                                        <p:attrNameLst>
                                          <p:attrName>style.visibility</p:attrName>
                                        </p:attrNameLst>
                                      </p:cBhvr>
                                      <p:to>
                                        <p:strVal val="visible"/>
                                      </p:to>
                                    </p:set>
                                    <p:animEffect transition="in" filter="fade">
                                      <p:cBhvr>
                                        <p:cTn id="33" dur="1000"/>
                                        <p:tgtEl>
                                          <p:spTgt spid="65"/>
                                        </p:tgtEl>
                                      </p:cBhvr>
                                    </p:animEffect>
                                    <p:anim calcmode="lin" valueType="num">
                                      <p:cBhvr>
                                        <p:cTn id="34" dur="1000" fill="hold"/>
                                        <p:tgtEl>
                                          <p:spTgt spid="65"/>
                                        </p:tgtEl>
                                        <p:attrNameLst>
                                          <p:attrName>ppt_x</p:attrName>
                                        </p:attrNameLst>
                                      </p:cBhvr>
                                      <p:tavLst>
                                        <p:tav tm="0">
                                          <p:val>
                                            <p:strVal val="#ppt_x"/>
                                          </p:val>
                                        </p:tav>
                                        <p:tav tm="100000">
                                          <p:val>
                                            <p:strVal val="#ppt_x"/>
                                          </p:val>
                                        </p:tav>
                                      </p:tavLst>
                                    </p:anim>
                                    <p:anim calcmode="lin" valueType="num">
                                      <p:cBhvr>
                                        <p:cTn id="35" dur="1000" fill="hold"/>
                                        <p:tgtEl>
                                          <p:spTgt spid="65"/>
                                        </p:tgtEl>
                                        <p:attrNameLst>
                                          <p:attrName>ppt_y</p:attrName>
                                        </p:attrNameLst>
                                      </p:cBhvr>
                                      <p:tavLst>
                                        <p:tav tm="0">
                                          <p:val>
                                            <p:strVal val="#ppt_y+.1"/>
                                          </p:val>
                                        </p:tav>
                                        <p:tav tm="100000">
                                          <p:val>
                                            <p:strVal val="#ppt_y"/>
                                          </p:val>
                                        </p:tav>
                                      </p:tavLst>
                                    </p:anim>
                                  </p:childTnLst>
                                </p:cTn>
                              </p:par>
                              <p:par>
                                <p:cTn id="36" presetID="10" presetClass="exit" presetSubtype="0" fill="hold" nodeType="withEffect">
                                  <p:stCondLst>
                                    <p:cond delay="0"/>
                                  </p:stCondLst>
                                  <p:childTnLst>
                                    <p:animEffect transition="out" filter="fade">
                                      <p:cBhvr>
                                        <p:cTn id="37" dur="500"/>
                                        <p:tgtEl>
                                          <p:spTgt spid="64"/>
                                        </p:tgtEl>
                                      </p:cBhvr>
                                    </p:animEffect>
                                    <p:set>
                                      <p:cBhvr>
                                        <p:cTn id="38" dur="1" fill="hold">
                                          <p:stCondLst>
                                            <p:cond delay="499"/>
                                          </p:stCondLst>
                                        </p:cTn>
                                        <p:tgtEl>
                                          <p:spTgt spid="6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60"/>
                                        </p:tgtEl>
                                        <p:attrNameLst>
                                          <p:attrName>style.visibility</p:attrName>
                                        </p:attrNameLst>
                                      </p:cBhvr>
                                      <p:to>
                                        <p:strVal val="visible"/>
                                      </p:to>
                                    </p:set>
                                    <p:animEffect transition="in" filter="fade">
                                      <p:cBhvr>
                                        <p:cTn id="43" dur="1000"/>
                                        <p:tgtEl>
                                          <p:spTgt spid="60"/>
                                        </p:tgtEl>
                                      </p:cBhvr>
                                    </p:animEffect>
                                    <p:anim calcmode="lin" valueType="num">
                                      <p:cBhvr>
                                        <p:cTn id="44" dur="1000" fill="hold"/>
                                        <p:tgtEl>
                                          <p:spTgt spid="60"/>
                                        </p:tgtEl>
                                        <p:attrNameLst>
                                          <p:attrName>ppt_x</p:attrName>
                                        </p:attrNameLst>
                                      </p:cBhvr>
                                      <p:tavLst>
                                        <p:tav tm="0">
                                          <p:val>
                                            <p:strVal val="#ppt_x"/>
                                          </p:val>
                                        </p:tav>
                                        <p:tav tm="100000">
                                          <p:val>
                                            <p:strVal val="#ppt_x"/>
                                          </p:val>
                                        </p:tav>
                                      </p:tavLst>
                                    </p:anim>
                                    <p:anim calcmode="lin" valueType="num">
                                      <p:cBhvr>
                                        <p:cTn id="45"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66"/>
                                        </p:tgtEl>
                                        <p:attrNameLst>
                                          <p:attrName>style.visibility</p:attrName>
                                        </p:attrNameLst>
                                      </p:cBhvr>
                                      <p:to>
                                        <p:strVal val="visible"/>
                                      </p:to>
                                    </p:set>
                                    <p:animEffect transition="in" filter="fade">
                                      <p:cBhvr>
                                        <p:cTn id="50" dur="1000"/>
                                        <p:tgtEl>
                                          <p:spTgt spid="66"/>
                                        </p:tgtEl>
                                      </p:cBhvr>
                                    </p:animEffect>
                                    <p:anim calcmode="lin" valueType="num">
                                      <p:cBhvr>
                                        <p:cTn id="51" dur="1000" fill="hold"/>
                                        <p:tgtEl>
                                          <p:spTgt spid="66"/>
                                        </p:tgtEl>
                                        <p:attrNameLst>
                                          <p:attrName>ppt_x</p:attrName>
                                        </p:attrNameLst>
                                      </p:cBhvr>
                                      <p:tavLst>
                                        <p:tav tm="0">
                                          <p:val>
                                            <p:strVal val="#ppt_x"/>
                                          </p:val>
                                        </p:tav>
                                        <p:tav tm="100000">
                                          <p:val>
                                            <p:strVal val="#ppt_x"/>
                                          </p:val>
                                        </p:tav>
                                      </p:tavLst>
                                    </p:anim>
                                    <p:anim calcmode="lin" valueType="num">
                                      <p:cBhvr>
                                        <p:cTn id="52"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61"/>
                                        </p:tgtEl>
                                        <p:attrNameLst>
                                          <p:attrName>style.visibility</p:attrName>
                                        </p:attrNameLst>
                                      </p:cBhvr>
                                      <p:to>
                                        <p:strVal val="visible"/>
                                      </p:to>
                                    </p:set>
                                    <p:animEffect transition="in" filter="fade">
                                      <p:cBhvr>
                                        <p:cTn id="57" dur="1000"/>
                                        <p:tgtEl>
                                          <p:spTgt spid="61"/>
                                        </p:tgtEl>
                                      </p:cBhvr>
                                    </p:animEffect>
                                    <p:anim calcmode="lin" valueType="num">
                                      <p:cBhvr>
                                        <p:cTn id="58" dur="1000" fill="hold"/>
                                        <p:tgtEl>
                                          <p:spTgt spid="61"/>
                                        </p:tgtEl>
                                        <p:attrNameLst>
                                          <p:attrName>ppt_x</p:attrName>
                                        </p:attrNameLst>
                                      </p:cBhvr>
                                      <p:tavLst>
                                        <p:tav tm="0">
                                          <p:val>
                                            <p:strVal val="#ppt_x"/>
                                          </p:val>
                                        </p:tav>
                                        <p:tav tm="100000">
                                          <p:val>
                                            <p:strVal val="#ppt_x"/>
                                          </p:val>
                                        </p:tav>
                                      </p:tavLst>
                                    </p:anim>
                                    <p:anim calcmode="lin" valueType="num">
                                      <p:cBhvr>
                                        <p:cTn id="59"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67"/>
                                        </p:tgtEl>
                                        <p:attrNameLst>
                                          <p:attrName>style.visibility</p:attrName>
                                        </p:attrNameLst>
                                      </p:cBhvr>
                                      <p:to>
                                        <p:strVal val="visible"/>
                                      </p:to>
                                    </p:set>
                                    <p:animEffect transition="in" filter="fade">
                                      <p:cBhvr>
                                        <p:cTn id="64" dur="1000"/>
                                        <p:tgtEl>
                                          <p:spTgt spid="67"/>
                                        </p:tgtEl>
                                      </p:cBhvr>
                                    </p:animEffect>
                                    <p:anim calcmode="lin" valueType="num">
                                      <p:cBhvr>
                                        <p:cTn id="65" dur="1000" fill="hold"/>
                                        <p:tgtEl>
                                          <p:spTgt spid="67"/>
                                        </p:tgtEl>
                                        <p:attrNameLst>
                                          <p:attrName>ppt_x</p:attrName>
                                        </p:attrNameLst>
                                      </p:cBhvr>
                                      <p:tavLst>
                                        <p:tav tm="0">
                                          <p:val>
                                            <p:strVal val="#ppt_x"/>
                                          </p:val>
                                        </p:tav>
                                        <p:tav tm="100000">
                                          <p:val>
                                            <p:strVal val="#ppt_x"/>
                                          </p:val>
                                        </p:tav>
                                      </p:tavLst>
                                    </p:anim>
                                    <p:anim calcmode="lin" valueType="num">
                                      <p:cBhvr>
                                        <p:cTn id="66"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62"/>
                                        </p:tgtEl>
                                        <p:attrNameLst>
                                          <p:attrName>style.visibility</p:attrName>
                                        </p:attrNameLst>
                                      </p:cBhvr>
                                      <p:to>
                                        <p:strVal val="visible"/>
                                      </p:to>
                                    </p:set>
                                    <p:animEffect transition="in" filter="fade">
                                      <p:cBhvr>
                                        <p:cTn id="71" dur="1000"/>
                                        <p:tgtEl>
                                          <p:spTgt spid="62"/>
                                        </p:tgtEl>
                                      </p:cBhvr>
                                    </p:animEffect>
                                    <p:anim calcmode="lin" valueType="num">
                                      <p:cBhvr>
                                        <p:cTn id="72" dur="1000" fill="hold"/>
                                        <p:tgtEl>
                                          <p:spTgt spid="62"/>
                                        </p:tgtEl>
                                        <p:attrNameLst>
                                          <p:attrName>ppt_x</p:attrName>
                                        </p:attrNameLst>
                                      </p:cBhvr>
                                      <p:tavLst>
                                        <p:tav tm="0">
                                          <p:val>
                                            <p:strVal val="#ppt_x"/>
                                          </p:val>
                                        </p:tav>
                                        <p:tav tm="100000">
                                          <p:val>
                                            <p:strVal val="#ppt_x"/>
                                          </p:val>
                                        </p:tav>
                                      </p:tavLst>
                                    </p:anim>
                                    <p:anim calcmode="lin" valueType="num">
                                      <p:cBhvr>
                                        <p:cTn id="73"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0" grpId="0" animBg="1"/>
      <p:bldP spid="61" grpId="0" animBg="1"/>
      <p:bldP spid="62" grpId="0" animBg="1"/>
      <p:bldP spid="3" grpId="0" animBg="1"/>
      <p:bldP spid="65" grpId="0" animBg="1"/>
      <p:bldP spid="66" grpId="0" animBg="1"/>
      <p:bldP spid="6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7" name="Group 116">
            <a:extLst>
              <a:ext uri="{FF2B5EF4-FFF2-40B4-BE49-F238E27FC236}">
                <a16:creationId xmlns:a16="http://schemas.microsoft.com/office/drawing/2014/main" id="{5E7B2E5C-A63E-4509-BD4C-F4F01ADA4AF2}"/>
              </a:ext>
            </a:extLst>
          </p:cNvPr>
          <p:cNvGrpSpPr/>
          <p:nvPr/>
        </p:nvGrpSpPr>
        <p:grpSpPr>
          <a:xfrm flipH="1">
            <a:off x="-111786" y="-1698086"/>
            <a:ext cx="15796527" cy="5135247"/>
            <a:chOff x="2038885" y="6212183"/>
            <a:chExt cx="9825895" cy="3194271"/>
          </a:xfrm>
        </p:grpSpPr>
        <p:sp>
          <p:nvSpPr>
            <p:cNvPr id="118" name="Freeform: Shape 117">
              <a:extLst>
                <a:ext uri="{FF2B5EF4-FFF2-40B4-BE49-F238E27FC236}">
                  <a16:creationId xmlns:a16="http://schemas.microsoft.com/office/drawing/2014/main" id="{C70B0D85-11C2-43DE-926F-44FD80FBF9A7}"/>
                </a:ext>
              </a:extLst>
            </p:cNvPr>
            <p:cNvSpPr/>
            <p:nvPr/>
          </p:nvSpPr>
          <p:spPr>
            <a:xfrm>
              <a:off x="3103685" y="6212183"/>
              <a:ext cx="8334375" cy="1952625"/>
            </a:xfrm>
            <a:custGeom>
              <a:avLst/>
              <a:gdLst>
                <a:gd name="connsiteX0" fmla="*/ 0 w 8334375"/>
                <a:gd name="connsiteY0" fmla="*/ 368639 h 1952625"/>
                <a:gd name="connsiteX1" fmla="*/ 636365 w 8334375"/>
                <a:gd name="connsiteY1" fmla="*/ 918708 h 1952625"/>
                <a:gd name="connsiteX2" fmla="*/ 1695926 w 8334375"/>
                <a:gd name="connsiteY2" fmla="*/ 759260 h 1952625"/>
                <a:gd name="connsiteX3" fmla="*/ 2689955 w 8334375"/>
                <a:gd name="connsiteY3" fmla="*/ 4213 h 1952625"/>
                <a:gd name="connsiteX4" fmla="*/ 3658934 w 8334375"/>
                <a:gd name="connsiteY4" fmla="*/ 456079 h 1952625"/>
                <a:gd name="connsiteX5" fmla="*/ 3933825 w 8334375"/>
                <a:gd name="connsiteY5" fmla="*/ 1086824 h 1952625"/>
                <a:gd name="connsiteX6" fmla="*/ 5008817 w 8334375"/>
                <a:gd name="connsiteY6" fmla="*/ 1438106 h 1952625"/>
                <a:gd name="connsiteX7" fmla="*/ 5703094 w 8334375"/>
                <a:gd name="connsiteY7" fmla="*/ 1248749 h 1952625"/>
                <a:gd name="connsiteX8" fmla="*/ 6431661 w 8334375"/>
                <a:gd name="connsiteY8" fmla="*/ 1887591 h 1952625"/>
                <a:gd name="connsiteX9" fmla="*/ 6937534 w 8334375"/>
                <a:gd name="connsiteY9" fmla="*/ 1753860 h 1952625"/>
                <a:gd name="connsiteX10" fmla="*/ 7845362 w 8334375"/>
                <a:gd name="connsiteY10" fmla="*/ 1907117 h 1952625"/>
                <a:gd name="connsiteX11" fmla="*/ 8102060 w 8334375"/>
                <a:gd name="connsiteY11" fmla="*/ 1817392 h 1952625"/>
                <a:gd name="connsiteX12" fmla="*/ 8336947 w 8334375"/>
                <a:gd name="connsiteY12" fmla="*/ 1957505 h 195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334375" h="1952625">
                  <a:moveTo>
                    <a:pt x="0" y="368639"/>
                  </a:moveTo>
                  <a:cubicBezTo>
                    <a:pt x="180689" y="591429"/>
                    <a:pt x="386810" y="797264"/>
                    <a:pt x="636365" y="918708"/>
                  </a:cubicBezTo>
                  <a:cubicBezTo>
                    <a:pt x="974312" y="1083205"/>
                    <a:pt x="1424273" y="1068060"/>
                    <a:pt x="1695926" y="759260"/>
                  </a:cubicBezTo>
                  <a:cubicBezTo>
                    <a:pt x="2008727" y="403691"/>
                    <a:pt x="2187988" y="50123"/>
                    <a:pt x="2689955" y="4213"/>
                  </a:cubicBezTo>
                  <a:cubicBezTo>
                    <a:pt x="3043904" y="-28172"/>
                    <a:pt x="3464433" y="126514"/>
                    <a:pt x="3658934" y="456079"/>
                  </a:cubicBezTo>
                  <a:cubicBezTo>
                    <a:pt x="3774377" y="651627"/>
                    <a:pt x="3838004" y="878608"/>
                    <a:pt x="3933825" y="1086824"/>
                  </a:cubicBezTo>
                  <a:cubicBezTo>
                    <a:pt x="4163663" y="1586125"/>
                    <a:pt x="4552665" y="1704806"/>
                    <a:pt x="5008817" y="1438106"/>
                  </a:cubicBezTo>
                  <a:cubicBezTo>
                    <a:pt x="5226653" y="1310757"/>
                    <a:pt x="5473256" y="1163501"/>
                    <a:pt x="5703094" y="1248749"/>
                  </a:cubicBezTo>
                  <a:cubicBezTo>
                    <a:pt x="6004465" y="1360477"/>
                    <a:pt x="6118194" y="1822059"/>
                    <a:pt x="6431661" y="1887591"/>
                  </a:cubicBezTo>
                  <a:cubicBezTo>
                    <a:pt x="6602921" y="1923405"/>
                    <a:pt x="6773323" y="1825202"/>
                    <a:pt x="6937534" y="1753860"/>
                  </a:cubicBezTo>
                  <a:cubicBezTo>
                    <a:pt x="7328440" y="1583839"/>
                    <a:pt x="7490746" y="1953980"/>
                    <a:pt x="7845362" y="1907117"/>
                  </a:cubicBezTo>
                  <a:cubicBezTo>
                    <a:pt x="7934325" y="1895402"/>
                    <a:pt x="8015002" y="1841966"/>
                    <a:pt x="8102060" y="1817392"/>
                  </a:cubicBezTo>
                  <a:cubicBezTo>
                    <a:pt x="8191976" y="1792055"/>
                    <a:pt x="8368189" y="1817487"/>
                    <a:pt x="8336947" y="195750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19" name="Freeform: Shape 118">
              <a:extLst>
                <a:ext uri="{FF2B5EF4-FFF2-40B4-BE49-F238E27FC236}">
                  <a16:creationId xmlns:a16="http://schemas.microsoft.com/office/drawing/2014/main" id="{B8F60224-2EAB-46C6-BDD0-E01F7292B788}"/>
                </a:ext>
              </a:extLst>
            </p:cNvPr>
            <p:cNvSpPr/>
            <p:nvPr/>
          </p:nvSpPr>
          <p:spPr>
            <a:xfrm>
              <a:off x="3120068" y="6275367"/>
              <a:ext cx="8334375" cy="1876425"/>
            </a:xfrm>
            <a:custGeom>
              <a:avLst/>
              <a:gdLst>
                <a:gd name="connsiteX0" fmla="*/ 0 w 8334375"/>
                <a:gd name="connsiteY0" fmla="*/ 419374 h 1876425"/>
                <a:gd name="connsiteX1" fmla="*/ 640747 w 8334375"/>
                <a:gd name="connsiteY1" fmla="*/ 944297 h 1876425"/>
                <a:gd name="connsiteX2" fmla="*/ 1224820 w 8334375"/>
                <a:gd name="connsiteY2" fmla="*/ 1014877 h 1876425"/>
                <a:gd name="connsiteX3" fmla="*/ 1688211 w 8334375"/>
                <a:gd name="connsiteY3" fmla="*/ 759893 h 1876425"/>
                <a:gd name="connsiteX4" fmla="*/ 2359914 w 8334375"/>
                <a:gd name="connsiteY4" fmla="*/ 101239 h 1876425"/>
                <a:gd name="connsiteX5" fmla="*/ 2675192 w 8334375"/>
                <a:gd name="connsiteY5" fmla="*/ 7989 h 1876425"/>
                <a:gd name="connsiteX6" fmla="*/ 3644646 w 8334375"/>
                <a:gd name="connsiteY6" fmla="*/ 411659 h 1876425"/>
                <a:gd name="connsiteX7" fmla="*/ 3938111 w 8334375"/>
                <a:gd name="connsiteY7" fmla="*/ 1030688 h 1876425"/>
                <a:gd name="connsiteX8" fmla="*/ 4109180 w 8334375"/>
                <a:gd name="connsiteY8" fmla="*/ 1302723 h 1876425"/>
                <a:gd name="connsiteX9" fmla="*/ 4998339 w 8334375"/>
                <a:gd name="connsiteY9" fmla="*/ 1433977 h 1876425"/>
                <a:gd name="connsiteX10" fmla="*/ 5357813 w 8334375"/>
                <a:gd name="connsiteY10" fmla="*/ 1255860 h 1876425"/>
                <a:gd name="connsiteX11" fmla="*/ 5840921 w 8334375"/>
                <a:gd name="connsiteY11" fmla="*/ 1218141 h 1876425"/>
                <a:gd name="connsiteX12" fmla="*/ 6536055 w 8334375"/>
                <a:gd name="connsiteY12" fmla="*/ 1815263 h 1876425"/>
                <a:gd name="connsiteX13" fmla="*/ 7013734 w 8334375"/>
                <a:gd name="connsiteY13" fmla="*/ 1702201 h 1876425"/>
                <a:gd name="connsiteX14" fmla="*/ 7873461 w 8334375"/>
                <a:gd name="connsiteY14" fmla="*/ 1844028 h 1876425"/>
                <a:gd name="connsiteX15" fmla="*/ 8115777 w 8334375"/>
                <a:gd name="connsiteY15" fmla="*/ 1757827 h 1876425"/>
                <a:gd name="connsiteX16" fmla="*/ 8338567 w 8334375"/>
                <a:gd name="connsiteY16" fmla="*/ 1876985 h 1876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876425">
                  <a:moveTo>
                    <a:pt x="0" y="419374"/>
                  </a:moveTo>
                  <a:cubicBezTo>
                    <a:pt x="179642" y="641116"/>
                    <a:pt x="390144" y="835331"/>
                    <a:pt x="640747" y="944297"/>
                  </a:cubicBezTo>
                  <a:cubicBezTo>
                    <a:pt x="820388" y="1022783"/>
                    <a:pt x="1029081" y="1051072"/>
                    <a:pt x="1224820" y="1014877"/>
                  </a:cubicBezTo>
                  <a:cubicBezTo>
                    <a:pt x="1397603" y="982778"/>
                    <a:pt x="1560862" y="901053"/>
                    <a:pt x="1688211" y="759893"/>
                  </a:cubicBezTo>
                  <a:cubicBezTo>
                    <a:pt x="1922145" y="500336"/>
                    <a:pt x="2086261" y="239637"/>
                    <a:pt x="2359914" y="101239"/>
                  </a:cubicBezTo>
                  <a:cubicBezTo>
                    <a:pt x="2450687" y="55233"/>
                    <a:pt x="2553843" y="23039"/>
                    <a:pt x="2675192" y="7989"/>
                  </a:cubicBezTo>
                  <a:cubicBezTo>
                    <a:pt x="3025712" y="-35445"/>
                    <a:pt x="3439287" y="98096"/>
                    <a:pt x="3644646" y="411659"/>
                  </a:cubicBezTo>
                  <a:cubicBezTo>
                    <a:pt x="3767519" y="599397"/>
                    <a:pt x="3839242" y="822758"/>
                    <a:pt x="3938111" y="1030688"/>
                  </a:cubicBezTo>
                  <a:cubicBezTo>
                    <a:pt x="3988784" y="1137559"/>
                    <a:pt x="4045934" y="1228428"/>
                    <a:pt x="4109180" y="1302723"/>
                  </a:cubicBezTo>
                  <a:cubicBezTo>
                    <a:pt x="4335304" y="1567422"/>
                    <a:pt x="4634103" y="1599426"/>
                    <a:pt x="4998339" y="1433977"/>
                  </a:cubicBezTo>
                  <a:cubicBezTo>
                    <a:pt x="5113687" y="1381590"/>
                    <a:pt x="5235893" y="1309295"/>
                    <a:pt x="5357813" y="1255860"/>
                  </a:cubicBezTo>
                  <a:cubicBezTo>
                    <a:pt x="5516213" y="1186708"/>
                    <a:pt x="5683473" y="1160610"/>
                    <a:pt x="5840921" y="1218141"/>
                  </a:cubicBezTo>
                  <a:cubicBezTo>
                    <a:pt x="6125337" y="1323392"/>
                    <a:pt x="6239828" y="1749540"/>
                    <a:pt x="6536055" y="1815263"/>
                  </a:cubicBezTo>
                  <a:cubicBezTo>
                    <a:pt x="6697695" y="1850982"/>
                    <a:pt x="6858667" y="1765161"/>
                    <a:pt x="7013734" y="1702201"/>
                  </a:cubicBezTo>
                  <a:cubicBezTo>
                    <a:pt x="7381018" y="1553135"/>
                    <a:pt x="7539800" y="1890701"/>
                    <a:pt x="7873461" y="1844028"/>
                  </a:cubicBezTo>
                  <a:cubicBezTo>
                    <a:pt x="7957376" y="1832217"/>
                    <a:pt x="8033671" y="1782211"/>
                    <a:pt x="8115777" y="1757827"/>
                  </a:cubicBezTo>
                  <a:cubicBezTo>
                    <a:pt x="8200549" y="1732681"/>
                    <a:pt x="8363903" y="1753065"/>
                    <a:pt x="8338567" y="187698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0" name="Freeform: Shape 119">
              <a:extLst>
                <a:ext uri="{FF2B5EF4-FFF2-40B4-BE49-F238E27FC236}">
                  <a16:creationId xmlns:a16="http://schemas.microsoft.com/office/drawing/2014/main" id="{D6B1E611-4005-4E9B-B647-FD5DF6DCBDD5}"/>
                </a:ext>
              </a:extLst>
            </p:cNvPr>
            <p:cNvSpPr/>
            <p:nvPr/>
          </p:nvSpPr>
          <p:spPr>
            <a:xfrm>
              <a:off x="3136356" y="6336895"/>
              <a:ext cx="8334375" cy="1790700"/>
            </a:xfrm>
            <a:custGeom>
              <a:avLst/>
              <a:gdLst>
                <a:gd name="connsiteX0" fmla="*/ 0 w 8334375"/>
                <a:gd name="connsiteY0" fmla="*/ 471861 h 1790700"/>
                <a:gd name="connsiteX1" fmla="*/ 645128 w 8334375"/>
                <a:gd name="connsiteY1" fmla="*/ 971542 h 1790700"/>
                <a:gd name="connsiteX2" fmla="*/ 1223010 w 8334375"/>
                <a:gd name="connsiteY2" fmla="*/ 1019644 h 1790700"/>
                <a:gd name="connsiteX3" fmla="*/ 1680401 w 8334375"/>
                <a:gd name="connsiteY3" fmla="*/ 762088 h 1790700"/>
                <a:gd name="connsiteX4" fmla="*/ 2350961 w 8334375"/>
                <a:gd name="connsiteY4" fmla="*/ 113435 h 1790700"/>
                <a:gd name="connsiteX5" fmla="*/ 2660333 w 8334375"/>
                <a:gd name="connsiteY5" fmla="*/ 13327 h 1790700"/>
                <a:gd name="connsiteX6" fmla="*/ 3630168 w 8334375"/>
                <a:gd name="connsiteY6" fmla="*/ 368800 h 1790700"/>
                <a:gd name="connsiteX7" fmla="*/ 3942207 w 8334375"/>
                <a:gd name="connsiteY7" fmla="*/ 976019 h 1790700"/>
                <a:gd name="connsiteX8" fmla="*/ 4113181 w 8334375"/>
                <a:gd name="connsiteY8" fmla="*/ 1248815 h 1790700"/>
                <a:gd name="connsiteX9" fmla="*/ 4987671 w 8334375"/>
                <a:gd name="connsiteY9" fmla="*/ 1431314 h 1790700"/>
                <a:gd name="connsiteX10" fmla="*/ 5411819 w 8334375"/>
                <a:gd name="connsiteY10" fmla="*/ 1231003 h 1790700"/>
                <a:gd name="connsiteX11" fmla="*/ 5978652 w 8334375"/>
                <a:gd name="connsiteY11" fmla="*/ 1188998 h 1790700"/>
                <a:gd name="connsiteX12" fmla="*/ 6640354 w 8334375"/>
                <a:gd name="connsiteY12" fmla="*/ 1744401 h 1790700"/>
                <a:gd name="connsiteX13" fmla="*/ 7089934 w 8334375"/>
                <a:gd name="connsiteY13" fmla="*/ 1652008 h 1790700"/>
                <a:gd name="connsiteX14" fmla="*/ 7901559 w 8334375"/>
                <a:gd name="connsiteY14" fmla="*/ 1782310 h 1790700"/>
                <a:gd name="connsiteX15" fmla="*/ 8129492 w 8334375"/>
                <a:gd name="connsiteY15" fmla="*/ 1699633 h 1790700"/>
                <a:gd name="connsiteX16" fmla="*/ 8340090 w 8334375"/>
                <a:gd name="connsiteY16" fmla="*/ 1797931 h 179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790700">
                  <a:moveTo>
                    <a:pt x="0" y="471861"/>
                  </a:moveTo>
                  <a:cubicBezTo>
                    <a:pt x="178498" y="692460"/>
                    <a:pt x="393478" y="875054"/>
                    <a:pt x="645128" y="971542"/>
                  </a:cubicBezTo>
                  <a:cubicBezTo>
                    <a:pt x="824770" y="1041075"/>
                    <a:pt x="1030891" y="1060982"/>
                    <a:pt x="1223010" y="1019644"/>
                  </a:cubicBezTo>
                  <a:cubicBezTo>
                    <a:pt x="1392841" y="982972"/>
                    <a:pt x="1553051" y="899629"/>
                    <a:pt x="1680401" y="762088"/>
                  </a:cubicBezTo>
                  <a:cubicBezTo>
                    <a:pt x="1913096" y="510247"/>
                    <a:pt x="2081689" y="254977"/>
                    <a:pt x="2350961" y="113435"/>
                  </a:cubicBezTo>
                  <a:cubicBezTo>
                    <a:pt x="2440686" y="66096"/>
                    <a:pt x="2542127" y="31996"/>
                    <a:pt x="2660333" y="13327"/>
                  </a:cubicBezTo>
                  <a:cubicBezTo>
                    <a:pt x="3007328" y="-41346"/>
                    <a:pt x="3414332" y="71239"/>
                    <a:pt x="3630168" y="368800"/>
                  </a:cubicBezTo>
                  <a:cubicBezTo>
                    <a:pt x="3760661" y="548728"/>
                    <a:pt x="3840194" y="768374"/>
                    <a:pt x="3942207" y="976019"/>
                  </a:cubicBezTo>
                  <a:cubicBezTo>
                    <a:pt x="3993642" y="1081461"/>
                    <a:pt x="4050697" y="1172806"/>
                    <a:pt x="4113181" y="1248815"/>
                  </a:cubicBezTo>
                  <a:cubicBezTo>
                    <a:pt x="4334733" y="1516753"/>
                    <a:pt x="4622864" y="1561426"/>
                    <a:pt x="4987671" y="1431314"/>
                  </a:cubicBezTo>
                  <a:cubicBezTo>
                    <a:pt x="5125879" y="1382070"/>
                    <a:pt x="5269040" y="1295678"/>
                    <a:pt x="5411819" y="1231003"/>
                  </a:cubicBezTo>
                  <a:cubicBezTo>
                    <a:pt x="5595557" y="1147945"/>
                    <a:pt x="5794439" y="1121656"/>
                    <a:pt x="5978652" y="1188998"/>
                  </a:cubicBezTo>
                  <a:cubicBezTo>
                    <a:pt x="6246495" y="1286915"/>
                    <a:pt x="6361272" y="1678583"/>
                    <a:pt x="6640354" y="1744401"/>
                  </a:cubicBezTo>
                  <a:cubicBezTo>
                    <a:pt x="6792278" y="1780024"/>
                    <a:pt x="6943916" y="1706491"/>
                    <a:pt x="7089934" y="1652008"/>
                  </a:cubicBezTo>
                  <a:cubicBezTo>
                    <a:pt x="7433596" y="1523802"/>
                    <a:pt x="7588949" y="1828888"/>
                    <a:pt x="7901559" y="1782310"/>
                  </a:cubicBezTo>
                  <a:cubicBezTo>
                    <a:pt x="7980426" y="1770499"/>
                    <a:pt x="8052340" y="1723732"/>
                    <a:pt x="8129492" y="1699633"/>
                  </a:cubicBezTo>
                  <a:cubicBezTo>
                    <a:pt x="8209216" y="1674583"/>
                    <a:pt x="8359617" y="1690013"/>
                    <a:pt x="8340090" y="179793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1" name="Freeform: Shape 120">
              <a:extLst>
                <a:ext uri="{FF2B5EF4-FFF2-40B4-BE49-F238E27FC236}">
                  <a16:creationId xmlns:a16="http://schemas.microsoft.com/office/drawing/2014/main" id="{A801EF4C-7439-43C7-A6E7-B145E5D58121}"/>
                </a:ext>
              </a:extLst>
            </p:cNvPr>
            <p:cNvSpPr/>
            <p:nvPr/>
          </p:nvSpPr>
          <p:spPr>
            <a:xfrm>
              <a:off x="3152644" y="6396894"/>
              <a:ext cx="8334375" cy="1724025"/>
            </a:xfrm>
            <a:custGeom>
              <a:avLst/>
              <a:gdLst>
                <a:gd name="connsiteX0" fmla="*/ 0 w 8334375"/>
                <a:gd name="connsiteY0" fmla="*/ 525875 h 1724025"/>
                <a:gd name="connsiteX1" fmla="*/ 649510 w 8334375"/>
                <a:gd name="connsiteY1" fmla="*/ 1000316 h 1724025"/>
                <a:gd name="connsiteX2" fmla="*/ 1221296 w 8334375"/>
                <a:gd name="connsiteY2" fmla="*/ 1026033 h 1724025"/>
                <a:gd name="connsiteX3" fmla="*/ 1672685 w 8334375"/>
                <a:gd name="connsiteY3" fmla="*/ 766001 h 1724025"/>
                <a:gd name="connsiteX4" fmla="*/ 2342102 w 8334375"/>
                <a:gd name="connsiteY4" fmla="*/ 127349 h 1724025"/>
                <a:gd name="connsiteX5" fmla="*/ 2645474 w 8334375"/>
                <a:gd name="connsiteY5" fmla="*/ 20479 h 1724025"/>
                <a:gd name="connsiteX6" fmla="*/ 3615785 w 8334375"/>
                <a:gd name="connsiteY6" fmla="*/ 327755 h 1724025"/>
                <a:gd name="connsiteX7" fmla="*/ 3946494 w 8334375"/>
                <a:gd name="connsiteY7" fmla="*/ 923258 h 1724025"/>
                <a:gd name="connsiteX8" fmla="*/ 4117372 w 8334375"/>
                <a:gd name="connsiteY8" fmla="*/ 1196912 h 1724025"/>
                <a:gd name="connsiteX9" fmla="*/ 4977098 w 8334375"/>
                <a:gd name="connsiteY9" fmla="*/ 1430750 h 1724025"/>
                <a:gd name="connsiteX10" fmla="*/ 5465826 w 8334375"/>
                <a:gd name="connsiteY10" fmla="*/ 1208342 h 1724025"/>
                <a:gd name="connsiteX11" fmla="*/ 6116289 w 8334375"/>
                <a:gd name="connsiteY11" fmla="*/ 1162050 h 1724025"/>
                <a:gd name="connsiteX12" fmla="*/ 6744653 w 8334375"/>
                <a:gd name="connsiteY12" fmla="*/ 1675638 h 1724025"/>
                <a:gd name="connsiteX13" fmla="*/ 7166134 w 8334375"/>
                <a:gd name="connsiteY13" fmla="*/ 1603915 h 1724025"/>
                <a:gd name="connsiteX14" fmla="*/ 7929754 w 8334375"/>
                <a:gd name="connsiteY14" fmla="*/ 1722787 h 1724025"/>
                <a:gd name="connsiteX15" fmla="*/ 8143304 w 8334375"/>
                <a:gd name="connsiteY15" fmla="*/ 1643539 h 1724025"/>
                <a:gd name="connsiteX16" fmla="*/ 8341805 w 8334375"/>
                <a:gd name="connsiteY16" fmla="*/ 1720882 h 1724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724025">
                  <a:moveTo>
                    <a:pt x="0" y="525875"/>
                  </a:moveTo>
                  <a:cubicBezTo>
                    <a:pt x="177451" y="745427"/>
                    <a:pt x="397002" y="915829"/>
                    <a:pt x="649510" y="1000316"/>
                  </a:cubicBezTo>
                  <a:cubicBezTo>
                    <a:pt x="829342" y="1060514"/>
                    <a:pt x="1032700" y="1072420"/>
                    <a:pt x="1221296" y="1026033"/>
                  </a:cubicBezTo>
                  <a:cubicBezTo>
                    <a:pt x="1388174" y="984790"/>
                    <a:pt x="1545241" y="899922"/>
                    <a:pt x="1672685" y="766001"/>
                  </a:cubicBezTo>
                  <a:cubicBezTo>
                    <a:pt x="1904143" y="521875"/>
                    <a:pt x="2077212" y="272034"/>
                    <a:pt x="2342102" y="127349"/>
                  </a:cubicBezTo>
                  <a:cubicBezTo>
                    <a:pt x="2430780" y="78677"/>
                    <a:pt x="2530602" y="42577"/>
                    <a:pt x="2645474" y="20479"/>
                  </a:cubicBezTo>
                  <a:cubicBezTo>
                    <a:pt x="2989040" y="-45625"/>
                    <a:pt x="3389567" y="46101"/>
                    <a:pt x="3615785" y="327755"/>
                  </a:cubicBezTo>
                  <a:cubicBezTo>
                    <a:pt x="3753993" y="499872"/>
                    <a:pt x="3841242" y="715899"/>
                    <a:pt x="3946494" y="923258"/>
                  </a:cubicBezTo>
                  <a:cubicBezTo>
                    <a:pt x="3998786" y="1027271"/>
                    <a:pt x="4055460" y="1119188"/>
                    <a:pt x="4117372" y="1196912"/>
                  </a:cubicBezTo>
                  <a:cubicBezTo>
                    <a:pt x="4333780" y="1468565"/>
                    <a:pt x="4615434" y="1531525"/>
                    <a:pt x="4977098" y="1430750"/>
                  </a:cubicBezTo>
                  <a:cubicBezTo>
                    <a:pt x="5139214" y="1385507"/>
                    <a:pt x="5302377" y="1284256"/>
                    <a:pt x="5465826" y="1208342"/>
                  </a:cubicBezTo>
                  <a:cubicBezTo>
                    <a:pt x="5674900" y="1111472"/>
                    <a:pt x="5905214" y="1085374"/>
                    <a:pt x="6116289" y="1162050"/>
                  </a:cubicBezTo>
                  <a:cubicBezTo>
                    <a:pt x="6367177" y="1253300"/>
                    <a:pt x="6482715" y="1609820"/>
                    <a:pt x="6744653" y="1675638"/>
                  </a:cubicBezTo>
                  <a:cubicBezTo>
                    <a:pt x="6886956" y="1711166"/>
                    <a:pt x="7029069" y="1649921"/>
                    <a:pt x="7166134" y="1603915"/>
                  </a:cubicBezTo>
                  <a:cubicBezTo>
                    <a:pt x="7485984" y="1496473"/>
                    <a:pt x="7638003" y="1769174"/>
                    <a:pt x="7929754" y="1722787"/>
                  </a:cubicBezTo>
                  <a:cubicBezTo>
                    <a:pt x="8003477" y="1710976"/>
                    <a:pt x="8071104" y="1667542"/>
                    <a:pt x="8143304" y="1643539"/>
                  </a:cubicBezTo>
                  <a:cubicBezTo>
                    <a:pt x="8217980" y="1618679"/>
                    <a:pt x="8355425" y="1629061"/>
                    <a:pt x="8341805" y="1720882"/>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2" name="Freeform: Shape 121">
              <a:extLst>
                <a:ext uri="{FF2B5EF4-FFF2-40B4-BE49-F238E27FC236}">
                  <a16:creationId xmlns:a16="http://schemas.microsoft.com/office/drawing/2014/main" id="{C980A877-B8E0-4D05-B3E4-9B812B03637A}"/>
                </a:ext>
              </a:extLst>
            </p:cNvPr>
            <p:cNvSpPr/>
            <p:nvPr/>
          </p:nvSpPr>
          <p:spPr>
            <a:xfrm>
              <a:off x="3168932" y="6454545"/>
              <a:ext cx="8334375" cy="1666875"/>
            </a:xfrm>
            <a:custGeom>
              <a:avLst/>
              <a:gdLst>
                <a:gd name="connsiteX0" fmla="*/ 0 w 8334375"/>
                <a:gd name="connsiteY0" fmla="*/ 582144 h 1666875"/>
                <a:gd name="connsiteX1" fmla="*/ 653796 w 8334375"/>
                <a:gd name="connsiteY1" fmla="*/ 1031343 h 1666875"/>
                <a:gd name="connsiteX2" fmla="*/ 1219391 w 8334375"/>
                <a:gd name="connsiteY2" fmla="*/ 1034677 h 1666875"/>
                <a:gd name="connsiteX3" fmla="*/ 1664780 w 8334375"/>
                <a:gd name="connsiteY3" fmla="*/ 772072 h 1666875"/>
                <a:gd name="connsiteX4" fmla="*/ 2333149 w 8334375"/>
                <a:gd name="connsiteY4" fmla="*/ 143422 h 1666875"/>
                <a:gd name="connsiteX5" fmla="*/ 2630520 w 8334375"/>
                <a:gd name="connsiteY5" fmla="*/ 29694 h 1666875"/>
                <a:gd name="connsiteX6" fmla="*/ 3601307 w 8334375"/>
                <a:gd name="connsiteY6" fmla="*/ 288774 h 1666875"/>
                <a:gd name="connsiteX7" fmla="*/ 3950589 w 8334375"/>
                <a:gd name="connsiteY7" fmla="*/ 872561 h 1666875"/>
                <a:gd name="connsiteX8" fmla="*/ 4121372 w 8334375"/>
                <a:gd name="connsiteY8" fmla="*/ 1146976 h 1666875"/>
                <a:gd name="connsiteX9" fmla="*/ 4966431 w 8334375"/>
                <a:gd name="connsiteY9" fmla="*/ 1432060 h 1666875"/>
                <a:gd name="connsiteX10" fmla="*/ 5519833 w 8334375"/>
                <a:gd name="connsiteY10" fmla="*/ 1187458 h 1666875"/>
                <a:gd name="connsiteX11" fmla="*/ 6254020 w 8334375"/>
                <a:gd name="connsiteY11" fmla="*/ 1136975 h 1666875"/>
                <a:gd name="connsiteX12" fmla="*/ 6848952 w 8334375"/>
                <a:gd name="connsiteY12" fmla="*/ 1608844 h 1666875"/>
                <a:gd name="connsiteX13" fmla="*/ 7242239 w 8334375"/>
                <a:gd name="connsiteY13" fmla="*/ 1557694 h 1666875"/>
                <a:gd name="connsiteX14" fmla="*/ 7957757 w 8334375"/>
                <a:gd name="connsiteY14" fmla="*/ 1665136 h 1666875"/>
                <a:gd name="connsiteX15" fmla="*/ 8156925 w 8334375"/>
                <a:gd name="connsiteY15" fmla="*/ 1589413 h 1666875"/>
                <a:gd name="connsiteX16" fmla="*/ 8343328 w 8334375"/>
                <a:gd name="connsiteY16" fmla="*/ 164589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666875">
                  <a:moveTo>
                    <a:pt x="0" y="582144"/>
                  </a:moveTo>
                  <a:cubicBezTo>
                    <a:pt x="176403" y="800647"/>
                    <a:pt x="400336" y="959239"/>
                    <a:pt x="653796" y="1031343"/>
                  </a:cubicBezTo>
                  <a:cubicBezTo>
                    <a:pt x="833628" y="1082492"/>
                    <a:pt x="1034415" y="1086112"/>
                    <a:pt x="1219391" y="1034677"/>
                  </a:cubicBezTo>
                  <a:cubicBezTo>
                    <a:pt x="1383316" y="988861"/>
                    <a:pt x="1537335" y="902374"/>
                    <a:pt x="1664780" y="772072"/>
                  </a:cubicBezTo>
                  <a:cubicBezTo>
                    <a:pt x="1895094" y="535662"/>
                    <a:pt x="2072545" y="291346"/>
                    <a:pt x="2333149" y="143422"/>
                  </a:cubicBezTo>
                  <a:cubicBezTo>
                    <a:pt x="2420779" y="93416"/>
                    <a:pt x="2518982" y="55221"/>
                    <a:pt x="2630520" y="29694"/>
                  </a:cubicBezTo>
                  <a:cubicBezTo>
                    <a:pt x="2970657" y="-48030"/>
                    <a:pt x="3364897" y="22931"/>
                    <a:pt x="3601307" y="288774"/>
                  </a:cubicBezTo>
                  <a:cubicBezTo>
                    <a:pt x="3747326" y="452985"/>
                    <a:pt x="3842671" y="665202"/>
                    <a:pt x="3950589" y="872561"/>
                  </a:cubicBezTo>
                  <a:cubicBezTo>
                    <a:pt x="4003834" y="974955"/>
                    <a:pt x="4060126" y="1067443"/>
                    <a:pt x="4121372" y="1146976"/>
                  </a:cubicBezTo>
                  <a:cubicBezTo>
                    <a:pt x="4333113" y="1421963"/>
                    <a:pt x="4609719" y="1508069"/>
                    <a:pt x="4966431" y="1432060"/>
                  </a:cubicBezTo>
                  <a:cubicBezTo>
                    <a:pt x="5153120" y="1392245"/>
                    <a:pt x="5335524" y="1274611"/>
                    <a:pt x="5519833" y="1187458"/>
                  </a:cubicBezTo>
                  <a:cubicBezTo>
                    <a:pt x="5754243" y="1076777"/>
                    <a:pt x="6016086" y="1050869"/>
                    <a:pt x="6254020" y="1136975"/>
                  </a:cubicBezTo>
                  <a:cubicBezTo>
                    <a:pt x="6488049" y="1221652"/>
                    <a:pt x="6604254" y="1542931"/>
                    <a:pt x="6848952" y="1608844"/>
                  </a:cubicBezTo>
                  <a:cubicBezTo>
                    <a:pt x="6981540" y="1644277"/>
                    <a:pt x="7114223" y="1595223"/>
                    <a:pt x="7242239" y="1557694"/>
                  </a:cubicBezTo>
                  <a:cubicBezTo>
                    <a:pt x="7538276" y="1470922"/>
                    <a:pt x="7686961" y="1711237"/>
                    <a:pt x="7957757" y="1665136"/>
                  </a:cubicBezTo>
                  <a:cubicBezTo>
                    <a:pt x="8026432" y="1653325"/>
                    <a:pt x="8089678" y="1613225"/>
                    <a:pt x="8156925" y="1589413"/>
                  </a:cubicBezTo>
                  <a:cubicBezTo>
                    <a:pt x="8226552" y="1564743"/>
                    <a:pt x="8351044" y="1570172"/>
                    <a:pt x="8343328" y="164589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3" name="Freeform: Shape 122">
              <a:extLst>
                <a:ext uri="{FF2B5EF4-FFF2-40B4-BE49-F238E27FC236}">
                  <a16:creationId xmlns:a16="http://schemas.microsoft.com/office/drawing/2014/main" id="{B0958C06-1EB7-4EBE-A1F6-485B4DD6B063}"/>
                </a:ext>
              </a:extLst>
            </p:cNvPr>
            <p:cNvSpPr/>
            <p:nvPr/>
          </p:nvSpPr>
          <p:spPr>
            <a:xfrm>
              <a:off x="3185315" y="6509949"/>
              <a:ext cx="8343900" cy="1609725"/>
            </a:xfrm>
            <a:custGeom>
              <a:avLst/>
              <a:gdLst>
                <a:gd name="connsiteX0" fmla="*/ 0 w 8343900"/>
                <a:gd name="connsiteY0" fmla="*/ 640754 h 1609725"/>
                <a:gd name="connsiteX1" fmla="*/ 658177 w 8343900"/>
                <a:gd name="connsiteY1" fmla="*/ 1064712 h 1609725"/>
                <a:gd name="connsiteX2" fmla="*/ 1217676 w 8343900"/>
                <a:gd name="connsiteY2" fmla="*/ 1045662 h 1609725"/>
                <a:gd name="connsiteX3" fmla="*/ 1657064 w 8343900"/>
                <a:gd name="connsiteY3" fmla="*/ 780486 h 1609725"/>
                <a:gd name="connsiteX4" fmla="*/ 2324291 w 8343900"/>
                <a:gd name="connsiteY4" fmla="*/ 161837 h 1609725"/>
                <a:gd name="connsiteX5" fmla="*/ 2615756 w 8343900"/>
                <a:gd name="connsiteY5" fmla="*/ 41250 h 1609725"/>
                <a:gd name="connsiteX6" fmla="*/ 3586924 w 8343900"/>
                <a:gd name="connsiteY6" fmla="*/ 252134 h 1609725"/>
                <a:gd name="connsiteX7" fmla="*/ 3954780 w 8343900"/>
                <a:gd name="connsiteY7" fmla="*/ 824110 h 1609725"/>
                <a:gd name="connsiteX8" fmla="*/ 4125468 w 8343900"/>
                <a:gd name="connsiteY8" fmla="*/ 1099287 h 1609725"/>
                <a:gd name="connsiteX9" fmla="*/ 4955858 w 8343900"/>
                <a:gd name="connsiteY9" fmla="*/ 1435615 h 1609725"/>
                <a:gd name="connsiteX10" fmla="*/ 5573840 w 8343900"/>
                <a:gd name="connsiteY10" fmla="*/ 1168820 h 1609725"/>
                <a:gd name="connsiteX11" fmla="*/ 6391751 w 8343900"/>
                <a:gd name="connsiteY11" fmla="*/ 1114051 h 1609725"/>
                <a:gd name="connsiteX12" fmla="*/ 6953250 w 8343900"/>
                <a:gd name="connsiteY12" fmla="*/ 1544105 h 1609725"/>
                <a:gd name="connsiteX13" fmla="*/ 7318439 w 8343900"/>
                <a:gd name="connsiteY13" fmla="*/ 1513625 h 1609725"/>
                <a:gd name="connsiteX14" fmla="*/ 7985855 w 8343900"/>
                <a:gd name="connsiteY14" fmla="*/ 1609542 h 1609725"/>
                <a:gd name="connsiteX15" fmla="*/ 8170736 w 8343900"/>
                <a:gd name="connsiteY15" fmla="*/ 1537342 h 1609725"/>
                <a:gd name="connsiteX16" fmla="*/ 8344948 w 8343900"/>
                <a:gd name="connsiteY16" fmla="*/ 1572870 h 1609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609725">
                  <a:moveTo>
                    <a:pt x="0" y="640754"/>
                  </a:moveTo>
                  <a:cubicBezTo>
                    <a:pt x="175260" y="858210"/>
                    <a:pt x="403670" y="1005085"/>
                    <a:pt x="658177" y="1064712"/>
                  </a:cubicBezTo>
                  <a:cubicBezTo>
                    <a:pt x="838009" y="1106907"/>
                    <a:pt x="1036320" y="1102145"/>
                    <a:pt x="1217676" y="1045662"/>
                  </a:cubicBezTo>
                  <a:cubicBezTo>
                    <a:pt x="1378648" y="995274"/>
                    <a:pt x="1529524" y="907263"/>
                    <a:pt x="1657064" y="780486"/>
                  </a:cubicBezTo>
                  <a:cubicBezTo>
                    <a:pt x="1886140" y="551790"/>
                    <a:pt x="2068068" y="312903"/>
                    <a:pt x="2324291" y="161837"/>
                  </a:cubicBezTo>
                  <a:cubicBezTo>
                    <a:pt x="2410968" y="110497"/>
                    <a:pt x="2507456" y="70111"/>
                    <a:pt x="2615756" y="41250"/>
                  </a:cubicBezTo>
                  <a:cubicBezTo>
                    <a:pt x="2952464" y="-48380"/>
                    <a:pt x="3340513" y="2007"/>
                    <a:pt x="3586924" y="252134"/>
                  </a:cubicBezTo>
                  <a:cubicBezTo>
                    <a:pt x="3740849" y="408344"/>
                    <a:pt x="3843718" y="617037"/>
                    <a:pt x="3954780" y="824110"/>
                  </a:cubicBezTo>
                  <a:cubicBezTo>
                    <a:pt x="4008882" y="925075"/>
                    <a:pt x="4064889" y="1018039"/>
                    <a:pt x="4125468" y="1099287"/>
                  </a:cubicBezTo>
                  <a:cubicBezTo>
                    <a:pt x="4332637" y="1377608"/>
                    <a:pt x="4604862" y="1490098"/>
                    <a:pt x="4955858" y="1435615"/>
                  </a:cubicBezTo>
                  <a:cubicBezTo>
                    <a:pt x="5167598" y="1402754"/>
                    <a:pt x="5368861" y="1267308"/>
                    <a:pt x="5573840" y="1168820"/>
                  </a:cubicBezTo>
                  <a:cubicBezTo>
                    <a:pt x="5833682" y="1044233"/>
                    <a:pt x="6126861" y="1018611"/>
                    <a:pt x="6391751" y="1114051"/>
                  </a:cubicBezTo>
                  <a:cubicBezTo>
                    <a:pt x="6608827" y="1192251"/>
                    <a:pt x="6725793" y="1478097"/>
                    <a:pt x="6953250" y="1544105"/>
                  </a:cubicBezTo>
                  <a:cubicBezTo>
                    <a:pt x="7076218" y="1579443"/>
                    <a:pt x="7199377" y="1542676"/>
                    <a:pt x="7318439" y="1513625"/>
                  </a:cubicBezTo>
                  <a:cubicBezTo>
                    <a:pt x="7590473" y="1447426"/>
                    <a:pt x="7736015" y="1655547"/>
                    <a:pt x="7985855" y="1609542"/>
                  </a:cubicBezTo>
                  <a:cubicBezTo>
                    <a:pt x="8049483" y="1597635"/>
                    <a:pt x="8108442" y="1560869"/>
                    <a:pt x="8170736" y="1537342"/>
                  </a:cubicBezTo>
                  <a:cubicBezTo>
                    <a:pt x="8235315" y="1512863"/>
                    <a:pt x="8346853" y="1513244"/>
                    <a:pt x="8344948" y="157287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4" name="Freeform: Shape 123">
              <a:extLst>
                <a:ext uri="{FF2B5EF4-FFF2-40B4-BE49-F238E27FC236}">
                  <a16:creationId xmlns:a16="http://schemas.microsoft.com/office/drawing/2014/main" id="{C6EBD114-EF95-4125-B251-50A1728CF1E3}"/>
                </a:ext>
              </a:extLst>
            </p:cNvPr>
            <p:cNvSpPr/>
            <p:nvPr/>
          </p:nvSpPr>
          <p:spPr>
            <a:xfrm>
              <a:off x="3201602" y="6562944"/>
              <a:ext cx="8343900" cy="1562100"/>
            </a:xfrm>
            <a:custGeom>
              <a:avLst/>
              <a:gdLst>
                <a:gd name="connsiteX0" fmla="*/ 0 w 8343900"/>
                <a:gd name="connsiteY0" fmla="*/ 701678 h 1562100"/>
                <a:gd name="connsiteX1" fmla="*/ 662559 w 8343900"/>
                <a:gd name="connsiteY1" fmla="*/ 1100489 h 1562100"/>
                <a:gd name="connsiteX2" fmla="*/ 1215866 w 8343900"/>
                <a:gd name="connsiteY2" fmla="*/ 1059056 h 1562100"/>
                <a:gd name="connsiteX3" fmla="*/ 1649349 w 8343900"/>
                <a:gd name="connsiteY3" fmla="*/ 791308 h 1562100"/>
                <a:gd name="connsiteX4" fmla="*/ 2315432 w 8343900"/>
                <a:gd name="connsiteY4" fmla="*/ 182660 h 1562100"/>
                <a:gd name="connsiteX5" fmla="*/ 2600897 w 8343900"/>
                <a:gd name="connsiteY5" fmla="*/ 55311 h 1562100"/>
                <a:gd name="connsiteX6" fmla="*/ 3572542 w 8343900"/>
                <a:gd name="connsiteY6" fmla="*/ 217998 h 1562100"/>
                <a:gd name="connsiteX7" fmla="*/ 3958971 w 8343900"/>
                <a:gd name="connsiteY7" fmla="*/ 778259 h 1562100"/>
                <a:gd name="connsiteX8" fmla="*/ 4129564 w 8343900"/>
                <a:gd name="connsiteY8" fmla="*/ 1054293 h 1562100"/>
                <a:gd name="connsiteX9" fmla="*/ 4945190 w 8343900"/>
                <a:gd name="connsiteY9" fmla="*/ 1441865 h 1562100"/>
                <a:gd name="connsiteX10" fmla="*/ 5627846 w 8343900"/>
                <a:gd name="connsiteY10" fmla="*/ 1152877 h 1562100"/>
                <a:gd name="connsiteX11" fmla="*/ 6529388 w 8343900"/>
                <a:gd name="connsiteY11" fmla="*/ 1093822 h 1562100"/>
                <a:gd name="connsiteX12" fmla="*/ 7057454 w 8343900"/>
                <a:gd name="connsiteY12" fmla="*/ 1482156 h 1562100"/>
                <a:gd name="connsiteX13" fmla="*/ 7394543 w 8343900"/>
                <a:gd name="connsiteY13" fmla="*/ 1472345 h 1562100"/>
                <a:gd name="connsiteX14" fmla="*/ 8013954 w 8343900"/>
                <a:gd name="connsiteY14" fmla="*/ 1556832 h 1562100"/>
                <a:gd name="connsiteX15" fmla="*/ 8184451 w 8343900"/>
                <a:gd name="connsiteY15" fmla="*/ 1488062 h 1562100"/>
                <a:gd name="connsiteX16" fmla="*/ 8346567 w 8343900"/>
                <a:gd name="connsiteY16" fmla="*/ 1502730 h 156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562100">
                  <a:moveTo>
                    <a:pt x="0" y="701678"/>
                  </a:moveTo>
                  <a:cubicBezTo>
                    <a:pt x="174212" y="918086"/>
                    <a:pt x="406908" y="1053245"/>
                    <a:pt x="662559" y="1100489"/>
                  </a:cubicBezTo>
                  <a:cubicBezTo>
                    <a:pt x="842391" y="1133732"/>
                    <a:pt x="1038130" y="1120587"/>
                    <a:pt x="1215866" y="1059056"/>
                  </a:cubicBezTo>
                  <a:cubicBezTo>
                    <a:pt x="1373886" y="1004001"/>
                    <a:pt x="1521714" y="914466"/>
                    <a:pt x="1649349" y="791308"/>
                  </a:cubicBezTo>
                  <a:cubicBezTo>
                    <a:pt x="1877187" y="570328"/>
                    <a:pt x="2063591" y="336870"/>
                    <a:pt x="2315432" y="182660"/>
                  </a:cubicBezTo>
                  <a:cubicBezTo>
                    <a:pt x="2401062" y="129987"/>
                    <a:pt x="2495836" y="87315"/>
                    <a:pt x="2600897" y="55311"/>
                  </a:cubicBezTo>
                  <a:cubicBezTo>
                    <a:pt x="2934081" y="-46416"/>
                    <a:pt x="3316224" y="-16507"/>
                    <a:pt x="3572542" y="217998"/>
                  </a:cubicBezTo>
                  <a:cubicBezTo>
                    <a:pt x="3734467" y="366207"/>
                    <a:pt x="3844862" y="571376"/>
                    <a:pt x="3958971" y="778259"/>
                  </a:cubicBezTo>
                  <a:cubicBezTo>
                    <a:pt x="4013835" y="877700"/>
                    <a:pt x="4069747" y="971140"/>
                    <a:pt x="4129564" y="1054293"/>
                  </a:cubicBezTo>
                  <a:cubicBezTo>
                    <a:pt x="4332160" y="1335852"/>
                    <a:pt x="4600385" y="1403956"/>
                    <a:pt x="4945190" y="1441865"/>
                  </a:cubicBezTo>
                  <a:cubicBezTo>
                    <a:pt x="5181791" y="1467869"/>
                    <a:pt x="5402009" y="1262605"/>
                    <a:pt x="5627846" y="1152877"/>
                  </a:cubicBezTo>
                  <a:cubicBezTo>
                    <a:pt x="5913025" y="1014479"/>
                    <a:pt x="6237637" y="989142"/>
                    <a:pt x="6529388" y="1093822"/>
                  </a:cubicBezTo>
                  <a:cubicBezTo>
                    <a:pt x="6729508" y="1165640"/>
                    <a:pt x="6847142" y="1416053"/>
                    <a:pt x="7057454" y="1482156"/>
                  </a:cubicBezTo>
                  <a:cubicBezTo>
                    <a:pt x="7170706" y="1517399"/>
                    <a:pt x="7284339" y="1492729"/>
                    <a:pt x="7394543" y="1472345"/>
                  </a:cubicBezTo>
                  <a:cubicBezTo>
                    <a:pt x="7642479" y="1426530"/>
                    <a:pt x="7785068" y="1602647"/>
                    <a:pt x="8013954" y="1556832"/>
                  </a:cubicBezTo>
                  <a:cubicBezTo>
                    <a:pt x="8072533" y="1544926"/>
                    <a:pt x="8127111" y="1511493"/>
                    <a:pt x="8184451" y="1488062"/>
                  </a:cubicBezTo>
                  <a:cubicBezTo>
                    <a:pt x="8243983" y="1463678"/>
                    <a:pt x="8342471" y="1459106"/>
                    <a:pt x="8346567" y="150273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5" name="Freeform: Shape 124">
              <a:extLst>
                <a:ext uri="{FF2B5EF4-FFF2-40B4-BE49-F238E27FC236}">
                  <a16:creationId xmlns:a16="http://schemas.microsoft.com/office/drawing/2014/main" id="{067812D5-0613-4AE4-B607-C5D9D4EF71BB}"/>
                </a:ext>
              </a:extLst>
            </p:cNvPr>
            <p:cNvSpPr/>
            <p:nvPr/>
          </p:nvSpPr>
          <p:spPr>
            <a:xfrm>
              <a:off x="3217890" y="6613023"/>
              <a:ext cx="8343900" cy="1514475"/>
            </a:xfrm>
            <a:custGeom>
              <a:avLst/>
              <a:gdLst>
                <a:gd name="connsiteX0" fmla="*/ 0 w 8343900"/>
                <a:gd name="connsiteY0" fmla="*/ 765614 h 1514475"/>
                <a:gd name="connsiteX1" fmla="*/ 666941 w 8343900"/>
                <a:gd name="connsiteY1" fmla="*/ 1139184 h 1514475"/>
                <a:gd name="connsiteX2" fmla="*/ 1214057 w 8343900"/>
                <a:gd name="connsiteY2" fmla="*/ 1075271 h 1514475"/>
                <a:gd name="connsiteX3" fmla="*/ 1641539 w 8343900"/>
                <a:gd name="connsiteY3" fmla="*/ 804952 h 1514475"/>
                <a:gd name="connsiteX4" fmla="*/ 2306479 w 8343900"/>
                <a:gd name="connsiteY4" fmla="*/ 206306 h 1514475"/>
                <a:gd name="connsiteX5" fmla="*/ 2585942 w 8343900"/>
                <a:gd name="connsiteY5" fmla="*/ 72098 h 1514475"/>
                <a:gd name="connsiteX6" fmla="*/ 3558064 w 8343900"/>
                <a:gd name="connsiteY6" fmla="*/ 186589 h 1514475"/>
                <a:gd name="connsiteX7" fmla="*/ 3963067 w 8343900"/>
                <a:gd name="connsiteY7" fmla="*/ 735038 h 1514475"/>
                <a:gd name="connsiteX8" fmla="*/ 4133565 w 8343900"/>
                <a:gd name="connsiteY8" fmla="*/ 1011835 h 1514475"/>
                <a:gd name="connsiteX9" fmla="*/ 4934522 w 8343900"/>
                <a:gd name="connsiteY9" fmla="*/ 1450652 h 1514475"/>
                <a:gd name="connsiteX10" fmla="*/ 5681853 w 8343900"/>
                <a:gd name="connsiteY10" fmla="*/ 1139470 h 1514475"/>
                <a:gd name="connsiteX11" fmla="*/ 6667119 w 8343900"/>
                <a:gd name="connsiteY11" fmla="*/ 1076129 h 1514475"/>
                <a:gd name="connsiteX12" fmla="*/ 7161752 w 8343900"/>
                <a:gd name="connsiteY12" fmla="*/ 1422648 h 1514475"/>
                <a:gd name="connsiteX13" fmla="*/ 7470648 w 8343900"/>
                <a:gd name="connsiteY13" fmla="*/ 1433507 h 1514475"/>
                <a:gd name="connsiteX14" fmla="*/ 8041957 w 8343900"/>
                <a:gd name="connsiteY14" fmla="*/ 1506563 h 1514475"/>
                <a:gd name="connsiteX15" fmla="*/ 8198072 w 8343900"/>
                <a:gd name="connsiteY15" fmla="*/ 1441317 h 1514475"/>
                <a:gd name="connsiteX16" fmla="*/ 8347996 w 8343900"/>
                <a:gd name="connsiteY16" fmla="*/ 1435031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514475">
                  <a:moveTo>
                    <a:pt x="0" y="765614"/>
                  </a:moveTo>
                  <a:cubicBezTo>
                    <a:pt x="173069" y="980879"/>
                    <a:pt x="410242" y="1104513"/>
                    <a:pt x="666941" y="1139184"/>
                  </a:cubicBezTo>
                  <a:cubicBezTo>
                    <a:pt x="846772" y="1163473"/>
                    <a:pt x="1039939" y="1141946"/>
                    <a:pt x="1214057" y="1075271"/>
                  </a:cubicBezTo>
                  <a:cubicBezTo>
                    <a:pt x="1369124" y="1015645"/>
                    <a:pt x="1513808" y="924586"/>
                    <a:pt x="1641539" y="804952"/>
                  </a:cubicBezTo>
                  <a:cubicBezTo>
                    <a:pt x="1868138" y="591687"/>
                    <a:pt x="2059019" y="363659"/>
                    <a:pt x="2306479" y="206306"/>
                  </a:cubicBezTo>
                  <a:cubicBezTo>
                    <a:pt x="2391061" y="152299"/>
                    <a:pt x="2484120" y="107341"/>
                    <a:pt x="2585942" y="72098"/>
                  </a:cubicBezTo>
                  <a:cubicBezTo>
                    <a:pt x="2915603" y="-42011"/>
                    <a:pt x="3292031" y="-32486"/>
                    <a:pt x="3558064" y="186589"/>
                  </a:cubicBezTo>
                  <a:cubicBezTo>
                    <a:pt x="3728085" y="326606"/>
                    <a:pt x="3845719" y="528536"/>
                    <a:pt x="3963067" y="735038"/>
                  </a:cubicBezTo>
                  <a:cubicBezTo>
                    <a:pt x="4018693" y="833051"/>
                    <a:pt x="4074414" y="926872"/>
                    <a:pt x="4133565" y="1011835"/>
                  </a:cubicBezTo>
                  <a:cubicBezTo>
                    <a:pt x="4331685" y="1296537"/>
                    <a:pt x="4597337" y="1406551"/>
                    <a:pt x="4934522" y="1450652"/>
                  </a:cubicBezTo>
                  <a:cubicBezTo>
                    <a:pt x="5194554" y="1484751"/>
                    <a:pt x="5435251" y="1260533"/>
                    <a:pt x="5681853" y="1139470"/>
                  </a:cubicBezTo>
                  <a:cubicBezTo>
                    <a:pt x="5992368" y="987260"/>
                    <a:pt x="6348413" y="962305"/>
                    <a:pt x="6667119" y="1076129"/>
                  </a:cubicBezTo>
                  <a:cubicBezTo>
                    <a:pt x="6850190" y="1141565"/>
                    <a:pt x="6968681" y="1356545"/>
                    <a:pt x="7161752" y="1422648"/>
                  </a:cubicBezTo>
                  <a:cubicBezTo>
                    <a:pt x="7265385" y="1457795"/>
                    <a:pt x="7369302" y="1445127"/>
                    <a:pt x="7470648" y="1433507"/>
                  </a:cubicBezTo>
                  <a:cubicBezTo>
                    <a:pt x="7694295" y="1407884"/>
                    <a:pt x="7834027" y="1552188"/>
                    <a:pt x="8041957" y="1506563"/>
                  </a:cubicBezTo>
                  <a:cubicBezTo>
                    <a:pt x="8095393" y="1494657"/>
                    <a:pt x="8145685" y="1464558"/>
                    <a:pt x="8198072" y="1441317"/>
                  </a:cubicBezTo>
                  <a:cubicBezTo>
                    <a:pt x="8252556" y="1417124"/>
                    <a:pt x="8338090" y="1407503"/>
                    <a:pt x="8347996" y="143503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6" name="Freeform: Shape 125">
              <a:extLst>
                <a:ext uri="{FF2B5EF4-FFF2-40B4-BE49-F238E27FC236}">
                  <a16:creationId xmlns:a16="http://schemas.microsoft.com/office/drawing/2014/main" id="{A52C31DA-FADD-493B-8029-4499EB311C4E}"/>
                </a:ext>
              </a:extLst>
            </p:cNvPr>
            <p:cNvSpPr/>
            <p:nvPr/>
          </p:nvSpPr>
          <p:spPr>
            <a:xfrm>
              <a:off x="3234178" y="6660501"/>
              <a:ext cx="8343900" cy="1466850"/>
            </a:xfrm>
            <a:custGeom>
              <a:avLst/>
              <a:gdLst>
                <a:gd name="connsiteX0" fmla="*/ 0 w 8343900"/>
                <a:gd name="connsiteY0" fmla="*/ 832150 h 1466850"/>
                <a:gd name="connsiteX1" fmla="*/ 671322 w 8343900"/>
                <a:gd name="connsiteY1" fmla="*/ 1180479 h 1466850"/>
                <a:gd name="connsiteX2" fmla="*/ 1212342 w 8343900"/>
                <a:gd name="connsiteY2" fmla="*/ 1094182 h 1466850"/>
                <a:gd name="connsiteX3" fmla="*/ 1633823 w 8343900"/>
                <a:gd name="connsiteY3" fmla="*/ 821291 h 1466850"/>
                <a:gd name="connsiteX4" fmla="*/ 2297716 w 8343900"/>
                <a:gd name="connsiteY4" fmla="*/ 232646 h 1466850"/>
                <a:gd name="connsiteX5" fmla="*/ 2571274 w 8343900"/>
                <a:gd name="connsiteY5" fmla="*/ 91676 h 1466850"/>
                <a:gd name="connsiteX6" fmla="*/ 3543872 w 8343900"/>
                <a:gd name="connsiteY6" fmla="*/ 157970 h 1466850"/>
                <a:gd name="connsiteX7" fmla="*/ 3967448 w 8343900"/>
                <a:gd name="connsiteY7" fmla="*/ 694704 h 1466850"/>
                <a:gd name="connsiteX8" fmla="*/ 4137755 w 8343900"/>
                <a:gd name="connsiteY8" fmla="*/ 972262 h 1466850"/>
                <a:gd name="connsiteX9" fmla="*/ 4924045 w 8343900"/>
                <a:gd name="connsiteY9" fmla="*/ 1462419 h 1466850"/>
                <a:gd name="connsiteX10" fmla="*/ 5735955 w 8343900"/>
                <a:gd name="connsiteY10" fmla="*/ 1129044 h 1466850"/>
                <a:gd name="connsiteX11" fmla="*/ 6804851 w 8343900"/>
                <a:gd name="connsiteY11" fmla="*/ 1061512 h 1466850"/>
                <a:gd name="connsiteX12" fmla="*/ 7266051 w 8343900"/>
                <a:gd name="connsiteY12" fmla="*/ 1366312 h 1466850"/>
                <a:gd name="connsiteX13" fmla="*/ 7546848 w 8343900"/>
                <a:gd name="connsiteY13" fmla="*/ 1397839 h 1466850"/>
                <a:gd name="connsiteX14" fmla="*/ 8070057 w 8343900"/>
                <a:gd name="connsiteY14" fmla="*/ 1459371 h 1466850"/>
                <a:gd name="connsiteX15" fmla="*/ 8211789 w 8343900"/>
                <a:gd name="connsiteY15" fmla="*/ 1397649 h 1466850"/>
                <a:gd name="connsiteX16" fmla="*/ 8349615 w 8343900"/>
                <a:gd name="connsiteY16" fmla="*/ 1370503 h 146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466850">
                  <a:moveTo>
                    <a:pt x="0" y="832150"/>
                  </a:moveTo>
                  <a:cubicBezTo>
                    <a:pt x="172022" y="1046367"/>
                    <a:pt x="413576" y="1158381"/>
                    <a:pt x="671322" y="1180479"/>
                  </a:cubicBezTo>
                  <a:cubicBezTo>
                    <a:pt x="851154" y="1195910"/>
                    <a:pt x="1041749" y="1165906"/>
                    <a:pt x="1212342" y="1094182"/>
                  </a:cubicBezTo>
                  <a:cubicBezTo>
                    <a:pt x="1364456" y="1029984"/>
                    <a:pt x="1506093" y="937306"/>
                    <a:pt x="1633823" y="821291"/>
                  </a:cubicBezTo>
                  <a:cubicBezTo>
                    <a:pt x="1859185" y="615742"/>
                    <a:pt x="2054542" y="393238"/>
                    <a:pt x="2297716" y="232646"/>
                  </a:cubicBezTo>
                  <a:cubicBezTo>
                    <a:pt x="2381250" y="177306"/>
                    <a:pt x="2472595" y="129967"/>
                    <a:pt x="2571274" y="91676"/>
                  </a:cubicBezTo>
                  <a:cubicBezTo>
                    <a:pt x="2897219" y="-35006"/>
                    <a:pt x="3268123" y="-45865"/>
                    <a:pt x="3543872" y="157970"/>
                  </a:cubicBezTo>
                  <a:cubicBezTo>
                    <a:pt x="3722085" y="289796"/>
                    <a:pt x="3846576" y="488678"/>
                    <a:pt x="3967448" y="694704"/>
                  </a:cubicBezTo>
                  <a:cubicBezTo>
                    <a:pt x="4023646" y="791383"/>
                    <a:pt x="4079653" y="885394"/>
                    <a:pt x="4137755" y="972262"/>
                  </a:cubicBezTo>
                  <a:cubicBezTo>
                    <a:pt x="4331970" y="1259822"/>
                    <a:pt x="4592669" y="1415365"/>
                    <a:pt x="4924045" y="1462419"/>
                  </a:cubicBezTo>
                  <a:cubicBezTo>
                    <a:pt x="5207889" y="1502710"/>
                    <a:pt x="5468589" y="1261346"/>
                    <a:pt x="5735955" y="1129044"/>
                  </a:cubicBezTo>
                  <a:cubicBezTo>
                    <a:pt x="6071807" y="962928"/>
                    <a:pt x="6459189" y="938544"/>
                    <a:pt x="6804851" y="1061512"/>
                  </a:cubicBezTo>
                  <a:cubicBezTo>
                    <a:pt x="6970967" y="1120567"/>
                    <a:pt x="7090220" y="1300018"/>
                    <a:pt x="7266051" y="1366312"/>
                  </a:cubicBezTo>
                  <a:cubicBezTo>
                    <a:pt x="7359968" y="1401364"/>
                    <a:pt x="7454265" y="1400602"/>
                    <a:pt x="7546848" y="1397839"/>
                  </a:cubicBezTo>
                  <a:cubicBezTo>
                    <a:pt x="7746111" y="1391934"/>
                    <a:pt x="7883081" y="1504901"/>
                    <a:pt x="8070057" y="1459371"/>
                  </a:cubicBezTo>
                  <a:cubicBezTo>
                    <a:pt x="8118444" y="1447465"/>
                    <a:pt x="8164354" y="1420604"/>
                    <a:pt x="8211789" y="1397649"/>
                  </a:cubicBezTo>
                  <a:cubicBezTo>
                    <a:pt x="8261128" y="1373646"/>
                    <a:pt x="8333804" y="1358977"/>
                    <a:pt x="8349615" y="137050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7" name="Freeform: Shape 126">
              <a:extLst>
                <a:ext uri="{FF2B5EF4-FFF2-40B4-BE49-F238E27FC236}">
                  <a16:creationId xmlns:a16="http://schemas.microsoft.com/office/drawing/2014/main" id="{0EC44BAD-4F85-4EF3-86D4-B3F27F0A7642}"/>
                </a:ext>
              </a:extLst>
            </p:cNvPr>
            <p:cNvSpPr/>
            <p:nvPr/>
          </p:nvSpPr>
          <p:spPr>
            <a:xfrm>
              <a:off x="3250561" y="6705015"/>
              <a:ext cx="8343900" cy="1476375"/>
            </a:xfrm>
            <a:custGeom>
              <a:avLst/>
              <a:gdLst>
                <a:gd name="connsiteX0" fmla="*/ 0 w 8343900"/>
                <a:gd name="connsiteY0" fmla="*/ 901554 h 1476375"/>
                <a:gd name="connsiteX1" fmla="*/ 675703 w 8343900"/>
                <a:gd name="connsiteY1" fmla="*/ 1224642 h 1476375"/>
                <a:gd name="connsiteX2" fmla="*/ 1210532 w 8343900"/>
                <a:gd name="connsiteY2" fmla="*/ 1115962 h 1476375"/>
                <a:gd name="connsiteX3" fmla="*/ 1626013 w 8343900"/>
                <a:gd name="connsiteY3" fmla="*/ 840499 h 1476375"/>
                <a:gd name="connsiteX4" fmla="*/ 2288762 w 8343900"/>
                <a:gd name="connsiteY4" fmla="*/ 261950 h 1476375"/>
                <a:gd name="connsiteX5" fmla="*/ 2556320 w 8343900"/>
                <a:gd name="connsiteY5" fmla="*/ 114122 h 1476375"/>
                <a:gd name="connsiteX6" fmla="*/ 3529298 w 8343900"/>
                <a:gd name="connsiteY6" fmla="*/ 132220 h 1476375"/>
                <a:gd name="connsiteX7" fmla="*/ 3971449 w 8343900"/>
                <a:gd name="connsiteY7" fmla="*/ 657238 h 1476375"/>
                <a:gd name="connsiteX8" fmla="*/ 4141660 w 8343900"/>
                <a:gd name="connsiteY8" fmla="*/ 935654 h 1476375"/>
                <a:gd name="connsiteX9" fmla="*/ 4913186 w 8343900"/>
                <a:gd name="connsiteY9" fmla="*/ 1477055 h 1476375"/>
                <a:gd name="connsiteX10" fmla="*/ 5789772 w 8343900"/>
                <a:gd name="connsiteY10" fmla="*/ 1121486 h 1476375"/>
                <a:gd name="connsiteX11" fmla="*/ 6942392 w 8343900"/>
                <a:gd name="connsiteY11" fmla="*/ 1049668 h 1476375"/>
                <a:gd name="connsiteX12" fmla="*/ 7370159 w 8343900"/>
                <a:gd name="connsiteY12" fmla="*/ 1312653 h 1476375"/>
                <a:gd name="connsiteX13" fmla="*/ 7622858 w 8343900"/>
                <a:gd name="connsiteY13" fmla="*/ 1364850 h 1476375"/>
                <a:gd name="connsiteX14" fmla="*/ 8098060 w 8343900"/>
                <a:gd name="connsiteY14" fmla="*/ 1414952 h 1476375"/>
                <a:gd name="connsiteX15" fmla="*/ 8225409 w 8343900"/>
                <a:gd name="connsiteY15" fmla="*/ 1356659 h 1476375"/>
                <a:gd name="connsiteX16" fmla="*/ 8351044 w 8343900"/>
                <a:gd name="connsiteY16" fmla="*/ 1308557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476375">
                  <a:moveTo>
                    <a:pt x="0" y="901554"/>
                  </a:moveTo>
                  <a:cubicBezTo>
                    <a:pt x="170974" y="1114724"/>
                    <a:pt x="416814" y="1215689"/>
                    <a:pt x="675703" y="1224642"/>
                  </a:cubicBezTo>
                  <a:cubicBezTo>
                    <a:pt x="855536" y="1231500"/>
                    <a:pt x="1043559" y="1192733"/>
                    <a:pt x="1210532" y="1115962"/>
                  </a:cubicBezTo>
                  <a:cubicBezTo>
                    <a:pt x="1359694" y="1047191"/>
                    <a:pt x="1498187" y="952894"/>
                    <a:pt x="1626013" y="840499"/>
                  </a:cubicBezTo>
                  <a:cubicBezTo>
                    <a:pt x="1850231" y="642665"/>
                    <a:pt x="2049971" y="425590"/>
                    <a:pt x="2288762" y="261950"/>
                  </a:cubicBezTo>
                  <a:cubicBezTo>
                    <a:pt x="2371249" y="205277"/>
                    <a:pt x="2460879" y="155461"/>
                    <a:pt x="2556320" y="114122"/>
                  </a:cubicBezTo>
                  <a:cubicBezTo>
                    <a:pt x="2878455" y="-25419"/>
                    <a:pt x="3244120" y="-56566"/>
                    <a:pt x="3529298" y="132220"/>
                  </a:cubicBezTo>
                  <a:cubicBezTo>
                    <a:pt x="3715798" y="255664"/>
                    <a:pt x="3847433" y="451403"/>
                    <a:pt x="3971449" y="657238"/>
                  </a:cubicBezTo>
                  <a:cubicBezTo>
                    <a:pt x="4028503" y="752488"/>
                    <a:pt x="4084225" y="846976"/>
                    <a:pt x="4141660" y="935654"/>
                  </a:cubicBezTo>
                  <a:cubicBezTo>
                    <a:pt x="4331304" y="1226452"/>
                    <a:pt x="4585907" y="1429715"/>
                    <a:pt x="4913186" y="1477055"/>
                  </a:cubicBezTo>
                  <a:cubicBezTo>
                    <a:pt x="5221320" y="1521632"/>
                    <a:pt x="5501640" y="1265028"/>
                    <a:pt x="5789772" y="1121486"/>
                  </a:cubicBezTo>
                  <a:cubicBezTo>
                    <a:pt x="6150959" y="941559"/>
                    <a:pt x="6569679" y="917747"/>
                    <a:pt x="6942392" y="1049668"/>
                  </a:cubicBezTo>
                  <a:cubicBezTo>
                    <a:pt x="7091458" y="1102436"/>
                    <a:pt x="7211473" y="1246359"/>
                    <a:pt x="7370159" y="1312653"/>
                  </a:cubicBezTo>
                  <a:cubicBezTo>
                    <a:pt x="7454455" y="1347610"/>
                    <a:pt x="7539038" y="1358468"/>
                    <a:pt x="7622858" y="1364850"/>
                  </a:cubicBezTo>
                  <a:cubicBezTo>
                    <a:pt x="7797737" y="1378185"/>
                    <a:pt x="7931944" y="1460291"/>
                    <a:pt x="8098060" y="1414952"/>
                  </a:cubicBezTo>
                  <a:cubicBezTo>
                    <a:pt x="8141399" y="1402950"/>
                    <a:pt x="8182928" y="1379519"/>
                    <a:pt x="8225409" y="1356659"/>
                  </a:cubicBezTo>
                  <a:cubicBezTo>
                    <a:pt x="8269700" y="1332846"/>
                    <a:pt x="8329422" y="1313129"/>
                    <a:pt x="8351044" y="1308557"/>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8" name="Freeform: Shape 127">
              <a:extLst>
                <a:ext uri="{FF2B5EF4-FFF2-40B4-BE49-F238E27FC236}">
                  <a16:creationId xmlns:a16="http://schemas.microsoft.com/office/drawing/2014/main" id="{E85993B0-C499-43D3-B54C-40879A395110}"/>
                </a:ext>
              </a:extLst>
            </p:cNvPr>
            <p:cNvSpPr/>
            <p:nvPr/>
          </p:nvSpPr>
          <p:spPr>
            <a:xfrm>
              <a:off x="3266849" y="6746695"/>
              <a:ext cx="8343900" cy="1495425"/>
            </a:xfrm>
            <a:custGeom>
              <a:avLst/>
              <a:gdLst>
                <a:gd name="connsiteX0" fmla="*/ 0 w 8343900"/>
                <a:gd name="connsiteY0" fmla="*/ 973889 h 1495425"/>
                <a:gd name="connsiteX1" fmla="*/ 680085 w 8343900"/>
                <a:gd name="connsiteY1" fmla="*/ 1271736 h 1495425"/>
                <a:gd name="connsiteX2" fmla="*/ 1208818 w 8343900"/>
                <a:gd name="connsiteY2" fmla="*/ 1140672 h 1495425"/>
                <a:gd name="connsiteX3" fmla="*/ 1618298 w 8343900"/>
                <a:gd name="connsiteY3" fmla="*/ 862637 h 1495425"/>
                <a:gd name="connsiteX4" fmla="*/ 2279904 w 8343900"/>
                <a:gd name="connsiteY4" fmla="*/ 294090 h 1495425"/>
                <a:gd name="connsiteX5" fmla="*/ 2541461 w 8343900"/>
                <a:gd name="connsiteY5" fmla="*/ 139404 h 1495425"/>
                <a:gd name="connsiteX6" fmla="*/ 3514916 w 8343900"/>
                <a:gd name="connsiteY6" fmla="*/ 109305 h 1495425"/>
                <a:gd name="connsiteX7" fmla="*/ 3975640 w 8343900"/>
                <a:gd name="connsiteY7" fmla="*/ 622512 h 1495425"/>
                <a:gd name="connsiteX8" fmla="*/ 4145756 w 8343900"/>
                <a:gd name="connsiteY8" fmla="*/ 901690 h 1495425"/>
                <a:gd name="connsiteX9" fmla="*/ 4902613 w 8343900"/>
                <a:gd name="connsiteY9" fmla="*/ 1494335 h 1495425"/>
                <a:gd name="connsiteX10" fmla="*/ 5843778 w 8343900"/>
                <a:gd name="connsiteY10" fmla="*/ 1116574 h 1495425"/>
                <a:gd name="connsiteX11" fmla="*/ 7080028 w 8343900"/>
                <a:gd name="connsiteY11" fmla="*/ 1040469 h 1495425"/>
                <a:gd name="connsiteX12" fmla="*/ 7474363 w 8343900"/>
                <a:gd name="connsiteY12" fmla="*/ 1261735 h 1495425"/>
                <a:gd name="connsiteX13" fmla="*/ 7698962 w 8343900"/>
                <a:gd name="connsiteY13" fmla="*/ 1334601 h 1495425"/>
                <a:gd name="connsiteX14" fmla="*/ 8126064 w 8343900"/>
                <a:gd name="connsiteY14" fmla="*/ 1373272 h 1495425"/>
                <a:gd name="connsiteX15" fmla="*/ 8239030 w 8343900"/>
                <a:gd name="connsiteY15" fmla="*/ 1318504 h 1495425"/>
                <a:gd name="connsiteX16" fmla="*/ 8352568 w 8343900"/>
                <a:gd name="connsiteY16" fmla="*/ 1249543 h 1495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495425">
                  <a:moveTo>
                    <a:pt x="0" y="973889"/>
                  </a:moveTo>
                  <a:cubicBezTo>
                    <a:pt x="169831" y="1186011"/>
                    <a:pt x="420148" y="1275260"/>
                    <a:pt x="680085" y="1271736"/>
                  </a:cubicBezTo>
                  <a:cubicBezTo>
                    <a:pt x="859917" y="1269640"/>
                    <a:pt x="1045369" y="1222492"/>
                    <a:pt x="1208818" y="1140672"/>
                  </a:cubicBezTo>
                  <a:cubicBezTo>
                    <a:pt x="1355027" y="1067329"/>
                    <a:pt x="1490472" y="971508"/>
                    <a:pt x="1618298" y="862637"/>
                  </a:cubicBezTo>
                  <a:cubicBezTo>
                    <a:pt x="1841278" y="672518"/>
                    <a:pt x="2045494" y="460873"/>
                    <a:pt x="2279904" y="294090"/>
                  </a:cubicBezTo>
                  <a:cubicBezTo>
                    <a:pt x="2361343" y="236083"/>
                    <a:pt x="2449163" y="183790"/>
                    <a:pt x="2541461" y="139404"/>
                  </a:cubicBezTo>
                  <a:cubicBezTo>
                    <a:pt x="2859596" y="-13282"/>
                    <a:pt x="3220212" y="-64622"/>
                    <a:pt x="3514916" y="109305"/>
                  </a:cubicBezTo>
                  <a:cubicBezTo>
                    <a:pt x="3709607" y="224176"/>
                    <a:pt x="3848481" y="417058"/>
                    <a:pt x="3975640" y="622512"/>
                  </a:cubicBezTo>
                  <a:cubicBezTo>
                    <a:pt x="4033457" y="716238"/>
                    <a:pt x="4089083" y="811202"/>
                    <a:pt x="4145756" y="901690"/>
                  </a:cubicBezTo>
                  <a:cubicBezTo>
                    <a:pt x="4330827" y="1195726"/>
                    <a:pt x="4575524" y="1465474"/>
                    <a:pt x="4902613" y="1494335"/>
                  </a:cubicBezTo>
                  <a:cubicBezTo>
                    <a:pt x="5237512" y="1523863"/>
                    <a:pt x="5534883" y="1271450"/>
                    <a:pt x="5843778" y="1116574"/>
                  </a:cubicBezTo>
                  <a:cubicBezTo>
                    <a:pt x="6230398" y="922835"/>
                    <a:pt x="6679978" y="900547"/>
                    <a:pt x="7080028" y="1040469"/>
                  </a:cubicBezTo>
                  <a:cubicBezTo>
                    <a:pt x="7212044" y="1087141"/>
                    <a:pt x="7332917" y="1195345"/>
                    <a:pt x="7474363" y="1261735"/>
                  </a:cubicBezTo>
                  <a:cubicBezTo>
                    <a:pt x="7548944" y="1296596"/>
                    <a:pt x="7623905" y="1318789"/>
                    <a:pt x="7698962" y="1334601"/>
                  </a:cubicBezTo>
                  <a:cubicBezTo>
                    <a:pt x="7849648" y="1366414"/>
                    <a:pt x="7980998" y="1418421"/>
                    <a:pt x="8126064" y="1373272"/>
                  </a:cubicBezTo>
                  <a:cubicBezTo>
                    <a:pt x="8164259" y="1361271"/>
                    <a:pt x="8201501" y="1341078"/>
                    <a:pt x="8239030" y="1318504"/>
                  </a:cubicBezTo>
                  <a:cubicBezTo>
                    <a:pt x="8278273" y="1294786"/>
                    <a:pt x="8325041" y="1270117"/>
                    <a:pt x="8352568" y="124954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9" name="Freeform: Shape 128">
              <a:extLst>
                <a:ext uri="{FF2B5EF4-FFF2-40B4-BE49-F238E27FC236}">
                  <a16:creationId xmlns:a16="http://schemas.microsoft.com/office/drawing/2014/main" id="{15C90A5D-583C-4D32-BEFA-94068C43FD80}"/>
                </a:ext>
              </a:extLst>
            </p:cNvPr>
            <p:cNvSpPr/>
            <p:nvPr/>
          </p:nvSpPr>
          <p:spPr>
            <a:xfrm>
              <a:off x="3283136" y="6785729"/>
              <a:ext cx="8353425" cy="1514475"/>
            </a:xfrm>
            <a:custGeom>
              <a:avLst/>
              <a:gdLst>
                <a:gd name="connsiteX0" fmla="*/ 0 w 8353425"/>
                <a:gd name="connsiteY0" fmla="*/ 1048869 h 1514475"/>
                <a:gd name="connsiteX1" fmla="*/ 1207103 w 8353425"/>
                <a:gd name="connsiteY1" fmla="*/ 1168027 h 1514475"/>
                <a:gd name="connsiteX2" fmla="*/ 2271141 w 8353425"/>
                <a:gd name="connsiteY2" fmla="*/ 328875 h 1514475"/>
                <a:gd name="connsiteX3" fmla="*/ 3500628 w 8353425"/>
                <a:gd name="connsiteY3" fmla="*/ 89130 h 1514475"/>
                <a:gd name="connsiteX4" fmla="*/ 4150042 w 8353425"/>
                <a:gd name="connsiteY4" fmla="*/ 870561 h 1514475"/>
                <a:gd name="connsiteX5" fmla="*/ 4892231 w 8353425"/>
                <a:gd name="connsiteY5" fmla="*/ 1514451 h 1514475"/>
                <a:gd name="connsiteX6" fmla="*/ 5898071 w 8353425"/>
                <a:gd name="connsiteY6" fmla="*/ 1114497 h 1514475"/>
                <a:gd name="connsiteX7" fmla="*/ 7218045 w 8353425"/>
                <a:gd name="connsiteY7" fmla="*/ 1034105 h 1514475"/>
                <a:gd name="connsiteX8" fmla="*/ 8354473 w 8353425"/>
                <a:gd name="connsiteY8" fmla="*/ 1193173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53425" h="1514475">
                  <a:moveTo>
                    <a:pt x="0" y="1048869"/>
                  </a:moveTo>
                  <a:cubicBezTo>
                    <a:pt x="285083" y="1405390"/>
                    <a:pt x="815435" y="1381197"/>
                    <a:pt x="1207103" y="1168027"/>
                  </a:cubicBezTo>
                  <a:cubicBezTo>
                    <a:pt x="1598771" y="954858"/>
                    <a:pt x="1908238" y="597003"/>
                    <a:pt x="2271141" y="328875"/>
                  </a:cubicBezTo>
                  <a:cubicBezTo>
                    <a:pt x="2634044" y="60746"/>
                    <a:pt x="3109817" y="-115467"/>
                    <a:pt x="3500628" y="89130"/>
                  </a:cubicBezTo>
                  <a:cubicBezTo>
                    <a:pt x="3794951" y="243149"/>
                    <a:pt x="3969449" y="573191"/>
                    <a:pt x="4150042" y="870561"/>
                  </a:cubicBezTo>
                  <a:cubicBezTo>
                    <a:pt x="4330541" y="1167932"/>
                    <a:pt x="4567333" y="1471303"/>
                    <a:pt x="4892231" y="1514451"/>
                  </a:cubicBezTo>
                  <a:cubicBezTo>
                    <a:pt x="5250275" y="1562076"/>
                    <a:pt x="5568411" y="1280613"/>
                    <a:pt x="5898071" y="1114497"/>
                  </a:cubicBezTo>
                  <a:cubicBezTo>
                    <a:pt x="6310027" y="906851"/>
                    <a:pt x="6791039" y="885039"/>
                    <a:pt x="7218045" y="1034105"/>
                  </a:cubicBezTo>
                  <a:cubicBezTo>
                    <a:pt x="7573042" y="1158026"/>
                    <a:pt x="7990809" y="1593033"/>
                    <a:pt x="8354473" y="119317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0" name="Freeform: Shape 129">
              <a:extLst>
                <a:ext uri="{FF2B5EF4-FFF2-40B4-BE49-F238E27FC236}">
                  <a16:creationId xmlns:a16="http://schemas.microsoft.com/office/drawing/2014/main" id="{22741A67-7FD6-4210-91BD-D290D7BDF21F}"/>
                </a:ext>
              </a:extLst>
            </p:cNvPr>
            <p:cNvSpPr/>
            <p:nvPr/>
          </p:nvSpPr>
          <p:spPr>
            <a:xfrm>
              <a:off x="3294376" y="6896102"/>
              <a:ext cx="8362950" cy="1381125"/>
            </a:xfrm>
            <a:custGeom>
              <a:avLst/>
              <a:gdLst>
                <a:gd name="connsiteX0" fmla="*/ 0 w 8362950"/>
                <a:gd name="connsiteY0" fmla="*/ 1005838 h 1381125"/>
                <a:gd name="connsiteX1" fmla="*/ 1311307 w 8362950"/>
                <a:gd name="connsiteY1" fmla="*/ 1112423 h 1381125"/>
                <a:gd name="connsiteX2" fmla="*/ 2340674 w 8362950"/>
                <a:gd name="connsiteY2" fmla="*/ 295845 h 1381125"/>
                <a:gd name="connsiteX3" fmla="*/ 3558635 w 8362950"/>
                <a:gd name="connsiteY3" fmla="*/ 104678 h 1381125"/>
                <a:gd name="connsiteX4" fmla="*/ 4224719 w 8362950"/>
                <a:gd name="connsiteY4" fmla="*/ 851628 h 1381125"/>
                <a:gd name="connsiteX5" fmla="*/ 4965859 w 8362950"/>
                <a:gd name="connsiteY5" fmla="*/ 1383028 h 1381125"/>
                <a:gd name="connsiteX6" fmla="*/ 5949887 w 8362950"/>
                <a:gd name="connsiteY6" fmla="*/ 971929 h 1381125"/>
                <a:gd name="connsiteX7" fmla="*/ 7227570 w 8362950"/>
                <a:gd name="connsiteY7" fmla="*/ 920780 h 1381125"/>
                <a:gd name="connsiteX8" fmla="*/ 8363998 w 8362950"/>
                <a:gd name="connsiteY8" fmla="*/ 1073656 h 138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2950" h="1381125">
                  <a:moveTo>
                    <a:pt x="0" y="1005838"/>
                  </a:moveTo>
                  <a:cubicBezTo>
                    <a:pt x="319373" y="1381599"/>
                    <a:pt x="891921" y="1354263"/>
                    <a:pt x="1311307" y="1112423"/>
                  </a:cubicBezTo>
                  <a:cubicBezTo>
                    <a:pt x="1685735" y="896491"/>
                    <a:pt x="1986248" y="551019"/>
                    <a:pt x="2340674" y="295845"/>
                  </a:cubicBezTo>
                  <a:cubicBezTo>
                    <a:pt x="2705672" y="32954"/>
                    <a:pt x="3177731" y="-110873"/>
                    <a:pt x="3558635" y="104678"/>
                  </a:cubicBezTo>
                  <a:cubicBezTo>
                    <a:pt x="3848005" y="269936"/>
                    <a:pt x="4028028" y="591024"/>
                    <a:pt x="4224719" y="851628"/>
                  </a:cubicBezTo>
                  <a:cubicBezTo>
                    <a:pt x="4419410" y="1109661"/>
                    <a:pt x="4650867" y="1364264"/>
                    <a:pt x="4965859" y="1383028"/>
                  </a:cubicBezTo>
                  <a:cubicBezTo>
                    <a:pt x="5311140" y="1403602"/>
                    <a:pt x="5623084" y="1128139"/>
                    <a:pt x="5949887" y="971929"/>
                  </a:cubicBezTo>
                  <a:cubicBezTo>
                    <a:pt x="6351842" y="779810"/>
                    <a:pt x="6814947" y="772285"/>
                    <a:pt x="7227570" y="920780"/>
                  </a:cubicBezTo>
                  <a:cubicBezTo>
                    <a:pt x="7572947" y="1045462"/>
                    <a:pt x="8023384" y="1495232"/>
                    <a:pt x="8363998" y="107365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1" name="Freeform: Shape 130">
              <a:extLst>
                <a:ext uri="{FF2B5EF4-FFF2-40B4-BE49-F238E27FC236}">
                  <a16:creationId xmlns:a16="http://schemas.microsoft.com/office/drawing/2014/main" id="{2BBAB11E-DF05-43BA-B869-4C26AA53DB1A}"/>
                </a:ext>
              </a:extLst>
            </p:cNvPr>
            <p:cNvSpPr/>
            <p:nvPr/>
          </p:nvSpPr>
          <p:spPr>
            <a:xfrm>
              <a:off x="3305615" y="7003645"/>
              <a:ext cx="8372475" cy="1257300"/>
            </a:xfrm>
            <a:custGeom>
              <a:avLst/>
              <a:gdLst>
                <a:gd name="connsiteX0" fmla="*/ 0 w 8372475"/>
                <a:gd name="connsiteY0" fmla="*/ 965637 h 1257300"/>
                <a:gd name="connsiteX1" fmla="*/ 1415606 w 8372475"/>
                <a:gd name="connsiteY1" fmla="*/ 1059649 h 1257300"/>
                <a:gd name="connsiteX2" fmla="*/ 2410397 w 8372475"/>
                <a:gd name="connsiteY2" fmla="*/ 265549 h 1257300"/>
                <a:gd name="connsiteX3" fmla="*/ 3616833 w 8372475"/>
                <a:gd name="connsiteY3" fmla="*/ 122960 h 1257300"/>
                <a:gd name="connsiteX4" fmla="*/ 4299585 w 8372475"/>
                <a:gd name="connsiteY4" fmla="*/ 835526 h 1257300"/>
                <a:gd name="connsiteX5" fmla="*/ 5039678 w 8372475"/>
                <a:gd name="connsiteY5" fmla="*/ 1254435 h 1257300"/>
                <a:gd name="connsiteX6" fmla="*/ 6001893 w 8372475"/>
                <a:gd name="connsiteY6" fmla="*/ 832192 h 1257300"/>
                <a:gd name="connsiteX7" fmla="*/ 7237190 w 8372475"/>
                <a:gd name="connsiteY7" fmla="*/ 810189 h 1257300"/>
                <a:gd name="connsiteX8" fmla="*/ 8373618 w 8372475"/>
                <a:gd name="connsiteY8" fmla="*/ 956969 h 125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72475" h="1257300">
                  <a:moveTo>
                    <a:pt x="0" y="965637"/>
                  </a:moveTo>
                  <a:cubicBezTo>
                    <a:pt x="353663" y="1360639"/>
                    <a:pt x="968597" y="1330921"/>
                    <a:pt x="1415606" y="1059649"/>
                  </a:cubicBezTo>
                  <a:cubicBezTo>
                    <a:pt x="1773555" y="842383"/>
                    <a:pt x="2064639" y="508151"/>
                    <a:pt x="2410397" y="265549"/>
                  </a:cubicBezTo>
                  <a:cubicBezTo>
                    <a:pt x="2777681" y="7993"/>
                    <a:pt x="3246691" y="-104973"/>
                    <a:pt x="3616833" y="122960"/>
                  </a:cubicBezTo>
                  <a:cubicBezTo>
                    <a:pt x="3901916" y="298506"/>
                    <a:pt x="4085654" y="610831"/>
                    <a:pt x="4299585" y="835526"/>
                  </a:cubicBezTo>
                  <a:cubicBezTo>
                    <a:pt x="4507420" y="1053743"/>
                    <a:pt x="4734306" y="1260150"/>
                    <a:pt x="5039678" y="1254435"/>
                  </a:cubicBezTo>
                  <a:cubicBezTo>
                    <a:pt x="5372100" y="1248244"/>
                    <a:pt x="5677948" y="978305"/>
                    <a:pt x="6001893" y="832192"/>
                  </a:cubicBezTo>
                  <a:cubicBezTo>
                    <a:pt x="6393752" y="655408"/>
                    <a:pt x="6839046" y="662361"/>
                    <a:pt x="7237190" y="810189"/>
                  </a:cubicBezTo>
                  <a:cubicBezTo>
                    <a:pt x="7572851" y="935538"/>
                    <a:pt x="8056054" y="1400072"/>
                    <a:pt x="8373618" y="956969"/>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2" name="Freeform: Shape 131">
              <a:extLst>
                <a:ext uri="{FF2B5EF4-FFF2-40B4-BE49-F238E27FC236}">
                  <a16:creationId xmlns:a16="http://schemas.microsoft.com/office/drawing/2014/main" id="{58BE7F79-4D7C-4E48-AC5B-939A0A1D7499}"/>
                </a:ext>
              </a:extLst>
            </p:cNvPr>
            <p:cNvSpPr/>
            <p:nvPr/>
          </p:nvSpPr>
          <p:spPr>
            <a:xfrm>
              <a:off x="3316760" y="7109401"/>
              <a:ext cx="8382000" cy="1228725"/>
            </a:xfrm>
            <a:custGeom>
              <a:avLst/>
              <a:gdLst>
                <a:gd name="connsiteX0" fmla="*/ 0 w 8382000"/>
                <a:gd name="connsiteY0" fmla="*/ 927222 h 1228725"/>
                <a:gd name="connsiteX1" fmla="*/ 1519809 w 8382000"/>
                <a:gd name="connsiteY1" fmla="*/ 1008565 h 1228725"/>
                <a:gd name="connsiteX2" fmla="*/ 2480024 w 8382000"/>
                <a:gd name="connsiteY2" fmla="*/ 237040 h 1228725"/>
                <a:gd name="connsiteX3" fmla="*/ 3675031 w 8382000"/>
                <a:gd name="connsiteY3" fmla="*/ 143124 h 1228725"/>
                <a:gd name="connsiteX4" fmla="*/ 4374547 w 8382000"/>
                <a:gd name="connsiteY4" fmla="*/ 821209 h 1228725"/>
                <a:gd name="connsiteX5" fmla="*/ 5113591 w 8382000"/>
                <a:gd name="connsiteY5" fmla="*/ 1127628 h 1228725"/>
                <a:gd name="connsiteX6" fmla="*/ 6053995 w 8382000"/>
                <a:gd name="connsiteY6" fmla="*/ 694240 h 1228725"/>
                <a:gd name="connsiteX7" fmla="*/ 7247001 w 8382000"/>
                <a:gd name="connsiteY7" fmla="*/ 701384 h 1228725"/>
                <a:gd name="connsiteX8" fmla="*/ 8383524 w 8382000"/>
                <a:gd name="connsiteY8" fmla="*/ 842068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2000" h="1228725">
                  <a:moveTo>
                    <a:pt x="0" y="927222"/>
                  </a:moveTo>
                  <a:cubicBezTo>
                    <a:pt x="387953" y="1341464"/>
                    <a:pt x="1045559" y="1310127"/>
                    <a:pt x="1519809" y="1008565"/>
                  </a:cubicBezTo>
                  <a:cubicBezTo>
                    <a:pt x="1861757" y="791110"/>
                    <a:pt x="2142935" y="466974"/>
                    <a:pt x="2480024" y="237040"/>
                  </a:cubicBezTo>
                  <a:cubicBezTo>
                    <a:pt x="2849690" y="-15182"/>
                    <a:pt x="3314986" y="-96239"/>
                    <a:pt x="3675031" y="143124"/>
                  </a:cubicBezTo>
                  <a:cubicBezTo>
                    <a:pt x="3955447" y="329528"/>
                    <a:pt x="4141851" y="632137"/>
                    <a:pt x="4374547" y="821209"/>
                  </a:cubicBezTo>
                  <a:cubicBezTo>
                    <a:pt x="4594003" y="999517"/>
                    <a:pt x="4817745" y="1158013"/>
                    <a:pt x="5113591" y="1127628"/>
                  </a:cubicBezTo>
                  <a:cubicBezTo>
                    <a:pt x="5432965" y="1094767"/>
                    <a:pt x="5732812" y="830162"/>
                    <a:pt x="6053995" y="694240"/>
                  </a:cubicBezTo>
                  <a:cubicBezTo>
                    <a:pt x="6435567" y="532696"/>
                    <a:pt x="6863239" y="554223"/>
                    <a:pt x="7247001" y="701384"/>
                  </a:cubicBezTo>
                  <a:cubicBezTo>
                    <a:pt x="7573042" y="827495"/>
                    <a:pt x="8088916" y="1306793"/>
                    <a:pt x="8383524" y="842068"/>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3" name="Freeform: Shape 132">
              <a:extLst>
                <a:ext uri="{FF2B5EF4-FFF2-40B4-BE49-F238E27FC236}">
                  <a16:creationId xmlns:a16="http://schemas.microsoft.com/office/drawing/2014/main" id="{6E115FC4-FFEC-444D-A602-2F33F8168756}"/>
                </a:ext>
              </a:extLst>
            </p:cNvPr>
            <p:cNvSpPr/>
            <p:nvPr/>
          </p:nvSpPr>
          <p:spPr>
            <a:xfrm>
              <a:off x="3327999" y="7212857"/>
              <a:ext cx="8391525" cy="1209675"/>
            </a:xfrm>
            <a:custGeom>
              <a:avLst/>
              <a:gdLst>
                <a:gd name="connsiteX0" fmla="*/ 0 w 8391525"/>
                <a:gd name="connsiteY0" fmla="*/ 891108 h 1209675"/>
                <a:gd name="connsiteX1" fmla="*/ 1624108 w 8391525"/>
                <a:gd name="connsiteY1" fmla="*/ 959879 h 1209675"/>
                <a:gd name="connsiteX2" fmla="*/ 2549652 w 8391525"/>
                <a:gd name="connsiteY2" fmla="*/ 210833 h 1209675"/>
                <a:gd name="connsiteX3" fmla="*/ 3733133 w 8391525"/>
                <a:gd name="connsiteY3" fmla="*/ 165494 h 1209675"/>
                <a:gd name="connsiteX4" fmla="*/ 4449318 w 8391525"/>
                <a:gd name="connsiteY4" fmla="*/ 809193 h 1209675"/>
                <a:gd name="connsiteX5" fmla="*/ 5187315 w 8391525"/>
                <a:gd name="connsiteY5" fmla="*/ 1003027 h 1209675"/>
                <a:gd name="connsiteX6" fmla="*/ 6106001 w 8391525"/>
                <a:gd name="connsiteY6" fmla="*/ 558495 h 1209675"/>
                <a:gd name="connsiteX7" fmla="*/ 7256717 w 8391525"/>
                <a:gd name="connsiteY7" fmla="*/ 594785 h 1209675"/>
                <a:gd name="connsiteX8" fmla="*/ 8393239 w 8391525"/>
                <a:gd name="connsiteY8" fmla="*/ 729279 h 120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91525" h="1209675">
                  <a:moveTo>
                    <a:pt x="0" y="891108"/>
                  </a:moveTo>
                  <a:cubicBezTo>
                    <a:pt x="422243" y="1324591"/>
                    <a:pt x="1122998" y="1292587"/>
                    <a:pt x="1624108" y="959879"/>
                  </a:cubicBezTo>
                  <a:cubicBezTo>
                    <a:pt x="1950530" y="743185"/>
                    <a:pt x="2221516" y="428479"/>
                    <a:pt x="2549652" y="210833"/>
                  </a:cubicBezTo>
                  <a:cubicBezTo>
                    <a:pt x="2921794" y="-35865"/>
                    <a:pt x="3383185" y="-85109"/>
                    <a:pt x="3733133" y="165494"/>
                  </a:cubicBezTo>
                  <a:cubicBezTo>
                    <a:pt x="4008882" y="362947"/>
                    <a:pt x="4196334" y="655936"/>
                    <a:pt x="4449318" y="809193"/>
                  </a:cubicBezTo>
                  <a:cubicBezTo>
                    <a:pt x="4678680" y="948163"/>
                    <a:pt x="4900899" y="1058367"/>
                    <a:pt x="5187315" y="1003027"/>
                  </a:cubicBezTo>
                  <a:cubicBezTo>
                    <a:pt x="5493639" y="943877"/>
                    <a:pt x="5787295" y="684130"/>
                    <a:pt x="6106001" y="558495"/>
                  </a:cubicBezTo>
                  <a:cubicBezTo>
                    <a:pt x="6477286" y="412001"/>
                    <a:pt x="6887337" y="448291"/>
                    <a:pt x="7256717" y="594785"/>
                  </a:cubicBezTo>
                  <a:cubicBezTo>
                    <a:pt x="7573137" y="721563"/>
                    <a:pt x="8121682" y="1215625"/>
                    <a:pt x="8393239" y="729279"/>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4" name="Freeform: Shape 133">
              <a:extLst>
                <a:ext uri="{FF2B5EF4-FFF2-40B4-BE49-F238E27FC236}">
                  <a16:creationId xmlns:a16="http://schemas.microsoft.com/office/drawing/2014/main" id="{2CA7AE29-C063-4A4F-B655-174197B17AC7}"/>
                </a:ext>
              </a:extLst>
            </p:cNvPr>
            <p:cNvSpPr/>
            <p:nvPr/>
          </p:nvSpPr>
          <p:spPr>
            <a:xfrm>
              <a:off x="3339239" y="7314126"/>
              <a:ext cx="8401050" cy="1190625"/>
            </a:xfrm>
            <a:custGeom>
              <a:avLst/>
              <a:gdLst>
                <a:gd name="connsiteX0" fmla="*/ 0 w 8401050"/>
                <a:gd name="connsiteY0" fmla="*/ 857180 h 1190625"/>
                <a:gd name="connsiteX1" fmla="*/ 1728311 w 8401050"/>
                <a:gd name="connsiteY1" fmla="*/ 913378 h 1190625"/>
                <a:gd name="connsiteX2" fmla="*/ 2619280 w 8401050"/>
                <a:gd name="connsiteY2" fmla="*/ 186906 h 1190625"/>
                <a:gd name="connsiteX3" fmla="*/ 3791236 w 8401050"/>
                <a:gd name="connsiteY3" fmla="*/ 190145 h 1190625"/>
                <a:gd name="connsiteX4" fmla="*/ 4524090 w 8401050"/>
                <a:gd name="connsiteY4" fmla="*/ 799364 h 1190625"/>
                <a:gd name="connsiteX5" fmla="*/ 5261134 w 8401050"/>
                <a:gd name="connsiteY5" fmla="*/ 880707 h 1190625"/>
                <a:gd name="connsiteX6" fmla="*/ 6158008 w 8401050"/>
                <a:gd name="connsiteY6" fmla="*/ 425031 h 1190625"/>
                <a:gd name="connsiteX7" fmla="*/ 7266432 w 8401050"/>
                <a:gd name="connsiteY7" fmla="*/ 490563 h 1190625"/>
                <a:gd name="connsiteX8" fmla="*/ 8402955 w 8401050"/>
                <a:gd name="connsiteY8" fmla="*/ 618960 h 119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01050" h="1190625">
                  <a:moveTo>
                    <a:pt x="0" y="857180"/>
                  </a:moveTo>
                  <a:cubicBezTo>
                    <a:pt x="456438" y="1309904"/>
                    <a:pt x="1200912" y="1277995"/>
                    <a:pt x="1728311" y="913378"/>
                  </a:cubicBezTo>
                  <a:cubicBezTo>
                    <a:pt x="2039683" y="698113"/>
                    <a:pt x="2300002" y="392265"/>
                    <a:pt x="2619280" y="186906"/>
                  </a:cubicBezTo>
                  <a:cubicBezTo>
                    <a:pt x="2993993" y="-54076"/>
                    <a:pt x="3451384" y="-71507"/>
                    <a:pt x="3791236" y="190145"/>
                  </a:cubicBezTo>
                  <a:cubicBezTo>
                    <a:pt x="4062222" y="398742"/>
                    <a:pt x="4249198" y="682968"/>
                    <a:pt x="4524090" y="799364"/>
                  </a:cubicBezTo>
                  <a:cubicBezTo>
                    <a:pt x="4762024" y="900043"/>
                    <a:pt x="4984052" y="961289"/>
                    <a:pt x="5261134" y="880707"/>
                  </a:cubicBezTo>
                  <a:cubicBezTo>
                    <a:pt x="5554313" y="795458"/>
                    <a:pt x="5841873" y="540284"/>
                    <a:pt x="6158008" y="425031"/>
                  </a:cubicBezTo>
                  <a:cubicBezTo>
                    <a:pt x="6518910" y="293396"/>
                    <a:pt x="6911436" y="344640"/>
                    <a:pt x="7266432" y="490563"/>
                  </a:cubicBezTo>
                  <a:cubicBezTo>
                    <a:pt x="7573232" y="618008"/>
                    <a:pt x="8154448" y="1126928"/>
                    <a:pt x="8402955" y="61896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5" name="Freeform: Shape 134">
              <a:extLst>
                <a:ext uri="{FF2B5EF4-FFF2-40B4-BE49-F238E27FC236}">
                  <a16:creationId xmlns:a16="http://schemas.microsoft.com/office/drawing/2014/main" id="{264517ED-4899-4D67-99D4-60EF21FA79C8}"/>
                </a:ext>
              </a:extLst>
            </p:cNvPr>
            <p:cNvSpPr/>
            <p:nvPr/>
          </p:nvSpPr>
          <p:spPr>
            <a:xfrm>
              <a:off x="3350478" y="7413200"/>
              <a:ext cx="8410575" cy="1171575"/>
            </a:xfrm>
            <a:custGeom>
              <a:avLst/>
              <a:gdLst>
                <a:gd name="connsiteX0" fmla="*/ 0 w 8410575"/>
                <a:gd name="connsiteY0" fmla="*/ 825544 h 1171575"/>
                <a:gd name="connsiteX1" fmla="*/ 1832610 w 8410575"/>
                <a:gd name="connsiteY1" fmla="*/ 869168 h 1171575"/>
                <a:gd name="connsiteX2" fmla="*/ 2689003 w 8410575"/>
                <a:gd name="connsiteY2" fmla="*/ 165270 h 1171575"/>
                <a:gd name="connsiteX3" fmla="*/ 3849433 w 8410575"/>
                <a:gd name="connsiteY3" fmla="*/ 217182 h 1171575"/>
                <a:gd name="connsiteX4" fmla="*/ 4599051 w 8410575"/>
                <a:gd name="connsiteY4" fmla="*/ 792016 h 1171575"/>
                <a:gd name="connsiteX5" fmla="*/ 5335048 w 8410575"/>
                <a:gd name="connsiteY5" fmla="*/ 760869 h 1171575"/>
                <a:gd name="connsiteX6" fmla="*/ 6210110 w 8410575"/>
                <a:gd name="connsiteY6" fmla="*/ 294048 h 1171575"/>
                <a:gd name="connsiteX7" fmla="*/ 7276148 w 8410575"/>
                <a:gd name="connsiteY7" fmla="*/ 388727 h 1171575"/>
                <a:gd name="connsiteX8" fmla="*/ 8412671 w 8410575"/>
                <a:gd name="connsiteY8" fmla="*/ 510933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10575" h="1171575">
                  <a:moveTo>
                    <a:pt x="0" y="825544"/>
                  </a:moveTo>
                  <a:cubicBezTo>
                    <a:pt x="490728" y="1297507"/>
                    <a:pt x="1279398" y="1266741"/>
                    <a:pt x="1832610" y="869168"/>
                  </a:cubicBezTo>
                  <a:cubicBezTo>
                    <a:pt x="2129314" y="655903"/>
                    <a:pt x="2378869" y="358437"/>
                    <a:pt x="2689003" y="165270"/>
                  </a:cubicBezTo>
                  <a:cubicBezTo>
                    <a:pt x="3066383" y="-69807"/>
                    <a:pt x="3519488" y="-55519"/>
                    <a:pt x="3849433" y="217182"/>
                  </a:cubicBezTo>
                  <a:cubicBezTo>
                    <a:pt x="4115562" y="437019"/>
                    <a:pt x="4301204" y="714291"/>
                    <a:pt x="4599051" y="792016"/>
                  </a:cubicBezTo>
                  <a:cubicBezTo>
                    <a:pt x="4844606" y="856119"/>
                    <a:pt x="5067395" y="866882"/>
                    <a:pt x="5335048" y="760869"/>
                  </a:cubicBezTo>
                  <a:cubicBezTo>
                    <a:pt x="5615083" y="649903"/>
                    <a:pt x="5896547" y="398728"/>
                    <a:pt x="6210110" y="294048"/>
                  </a:cubicBezTo>
                  <a:cubicBezTo>
                    <a:pt x="6560439" y="177082"/>
                    <a:pt x="6935915" y="242804"/>
                    <a:pt x="7276148" y="388727"/>
                  </a:cubicBezTo>
                  <a:cubicBezTo>
                    <a:pt x="7573518" y="516267"/>
                    <a:pt x="8187214" y="1040523"/>
                    <a:pt x="8412671" y="51093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6" name="Freeform: Shape 135">
              <a:extLst>
                <a:ext uri="{FF2B5EF4-FFF2-40B4-BE49-F238E27FC236}">
                  <a16:creationId xmlns:a16="http://schemas.microsoft.com/office/drawing/2014/main" id="{4236A475-C1D0-46A1-BD46-9804650B4E2B}"/>
                </a:ext>
              </a:extLst>
            </p:cNvPr>
            <p:cNvSpPr/>
            <p:nvPr/>
          </p:nvSpPr>
          <p:spPr>
            <a:xfrm>
              <a:off x="3361718" y="7509748"/>
              <a:ext cx="8420100" cy="1152525"/>
            </a:xfrm>
            <a:custGeom>
              <a:avLst/>
              <a:gdLst>
                <a:gd name="connsiteX0" fmla="*/ 0 w 8420100"/>
                <a:gd name="connsiteY0" fmla="*/ 796337 h 1152525"/>
                <a:gd name="connsiteX1" fmla="*/ 1936813 w 8420100"/>
                <a:gd name="connsiteY1" fmla="*/ 827294 h 1152525"/>
                <a:gd name="connsiteX2" fmla="*/ 2758535 w 8420100"/>
                <a:gd name="connsiteY2" fmla="*/ 145875 h 1152525"/>
                <a:gd name="connsiteX3" fmla="*/ 3907441 w 8420100"/>
                <a:gd name="connsiteY3" fmla="*/ 246364 h 1152525"/>
                <a:gd name="connsiteX4" fmla="*/ 4673727 w 8420100"/>
                <a:gd name="connsiteY4" fmla="*/ 786717 h 1152525"/>
                <a:gd name="connsiteX5" fmla="*/ 5408676 w 8420100"/>
                <a:gd name="connsiteY5" fmla="*/ 643080 h 1152525"/>
                <a:gd name="connsiteX6" fmla="*/ 6261926 w 8420100"/>
                <a:gd name="connsiteY6" fmla="*/ 165116 h 1152525"/>
                <a:gd name="connsiteX7" fmla="*/ 7285673 w 8420100"/>
                <a:gd name="connsiteY7" fmla="*/ 288941 h 1152525"/>
                <a:gd name="connsiteX8" fmla="*/ 8422291 w 8420100"/>
                <a:gd name="connsiteY8" fmla="*/ 405050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20100" h="1152525">
                  <a:moveTo>
                    <a:pt x="0" y="796337"/>
                  </a:moveTo>
                  <a:cubicBezTo>
                    <a:pt x="525018" y="1287542"/>
                    <a:pt x="1358741" y="1258871"/>
                    <a:pt x="1936813" y="827294"/>
                  </a:cubicBezTo>
                  <a:cubicBezTo>
                    <a:pt x="2219230" y="616410"/>
                    <a:pt x="2457641" y="327231"/>
                    <a:pt x="2758535" y="145875"/>
                  </a:cubicBezTo>
                  <a:cubicBezTo>
                    <a:pt x="3138773" y="-83201"/>
                    <a:pt x="3587306" y="-37100"/>
                    <a:pt x="3907441" y="246364"/>
                  </a:cubicBezTo>
                  <a:cubicBezTo>
                    <a:pt x="4168616" y="477631"/>
                    <a:pt x="4352830" y="749855"/>
                    <a:pt x="4673727" y="786717"/>
                  </a:cubicBezTo>
                  <a:cubicBezTo>
                    <a:pt x="4926807" y="815864"/>
                    <a:pt x="5150549" y="774906"/>
                    <a:pt x="5408676" y="643080"/>
                  </a:cubicBezTo>
                  <a:cubicBezTo>
                    <a:pt x="5675757" y="506682"/>
                    <a:pt x="5950744" y="258937"/>
                    <a:pt x="6261926" y="165116"/>
                  </a:cubicBezTo>
                  <a:cubicBezTo>
                    <a:pt x="6601682" y="62627"/>
                    <a:pt x="6959823" y="143684"/>
                    <a:pt x="7285673" y="288941"/>
                  </a:cubicBezTo>
                  <a:cubicBezTo>
                    <a:pt x="7573423" y="417242"/>
                    <a:pt x="8219789" y="956262"/>
                    <a:pt x="8422291" y="40505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7" name="Freeform: Shape 136">
              <a:extLst>
                <a:ext uri="{FF2B5EF4-FFF2-40B4-BE49-F238E27FC236}">
                  <a16:creationId xmlns:a16="http://schemas.microsoft.com/office/drawing/2014/main" id="{3EDB2144-E769-4402-B07F-B16B0694A6EC}"/>
                </a:ext>
              </a:extLst>
            </p:cNvPr>
            <p:cNvSpPr/>
            <p:nvPr/>
          </p:nvSpPr>
          <p:spPr>
            <a:xfrm>
              <a:off x="3372957" y="7604407"/>
              <a:ext cx="8429625" cy="1143000"/>
            </a:xfrm>
            <a:custGeom>
              <a:avLst/>
              <a:gdLst>
                <a:gd name="connsiteX0" fmla="*/ 0 w 8429625"/>
                <a:gd name="connsiteY0" fmla="*/ 769020 h 1143000"/>
                <a:gd name="connsiteX1" fmla="*/ 2041112 w 8429625"/>
                <a:gd name="connsiteY1" fmla="*/ 787404 h 1143000"/>
                <a:gd name="connsiteX2" fmla="*/ 2828258 w 8429625"/>
                <a:gd name="connsiteY2" fmla="*/ 128559 h 1143000"/>
                <a:gd name="connsiteX3" fmla="*/ 3965638 w 8429625"/>
                <a:gd name="connsiteY3" fmla="*/ 277626 h 1143000"/>
                <a:gd name="connsiteX4" fmla="*/ 4748594 w 8429625"/>
                <a:gd name="connsiteY4" fmla="*/ 783498 h 1143000"/>
                <a:gd name="connsiteX5" fmla="*/ 5482495 w 8429625"/>
                <a:gd name="connsiteY5" fmla="*/ 527371 h 1143000"/>
                <a:gd name="connsiteX6" fmla="*/ 6313932 w 8429625"/>
                <a:gd name="connsiteY6" fmla="*/ 38262 h 1143000"/>
                <a:gd name="connsiteX7" fmla="*/ 7295388 w 8429625"/>
                <a:gd name="connsiteY7" fmla="*/ 191234 h 1143000"/>
                <a:gd name="connsiteX8" fmla="*/ 8432006 w 8429625"/>
                <a:gd name="connsiteY8" fmla="*/ 301248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29625" h="1143000">
                  <a:moveTo>
                    <a:pt x="0" y="769020"/>
                  </a:moveTo>
                  <a:cubicBezTo>
                    <a:pt x="559308" y="1279465"/>
                    <a:pt x="1439037" y="1254033"/>
                    <a:pt x="2041112" y="787404"/>
                  </a:cubicBezTo>
                  <a:cubicBezTo>
                    <a:pt x="2309622" y="579378"/>
                    <a:pt x="2536603" y="298104"/>
                    <a:pt x="2828258" y="128559"/>
                  </a:cubicBezTo>
                  <a:cubicBezTo>
                    <a:pt x="3211449" y="-94230"/>
                    <a:pt x="3655219" y="-16602"/>
                    <a:pt x="3965638" y="277626"/>
                  </a:cubicBezTo>
                  <a:cubicBezTo>
                    <a:pt x="4221766" y="520323"/>
                    <a:pt x="4406170" y="758733"/>
                    <a:pt x="4748594" y="783498"/>
                  </a:cubicBezTo>
                  <a:cubicBezTo>
                    <a:pt x="5009103" y="802358"/>
                    <a:pt x="5234083" y="685200"/>
                    <a:pt x="5482495" y="527371"/>
                  </a:cubicBezTo>
                  <a:cubicBezTo>
                    <a:pt x="5736812" y="365732"/>
                    <a:pt x="6005132" y="121130"/>
                    <a:pt x="6313932" y="38262"/>
                  </a:cubicBezTo>
                  <a:cubicBezTo>
                    <a:pt x="6643021" y="-50034"/>
                    <a:pt x="6983635" y="47311"/>
                    <a:pt x="7295388" y="191234"/>
                  </a:cubicBezTo>
                  <a:cubicBezTo>
                    <a:pt x="7573232" y="320774"/>
                    <a:pt x="8252555" y="873986"/>
                    <a:pt x="8432006" y="301248"/>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8" name="Freeform: Shape 137">
              <a:extLst>
                <a:ext uri="{FF2B5EF4-FFF2-40B4-BE49-F238E27FC236}">
                  <a16:creationId xmlns:a16="http://schemas.microsoft.com/office/drawing/2014/main" id="{A429EF7A-9C24-4500-A4CB-FFE215B6CE4F}"/>
                </a:ext>
              </a:extLst>
            </p:cNvPr>
            <p:cNvSpPr/>
            <p:nvPr/>
          </p:nvSpPr>
          <p:spPr>
            <a:xfrm>
              <a:off x="3384101" y="7586943"/>
              <a:ext cx="8439150" cy="1238250"/>
            </a:xfrm>
            <a:custGeom>
              <a:avLst/>
              <a:gdLst>
                <a:gd name="connsiteX0" fmla="*/ 0 w 8439150"/>
                <a:gd name="connsiteY0" fmla="*/ 853826 h 1238250"/>
                <a:gd name="connsiteX1" fmla="*/ 2145316 w 8439150"/>
                <a:gd name="connsiteY1" fmla="*/ 859636 h 1238250"/>
                <a:gd name="connsiteX2" fmla="*/ 2897886 w 8439150"/>
                <a:gd name="connsiteY2" fmla="*/ 223366 h 1238250"/>
                <a:gd name="connsiteX3" fmla="*/ 4023741 w 8439150"/>
                <a:gd name="connsiteY3" fmla="*/ 421010 h 1238250"/>
                <a:gd name="connsiteX4" fmla="*/ 4823365 w 8439150"/>
                <a:gd name="connsiteY4" fmla="*/ 892498 h 1238250"/>
                <a:gd name="connsiteX5" fmla="*/ 5556219 w 8439150"/>
                <a:gd name="connsiteY5" fmla="*/ 523880 h 1238250"/>
                <a:gd name="connsiteX6" fmla="*/ 6365844 w 8439150"/>
                <a:gd name="connsiteY6" fmla="*/ 23532 h 1238250"/>
                <a:gd name="connsiteX7" fmla="*/ 7304913 w 8439150"/>
                <a:gd name="connsiteY7" fmla="*/ 205650 h 1238250"/>
                <a:gd name="connsiteX8" fmla="*/ 8441532 w 8439150"/>
                <a:gd name="connsiteY8" fmla="*/ 309472 h 123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39150" h="1238250">
                  <a:moveTo>
                    <a:pt x="0" y="853826"/>
                  </a:moveTo>
                  <a:cubicBezTo>
                    <a:pt x="593598" y="1383607"/>
                    <a:pt x="1520285" y="1362461"/>
                    <a:pt x="2145316" y="859636"/>
                  </a:cubicBezTo>
                  <a:cubicBezTo>
                    <a:pt x="2400110" y="654658"/>
                    <a:pt x="2615565" y="381291"/>
                    <a:pt x="2897886" y="223366"/>
                  </a:cubicBezTo>
                  <a:cubicBezTo>
                    <a:pt x="3284125" y="7149"/>
                    <a:pt x="3722941" y="116210"/>
                    <a:pt x="4023741" y="421010"/>
                  </a:cubicBezTo>
                  <a:cubicBezTo>
                    <a:pt x="4274630" y="675232"/>
                    <a:pt x="4458748" y="942694"/>
                    <a:pt x="4823365" y="892498"/>
                  </a:cubicBezTo>
                  <a:cubicBezTo>
                    <a:pt x="5093494" y="855350"/>
                    <a:pt x="5317903" y="707903"/>
                    <a:pt x="5556219" y="523880"/>
                  </a:cubicBezTo>
                  <a:cubicBezTo>
                    <a:pt x="5797963" y="337190"/>
                    <a:pt x="6059329" y="95160"/>
                    <a:pt x="6365844" y="23532"/>
                  </a:cubicBezTo>
                  <a:cubicBezTo>
                    <a:pt x="6684264" y="-50858"/>
                    <a:pt x="7007638" y="62394"/>
                    <a:pt x="7304913" y="205650"/>
                  </a:cubicBezTo>
                  <a:cubicBezTo>
                    <a:pt x="7573137" y="335952"/>
                    <a:pt x="8285131" y="903928"/>
                    <a:pt x="8441532" y="309472"/>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9" name="Freeform: Shape 138">
              <a:extLst>
                <a:ext uri="{FF2B5EF4-FFF2-40B4-BE49-F238E27FC236}">
                  <a16:creationId xmlns:a16="http://schemas.microsoft.com/office/drawing/2014/main" id="{A191D04C-B7F5-4EF7-B781-6BCD1E111DB1}"/>
                </a:ext>
              </a:extLst>
            </p:cNvPr>
            <p:cNvSpPr/>
            <p:nvPr/>
          </p:nvSpPr>
          <p:spPr>
            <a:xfrm>
              <a:off x="3395341" y="7562842"/>
              <a:ext cx="8448675" cy="1343025"/>
            </a:xfrm>
            <a:custGeom>
              <a:avLst/>
              <a:gdLst>
                <a:gd name="connsiteX0" fmla="*/ 0 w 8448675"/>
                <a:gd name="connsiteY0" fmla="*/ 945269 h 1343025"/>
                <a:gd name="connsiteX1" fmla="*/ 2249615 w 8448675"/>
                <a:gd name="connsiteY1" fmla="*/ 938506 h 1343025"/>
                <a:gd name="connsiteX2" fmla="*/ 2967514 w 8448675"/>
                <a:gd name="connsiteY2" fmla="*/ 324715 h 1343025"/>
                <a:gd name="connsiteX3" fmla="*/ 4081844 w 8448675"/>
                <a:gd name="connsiteY3" fmla="*/ 571032 h 1343025"/>
                <a:gd name="connsiteX4" fmla="*/ 4898231 w 8448675"/>
                <a:gd name="connsiteY4" fmla="*/ 1008039 h 1343025"/>
                <a:gd name="connsiteX5" fmla="*/ 5630133 w 8448675"/>
                <a:gd name="connsiteY5" fmla="*/ 526836 h 1343025"/>
                <a:gd name="connsiteX6" fmla="*/ 6418040 w 8448675"/>
                <a:gd name="connsiteY6" fmla="*/ 15343 h 1343025"/>
                <a:gd name="connsiteX7" fmla="*/ 7314819 w 8448675"/>
                <a:gd name="connsiteY7" fmla="*/ 226703 h 1343025"/>
                <a:gd name="connsiteX8" fmla="*/ 8451437 w 8448675"/>
                <a:gd name="connsiteY8" fmla="*/ 324430 h 134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48675" h="1343025">
                  <a:moveTo>
                    <a:pt x="0" y="945269"/>
                  </a:moveTo>
                  <a:cubicBezTo>
                    <a:pt x="627888" y="1494290"/>
                    <a:pt x="1602772" y="1478764"/>
                    <a:pt x="2249615" y="938506"/>
                  </a:cubicBezTo>
                  <a:cubicBezTo>
                    <a:pt x="2490978" y="736862"/>
                    <a:pt x="2694718" y="471305"/>
                    <a:pt x="2967514" y="324715"/>
                  </a:cubicBezTo>
                  <a:cubicBezTo>
                    <a:pt x="3356991" y="115451"/>
                    <a:pt x="3789902" y="256135"/>
                    <a:pt x="4081844" y="571032"/>
                  </a:cubicBezTo>
                  <a:cubicBezTo>
                    <a:pt x="4327017" y="837351"/>
                    <a:pt x="4513516" y="1103384"/>
                    <a:pt x="4898231" y="1008039"/>
                  </a:cubicBezTo>
                  <a:cubicBezTo>
                    <a:pt x="5178457" y="938602"/>
                    <a:pt x="5402009" y="737148"/>
                    <a:pt x="5630133" y="526836"/>
                  </a:cubicBezTo>
                  <a:cubicBezTo>
                    <a:pt x="5859685" y="315190"/>
                    <a:pt x="6113716" y="75446"/>
                    <a:pt x="6418040" y="15343"/>
                  </a:cubicBezTo>
                  <a:cubicBezTo>
                    <a:pt x="6725698" y="-45331"/>
                    <a:pt x="7031927" y="84019"/>
                    <a:pt x="7314819" y="226703"/>
                  </a:cubicBezTo>
                  <a:cubicBezTo>
                    <a:pt x="7573423" y="357672"/>
                    <a:pt x="8317992" y="940411"/>
                    <a:pt x="8451437" y="32443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0" name="Freeform: Shape 139">
              <a:extLst>
                <a:ext uri="{FF2B5EF4-FFF2-40B4-BE49-F238E27FC236}">
                  <a16:creationId xmlns:a16="http://schemas.microsoft.com/office/drawing/2014/main" id="{DD2B1A59-8C1C-42C3-8805-B88128C92F87}"/>
                </a:ext>
              </a:extLst>
            </p:cNvPr>
            <p:cNvSpPr/>
            <p:nvPr/>
          </p:nvSpPr>
          <p:spPr>
            <a:xfrm>
              <a:off x="3406580" y="7536888"/>
              <a:ext cx="8458200" cy="1457325"/>
            </a:xfrm>
            <a:custGeom>
              <a:avLst/>
              <a:gdLst>
                <a:gd name="connsiteX0" fmla="*/ 0 w 8458200"/>
                <a:gd name="connsiteY0" fmla="*/ 1038564 h 1457325"/>
                <a:gd name="connsiteX1" fmla="*/ 2353818 w 8458200"/>
                <a:gd name="connsiteY1" fmla="*/ 1019133 h 1457325"/>
                <a:gd name="connsiteX2" fmla="*/ 3037142 w 8458200"/>
                <a:gd name="connsiteY2" fmla="*/ 427917 h 1457325"/>
                <a:gd name="connsiteX3" fmla="*/ 4139946 w 8458200"/>
                <a:gd name="connsiteY3" fmla="*/ 722811 h 1457325"/>
                <a:gd name="connsiteX4" fmla="*/ 4973003 w 8458200"/>
                <a:gd name="connsiteY4" fmla="*/ 1125432 h 1457325"/>
                <a:gd name="connsiteX5" fmla="*/ 5703856 w 8458200"/>
                <a:gd name="connsiteY5" fmla="*/ 531739 h 1457325"/>
                <a:gd name="connsiteX6" fmla="*/ 6469952 w 8458200"/>
                <a:gd name="connsiteY6" fmla="*/ 9102 h 1457325"/>
                <a:gd name="connsiteX7" fmla="*/ 7324440 w 8458200"/>
                <a:gd name="connsiteY7" fmla="*/ 249609 h 1457325"/>
                <a:gd name="connsiteX8" fmla="*/ 8461153 w 8458200"/>
                <a:gd name="connsiteY8" fmla="*/ 341239 h 145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8200" h="1457325">
                  <a:moveTo>
                    <a:pt x="0" y="1038564"/>
                  </a:moveTo>
                  <a:cubicBezTo>
                    <a:pt x="662083" y="1606826"/>
                    <a:pt x="1686782" y="1598349"/>
                    <a:pt x="2353818" y="1019133"/>
                  </a:cubicBezTo>
                  <a:cubicBezTo>
                    <a:pt x="2582132" y="820918"/>
                    <a:pt x="2773775" y="563267"/>
                    <a:pt x="3037142" y="427917"/>
                  </a:cubicBezTo>
                  <a:cubicBezTo>
                    <a:pt x="3430048" y="225891"/>
                    <a:pt x="3857911" y="396960"/>
                    <a:pt x="4139946" y="722811"/>
                  </a:cubicBezTo>
                  <a:cubicBezTo>
                    <a:pt x="4380167" y="1000369"/>
                    <a:pt x="4569524" y="1266117"/>
                    <a:pt x="4973003" y="1125432"/>
                  </a:cubicBezTo>
                  <a:cubicBezTo>
                    <a:pt x="5264277" y="1023801"/>
                    <a:pt x="5486305" y="768340"/>
                    <a:pt x="5703856" y="531739"/>
                  </a:cubicBezTo>
                  <a:cubicBezTo>
                    <a:pt x="5921407" y="295138"/>
                    <a:pt x="6168009" y="57204"/>
                    <a:pt x="6469952" y="9102"/>
                  </a:cubicBezTo>
                  <a:cubicBezTo>
                    <a:pt x="6766941" y="-38237"/>
                    <a:pt x="7055930" y="107591"/>
                    <a:pt x="7324440" y="249609"/>
                  </a:cubicBezTo>
                  <a:cubicBezTo>
                    <a:pt x="7573423" y="381339"/>
                    <a:pt x="8350663" y="978843"/>
                    <a:pt x="8461153" y="341239"/>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1" name="Freeform: Shape 140">
              <a:extLst>
                <a:ext uri="{FF2B5EF4-FFF2-40B4-BE49-F238E27FC236}">
                  <a16:creationId xmlns:a16="http://schemas.microsoft.com/office/drawing/2014/main" id="{D51A8362-1015-4554-B401-3AD5A3FD5358}"/>
                </a:ext>
              </a:extLst>
            </p:cNvPr>
            <p:cNvSpPr/>
            <p:nvPr/>
          </p:nvSpPr>
          <p:spPr>
            <a:xfrm>
              <a:off x="3282279" y="7538061"/>
              <a:ext cx="8572500" cy="1362075"/>
            </a:xfrm>
            <a:custGeom>
              <a:avLst/>
              <a:gdLst>
                <a:gd name="connsiteX0" fmla="*/ 0 w 8572500"/>
                <a:gd name="connsiteY0" fmla="*/ 942618 h 1362075"/>
                <a:gd name="connsiteX1" fmla="*/ 1382554 w 8572500"/>
                <a:gd name="connsiteY1" fmla="*/ 1346383 h 1362075"/>
                <a:gd name="connsiteX2" fmla="*/ 2400395 w 8572500"/>
                <a:gd name="connsiteY2" fmla="*/ 945094 h 1362075"/>
                <a:gd name="connsiteX3" fmla="*/ 2603849 w 8572500"/>
                <a:gd name="connsiteY3" fmla="*/ 791742 h 1362075"/>
                <a:gd name="connsiteX4" fmla="*/ 3078385 w 8572500"/>
                <a:gd name="connsiteY4" fmla="*/ 485894 h 1362075"/>
                <a:gd name="connsiteX5" fmla="*/ 3239834 w 8572500"/>
                <a:gd name="connsiteY5" fmla="*/ 444365 h 1362075"/>
                <a:gd name="connsiteX6" fmla="*/ 4186714 w 8572500"/>
                <a:gd name="connsiteY6" fmla="*/ 825651 h 1362075"/>
                <a:gd name="connsiteX7" fmla="*/ 4381691 w 8572500"/>
                <a:gd name="connsiteY7" fmla="*/ 1013960 h 1362075"/>
                <a:gd name="connsiteX8" fmla="*/ 5047965 w 8572500"/>
                <a:gd name="connsiteY8" fmla="*/ 1167122 h 1362075"/>
                <a:gd name="connsiteX9" fmla="*/ 5583175 w 8572500"/>
                <a:gd name="connsiteY9" fmla="*/ 788694 h 1362075"/>
                <a:gd name="connsiteX10" fmla="*/ 5794820 w 8572500"/>
                <a:gd name="connsiteY10" fmla="*/ 566952 h 1362075"/>
                <a:gd name="connsiteX11" fmla="*/ 6563297 w 8572500"/>
                <a:gd name="connsiteY11" fmla="*/ 19931 h 1362075"/>
                <a:gd name="connsiteX12" fmla="*/ 6808280 w 8572500"/>
                <a:gd name="connsiteY12" fmla="*/ 1929 h 1362075"/>
                <a:gd name="connsiteX13" fmla="*/ 7203853 w 8572500"/>
                <a:gd name="connsiteY13" fmla="*/ 94798 h 1362075"/>
                <a:gd name="connsiteX14" fmla="*/ 7418642 w 8572500"/>
                <a:gd name="connsiteY14" fmla="*/ 191381 h 1362075"/>
                <a:gd name="connsiteX15" fmla="*/ 7893273 w 8572500"/>
                <a:gd name="connsiteY15" fmla="*/ 476750 h 1362075"/>
                <a:gd name="connsiteX16" fmla="*/ 8572881 w 8572500"/>
                <a:gd name="connsiteY16" fmla="*/ 347591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572500" h="1362075">
                  <a:moveTo>
                    <a:pt x="0" y="942618"/>
                  </a:moveTo>
                  <a:cubicBezTo>
                    <a:pt x="382524" y="1266658"/>
                    <a:pt x="899827" y="1413915"/>
                    <a:pt x="1382554" y="1346383"/>
                  </a:cubicBezTo>
                  <a:cubicBezTo>
                    <a:pt x="1749933" y="1294948"/>
                    <a:pt x="2107502" y="1149215"/>
                    <a:pt x="2400395" y="945094"/>
                  </a:cubicBezTo>
                  <a:cubicBezTo>
                    <a:pt x="2470785" y="896041"/>
                    <a:pt x="2537936" y="843462"/>
                    <a:pt x="2603849" y="791742"/>
                  </a:cubicBezTo>
                  <a:cubicBezTo>
                    <a:pt x="2756059" y="672203"/>
                    <a:pt x="2900077" y="552664"/>
                    <a:pt x="3078385" y="485894"/>
                  </a:cubicBezTo>
                  <a:cubicBezTo>
                    <a:pt x="3131630" y="465987"/>
                    <a:pt x="3185446" y="452080"/>
                    <a:pt x="3239834" y="444365"/>
                  </a:cubicBezTo>
                  <a:cubicBezTo>
                    <a:pt x="3575971" y="397121"/>
                    <a:pt x="3929729" y="567142"/>
                    <a:pt x="4186714" y="825651"/>
                  </a:cubicBezTo>
                  <a:cubicBezTo>
                    <a:pt x="4253389" y="892326"/>
                    <a:pt x="4317206" y="956905"/>
                    <a:pt x="4381691" y="1013960"/>
                  </a:cubicBezTo>
                  <a:cubicBezTo>
                    <a:pt x="4563523" y="1175028"/>
                    <a:pt x="4752594" y="1274564"/>
                    <a:pt x="5047965" y="1167122"/>
                  </a:cubicBezTo>
                  <a:cubicBezTo>
                    <a:pt x="5250656" y="1092732"/>
                    <a:pt x="5422678" y="949000"/>
                    <a:pt x="5583175" y="788694"/>
                  </a:cubicBezTo>
                  <a:cubicBezTo>
                    <a:pt x="5655469" y="716590"/>
                    <a:pt x="5725383" y="641056"/>
                    <a:pt x="5794820" y="566952"/>
                  </a:cubicBezTo>
                  <a:cubicBezTo>
                    <a:pt x="6017419" y="329303"/>
                    <a:pt x="6265164" y="88320"/>
                    <a:pt x="6563297" y="19931"/>
                  </a:cubicBezTo>
                  <a:cubicBezTo>
                    <a:pt x="6645593" y="1357"/>
                    <a:pt x="6727318" y="-3119"/>
                    <a:pt x="6808280" y="1929"/>
                  </a:cubicBezTo>
                  <a:cubicBezTo>
                    <a:pt x="6941915" y="10406"/>
                    <a:pt x="7073456" y="45744"/>
                    <a:pt x="7203853" y="94798"/>
                  </a:cubicBezTo>
                  <a:cubicBezTo>
                    <a:pt x="7276719" y="122134"/>
                    <a:pt x="7348442" y="155567"/>
                    <a:pt x="7418642" y="191381"/>
                  </a:cubicBezTo>
                  <a:cubicBezTo>
                    <a:pt x="7525417" y="245864"/>
                    <a:pt x="7707154" y="378166"/>
                    <a:pt x="7893273" y="476750"/>
                  </a:cubicBezTo>
                  <a:cubicBezTo>
                    <a:pt x="8177594" y="627436"/>
                    <a:pt x="8484680" y="710494"/>
                    <a:pt x="8572881" y="34759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2" name="Freeform: Shape 141">
              <a:extLst>
                <a:ext uri="{FF2B5EF4-FFF2-40B4-BE49-F238E27FC236}">
                  <a16:creationId xmlns:a16="http://schemas.microsoft.com/office/drawing/2014/main" id="{D07C5618-DF07-4CD0-B1C7-70967D3138DA}"/>
                </a:ext>
              </a:extLst>
            </p:cNvPr>
            <p:cNvSpPr/>
            <p:nvPr/>
          </p:nvSpPr>
          <p:spPr>
            <a:xfrm>
              <a:off x="3157882" y="7531677"/>
              <a:ext cx="8677275" cy="1266825"/>
            </a:xfrm>
            <a:custGeom>
              <a:avLst/>
              <a:gdLst>
                <a:gd name="connsiteX0" fmla="*/ 0 w 8677275"/>
                <a:gd name="connsiteY0" fmla="*/ 854133 h 1266825"/>
                <a:gd name="connsiteX1" fmla="*/ 1407033 w 8677275"/>
                <a:gd name="connsiteY1" fmla="*/ 1251516 h 1266825"/>
                <a:gd name="connsiteX2" fmla="*/ 2447068 w 8677275"/>
                <a:gd name="connsiteY2" fmla="*/ 878327 h 1266825"/>
                <a:gd name="connsiteX3" fmla="*/ 2654141 w 8677275"/>
                <a:gd name="connsiteY3" fmla="*/ 762503 h 1266825"/>
                <a:gd name="connsiteX4" fmla="*/ 3119723 w 8677275"/>
                <a:gd name="connsiteY4" fmla="*/ 551238 h 1266825"/>
                <a:gd name="connsiteX5" fmla="*/ 3276410 w 8677275"/>
                <a:gd name="connsiteY5" fmla="*/ 531712 h 1266825"/>
                <a:gd name="connsiteX6" fmla="*/ 4233577 w 8677275"/>
                <a:gd name="connsiteY6" fmla="*/ 935953 h 1266825"/>
                <a:gd name="connsiteX7" fmla="*/ 4441698 w 8677275"/>
                <a:gd name="connsiteY7" fmla="*/ 1105307 h 1266825"/>
                <a:gd name="connsiteX8" fmla="*/ 5123021 w 8677275"/>
                <a:gd name="connsiteY8" fmla="*/ 1216274 h 1266825"/>
                <a:gd name="connsiteX9" fmla="*/ 5668423 w 8677275"/>
                <a:gd name="connsiteY9" fmla="*/ 832511 h 1266825"/>
                <a:gd name="connsiteX10" fmla="*/ 5885974 w 8677275"/>
                <a:gd name="connsiteY10" fmla="*/ 609626 h 1266825"/>
                <a:gd name="connsiteX11" fmla="*/ 6656928 w 8677275"/>
                <a:gd name="connsiteY11" fmla="*/ 38126 h 1266825"/>
                <a:gd name="connsiteX12" fmla="*/ 6898005 w 8677275"/>
                <a:gd name="connsiteY12" fmla="*/ 598 h 1266825"/>
                <a:gd name="connsiteX13" fmla="*/ 7292817 w 8677275"/>
                <a:gd name="connsiteY13" fmla="*/ 53557 h 1266825"/>
                <a:gd name="connsiteX14" fmla="*/ 7513225 w 8677275"/>
                <a:gd name="connsiteY14" fmla="*/ 140615 h 1266825"/>
                <a:gd name="connsiteX15" fmla="*/ 7988713 w 8677275"/>
                <a:gd name="connsiteY15" fmla="*/ 439700 h 1266825"/>
                <a:gd name="connsiteX16" fmla="*/ 8684895 w 8677275"/>
                <a:gd name="connsiteY16" fmla="*/ 361595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77275" h="1266825">
                  <a:moveTo>
                    <a:pt x="0" y="854133"/>
                  </a:moveTo>
                  <a:cubicBezTo>
                    <a:pt x="386048" y="1176935"/>
                    <a:pt x="923068" y="1334860"/>
                    <a:pt x="1407033" y="1251516"/>
                  </a:cubicBezTo>
                  <a:cubicBezTo>
                    <a:pt x="1782032" y="1186937"/>
                    <a:pt x="2145887" y="1039109"/>
                    <a:pt x="2447068" y="878327"/>
                  </a:cubicBezTo>
                  <a:cubicBezTo>
                    <a:pt x="2518791" y="840036"/>
                    <a:pt x="2587276" y="800412"/>
                    <a:pt x="2654141" y="762503"/>
                  </a:cubicBezTo>
                  <a:cubicBezTo>
                    <a:pt x="2807208" y="675635"/>
                    <a:pt x="2946654" y="590195"/>
                    <a:pt x="3119723" y="551238"/>
                  </a:cubicBezTo>
                  <a:cubicBezTo>
                    <a:pt x="3171254" y="539618"/>
                    <a:pt x="3223451" y="532760"/>
                    <a:pt x="3276410" y="531712"/>
                  </a:cubicBezTo>
                  <a:cubicBezTo>
                    <a:pt x="3605689" y="525235"/>
                    <a:pt x="3961543" y="700019"/>
                    <a:pt x="4233577" y="935953"/>
                  </a:cubicBezTo>
                  <a:cubicBezTo>
                    <a:pt x="4304253" y="997199"/>
                    <a:pt x="4373023" y="1054825"/>
                    <a:pt x="4441698" y="1105307"/>
                  </a:cubicBezTo>
                  <a:cubicBezTo>
                    <a:pt x="4633722" y="1246468"/>
                    <a:pt x="4830985" y="1327907"/>
                    <a:pt x="5123021" y="1216274"/>
                  </a:cubicBezTo>
                  <a:cubicBezTo>
                    <a:pt x="5327619" y="1138073"/>
                    <a:pt x="5503640" y="993293"/>
                    <a:pt x="5668423" y="832511"/>
                  </a:cubicBezTo>
                  <a:cubicBezTo>
                    <a:pt x="5742623" y="760121"/>
                    <a:pt x="5814632" y="684302"/>
                    <a:pt x="5885974" y="609626"/>
                  </a:cubicBezTo>
                  <a:cubicBezTo>
                    <a:pt x="6113527" y="371025"/>
                    <a:pt x="6362319" y="126042"/>
                    <a:pt x="6656928" y="38126"/>
                  </a:cubicBezTo>
                  <a:cubicBezTo>
                    <a:pt x="6737795" y="14028"/>
                    <a:pt x="6818281" y="3265"/>
                    <a:pt x="6898005" y="598"/>
                  </a:cubicBezTo>
                  <a:cubicBezTo>
                    <a:pt x="7030308" y="-3784"/>
                    <a:pt x="7160895" y="16124"/>
                    <a:pt x="7292817" y="53557"/>
                  </a:cubicBezTo>
                  <a:cubicBezTo>
                    <a:pt x="7367683" y="74798"/>
                    <a:pt x="7441406" y="105182"/>
                    <a:pt x="7513225" y="140615"/>
                  </a:cubicBezTo>
                  <a:cubicBezTo>
                    <a:pt x="7627715" y="197099"/>
                    <a:pt x="7807928" y="335306"/>
                    <a:pt x="7988713" y="439700"/>
                  </a:cubicBezTo>
                  <a:cubicBezTo>
                    <a:pt x="8268462" y="601244"/>
                    <a:pt x="8575072" y="703829"/>
                    <a:pt x="8684895" y="36159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3" name="Freeform: Shape 142">
              <a:extLst>
                <a:ext uri="{FF2B5EF4-FFF2-40B4-BE49-F238E27FC236}">
                  <a16:creationId xmlns:a16="http://schemas.microsoft.com/office/drawing/2014/main" id="{4943529A-19F8-4452-A1D4-390F62BAB769}"/>
                </a:ext>
              </a:extLst>
            </p:cNvPr>
            <p:cNvSpPr/>
            <p:nvPr/>
          </p:nvSpPr>
          <p:spPr>
            <a:xfrm>
              <a:off x="3033581" y="7514236"/>
              <a:ext cx="8791575" cy="1333500"/>
            </a:xfrm>
            <a:custGeom>
              <a:avLst/>
              <a:gdLst>
                <a:gd name="connsiteX0" fmla="*/ 0 w 8791575"/>
                <a:gd name="connsiteY0" fmla="*/ 776800 h 1333500"/>
                <a:gd name="connsiteX1" fmla="*/ 1431512 w 8791575"/>
                <a:gd name="connsiteY1" fmla="*/ 1167896 h 1333500"/>
                <a:gd name="connsiteX2" fmla="*/ 2493740 w 8791575"/>
                <a:gd name="connsiteY2" fmla="*/ 822901 h 1333500"/>
                <a:gd name="connsiteX3" fmla="*/ 2704338 w 8791575"/>
                <a:gd name="connsiteY3" fmla="*/ 744700 h 1333500"/>
                <a:gd name="connsiteX4" fmla="*/ 3160967 w 8791575"/>
                <a:gd name="connsiteY4" fmla="*/ 627924 h 1333500"/>
                <a:gd name="connsiteX5" fmla="*/ 3312890 w 8791575"/>
                <a:gd name="connsiteY5" fmla="*/ 630305 h 1333500"/>
                <a:gd name="connsiteX6" fmla="*/ 4280345 w 8791575"/>
                <a:gd name="connsiteY6" fmla="*/ 1057501 h 1333500"/>
                <a:gd name="connsiteX7" fmla="*/ 4501610 w 8791575"/>
                <a:gd name="connsiteY7" fmla="*/ 1207901 h 1333500"/>
                <a:gd name="connsiteX8" fmla="*/ 5197983 w 8791575"/>
                <a:gd name="connsiteY8" fmla="*/ 1276672 h 1333500"/>
                <a:gd name="connsiteX9" fmla="*/ 5753576 w 8791575"/>
                <a:gd name="connsiteY9" fmla="*/ 887575 h 1333500"/>
                <a:gd name="connsiteX10" fmla="*/ 5977033 w 8791575"/>
                <a:gd name="connsiteY10" fmla="*/ 663452 h 1333500"/>
                <a:gd name="connsiteX11" fmla="*/ 6750463 w 8791575"/>
                <a:gd name="connsiteY11" fmla="*/ 67473 h 1333500"/>
                <a:gd name="connsiteX12" fmla="*/ 6987540 w 8791575"/>
                <a:gd name="connsiteY12" fmla="*/ 10418 h 1333500"/>
                <a:gd name="connsiteX13" fmla="*/ 7381494 w 8791575"/>
                <a:gd name="connsiteY13" fmla="*/ 23372 h 1333500"/>
                <a:gd name="connsiteX14" fmla="*/ 7607523 w 8791575"/>
                <a:gd name="connsiteY14" fmla="*/ 100906 h 1333500"/>
                <a:gd name="connsiteX15" fmla="*/ 8083963 w 8791575"/>
                <a:gd name="connsiteY15" fmla="*/ 413611 h 1333500"/>
                <a:gd name="connsiteX16" fmla="*/ 8796719 w 8791575"/>
                <a:gd name="connsiteY16" fmla="*/ 386465 h 133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75" h="1333500">
                  <a:moveTo>
                    <a:pt x="0" y="776800"/>
                  </a:moveTo>
                  <a:cubicBezTo>
                    <a:pt x="389573" y="1098364"/>
                    <a:pt x="946309" y="1266670"/>
                    <a:pt x="1431512" y="1167896"/>
                  </a:cubicBezTo>
                  <a:cubicBezTo>
                    <a:pt x="1814132" y="1089982"/>
                    <a:pt x="2183606" y="940058"/>
                    <a:pt x="2493740" y="822901"/>
                  </a:cubicBezTo>
                  <a:cubicBezTo>
                    <a:pt x="2566511" y="795373"/>
                    <a:pt x="2636330" y="768799"/>
                    <a:pt x="2704338" y="744700"/>
                  </a:cubicBezTo>
                  <a:cubicBezTo>
                    <a:pt x="2857405" y="690408"/>
                    <a:pt x="2993041" y="639068"/>
                    <a:pt x="3160967" y="627924"/>
                  </a:cubicBezTo>
                  <a:cubicBezTo>
                    <a:pt x="3210687" y="624590"/>
                    <a:pt x="3261360" y="624781"/>
                    <a:pt x="3312890" y="630305"/>
                  </a:cubicBezTo>
                  <a:cubicBezTo>
                    <a:pt x="3635502" y="664786"/>
                    <a:pt x="3993833" y="843665"/>
                    <a:pt x="4280345" y="1057501"/>
                  </a:cubicBezTo>
                  <a:cubicBezTo>
                    <a:pt x="4355116" y="1113318"/>
                    <a:pt x="4428554" y="1163991"/>
                    <a:pt x="4501610" y="1207901"/>
                  </a:cubicBezTo>
                  <a:cubicBezTo>
                    <a:pt x="4703541" y="1329250"/>
                    <a:pt x="4909185" y="1391924"/>
                    <a:pt x="5197983" y="1276672"/>
                  </a:cubicBezTo>
                  <a:cubicBezTo>
                    <a:pt x="5404485" y="1194280"/>
                    <a:pt x="5584508" y="1048929"/>
                    <a:pt x="5753576" y="887575"/>
                  </a:cubicBezTo>
                  <a:cubicBezTo>
                    <a:pt x="5829776" y="814900"/>
                    <a:pt x="5903691" y="738890"/>
                    <a:pt x="5977033" y="663452"/>
                  </a:cubicBezTo>
                  <a:cubicBezTo>
                    <a:pt x="6209538" y="423803"/>
                    <a:pt x="6459379" y="175486"/>
                    <a:pt x="6750463" y="67473"/>
                  </a:cubicBezTo>
                  <a:cubicBezTo>
                    <a:pt x="6829901" y="38041"/>
                    <a:pt x="6909150" y="20800"/>
                    <a:pt x="6987540" y="10418"/>
                  </a:cubicBezTo>
                  <a:cubicBezTo>
                    <a:pt x="7118509" y="-6917"/>
                    <a:pt x="7248335" y="-2631"/>
                    <a:pt x="7381494" y="23372"/>
                  </a:cubicBezTo>
                  <a:cubicBezTo>
                    <a:pt x="7458551" y="38422"/>
                    <a:pt x="7533989" y="65758"/>
                    <a:pt x="7607523" y="100906"/>
                  </a:cubicBezTo>
                  <a:cubicBezTo>
                    <a:pt x="7729633" y="159389"/>
                    <a:pt x="7908417" y="303598"/>
                    <a:pt x="8083963" y="413611"/>
                  </a:cubicBezTo>
                  <a:cubicBezTo>
                    <a:pt x="8359140" y="586109"/>
                    <a:pt x="8665178" y="708029"/>
                    <a:pt x="8796719" y="38646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4" name="Freeform: Shape 143">
              <a:extLst>
                <a:ext uri="{FF2B5EF4-FFF2-40B4-BE49-F238E27FC236}">
                  <a16:creationId xmlns:a16="http://schemas.microsoft.com/office/drawing/2014/main" id="{E56172BD-E554-4827-B0A6-2E8A29138BCD}"/>
                </a:ext>
              </a:extLst>
            </p:cNvPr>
            <p:cNvSpPr/>
            <p:nvPr/>
          </p:nvSpPr>
          <p:spPr>
            <a:xfrm>
              <a:off x="2909280" y="7483646"/>
              <a:ext cx="8905875" cy="1419225"/>
            </a:xfrm>
            <a:custGeom>
              <a:avLst/>
              <a:gdLst>
                <a:gd name="connsiteX0" fmla="*/ 0 w 8905875"/>
                <a:gd name="connsiteY0" fmla="*/ 712617 h 1419225"/>
                <a:gd name="connsiteX1" fmla="*/ 1455896 w 8905875"/>
                <a:gd name="connsiteY1" fmla="*/ 1097332 h 1419225"/>
                <a:gd name="connsiteX2" fmla="*/ 2540318 w 8905875"/>
                <a:gd name="connsiteY2" fmla="*/ 780435 h 1419225"/>
                <a:gd name="connsiteX3" fmla="*/ 2754535 w 8905875"/>
                <a:gd name="connsiteY3" fmla="*/ 739763 h 1419225"/>
                <a:gd name="connsiteX4" fmla="*/ 3202305 w 8905875"/>
                <a:gd name="connsiteY4" fmla="*/ 717570 h 1419225"/>
                <a:gd name="connsiteX5" fmla="*/ 3349466 w 8905875"/>
                <a:gd name="connsiteY5" fmla="*/ 741859 h 1419225"/>
                <a:gd name="connsiteX6" fmla="*/ 4327303 w 8905875"/>
                <a:gd name="connsiteY6" fmla="*/ 1192010 h 1419225"/>
                <a:gd name="connsiteX7" fmla="*/ 4561713 w 8905875"/>
                <a:gd name="connsiteY7" fmla="*/ 1323455 h 1419225"/>
                <a:gd name="connsiteX8" fmla="*/ 5273136 w 8905875"/>
                <a:gd name="connsiteY8" fmla="*/ 1350030 h 1419225"/>
                <a:gd name="connsiteX9" fmla="*/ 5838920 w 8905875"/>
                <a:gd name="connsiteY9" fmla="*/ 955600 h 1419225"/>
                <a:gd name="connsiteX10" fmla="*/ 6068282 w 8905875"/>
                <a:gd name="connsiteY10" fmla="*/ 730333 h 1419225"/>
                <a:gd name="connsiteX11" fmla="*/ 6844189 w 8905875"/>
                <a:gd name="connsiteY11" fmla="*/ 109970 h 1419225"/>
                <a:gd name="connsiteX12" fmla="*/ 7077361 w 8905875"/>
                <a:gd name="connsiteY12" fmla="*/ 33389 h 1419225"/>
                <a:gd name="connsiteX13" fmla="*/ 7470458 w 8905875"/>
                <a:gd name="connsiteY13" fmla="*/ 6433 h 1419225"/>
                <a:gd name="connsiteX14" fmla="*/ 7702106 w 8905875"/>
                <a:gd name="connsiteY14" fmla="*/ 74442 h 1419225"/>
                <a:gd name="connsiteX15" fmla="*/ 8179499 w 8905875"/>
                <a:gd name="connsiteY15" fmla="*/ 400864 h 1419225"/>
                <a:gd name="connsiteX16" fmla="*/ 8908828 w 8905875"/>
                <a:gd name="connsiteY16" fmla="*/ 424771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905875" h="1419225">
                  <a:moveTo>
                    <a:pt x="0" y="712617"/>
                  </a:moveTo>
                  <a:cubicBezTo>
                    <a:pt x="393097" y="1032943"/>
                    <a:pt x="969455" y="1211346"/>
                    <a:pt x="1455896" y="1097332"/>
                  </a:cubicBezTo>
                  <a:cubicBezTo>
                    <a:pt x="1846136" y="1005892"/>
                    <a:pt x="2220468" y="853682"/>
                    <a:pt x="2540318" y="780435"/>
                  </a:cubicBezTo>
                  <a:cubicBezTo>
                    <a:pt x="2614136" y="763576"/>
                    <a:pt x="2684812" y="749860"/>
                    <a:pt x="2754535" y="739763"/>
                  </a:cubicBezTo>
                  <a:cubicBezTo>
                    <a:pt x="2906840" y="717570"/>
                    <a:pt x="3039237" y="700711"/>
                    <a:pt x="3202305" y="717570"/>
                  </a:cubicBezTo>
                  <a:cubicBezTo>
                    <a:pt x="3250216" y="722523"/>
                    <a:pt x="3299365" y="729857"/>
                    <a:pt x="3349466" y="741859"/>
                  </a:cubicBezTo>
                  <a:cubicBezTo>
                    <a:pt x="3665506" y="817677"/>
                    <a:pt x="4026408" y="1000177"/>
                    <a:pt x="4327303" y="1192010"/>
                  </a:cubicBezTo>
                  <a:cubicBezTo>
                    <a:pt x="4406170" y="1242302"/>
                    <a:pt x="4484275" y="1286212"/>
                    <a:pt x="4561713" y="1323455"/>
                  </a:cubicBezTo>
                  <a:cubicBezTo>
                    <a:pt x="4773359" y="1425087"/>
                    <a:pt x="4987576" y="1468807"/>
                    <a:pt x="5273136" y="1350030"/>
                  </a:cubicBezTo>
                  <a:cubicBezTo>
                    <a:pt x="5481447" y="1263448"/>
                    <a:pt x="5665566" y="1117525"/>
                    <a:pt x="5838920" y="955600"/>
                  </a:cubicBezTo>
                  <a:cubicBezTo>
                    <a:pt x="5917025" y="882733"/>
                    <a:pt x="5993035" y="806343"/>
                    <a:pt x="6068282" y="730333"/>
                  </a:cubicBezTo>
                  <a:cubicBezTo>
                    <a:pt x="6305741" y="489636"/>
                    <a:pt x="6556725" y="238081"/>
                    <a:pt x="6844189" y="109970"/>
                  </a:cubicBezTo>
                  <a:cubicBezTo>
                    <a:pt x="6922199" y="75204"/>
                    <a:pt x="7000209" y="51391"/>
                    <a:pt x="7077361" y="33389"/>
                  </a:cubicBezTo>
                  <a:cubicBezTo>
                    <a:pt x="7207091" y="3004"/>
                    <a:pt x="7336155" y="-8331"/>
                    <a:pt x="7470458" y="6433"/>
                  </a:cubicBezTo>
                  <a:cubicBezTo>
                    <a:pt x="7549706" y="15196"/>
                    <a:pt x="7626954" y="39580"/>
                    <a:pt x="7702106" y="74442"/>
                  </a:cubicBezTo>
                  <a:cubicBezTo>
                    <a:pt x="7831932" y="134735"/>
                    <a:pt x="8009192" y="285230"/>
                    <a:pt x="8179499" y="400864"/>
                  </a:cubicBezTo>
                  <a:cubicBezTo>
                    <a:pt x="8450008" y="584410"/>
                    <a:pt x="8755666" y="725666"/>
                    <a:pt x="8908828" y="42477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5" name="Freeform: Shape 144">
              <a:extLst>
                <a:ext uri="{FF2B5EF4-FFF2-40B4-BE49-F238E27FC236}">
                  <a16:creationId xmlns:a16="http://schemas.microsoft.com/office/drawing/2014/main" id="{AB3E624F-E14C-410E-87A1-A21D38BC9818}"/>
                </a:ext>
              </a:extLst>
            </p:cNvPr>
            <p:cNvSpPr/>
            <p:nvPr/>
          </p:nvSpPr>
          <p:spPr>
            <a:xfrm>
              <a:off x="2784884" y="7441813"/>
              <a:ext cx="9020175" cy="1514475"/>
            </a:xfrm>
            <a:custGeom>
              <a:avLst/>
              <a:gdLst>
                <a:gd name="connsiteX0" fmla="*/ 0 w 9020175"/>
                <a:gd name="connsiteY0" fmla="*/ 659581 h 1514475"/>
                <a:gd name="connsiteX1" fmla="*/ 1480376 w 9020175"/>
                <a:gd name="connsiteY1" fmla="*/ 1038009 h 1514475"/>
                <a:gd name="connsiteX2" fmla="*/ 2586895 w 9020175"/>
                <a:gd name="connsiteY2" fmla="*/ 749211 h 1514475"/>
                <a:gd name="connsiteX3" fmla="*/ 2804731 w 9020175"/>
                <a:gd name="connsiteY3" fmla="*/ 746067 h 1514475"/>
                <a:gd name="connsiteX4" fmla="*/ 3243548 w 9020175"/>
                <a:gd name="connsiteY4" fmla="*/ 818362 h 1514475"/>
                <a:gd name="connsiteX5" fmla="*/ 3385947 w 9020175"/>
                <a:gd name="connsiteY5" fmla="*/ 864654 h 1514475"/>
                <a:gd name="connsiteX6" fmla="*/ 4374071 w 9020175"/>
                <a:gd name="connsiteY6" fmla="*/ 1337665 h 1514475"/>
                <a:gd name="connsiteX7" fmla="*/ 4621625 w 9020175"/>
                <a:gd name="connsiteY7" fmla="*/ 1450060 h 1514475"/>
                <a:gd name="connsiteX8" fmla="*/ 5348097 w 9020175"/>
                <a:gd name="connsiteY8" fmla="*/ 1434439 h 1514475"/>
                <a:gd name="connsiteX9" fmla="*/ 5924074 w 9020175"/>
                <a:gd name="connsiteY9" fmla="*/ 1034770 h 1514475"/>
                <a:gd name="connsiteX10" fmla="*/ 6159341 w 9020175"/>
                <a:gd name="connsiteY10" fmla="*/ 808266 h 1514475"/>
                <a:gd name="connsiteX11" fmla="*/ 6937629 w 9020175"/>
                <a:gd name="connsiteY11" fmla="*/ 163423 h 1514475"/>
                <a:gd name="connsiteX12" fmla="*/ 7166896 w 9020175"/>
                <a:gd name="connsiteY12" fmla="*/ 67221 h 1514475"/>
                <a:gd name="connsiteX13" fmla="*/ 7559136 w 9020175"/>
                <a:gd name="connsiteY13" fmla="*/ 355 h 1514475"/>
                <a:gd name="connsiteX14" fmla="*/ 7796308 w 9020175"/>
                <a:gd name="connsiteY14" fmla="*/ 58839 h 1514475"/>
                <a:gd name="connsiteX15" fmla="*/ 8274558 w 9020175"/>
                <a:gd name="connsiteY15" fmla="*/ 398881 h 1514475"/>
                <a:gd name="connsiteX16" fmla="*/ 9020461 w 9020175"/>
                <a:gd name="connsiteY16" fmla="*/ 473748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020175" h="1514475">
                  <a:moveTo>
                    <a:pt x="0" y="659581"/>
                  </a:moveTo>
                  <a:cubicBezTo>
                    <a:pt x="396716" y="978668"/>
                    <a:pt x="992600" y="1166977"/>
                    <a:pt x="1480376" y="1038009"/>
                  </a:cubicBezTo>
                  <a:cubicBezTo>
                    <a:pt x="1878139" y="932853"/>
                    <a:pt x="2257044" y="777690"/>
                    <a:pt x="2586895" y="749211"/>
                  </a:cubicBezTo>
                  <a:cubicBezTo>
                    <a:pt x="2661571" y="742734"/>
                    <a:pt x="2733104" y="741781"/>
                    <a:pt x="2804731" y="746067"/>
                  </a:cubicBezTo>
                  <a:cubicBezTo>
                    <a:pt x="2955608" y="755021"/>
                    <a:pt x="3085433" y="773404"/>
                    <a:pt x="3243548" y="818362"/>
                  </a:cubicBezTo>
                  <a:cubicBezTo>
                    <a:pt x="3289649" y="831507"/>
                    <a:pt x="3337370" y="846175"/>
                    <a:pt x="3385947" y="864654"/>
                  </a:cubicBezTo>
                  <a:cubicBezTo>
                    <a:pt x="3695510" y="982192"/>
                    <a:pt x="4058888" y="1167835"/>
                    <a:pt x="4374071" y="1337665"/>
                  </a:cubicBezTo>
                  <a:cubicBezTo>
                    <a:pt x="4457129" y="1382433"/>
                    <a:pt x="4539711" y="1419675"/>
                    <a:pt x="4621625" y="1450060"/>
                  </a:cubicBezTo>
                  <a:cubicBezTo>
                    <a:pt x="4842796" y="1532261"/>
                    <a:pt x="5065681" y="1556645"/>
                    <a:pt x="5348097" y="1434439"/>
                  </a:cubicBezTo>
                  <a:cubicBezTo>
                    <a:pt x="5558219" y="1343571"/>
                    <a:pt x="5746433" y="1197076"/>
                    <a:pt x="5924074" y="1034770"/>
                  </a:cubicBezTo>
                  <a:cubicBezTo>
                    <a:pt x="6004179" y="961618"/>
                    <a:pt x="6082189" y="885037"/>
                    <a:pt x="6159341" y="808266"/>
                  </a:cubicBezTo>
                  <a:cubicBezTo>
                    <a:pt x="6401848" y="566616"/>
                    <a:pt x="6653879" y="311823"/>
                    <a:pt x="6937629" y="163423"/>
                  </a:cubicBezTo>
                  <a:cubicBezTo>
                    <a:pt x="7014210" y="123323"/>
                    <a:pt x="7091077" y="92938"/>
                    <a:pt x="7166896" y="67221"/>
                  </a:cubicBezTo>
                  <a:cubicBezTo>
                    <a:pt x="7295293" y="23691"/>
                    <a:pt x="7423690" y="-3455"/>
                    <a:pt x="7559136" y="355"/>
                  </a:cubicBezTo>
                  <a:cubicBezTo>
                    <a:pt x="7640574" y="2641"/>
                    <a:pt x="7719632" y="24168"/>
                    <a:pt x="7796308" y="58839"/>
                  </a:cubicBezTo>
                  <a:cubicBezTo>
                    <a:pt x="7933849" y="120942"/>
                    <a:pt x="8109395" y="277914"/>
                    <a:pt x="8274558" y="398881"/>
                  </a:cubicBezTo>
                  <a:cubicBezTo>
                    <a:pt x="8540306" y="593667"/>
                    <a:pt x="8845582" y="753973"/>
                    <a:pt x="9020461" y="473748"/>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6" name="Freeform: Shape 145">
              <a:extLst>
                <a:ext uri="{FF2B5EF4-FFF2-40B4-BE49-F238E27FC236}">
                  <a16:creationId xmlns:a16="http://schemas.microsoft.com/office/drawing/2014/main" id="{BEB49AF7-A8FD-4DE3-B93E-57FCE38821B4}"/>
                </a:ext>
              </a:extLst>
            </p:cNvPr>
            <p:cNvSpPr/>
            <p:nvPr/>
          </p:nvSpPr>
          <p:spPr>
            <a:xfrm>
              <a:off x="2660582" y="7393939"/>
              <a:ext cx="9124950" cy="1619250"/>
            </a:xfrm>
            <a:custGeom>
              <a:avLst/>
              <a:gdLst>
                <a:gd name="connsiteX0" fmla="*/ 0 w 9124950"/>
                <a:gd name="connsiteY0" fmla="*/ 612680 h 1619250"/>
                <a:gd name="connsiteX1" fmla="*/ 1504855 w 9124950"/>
                <a:gd name="connsiteY1" fmla="*/ 984727 h 1619250"/>
                <a:gd name="connsiteX2" fmla="*/ 2633567 w 9124950"/>
                <a:gd name="connsiteY2" fmla="*/ 724123 h 1619250"/>
                <a:gd name="connsiteX3" fmla="*/ 2854928 w 9124950"/>
                <a:gd name="connsiteY3" fmla="*/ 758508 h 1619250"/>
                <a:gd name="connsiteX4" fmla="*/ 3284792 w 9124950"/>
                <a:gd name="connsiteY4" fmla="*/ 925386 h 1619250"/>
                <a:gd name="connsiteX5" fmla="*/ 3422333 w 9124950"/>
                <a:gd name="connsiteY5" fmla="*/ 993585 h 1619250"/>
                <a:gd name="connsiteX6" fmla="*/ 4420743 w 9124950"/>
                <a:gd name="connsiteY6" fmla="*/ 1489552 h 1619250"/>
                <a:gd name="connsiteX7" fmla="*/ 4681443 w 9124950"/>
                <a:gd name="connsiteY7" fmla="*/ 1582992 h 1619250"/>
                <a:gd name="connsiteX8" fmla="*/ 5422964 w 9124950"/>
                <a:gd name="connsiteY8" fmla="*/ 1525175 h 1619250"/>
                <a:gd name="connsiteX9" fmla="*/ 6009132 w 9124950"/>
                <a:gd name="connsiteY9" fmla="*/ 1120172 h 1619250"/>
                <a:gd name="connsiteX10" fmla="*/ 6250305 w 9124950"/>
                <a:gd name="connsiteY10" fmla="*/ 892525 h 1619250"/>
                <a:gd name="connsiteX11" fmla="*/ 7031070 w 9124950"/>
                <a:gd name="connsiteY11" fmla="*/ 223203 h 1619250"/>
                <a:gd name="connsiteX12" fmla="*/ 7256431 w 9124950"/>
                <a:gd name="connsiteY12" fmla="*/ 107474 h 1619250"/>
                <a:gd name="connsiteX13" fmla="*/ 7647909 w 9124950"/>
                <a:gd name="connsiteY13" fmla="*/ 604 h 1619250"/>
                <a:gd name="connsiteX14" fmla="*/ 7890701 w 9124950"/>
                <a:gd name="connsiteY14" fmla="*/ 49562 h 1619250"/>
                <a:gd name="connsiteX15" fmla="*/ 8369904 w 9124950"/>
                <a:gd name="connsiteY15" fmla="*/ 403321 h 1619250"/>
                <a:gd name="connsiteX16" fmla="*/ 9132380 w 9124950"/>
                <a:gd name="connsiteY16" fmla="*/ 529146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24950" h="1619250">
                  <a:moveTo>
                    <a:pt x="0" y="612680"/>
                  </a:moveTo>
                  <a:cubicBezTo>
                    <a:pt x="400241" y="930530"/>
                    <a:pt x="1015651" y="1128554"/>
                    <a:pt x="1504855" y="984727"/>
                  </a:cubicBezTo>
                  <a:cubicBezTo>
                    <a:pt x="1910239" y="865569"/>
                    <a:pt x="2293430" y="706978"/>
                    <a:pt x="2633567" y="724123"/>
                  </a:cubicBezTo>
                  <a:cubicBezTo>
                    <a:pt x="2709005" y="727933"/>
                    <a:pt x="2781491" y="739363"/>
                    <a:pt x="2854928" y="758508"/>
                  </a:cubicBezTo>
                  <a:cubicBezTo>
                    <a:pt x="3004471" y="797465"/>
                    <a:pt x="3131630" y="851948"/>
                    <a:pt x="3284792" y="925386"/>
                  </a:cubicBezTo>
                  <a:cubicBezTo>
                    <a:pt x="3329083" y="946627"/>
                    <a:pt x="3375279" y="968820"/>
                    <a:pt x="3422333" y="993585"/>
                  </a:cubicBezTo>
                  <a:cubicBezTo>
                    <a:pt x="3725228" y="1153224"/>
                    <a:pt x="4091369" y="1341533"/>
                    <a:pt x="4420743" y="1489552"/>
                  </a:cubicBezTo>
                  <a:cubicBezTo>
                    <a:pt x="4507992" y="1528795"/>
                    <a:pt x="4595051" y="1559465"/>
                    <a:pt x="4681443" y="1582992"/>
                  </a:cubicBezTo>
                  <a:cubicBezTo>
                    <a:pt x="4912138" y="1645952"/>
                    <a:pt x="5143691" y="1650715"/>
                    <a:pt x="5422964" y="1525175"/>
                  </a:cubicBezTo>
                  <a:cubicBezTo>
                    <a:pt x="5634800" y="1429925"/>
                    <a:pt x="5827205" y="1283050"/>
                    <a:pt x="6009132" y="1120172"/>
                  </a:cubicBezTo>
                  <a:cubicBezTo>
                    <a:pt x="6091143" y="1046735"/>
                    <a:pt x="6171152" y="969963"/>
                    <a:pt x="6250305" y="892525"/>
                  </a:cubicBezTo>
                  <a:cubicBezTo>
                    <a:pt x="6497765" y="649828"/>
                    <a:pt x="6751034" y="391986"/>
                    <a:pt x="7031070" y="223203"/>
                  </a:cubicBezTo>
                  <a:cubicBezTo>
                    <a:pt x="7106317" y="177864"/>
                    <a:pt x="7181850" y="140717"/>
                    <a:pt x="7256431" y="107474"/>
                  </a:cubicBezTo>
                  <a:cubicBezTo>
                    <a:pt x="7383590" y="50801"/>
                    <a:pt x="7511320" y="7652"/>
                    <a:pt x="7647909" y="604"/>
                  </a:cubicBezTo>
                  <a:cubicBezTo>
                    <a:pt x="7731633" y="-3682"/>
                    <a:pt x="7812500" y="15082"/>
                    <a:pt x="7890701" y="49562"/>
                  </a:cubicBezTo>
                  <a:cubicBezTo>
                    <a:pt x="8035957" y="113475"/>
                    <a:pt x="8209884" y="276924"/>
                    <a:pt x="8369904" y="403321"/>
                  </a:cubicBezTo>
                  <a:cubicBezTo>
                    <a:pt x="8630888" y="609442"/>
                    <a:pt x="8935879" y="788798"/>
                    <a:pt x="9132380" y="52914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7" name="Freeform: Shape 146">
              <a:extLst>
                <a:ext uri="{FF2B5EF4-FFF2-40B4-BE49-F238E27FC236}">
                  <a16:creationId xmlns:a16="http://schemas.microsoft.com/office/drawing/2014/main" id="{FAB001C5-A466-4FDF-B62C-9E7E50852A0F}"/>
                </a:ext>
              </a:extLst>
            </p:cNvPr>
            <p:cNvSpPr/>
            <p:nvPr/>
          </p:nvSpPr>
          <p:spPr>
            <a:xfrm>
              <a:off x="2536186" y="7343514"/>
              <a:ext cx="9239250" cy="1733550"/>
            </a:xfrm>
            <a:custGeom>
              <a:avLst/>
              <a:gdLst>
                <a:gd name="connsiteX0" fmla="*/ 0 w 9239250"/>
                <a:gd name="connsiteY0" fmla="*/ 568237 h 1733550"/>
                <a:gd name="connsiteX1" fmla="*/ 1529239 w 9239250"/>
                <a:gd name="connsiteY1" fmla="*/ 933997 h 1733550"/>
                <a:gd name="connsiteX2" fmla="*/ 2680145 w 9239250"/>
                <a:gd name="connsiteY2" fmla="*/ 701491 h 1733550"/>
                <a:gd name="connsiteX3" fmla="*/ 2905125 w 9239250"/>
                <a:gd name="connsiteY3" fmla="*/ 773405 h 1733550"/>
                <a:gd name="connsiteX4" fmla="*/ 3326035 w 9239250"/>
                <a:gd name="connsiteY4" fmla="*/ 1034771 h 1733550"/>
                <a:gd name="connsiteX5" fmla="*/ 3458813 w 9239250"/>
                <a:gd name="connsiteY5" fmla="*/ 1124973 h 1733550"/>
                <a:gd name="connsiteX6" fmla="*/ 4467511 w 9239250"/>
                <a:gd name="connsiteY6" fmla="*/ 1643895 h 1733550"/>
                <a:gd name="connsiteX7" fmla="*/ 4741355 w 9239250"/>
                <a:gd name="connsiteY7" fmla="*/ 1718380 h 1733550"/>
                <a:gd name="connsiteX8" fmla="*/ 5497925 w 9239250"/>
                <a:gd name="connsiteY8" fmla="*/ 1618368 h 1733550"/>
                <a:gd name="connsiteX9" fmla="*/ 6094286 w 9239250"/>
                <a:gd name="connsiteY9" fmla="*/ 1208031 h 1733550"/>
                <a:gd name="connsiteX10" fmla="*/ 6341364 w 9239250"/>
                <a:gd name="connsiteY10" fmla="*/ 979145 h 1733550"/>
                <a:gd name="connsiteX11" fmla="*/ 7124605 w 9239250"/>
                <a:gd name="connsiteY11" fmla="*/ 285439 h 1733550"/>
                <a:gd name="connsiteX12" fmla="*/ 7346062 w 9239250"/>
                <a:gd name="connsiteY12" fmla="*/ 150184 h 1733550"/>
                <a:gd name="connsiteX13" fmla="*/ 7736681 w 9239250"/>
                <a:gd name="connsiteY13" fmla="*/ 3404 h 1733550"/>
                <a:gd name="connsiteX14" fmla="*/ 7985093 w 9239250"/>
                <a:gd name="connsiteY14" fmla="*/ 42838 h 1733550"/>
                <a:gd name="connsiteX15" fmla="*/ 8465153 w 9239250"/>
                <a:gd name="connsiteY15" fmla="*/ 410217 h 1733550"/>
                <a:gd name="connsiteX16" fmla="*/ 9244298 w 9239250"/>
                <a:gd name="connsiteY16" fmla="*/ 587096 h 173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239250" h="1733550">
                  <a:moveTo>
                    <a:pt x="0" y="568237"/>
                  </a:moveTo>
                  <a:cubicBezTo>
                    <a:pt x="403765" y="884943"/>
                    <a:pt x="1038701" y="1092302"/>
                    <a:pt x="1529239" y="933997"/>
                  </a:cubicBezTo>
                  <a:cubicBezTo>
                    <a:pt x="1942052" y="800837"/>
                    <a:pt x="2330006" y="637864"/>
                    <a:pt x="2680145" y="701491"/>
                  </a:cubicBezTo>
                  <a:cubicBezTo>
                    <a:pt x="2756535" y="715398"/>
                    <a:pt x="2830068" y="739020"/>
                    <a:pt x="2905125" y="773405"/>
                  </a:cubicBezTo>
                  <a:cubicBezTo>
                    <a:pt x="3054001" y="841699"/>
                    <a:pt x="3178016" y="932758"/>
                    <a:pt x="3326035" y="1034771"/>
                  </a:cubicBezTo>
                  <a:cubicBezTo>
                    <a:pt x="3368612" y="1064108"/>
                    <a:pt x="3413189" y="1093731"/>
                    <a:pt x="3458813" y="1124973"/>
                  </a:cubicBezTo>
                  <a:cubicBezTo>
                    <a:pt x="3754850" y="1326903"/>
                    <a:pt x="4123944" y="1517593"/>
                    <a:pt x="4467511" y="1643895"/>
                  </a:cubicBezTo>
                  <a:cubicBezTo>
                    <a:pt x="4558951" y="1677518"/>
                    <a:pt x="4650391" y="1701712"/>
                    <a:pt x="4741355" y="1718380"/>
                  </a:cubicBezTo>
                  <a:cubicBezTo>
                    <a:pt x="4981480" y="1762386"/>
                    <a:pt x="5221700" y="1747241"/>
                    <a:pt x="5497925" y="1618368"/>
                  </a:cubicBezTo>
                  <a:cubicBezTo>
                    <a:pt x="5711571" y="1518736"/>
                    <a:pt x="5907977" y="1371480"/>
                    <a:pt x="6094286" y="1208031"/>
                  </a:cubicBezTo>
                  <a:cubicBezTo>
                    <a:pt x="6178296" y="1134403"/>
                    <a:pt x="6260306" y="1057250"/>
                    <a:pt x="6341364" y="979145"/>
                  </a:cubicBezTo>
                  <a:cubicBezTo>
                    <a:pt x="6593777" y="735400"/>
                    <a:pt x="6848285" y="474606"/>
                    <a:pt x="7124605" y="285439"/>
                  </a:cubicBezTo>
                  <a:cubicBezTo>
                    <a:pt x="7198424" y="234862"/>
                    <a:pt x="7272719" y="190951"/>
                    <a:pt x="7346062" y="150184"/>
                  </a:cubicBezTo>
                  <a:cubicBezTo>
                    <a:pt x="7471791" y="80176"/>
                    <a:pt x="7598950" y="21025"/>
                    <a:pt x="7736681" y="3404"/>
                  </a:cubicBezTo>
                  <a:cubicBezTo>
                    <a:pt x="7822597" y="-7550"/>
                    <a:pt x="7905274" y="8548"/>
                    <a:pt x="7985093" y="42838"/>
                  </a:cubicBezTo>
                  <a:cubicBezTo>
                    <a:pt x="8138160" y="108465"/>
                    <a:pt x="8310182" y="278581"/>
                    <a:pt x="8465153" y="410217"/>
                  </a:cubicBezTo>
                  <a:cubicBezTo>
                    <a:pt x="8721185" y="627768"/>
                    <a:pt x="9025985" y="825983"/>
                    <a:pt x="9244298" y="58709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8" name="Freeform: Shape 147">
              <a:extLst>
                <a:ext uri="{FF2B5EF4-FFF2-40B4-BE49-F238E27FC236}">
                  <a16:creationId xmlns:a16="http://schemas.microsoft.com/office/drawing/2014/main" id="{D50F392E-B807-4014-9211-3B2E6A83F7BC}"/>
                </a:ext>
              </a:extLst>
            </p:cNvPr>
            <p:cNvSpPr/>
            <p:nvPr/>
          </p:nvSpPr>
          <p:spPr>
            <a:xfrm>
              <a:off x="2411885" y="7291644"/>
              <a:ext cx="9353550" cy="1857375"/>
            </a:xfrm>
            <a:custGeom>
              <a:avLst/>
              <a:gdLst>
                <a:gd name="connsiteX0" fmla="*/ 0 w 9353550"/>
                <a:gd name="connsiteY0" fmla="*/ 525333 h 1857375"/>
                <a:gd name="connsiteX1" fmla="*/ 1553718 w 9353550"/>
                <a:gd name="connsiteY1" fmla="*/ 884806 h 1857375"/>
                <a:gd name="connsiteX2" fmla="*/ 2726817 w 9353550"/>
                <a:gd name="connsiteY2" fmla="*/ 680495 h 1857375"/>
                <a:gd name="connsiteX3" fmla="*/ 2955417 w 9353550"/>
                <a:gd name="connsiteY3" fmla="*/ 789937 h 1857375"/>
                <a:gd name="connsiteX4" fmla="*/ 3367373 w 9353550"/>
                <a:gd name="connsiteY4" fmla="*/ 1145887 h 1857375"/>
                <a:gd name="connsiteX5" fmla="*/ 3495389 w 9353550"/>
                <a:gd name="connsiteY5" fmla="*/ 1257996 h 1857375"/>
                <a:gd name="connsiteX6" fmla="*/ 4514374 w 9353550"/>
                <a:gd name="connsiteY6" fmla="*/ 1799873 h 1857375"/>
                <a:gd name="connsiteX7" fmla="*/ 4801362 w 9353550"/>
                <a:gd name="connsiteY7" fmla="*/ 1855404 h 1857375"/>
                <a:gd name="connsiteX8" fmla="*/ 5572983 w 9353550"/>
                <a:gd name="connsiteY8" fmla="*/ 1713291 h 1857375"/>
                <a:gd name="connsiteX9" fmla="*/ 6179535 w 9353550"/>
                <a:gd name="connsiteY9" fmla="*/ 1297620 h 1857375"/>
                <a:gd name="connsiteX10" fmla="*/ 6432519 w 9353550"/>
                <a:gd name="connsiteY10" fmla="*/ 1067591 h 1857375"/>
                <a:gd name="connsiteX11" fmla="*/ 7218140 w 9353550"/>
                <a:gd name="connsiteY11" fmla="*/ 349406 h 1857375"/>
                <a:gd name="connsiteX12" fmla="*/ 7435596 w 9353550"/>
                <a:gd name="connsiteY12" fmla="*/ 194530 h 1857375"/>
                <a:gd name="connsiteX13" fmla="*/ 7825359 w 9353550"/>
                <a:gd name="connsiteY13" fmla="*/ 7840 h 1857375"/>
                <a:gd name="connsiteX14" fmla="*/ 8079391 w 9353550"/>
                <a:gd name="connsiteY14" fmla="*/ 37748 h 1857375"/>
                <a:gd name="connsiteX15" fmla="*/ 8560403 w 9353550"/>
                <a:gd name="connsiteY15" fmla="*/ 418843 h 1857375"/>
                <a:gd name="connsiteX16" fmla="*/ 9356122 w 9353550"/>
                <a:gd name="connsiteY16" fmla="*/ 6466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353550" h="1857375">
                  <a:moveTo>
                    <a:pt x="0" y="525333"/>
                  </a:moveTo>
                  <a:cubicBezTo>
                    <a:pt x="407289" y="840801"/>
                    <a:pt x="1061561" y="1057400"/>
                    <a:pt x="1553718" y="884806"/>
                  </a:cubicBezTo>
                  <a:cubicBezTo>
                    <a:pt x="1973961" y="737359"/>
                    <a:pt x="2367153" y="569719"/>
                    <a:pt x="2726817" y="680495"/>
                  </a:cubicBezTo>
                  <a:cubicBezTo>
                    <a:pt x="2804160" y="704308"/>
                    <a:pt x="2879122" y="740122"/>
                    <a:pt x="2955417" y="789937"/>
                  </a:cubicBezTo>
                  <a:cubicBezTo>
                    <a:pt x="3104198" y="887283"/>
                    <a:pt x="3224689" y="1015204"/>
                    <a:pt x="3367373" y="1145887"/>
                  </a:cubicBezTo>
                  <a:cubicBezTo>
                    <a:pt x="3408236" y="1183320"/>
                    <a:pt x="3451098" y="1220563"/>
                    <a:pt x="3495389" y="1257996"/>
                  </a:cubicBezTo>
                  <a:cubicBezTo>
                    <a:pt x="3784187" y="1502408"/>
                    <a:pt x="4156615" y="1695193"/>
                    <a:pt x="4514374" y="1799873"/>
                  </a:cubicBezTo>
                  <a:cubicBezTo>
                    <a:pt x="4610005" y="1827877"/>
                    <a:pt x="4705922" y="1845784"/>
                    <a:pt x="4801362" y="1855404"/>
                  </a:cubicBezTo>
                  <a:cubicBezTo>
                    <a:pt x="5050917" y="1880645"/>
                    <a:pt x="5299806" y="1845212"/>
                    <a:pt x="5572983" y="1713291"/>
                  </a:cubicBezTo>
                  <a:cubicBezTo>
                    <a:pt x="5788343" y="1609183"/>
                    <a:pt x="5988939" y="1461545"/>
                    <a:pt x="6179535" y="1297620"/>
                  </a:cubicBezTo>
                  <a:cubicBezTo>
                    <a:pt x="6265450" y="1223706"/>
                    <a:pt x="6349460" y="1146363"/>
                    <a:pt x="6432519" y="1067591"/>
                  </a:cubicBezTo>
                  <a:cubicBezTo>
                    <a:pt x="6689884" y="822894"/>
                    <a:pt x="6945821" y="559051"/>
                    <a:pt x="7218140" y="349406"/>
                  </a:cubicBezTo>
                  <a:cubicBezTo>
                    <a:pt x="7290625" y="293590"/>
                    <a:pt x="7363492" y="242917"/>
                    <a:pt x="7435596" y="194530"/>
                  </a:cubicBezTo>
                  <a:cubicBezTo>
                    <a:pt x="7559897" y="111281"/>
                    <a:pt x="7686484" y="35843"/>
                    <a:pt x="7825359" y="7840"/>
                  </a:cubicBezTo>
                  <a:cubicBezTo>
                    <a:pt x="7913465" y="-9972"/>
                    <a:pt x="7997952" y="3649"/>
                    <a:pt x="8079391" y="37748"/>
                  </a:cubicBezTo>
                  <a:cubicBezTo>
                    <a:pt x="8240268" y="105090"/>
                    <a:pt x="8410384" y="281874"/>
                    <a:pt x="8560403" y="418843"/>
                  </a:cubicBezTo>
                  <a:cubicBezTo>
                    <a:pt x="8811387" y="648015"/>
                    <a:pt x="9116187" y="864994"/>
                    <a:pt x="9356122" y="64668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9" name="Freeform: Shape 148">
              <a:extLst>
                <a:ext uri="{FF2B5EF4-FFF2-40B4-BE49-F238E27FC236}">
                  <a16:creationId xmlns:a16="http://schemas.microsoft.com/office/drawing/2014/main" id="{A6C31939-99AB-4A16-81DF-E94DBC1DC2F7}"/>
                </a:ext>
              </a:extLst>
            </p:cNvPr>
            <p:cNvSpPr/>
            <p:nvPr/>
          </p:nvSpPr>
          <p:spPr>
            <a:xfrm>
              <a:off x="2287583" y="7238332"/>
              <a:ext cx="9467850" cy="1990725"/>
            </a:xfrm>
            <a:custGeom>
              <a:avLst/>
              <a:gdLst>
                <a:gd name="connsiteX0" fmla="*/ 0 w 9467850"/>
                <a:gd name="connsiteY0" fmla="*/ 483871 h 1990725"/>
                <a:gd name="connsiteX1" fmla="*/ 1578197 w 9467850"/>
                <a:gd name="connsiteY1" fmla="*/ 836962 h 1990725"/>
                <a:gd name="connsiteX2" fmla="*/ 2773394 w 9467850"/>
                <a:gd name="connsiteY2" fmla="*/ 660750 h 1990725"/>
                <a:gd name="connsiteX3" fmla="*/ 3005519 w 9467850"/>
                <a:gd name="connsiteY3" fmla="*/ 807816 h 1990725"/>
                <a:gd name="connsiteX4" fmla="*/ 3408521 w 9467850"/>
                <a:gd name="connsiteY4" fmla="*/ 1258253 h 1990725"/>
                <a:gd name="connsiteX5" fmla="*/ 3531775 w 9467850"/>
                <a:gd name="connsiteY5" fmla="*/ 1392270 h 1990725"/>
                <a:gd name="connsiteX6" fmla="*/ 4561142 w 9467850"/>
                <a:gd name="connsiteY6" fmla="*/ 1957102 h 1990725"/>
                <a:gd name="connsiteX7" fmla="*/ 4861274 w 9467850"/>
                <a:gd name="connsiteY7" fmla="*/ 1993678 h 1990725"/>
                <a:gd name="connsiteX8" fmla="*/ 5647944 w 9467850"/>
                <a:gd name="connsiteY8" fmla="*/ 1809370 h 1990725"/>
                <a:gd name="connsiteX9" fmla="*/ 6264688 w 9467850"/>
                <a:gd name="connsiteY9" fmla="*/ 1388365 h 1990725"/>
                <a:gd name="connsiteX10" fmla="*/ 6523578 w 9467850"/>
                <a:gd name="connsiteY10" fmla="*/ 1157098 h 1990725"/>
                <a:gd name="connsiteX11" fmla="*/ 7311676 w 9467850"/>
                <a:gd name="connsiteY11" fmla="*/ 414433 h 1990725"/>
                <a:gd name="connsiteX12" fmla="*/ 7525226 w 9467850"/>
                <a:gd name="connsiteY12" fmla="*/ 240031 h 1990725"/>
                <a:gd name="connsiteX13" fmla="*/ 7914132 w 9467850"/>
                <a:gd name="connsiteY13" fmla="*/ 13336 h 1990725"/>
                <a:gd name="connsiteX14" fmla="*/ 8173784 w 9467850"/>
                <a:gd name="connsiteY14" fmla="*/ 33719 h 1990725"/>
                <a:gd name="connsiteX15" fmla="*/ 8655748 w 9467850"/>
                <a:gd name="connsiteY15" fmla="*/ 428435 h 1990725"/>
                <a:gd name="connsiteX16" fmla="*/ 9468041 w 9467850"/>
                <a:gd name="connsiteY16" fmla="*/ 707327 h 1990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467850" h="1990725">
                  <a:moveTo>
                    <a:pt x="0" y="483871"/>
                  </a:moveTo>
                  <a:cubicBezTo>
                    <a:pt x="410813" y="798100"/>
                    <a:pt x="1084421" y="1023843"/>
                    <a:pt x="1578197" y="836962"/>
                  </a:cubicBezTo>
                  <a:cubicBezTo>
                    <a:pt x="2005775" y="675133"/>
                    <a:pt x="2404872" y="502540"/>
                    <a:pt x="2773394" y="660750"/>
                  </a:cubicBezTo>
                  <a:cubicBezTo>
                    <a:pt x="2851880" y="694468"/>
                    <a:pt x="2928366" y="742379"/>
                    <a:pt x="3005519" y="807816"/>
                  </a:cubicBezTo>
                  <a:cubicBezTo>
                    <a:pt x="3154871" y="934213"/>
                    <a:pt x="3271266" y="1098995"/>
                    <a:pt x="3408521" y="1258253"/>
                  </a:cubicBezTo>
                  <a:cubicBezTo>
                    <a:pt x="3447669" y="1303687"/>
                    <a:pt x="3488817" y="1348550"/>
                    <a:pt x="3531775" y="1392270"/>
                  </a:cubicBezTo>
                  <a:cubicBezTo>
                    <a:pt x="3813143" y="1679163"/>
                    <a:pt x="4189190" y="1873854"/>
                    <a:pt x="4561142" y="1957102"/>
                  </a:cubicBezTo>
                  <a:cubicBezTo>
                    <a:pt x="4660964" y="1979486"/>
                    <a:pt x="4761357" y="1991107"/>
                    <a:pt x="4861274" y="1993678"/>
                  </a:cubicBezTo>
                  <a:cubicBezTo>
                    <a:pt x="5120355" y="2000346"/>
                    <a:pt x="5377815" y="1944434"/>
                    <a:pt x="5647944" y="1809370"/>
                  </a:cubicBezTo>
                  <a:cubicBezTo>
                    <a:pt x="5864924" y="1700785"/>
                    <a:pt x="6069807" y="1552861"/>
                    <a:pt x="6264688" y="1388365"/>
                  </a:cubicBezTo>
                  <a:cubicBezTo>
                    <a:pt x="6352604" y="1314165"/>
                    <a:pt x="6438614" y="1236536"/>
                    <a:pt x="6523578" y="1157098"/>
                  </a:cubicBezTo>
                  <a:cubicBezTo>
                    <a:pt x="6785991" y="911353"/>
                    <a:pt x="7043166" y="644653"/>
                    <a:pt x="7311676" y="414433"/>
                  </a:cubicBezTo>
                  <a:cubicBezTo>
                    <a:pt x="7382828" y="353473"/>
                    <a:pt x="7454265" y="295847"/>
                    <a:pt x="7525226" y="240031"/>
                  </a:cubicBezTo>
                  <a:cubicBezTo>
                    <a:pt x="7648099" y="143447"/>
                    <a:pt x="7773924" y="51721"/>
                    <a:pt x="7914132" y="13336"/>
                  </a:cubicBezTo>
                  <a:cubicBezTo>
                    <a:pt x="8004334" y="-11334"/>
                    <a:pt x="8090821" y="-190"/>
                    <a:pt x="8173784" y="33719"/>
                  </a:cubicBezTo>
                  <a:cubicBezTo>
                    <a:pt x="8342377" y="102680"/>
                    <a:pt x="8510588" y="286322"/>
                    <a:pt x="8655748" y="428435"/>
                  </a:cubicBezTo>
                  <a:cubicBezTo>
                    <a:pt x="8901589" y="669227"/>
                    <a:pt x="9206389" y="904971"/>
                    <a:pt x="9468041" y="707327"/>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50" name="Freeform: Shape 149">
              <a:extLst>
                <a:ext uri="{FF2B5EF4-FFF2-40B4-BE49-F238E27FC236}">
                  <a16:creationId xmlns:a16="http://schemas.microsoft.com/office/drawing/2014/main" id="{580FC490-B0E6-40AF-A966-29C8E04A167E}"/>
                </a:ext>
              </a:extLst>
            </p:cNvPr>
            <p:cNvSpPr/>
            <p:nvPr/>
          </p:nvSpPr>
          <p:spPr>
            <a:xfrm>
              <a:off x="2163187" y="7184649"/>
              <a:ext cx="9572625" cy="2133600"/>
            </a:xfrm>
            <a:custGeom>
              <a:avLst/>
              <a:gdLst>
                <a:gd name="connsiteX0" fmla="*/ 0 w 9572625"/>
                <a:gd name="connsiteY0" fmla="*/ 442685 h 2133600"/>
                <a:gd name="connsiteX1" fmla="*/ 1602581 w 9572625"/>
                <a:gd name="connsiteY1" fmla="*/ 789490 h 2133600"/>
                <a:gd name="connsiteX2" fmla="*/ 2819972 w 9572625"/>
                <a:gd name="connsiteY2" fmla="*/ 641472 h 2133600"/>
                <a:gd name="connsiteX3" fmla="*/ 3055715 w 9572625"/>
                <a:gd name="connsiteY3" fmla="*/ 826066 h 2133600"/>
                <a:gd name="connsiteX4" fmla="*/ 3449765 w 9572625"/>
                <a:gd name="connsiteY4" fmla="*/ 1371087 h 2133600"/>
                <a:gd name="connsiteX5" fmla="*/ 3568256 w 9572625"/>
                <a:gd name="connsiteY5" fmla="*/ 1527106 h 2133600"/>
                <a:gd name="connsiteX6" fmla="*/ 4607909 w 9572625"/>
                <a:gd name="connsiteY6" fmla="*/ 2114894 h 2133600"/>
                <a:gd name="connsiteX7" fmla="*/ 4921092 w 9572625"/>
                <a:gd name="connsiteY7" fmla="*/ 2132515 h 2133600"/>
                <a:gd name="connsiteX8" fmla="*/ 5722811 w 9572625"/>
                <a:gd name="connsiteY8" fmla="*/ 1906010 h 2133600"/>
                <a:gd name="connsiteX9" fmla="*/ 6349746 w 9572625"/>
                <a:gd name="connsiteY9" fmla="*/ 1479672 h 2133600"/>
                <a:gd name="connsiteX10" fmla="*/ 6614541 w 9572625"/>
                <a:gd name="connsiteY10" fmla="*/ 1247262 h 2133600"/>
                <a:gd name="connsiteX11" fmla="*/ 7405116 w 9572625"/>
                <a:gd name="connsiteY11" fmla="*/ 480213 h 2133600"/>
                <a:gd name="connsiteX12" fmla="*/ 7614762 w 9572625"/>
                <a:gd name="connsiteY12" fmla="*/ 286284 h 2133600"/>
                <a:gd name="connsiteX13" fmla="*/ 8002810 w 9572625"/>
                <a:gd name="connsiteY13" fmla="*/ 19679 h 2133600"/>
                <a:gd name="connsiteX14" fmla="*/ 8268081 w 9572625"/>
                <a:gd name="connsiteY14" fmla="*/ 30538 h 2133600"/>
                <a:gd name="connsiteX15" fmla="*/ 8750903 w 9572625"/>
                <a:gd name="connsiteY15" fmla="*/ 438970 h 2133600"/>
                <a:gd name="connsiteX16" fmla="*/ 9579769 w 9572625"/>
                <a:gd name="connsiteY16" fmla="*/ 768821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572625" h="2133600">
                  <a:moveTo>
                    <a:pt x="0" y="442685"/>
                  </a:moveTo>
                  <a:cubicBezTo>
                    <a:pt x="414338" y="755676"/>
                    <a:pt x="1106805" y="989515"/>
                    <a:pt x="1602581" y="789490"/>
                  </a:cubicBezTo>
                  <a:cubicBezTo>
                    <a:pt x="2037017" y="612325"/>
                    <a:pt x="2443067" y="435541"/>
                    <a:pt x="2819972" y="641472"/>
                  </a:cubicBezTo>
                  <a:cubicBezTo>
                    <a:pt x="2899696" y="685001"/>
                    <a:pt x="2977801" y="745294"/>
                    <a:pt x="3055715" y="826066"/>
                  </a:cubicBezTo>
                  <a:cubicBezTo>
                    <a:pt x="3206020" y="981800"/>
                    <a:pt x="3318510" y="1182872"/>
                    <a:pt x="3449765" y="1371087"/>
                  </a:cubicBezTo>
                  <a:cubicBezTo>
                    <a:pt x="3487388" y="1424522"/>
                    <a:pt x="3526536" y="1477005"/>
                    <a:pt x="3568256" y="1527106"/>
                  </a:cubicBezTo>
                  <a:cubicBezTo>
                    <a:pt x="3842004" y="1856576"/>
                    <a:pt x="4221766" y="2052505"/>
                    <a:pt x="4607909" y="2114894"/>
                  </a:cubicBezTo>
                  <a:cubicBezTo>
                    <a:pt x="4712018" y="2131372"/>
                    <a:pt x="4816793" y="2137087"/>
                    <a:pt x="4921092" y="2132515"/>
                  </a:cubicBezTo>
                  <a:cubicBezTo>
                    <a:pt x="5189887" y="2120704"/>
                    <a:pt x="5455539" y="2043837"/>
                    <a:pt x="5722811" y="1906010"/>
                  </a:cubicBezTo>
                  <a:cubicBezTo>
                    <a:pt x="5941314" y="1792568"/>
                    <a:pt x="6150578" y="1644644"/>
                    <a:pt x="6349746" y="1479672"/>
                  </a:cubicBezTo>
                  <a:cubicBezTo>
                    <a:pt x="6439567" y="1405281"/>
                    <a:pt x="6527673" y="1327367"/>
                    <a:pt x="6614541" y="1247262"/>
                  </a:cubicBezTo>
                  <a:cubicBezTo>
                    <a:pt x="6881908" y="1000469"/>
                    <a:pt x="7140893" y="731292"/>
                    <a:pt x="7405116" y="480213"/>
                  </a:cubicBezTo>
                  <a:cubicBezTo>
                    <a:pt x="7475029" y="414110"/>
                    <a:pt x="7544848" y="349435"/>
                    <a:pt x="7614762" y="286284"/>
                  </a:cubicBezTo>
                  <a:cubicBezTo>
                    <a:pt x="7735919" y="176080"/>
                    <a:pt x="7861269" y="68257"/>
                    <a:pt x="8002810" y="19679"/>
                  </a:cubicBezTo>
                  <a:cubicBezTo>
                    <a:pt x="8095012" y="-11944"/>
                    <a:pt x="8183594" y="-3371"/>
                    <a:pt x="8268081" y="30538"/>
                  </a:cubicBezTo>
                  <a:cubicBezTo>
                    <a:pt x="8444579" y="100833"/>
                    <a:pt x="8610695" y="291618"/>
                    <a:pt x="8750903" y="438970"/>
                  </a:cubicBezTo>
                  <a:cubicBezTo>
                    <a:pt x="8991409" y="691573"/>
                    <a:pt x="9296495" y="945795"/>
                    <a:pt x="9579769" y="76882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51" name="Freeform: Shape 150">
              <a:extLst>
                <a:ext uri="{FF2B5EF4-FFF2-40B4-BE49-F238E27FC236}">
                  <a16:creationId xmlns:a16="http://schemas.microsoft.com/office/drawing/2014/main" id="{02084E82-DAF3-41E3-80D4-122667059D59}"/>
                </a:ext>
              </a:extLst>
            </p:cNvPr>
            <p:cNvSpPr/>
            <p:nvPr/>
          </p:nvSpPr>
          <p:spPr>
            <a:xfrm>
              <a:off x="2038885" y="7129979"/>
              <a:ext cx="9686925" cy="2276475"/>
            </a:xfrm>
            <a:custGeom>
              <a:avLst/>
              <a:gdLst>
                <a:gd name="connsiteX0" fmla="*/ 0 w 9686925"/>
                <a:gd name="connsiteY0" fmla="*/ 402582 h 2276475"/>
                <a:gd name="connsiteX1" fmla="*/ 1627061 w 9686925"/>
                <a:gd name="connsiteY1" fmla="*/ 743005 h 2276475"/>
                <a:gd name="connsiteX2" fmla="*/ 3106008 w 9686925"/>
                <a:gd name="connsiteY2" fmla="*/ 845208 h 2276475"/>
                <a:gd name="connsiteX3" fmla="*/ 3604832 w 9686925"/>
                <a:gd name="connsiteY3" fmla="*/ 1662739 h 2276475"/>
                <a:gd name="connsiteX4" fmla="*/ 4981099 w 9686925"/>
                <a:gd name="connsiteY4" fmla="*/ 2272053 h 2276475"/>
                <a:gd name="connsiteX5" fmla="*/ 6434899 w 9686925"/>
                <a:gd name="connsiteY5" fmla="*/ 1571680 h 2276475"/>
                <a:gd name="connsiteX6" fmla="*/ 7704296 w 9686925"/>
                <a:gd name="connsiteY6" fmla="*/ 333049 h 2276475"/>
                <a:gd name="connsiteX7" fmla="*/ 8091583 w 9686925"/>
                <a:gd name="connsiteY7" fmla="*/ 26535 h 2276475"/>
                <a:gd name="connsiteX8" fmla="*/ 8846249 w 9686925"/>
                <a:gd name="connsiteY8" fmla="*/ 449921 h 2276475"/>
                <a:gd name="connsiteX9" fmla="*/ 9691688 w 9686925"/>
                <a:gd name="connsiteY9" fmla="*/ 830826 h 2276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86925" h="2276475">
                  <a:moveTo>
                    <a:pt x="0" y="402582"/>
                  </a:moveTo>
                  <a:cubicBezTo>
                    <a:pt x="417957" y="714335"/>
                    <a:pt x="1129856" y="957984"/>
                    <a:pt x="1627061" y="743005"/>
                  </a:cubicBezTo>
                  <a:cubicBezTo>
                    <a:pt x="2162080" y="511738"/>
                    <a:pt x="2654332" y="293139"/>
                    <a:pt x="3106008" y="845208"/>
                  </a:cubicBezTo>
                  <a:cubicBezTo>
                    <a:pt x="3300698" y="1083238"/>
                    <a:pt x="3422714" y="1408041"/>
                    <a:pt x="3604832" y="1662739"/>
                  </a:cubicBezTo>
                  <a:cubicBezTo>
                    <a:pt x="3942588" y="2135084"/>
                    <a:pt x="4470273" y="2327394"/>
                    <a:pt x="4981099" y="2272053"/>
                  </a:cubicBezTo>
                  <a:cubicBezTo>
                    <a:pt x="5491924" y="2216713"/>
                    <a:pt x="5987606" y="1935630"/>
                    <a:pt x="6434899" y="1571680"/>
                  </a:cubicBezTo>
                  <a:cubicBezTo>
                    <a:pt x="6882289" y="1207730"/>
                    <a:pt x="7289007" y="760722"/>
                    <a:pt x="7704296" y="333049"/>
                  </a:cubicBezTo>
                  <a:cubicBezTo>
                    <a:pt x="7824026" y="209700"/>
                    <a:pt x="7948422" y="85209"/>
                    <a:pt x="8091583" y="26535"/>
                  </a:cubicBezTo>
                  <a:cubicBezTo>
                    <a:pt x="8387239" y="-94719"/>
                    <a:pt x="8647367" y="226274"/>
                    <a:pt x="8846249" y="449921"/>
                  </a:cubicBezTo>
                  <a:cubicBezTo>
                    <a:pt x="9081326" y="714335"/>
                    <a:pt x="9386697" y="987131"/>
                    <a:pt x="9691688" y="830826"/>
                  </a:cubicBezTo>
                </a:path>
              </a:pathLst>
            </a:custGeom>
            <a:noFill/>
            <a:ln w="6350" cap="rnd">
              <a:solidFill>
                <a:srgbClr val="EDF0F7"/>
              </a:solidFill>
              <a:prstDash val="solid"/>
              <a:round/>
            </a:ln>
          </p:spPr>
          <p:txBody>
            <a:bodyPr rtlCol="0" anchor="ctr"/>
            <a:lstStyle/>
            <a:p>
              <a:endParaRPr lang="en-US">
                <a:solidFill>
                  <a:prstClr val="black"/>
                </a:solidFill>
              </a:endParaRPr>
            </a:p>
          </p:txBody>
        </p:sp>
      </p:grpSp>
      <p:sp>
        <p:nvSpPr>
          <p:cNvPr id="59" name="Espace réservé du numéro de diapositive 3"/>
          <p:cNvSpPr txBox="1">
            <a:spLocks/>
          </p:cNvSpPr>
          <p:nvPr/>
        </p:nvSpPr>
        <p:spPr>
          <a:xfrm>
            <a:off x="8598770" y="6539942"/>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F4668DC-857F-487D-BFFA-8C0CA5037977}" type="slidenum">
              <a:rPr lang="fr-BE" smtClean="0"/>
              <a:pPr/>
              <a:t>18</a:t>
            </a:fld>
            <a:endParaRPr lang="fr-BE"/>
          </a:p>
        </p:txBody>
      </p:sp>
      <p:sp>
        <p:nvSpPr>
          <p:cNvPr id="63" name="ZoneTexte 62">
            <a:extLst>
              <a:ext uri="{FF2B5EF4-FFF2-40B4-BE49-F238E27FC236}">
                <a16:creationId xmlns:a16="http://schemas.microsoft.com/office/drawing/2014/main" id="{A0EADA7D-B569-49A8-8D51-3B19F1C101CA}"/>
              </a:ext>
            </a:extLst>
          </p:cNvPr>
          <p:cNvSpPr txBox="1"/>
          <p:nvPr/>
        </p:nvSpPr>
        <p:spPr>
          <a:xfrm>
            <a:off x="115410" y="158135"/>
            <a:ext cx="3589338" cy="461665"/>
          </a:xfrm>
          <a:prstGeom prst="rect">
            <a:avLst/>
          </a:prstGeom>
          <a:noFill/>
        </p:spPr>
        <p:txBody>
          <a:bodyPr wrap="square" rtlCol="0">
            <a:spAutoFit/>
          </a:bodyPr>
          <a:lstStyle/>
          <a:p>
            <a:r>
              <a:rPr lang="en-CA" sz="2400" b="1" dirty="0">
                <a:solidFill>
                  <a:srgbClr val="FF0000"/>
                </a:solidFill>
              </a:rPr>
              <a:t>4 : La culture</a:t>
            </a:r>
          </a:p>
        </p:txBody>
      </p:sp>
      <p:pic>
        <p:nvPicPr>
          <p:cNvPr id="48" name="Image 47">
            <a:extLst>
              <a:ext uri="{FF2B5EF4-FFF2-40B4-BE49-F238E27FC236}">
                <a16:creationId xmlns:a16="http://schemas.microsoft.com/office/drawing/2014/main" id="{17680F9A-6E3D-493F-92A6-71B6CF734CA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0" y="3223510"/>
            <a:ext cx="5725885" cy="3513800"/>
          </a:xfrm>
          <a:prstGeom prst="rect">
            <a:avLst/>
          </a:prstGeom>
          <a:noFill/>
        </p:spPr>
      </p:pic>
      <p:sp>
        <p:nvSpPr>
          <p:cNvPr id="4" name="ZoneTexte 3">
            <a:extLst>
              <a:ext uri="{FF2B5EF4-FFF2-40B4-BE49-F238E27FC236}">
                <a16:creationId xmlns:a16="http://schemas.microsoft.com/office/drawing/2014/main" id="{1D9D1C08-F22A-46AA-9DD3-A26EFBB394EE}"/>
              </a:ext>
            </a:extLst>
          </p:cNvPr>
          <p:cNvSpPr txBox="1"/>
          <p:nvPr/>
        </p:nvSpPr>
        <p:spPr>
          <a:xfrm>
            <a:off x="1156335" y="1709066"/>
            <a:ext cx="9176657" cy="1323439"/>
          </a:xfrm>
          <a:prstGeom prst="rect">
            <a:avLst/>
          </a:prstGeom>
          <a:noFill/>
        </p:spPr>
        <p:txBody>
          <a:bodyPr wrap="square" rtlCol="0">
            <a:spAutoFit/>
          </a:bodyPr>
          <a:lstStyle/>
          <a:p>
            <a:pPr algn="ctr"/>
            <a:r>
              <a:rPr lang="fr-FR" sz="2000" b="1" dirty="0"/>
              <a:t>La culture est définie comme étant un ensemble d’informations partagé et transmis entre des individus et des générations d’individus. C’est un socle de références qui porte sur des valeurs, des aspirations, des croyances, des modes de comportement et des relations interpersonnelles.</a:t>
            </a:r>
          </a:p>
        </p:txBody>
      </p:sp>
    </p:spTree>
    <p:extLst>
      <p:ext uri="{BB962C8B-B14F-4D97-AF65-F5344CB8AC3E}">
        <p14:creationId xmlns:p14="http://schemas.microsoft.com/office/powerpoint/2010/main" val="307846336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wipe(left)">
                                      <p:cBhvr>
                                        <p:cTn id="7" dur="2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7" name="Group 116">
            <a:extLst>
              <a:ext uri="{FF2B5EF4-FFF2-40B4-BE49-F238E27FC236}">
                <a16:creationId xmlns:a16="http://schemas.microsoft.com/office/drawing/2014/main" id="{5E7B2E5C-A63E-4509-BD4C-F4F01ADA4AF2}"/>
              </a:ext>
            </a:extLst>
          </p:cNvPr>
          <p:cNvGrpSpPr/>
          <p:nvPr/>
        </p:nvGrpSpPr>
        <p:grpSpPr>
          <a:xfrm flipH="1">
            <a:off x="-111786" y="-1698086"/>
            <a:ext cx="15796527" cy="5135247"/>
            <a:chOff x="2038885" y="6212183"/>
            <a:chExt cx="9825895" cy="3194271"/>
          </a:xfrm>
        </p:grpSpPr>
        <p:sp>
          <p:nvSpPr>
            <p:cNvPr id="118" name="Freeform: Shape 117">
              <a:extLst>
                <a:ext uri="{FF2B5EF4-FFF2-40B4-BE49-F238E27FC236}">
                  <a16:creationId xmlns:a16="http://schemas.microsoft.com/office/drawing/2014/main" id="{C70B0D85-11C2-43DE-926F-44FD80FBF9A7}"/>
                </a:ext>
              </a:extLst>
            </p:cNvPr>
            <p:cNvSpPr/>
            <p:nvPr/>
          </p:nvSpPr>
          <p:spPr>
            <a:xfrm>
              <a:off x="3103685" y="6212183"/>
              <a:ext cx="8334375" cy="1952625"/>
            </a:xfrm>
            <a:custGeom>
              <a:avLst/>
              <a:gdLst>
                <a:gd name="connsiteX0" fmla="*/ 0 w 8334375"/>
                <a:gd name="connsiteY0" fmla="*/ 368639 h 1952625"/>
                <a:gd name="connsiteX1" fmla="*/ 636365 w 8334375"/>
                <a:gd name="connsiteY1" fmla="*/ 918708 h 1952625"/>
                <a:gd name="connsiteX2" fmla="*/ 1695926 w 8334375"/>
                <a:gd name="connsiteY2" fmla="*/ 759260 h 1952625"/>
                <a:gd name="connsiteX3" fmla="*/ 2689955 w 8334375"/>
                <a:gd name="connsiteY3" fmla="*/ 4213 h 1952625"/>
                <a:gd name="connsiteX4" fmla="*/ 3658934 w 8334375"/>
                <a:gd name="connsiteY4" fmla="*/ 456079 h 1952625"/>
                <a:gd name="connsiteX5" fmla="*/ 3933825 w 8334375"/>
                <a:gd name="connsiteY5" fmla="*/ 1086824 h 1952625"/>
                <a:gd name="connsiteX6" fmla="*/ 5008817 w 8334375"/>
                <a:gd name="connsiteY6" fmla="*/ 1438106 h 1952625"/>
                <a:gd name="connsiteX7" fmla="*/ 5703094 w 8334375"/>
                <a:gd name="connsiteY7" fmla="*/ 1248749 h 1952625"/>
                <a:gd name="connsiteX8" fmla="*/ 6431661 w 8334375"/>
                <a:gd name="connsiteY8" fmla="*/ 1887591 h 1952625"/>
                <a:gd name="connsiteX9" fmla="*/ 6937534 w 8334375"/>
                <a:gd name="connsiteY9" fmla="*/ 1753860 h 1952625"/>
                <a:gd name="connsiteX10" fmla="*/ 7845362 w 8334375"/>
                <a:gd name="connsiteY10" fmla="*/ 1907117 h 1952625"/>
                <a:gd name="connsiteX11" fmla="*/ 8102060 w 8334375"/>
                <a:gd name="connsiteY11" fmla="*/ 1817392 h 1952625"/>
                <a:gd name="connsiteX12" fmla="*/ 8336947 w 8334375"/>
                <a:gd name="connsiteY12" fmla="*/ 1957505 h 195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334375" h="1952625">
                  <a:moveTo>
                    <a:pt x="0" y="368639"/>
                  </a:moveTo>
                  <a:cubicBezTo>
                    <a:pt x="180689" y="591429"/>
                    <a:pt x="386810" y="797264"/>
                    <a:pt x="636365" y="918708"/>
                  </a:cubicBezTo>
                  <a:cubicBezTo>
                    <a:pt x="974312" y="1083205"/>
                    <a:pt x="1424273" y="1068060"/>
                    <a:pt x="1695926" y="759260"/>
                  </a:cubicBezTo>
                  <a:cubicBezTo>
                    <a:pt x="2008727" y="403691"/>
                    <a:pt x="2187988" y="50123"/>
                    <a:pt x="2689955" y="4213"/>
                  </a:cubicBezTo>
                  <a:cubicBezTo>
                    <a:pt x="3043904" y="-28172"/>
                    <a:pt x="3464433" y="126514"/>
                    <a:pt x="3658934" y="456079"/>
                  </a:cubicBezTo>
                  <a:cubicBezTo>
                    <a:pt x="3774377" y="651627"/>
                    <a:pt x="3838004" y="878608"/>
                    <a:pt x="3933825" y="1086824"/>
                  </a:cubicBezTo>
                  <a:cubicBezTo>
                    <a:pt x="4163663" y="1586125"/>
                    <a:pt x="4552665" y="1704806"/>
                    <a:pt x="5008817" y="1438106"/>
                  </a:cubicBezTo>
                  <a:cubicBezTo>
                    <a:pt x="5226653" y="1310757"/>
                    <a:pt x="5473256" y="1163501"/>
                    <a:pt x="5703094" y="1248749"/>
                  </a:cubicBezTo>
                  <a:cubicBezTo>
                    <a:pt x="6004465" y="1360477"/>
                    <a:pt x="6118194" y="1822059"/>
                    <a:pt x="6431661" y="1887591"/>
                  </a:cubicBezTo>
                  <a:cubicBezTo>
                    <a:pt x="6602921" y="1923405"/>
                    <a:pt x="6773323" y="1825202"/>
                    <a:pt x="6937534" y="1753860"/>
                  </a:cubicBezTo>
                  <a:cubicBezTo>
                    <a:pt x="7328440" y="1583839"/>
                    <a:pt x="7490746" y="1953980"/>
                    <a:pt x="7845362" y="1907117"/>
                  </a:cubicBezTo>
                  <a:cubicBezTo>
                    <a:pt x="7934325" y="1895402"/>
                    <a:pt x="8015002" y="1841966"/>
                    <a:pt x="8102060" y="1817392"/>
                  </a:cubicBezTo>
                  <a:cubicBezTo>
                    <a:pt x="8191976" y="1792055"/>
                    <a:pt x="8368189" y="1817487"/>
                    <a:pt x="8336947" y="195750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19" name="Freeform: Shape 118">
              <a:extLst>
                <a:ext uri="{FF2B5EF4-FFF2-40B4-BE49-F238E27FC236}">
                  <a16:creationId xmlns:a16="http://schemas.microsoft.com/office/drawing/2014/main" id="{B8F60224-2EAB-46C6-BDD0-E01F7292B788}"/>
                </a:ext>
              </a:extLst>
            </p:cNvPr>
            <p:cNvSpPr/>
            <p:nvPr/>
          </p:nvSpPr>
          <p:spPr>
            <a:xfrm>
              <a:off x="3120068" y="6275367"/>
              <a:ext cx="8334375" cy="1876425"/>
            </a:xfrm>
            <a:custGeom>
              <a:avLst/>
              <a:gdLst>
                <a:gd name="connsiteX0" fmla="*/ 0 w 8334375"/>
                <a:gd name="connsiteY0" fmla="*/ 419374 h 1876425"/>
                <a:gd name="connsiteX1" fmla="*/ 640747 w 8334375"/>
                <a:gd name="connsiteY1" fmla="*/ 944297 h 1876425"/>
                <a:gd name="connsiteX2" fmla="*/ 1224820 w 8334375"/>
                <a:gd name="connsiteY2" fmla="*/ 1014877 h 1876425"/>
                <a:gd name="connsiteX3" fmla="*/ 1688211 w 8334375"/>
                <a:gd name="connsiteY3" fmla="*/ 759893 h 1876425"/>
                <a:gd name="connsiteX4" fmla="*/ 2359914 w 8334375"/>
                <a:gd name="connsiteY4" fmla="*/ 101239 h 1876425"/>
                <a:gd name="connsiteX5" fmla="*/ 2675192 w 8334375"/>
                <a:gd name="connsiteY5" fmla="*/ 7989 h 1876425"/>
                <a:gd name="connsiteX6" fmla="*/ 3644646 w 8334375"/>
                <a:gd name="connsiteY6" fmla="*/ 411659 h 1876425"/>
                <a:gd name="connsiteX7" fmla="*/ 3938111 w 8334375"/>
                <a:gd name="connsiteY7" fmla="*/ 1030688 h 1876425"/>
                <a:gd name="connsiteX8" fmla="*/ 4109180 w 8334375"/>
                <a:gd name="connsiteY8" fmla="*/ 1302723 h 1876425"/>
                <a:gd name="connsiteX9" fmla="*/ 4998339 w 8334375"/>
                <a:gd name="connsiteY9" fmla="*/ 1433977 h 1876425"/>
                <a:gd name="connsiteX10" fmla="*/ 5357813 w 8334375"/>
                <a:gd name="connsiteY10" fmla="*/ 1255860 h 1876425"/>
                <a:gd name="connsiteX11" fmla="*/ 5840921 w 8334375"/>
                <a:gd name="connsiteY11" fmla="*/ 1218141 h 1876425"/>
                <a:gd name="connsiteX12" fmla="*/ 6536055 w 8334375"/>
                <a:gd name="connsiteY12" fmla="*/ 1815263 h 1876425"/>
                <a:gd name="connsiteX13" fmla="*/ 7013734 w 8334375"/>
                <a:gd name="connsiteY13" fmla="*/ 1702201 h 1876425"/>
                <a:gd name="connsiteX14" fmla="*/ 7873461 w 8334375"/>
                <a:gd name="connsiteY14" fmla="*/ 1844028 h 1876425"/>
                <a:gd name="connsiteX15" fmla="*/ 8115777 w 8334375"/>
                <a:gd name="connsiteY15" fmla="*/ 1757827 h 1876425"/>
                <a:gd name="connsiteX16" fmla="*/ 8338567 w 8334375"/>
                <a:gd name="connsiteY16" fmla="*/ 1876985 h 1876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876425">
                  <a:moveTo>
                    <a:pt x="0" y="419374"/>
                  </a:moveTo>
                  <a:cubicBezTo>
                    <a:pt x="179642" y="641116"/>
                    <a:pt x="390144" y="835331"/>
                    <a:pt x="640747" y="944297"/>
                  </a:cubicBezTo>
                  <a:cubicBezTo>
                    <a:pt x="820388" y="1022783"/>
                    <a:pt x="1029081" y="1051072"/>
                    <a:pt x="1224820" y="1014877"/>
                  </a:cubicBezTo>
                  <a:cubicBezTo>
                    <a:pt x="1397603" y="982778"/>
                    <a:pt x="1560862" y="901053"/>
                    <a:pt x="1688211" y="759893"/>
                  </a:cubicBezTo>
                  <a:cubicBezTo>
                    <a:pt x="1922145" y="500336"/>
                    <a:pt x="2086261" y="239637"/>
                    <a:pt x="2359914" y="101239"/>
                  </a:cubicBezTo>
                  <a:cubicBezTo>
                    <a:pt x="2450687" y="55233"/>
                    <a:pt x="2553843" y="23039"/>
                    <a:pt x="2675192" y="7989"/>
                  </a:cubicBezTo>
                  <a:cubicBezTo>
                    <a:pt x="3025712" y="-35445"/>
                    <a:pt x="3439287" y="98096"/>
                    <a:pt x="3644646" y="411659"/>
                  </a:cubicBezTo>
                  <a:cubicBezTo>
                    <a:pt x="3767519" y="599397"/>
                    <a:pt x="3839242" y="822758"/>
                    <a:pt x="3938111" y="1030688"/>
                  </a:cubicBezTo>
                  <a:cubicBezTo>
                    <a:pt x="3988784" y="1137559"/>
                    <a:pt x="4045934" y="1228428"/>
                    <a:pt x="4109180" y="1302723"/>
                  </a:cubicBezTo>
                  <a:cubicBezTo>
                    <a:pt x="4335304" y="1567422"/>
                    <a:pt x="4634103" y="1599426"/>
                    <a:pt x="4998339" y="1433977"/>
                  </a:cubicBezTo>
                  <a:cubicBezTo>
                    <a:pt x="5113687" y="1381590"/>
                    <a:pt x="5235893" y="1309295"/>
                    <a:pt x="5357813" y="1255860"/>
                  </a:cubicBezTo>
                  <a:cubicBezTo>
                    <a:pt x="5516213" y="1186708"/>
                    <a:pt x="5683473" y="1160610"/>
                    <a:pt x="5840921" y="1218141"/>
                  </a:cubicBezTo>
                  <a:cubicBezTo>
                    <a:pt x="6125337" y="1323392"/>
                    <a:pt x="6239828" y="1749540"/>
                    <a:pt x="6536055" y="1815263"/>
                  </a:cubicBezTo>
                  <a:cubicBezTo>
                    <a:pt x="6697695" y="1850982"/>
                    <a:pt x="6858667" y="1765161"/>
                    <a:pt x="7013734" y="1702201"/>
                  </a:cubicBezTo>
                  <a:cubicBezTo>
                    <a:pt x="7381018" y="1553135"/>
                    <a:pt x="7539800" y="1890701"/>
                    <a:pt x="7873461" y="1844028"/>
                  </a:cubicBezTo>
                  <a:cubicBezTo>
                    <a:pt x="7957376" y="1832217"/>
                    <a:pt x="8033671" y="1782211"/>
                    <a:pt x="8115777" y="1757827"/>
                  </a:cubicBezTo>
                  <a:cubicBezTo>
                    <a:pt x="8200549" y="1732681"/>
                    <a:pt x="8363903" y="1753065"/>
                    <a:pt x="8338567" y="187698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0" name="Freeform: Shape 119">
              <a:extLst>
                <a:ext uri="{FF2B5EF4-FFF2-40B4-BE49-F238E27FC236}">
                  <a16:creationId xmlns:a16="http://schemas.microsoft.com/office/drawing/2014/main" id="{D6B1E611-4005-4E9B-B647-FD5DF6DCBDD5}"/>
                </a:ext>
              </a:extLst>
            </p:cNvPr>
            <p:cNvSpPr/>
            <p:nvPr/>
          </p:nvSpPr>
          <p:spPr>
            <a:xfrm>
              <a:off x="3136356" y="6336895"/>
              <a:ext cx="8334375" cy="1790700"/>
            </a:xfrm>
            <a:custGeom>
              <a:avLst/>
              <a:gdLst>
                <a:gd name="connsiteX0" fmla="*/ 0 w 8334375"/>
                <a:gd name="connsiteY0" fmla="*/ 471861 h 1790700"/>
                <a:gd name="connsiteX1" fmla="*/ 645128 w 8334375"/>
                <a:gd name="connsiteY1" fmla="*/ 971542 h 1790700"/>
                <a:gd name="connsiteX2" fmla="*/ 1223010 w 8334375"/>
                <a:gd name="connsiteY2" fmla="*/ 1019644 h 1790700"/>
                <a:gd name="connsiteX3" fmla="*/ 1680401 w 8334375"/>
                <a:gd name="connsiteY3" fmla="*/ 762088 h 1790700"/>
                <a:gd name="connsiteX4" fmla="*/ 2350961 w 8334375"/>
                <a:gd name="connsiteY4" fmla="*/ 113435 h 1790700"/>
                <a:gd name="connsiteX5" fmla="*/ 2660333 w 8334375"/>
                <a:gd name="connsiteY5" fmla="*/ 13327 h 1790700"/>
                <a:gd name="connsiteX6" fmla="*/ 3630168 w 8334375"/>
                <a:gd name="connsiteY6" fmla="*/ 368800 h 1790700"/>
                <a:gd name="connsiteX7" fmla="*/ 3942207 w 8334375"/>
                <a:gd name="connsiteY7" fmla="*/ 976019 h 1790700"/>
                <a:gd name="connsiteX8" fmla="*/ 4113181 w 8334375"/>
                <a:gd name="connsiteY8" fmla="*/ 1248815 h 1790700"/>
                <a:gd name="connsiteX9" fmla="*/ 4987671 w 8334375"/>
                <a:gd name="connsiteY9" fmla="*/ 1431314 h 1790700"/>
                <a:gd name="connsiteX10" fmla="*/ 5411819 w 8334375"/>
                <a:gd name="connsiteY10" fmla="*/ 1231003 h 1790700"/>
                <a:gd name="connsiteX11" fmla="*/ 5978652 w 8334375"/>
                <a:gd name="connsiteY11" fmla="*/ 1188998 h 1790700"/>
                <a:gd name="connsiteX12" fmla="*/ 6640354 w 8334375"/>
                <a:gd name="connsiteY12" fmla="*/ 1744401 h 1790700"/>
                <a:gd name="connsiteX13" fmla="*/ 7089934 w 8334375"/>
                <a:gd name="connsiteY13" fmla="*/ 1652008 h 1790700"/>
                <a:gd name="connsiteX14" fmla="*/ 7901559 w 8334375"/>
                <a:gd name="connsiteY14" fmla="*/ 1782310 h 1790700"/>
                <a:gd name="connsiteX15" fmla="*/ 8129492 w 8334375"/>
                <a:gd name="connsiteY15" fmla="*/ 1699633 h 1790700"/>
                <a:gd name="connsiteX16" fmla="*/ 8340090 w 8334375"/>
                <a:gd name="connsiteY16" fmla="*/ 1797931 h 179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790700">
                  <a:moveTo>
                    <a:pt x="0" y="471861"/>
                  </a:moveTo>
                  <a:cubicBezTo>
                    <a:pt x="178498" y="692460"/>
                    <a:pt x="393478" y="875054"/>
                    <a:pt x="645128" y="971542"/>
                  </a:cubicBezTo>
                  <a:cubicBezTo>
                    <a:pt x="824770" y="1041075"/>
                    <a:pt x="1030891" y="1060982"/>
                    <a:pt x="1223010" y="1019644"/>
                  </a:cubicBezTo>
                  <a:cubicBezTo>
                    <a:pt x="1392841" y="982972"/>
                    <a:pt x="1553051" y="899629"/>
                    <a:pt x="1680401" y="762088"/>
                  </a:cubicBezTo>
                  <a:cubicBezTo>
                    <a:pt x="1913096" y="510247"/>
                    <a:pt x="2081689" y="254977"/>
                    <a:pt x="2350961" y="113435"/>
                  </a:cubicBezTo>
                  <a:cubicBezTo>
                    <a:pt x="2440686" y="66096"/>
                    <a:pt x="2542127" y="31996"/>
                    <a:pt x="2660333" y="13327"/>
                  </a:cubicBezTo>
                  <a:cubicBezTo>
                    <a:pt x="3007328" y="-41346"/>
                    <a:pt x="3414332" y="71239"/>
                    <a:pt x="3630168" y="368800"/>
                  </a:cubicBezTo>
                  <a:cubicBezTo>
                    <a:pt x="3760661" y="548728"/>
                    <a:pt x="3840194" y="768374"/>
                    <a:pt x="3942207" y="976019"/>
                  </a:cubicBezTo>
                  <a:cubicBezTo>
                    <a:pt x="3993642" y="1081461"/>
                    <a:pt x="4050697" y="1172806"/>
                    <a:pt x="4113181" y="1248815"/>
                  </a:cubicBezTo>
                  <a:cubicBezTo>
                    <a:pt x="4334733" y="1516753"/>
                    <a:pt x="4622864" y="1561426"/>
                    <a:pt x="4987671" y="1431314"/>
                  </a:cubicBezTo>
                  <a:cubicBezTo>
                    <a:pt x="5125879" y="1382070"/>
                    <a:pt x="5269040" y="1295678"/>
                    <a:pt x="5411819" y="1231003"/>
                  </a:cubicBezTo>
                  <a:cubicBezTo>
                    <a:pt x="5595557" y="1147945"/>
                    <a:pt x="5794439" y="1121656"/>
                    <a:pt x="5978652" y="1188998"/>
                  </a:cubicBezTo>
                  <a:cubicBezTo>
                    <a:pt x="6246495" y="1286915"/>
                    <a:pt x="6361272" y="1678583"/>
                    <a:pt x="6640354" y="1744401"/>
                  </a:cubicBezTo>
                  <a:cubicBezTo>
                    <a:pt x="6792278" y="1780024"/>
                    <a:pt x="6943916" y="1706491"/>
                    <a:pt x="7089934" y="1652008"/>
                  </a:cubicBezTo>
                  <a:cubicBezTo>
                    <a:pt x="7433596" y="1523802"/>
                    <a:pt x="7588949" y="1828888"/>
                    <a:pt x="7901559" y="1782310"/>
                  </a:cubicBezTo>
                  <a:cubicBezTo>
                    <a:pt x="7980426" y="1770499"/>
                    <a:pt x="8052340" y="1723732"/>
                    <a:pt x="8129492" y="1699633"/>
                  </a:cubicBezTo>
                  <a:cubicBezTo>
                    <a:pt x="8209216" y="1674583"/>
                    <a:pt x="8359617" y="1690013"/>
                    <a:pt x="8340090" y="179793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1" name="Freeform: Shape 120">
              <a:extLst>
                <a:ext uri="{FF2B5EF4-FFF2-40B4-BE49-F238E27FC236}">
                  <a16:creationId xmlns:a16="http://schemas.microsoft.com/office/drawing/2014/main" id="{A801EF4C-7439-43C7-A6E7-B145E5D58121}"/>
                </a:ext>
              </a:extLst>
            </p:cNvPr>
            <p:cNvSpPr/>
            <p:nvPr/>
          </p:nvSpPr>
          <p:spPr>
            <a:xfrm>
              <a:off x="3152644" y="6396894"/>
              <a:ext cx="8334375" cy="1724025"/>
            </a:xfrm>
            <a:custGeom>
              <a:avLst/>
              <a:gdLst>
                <a:gd name="connsiteX0" fmla="*/ 0 w 8334375"/>
                <a:gd name="connsiteY0" fmla="*/ 525875 h 1724025"/>
                <a:gd name="connsiteX1" fmla="*/ 649510 w 8334375"/>
                <a:gd name="connsiteY1" fmla="*/ 1000316 h 1724025"/>
                <a:gd name="connsiteX2" fmla="*/ 1221296 w 8334375"/>
                <a:gd name="connsiteY2" fmla="*/ 1026033 h 1724025"/>
                <a:gd name="connsiteX3" fmla="*/ 1672685 w 8334375"/>
                <a:gd name="connsiteY3" fmla="*/ 766001 h 1724025"/>
                <a:gd name="connsiteX4" fmla="*/ 2342102 w 8334375"/>
                <a:gd name="connsiteY4" fmla="*/ 127349 h 1724025"/>
                <a:gd name="connsiteX5" fmla="*/ 2645474 w 8334375"/>
                <a:gd name="connsiteY5" fmla="*/ 20479 h 1724025"/>
                <a:gd name="connsiteX6" fmla="*/ 3615785 w 8334375"/>
                <a:gd name="connsiteY6" fmla="*/ 327755 h 1724025"/>
                <a:gd name="connsiteX7" fmla="*/ 3946494 w 8334375"/>
                <a:gd name="connsiteY7" fmla="*/ 923258 h 1724025"/>
                <a:gd name="connsiteX8" fmla="*/ 4117372 w 8334375"/>
                <a:gd name="connsiteY8" fmla="*/ 1196912 h 1724025"/>
                <a:gd name="connsiteX9" fmla="*/ 4977098 w 8334375"/>
                <a:gd name="connsiteY9" fmla="*/ 1430750 h 1724025"/>
                <a:gd name="connsiteX10" fmla="*/ 5465826 w 8334375"/>
                <a:gd name="connsiteY10" fmla="*/ 1208342 h 1724025"/>
                <a:gd name="connsiteX11" fmla="*/ 6116289 w 8334375"/>
                <a:gd name="connsiteY11" fmla="*/ 1162050 h 1724025"/>
                <a:gd name="connsiteX12" fmla="*/ 6744653 w 8334375"/>
                <a:gd name="connsiteY12" fmla="*/ 1675638 h 1724025"/>
                <a:gd name="connsiteX13" fmla="*/ 7166134 w 8334375"/>
                <a:gd name="connsiteY13" fmla="*/ 1603915 h 1724025"/>
                <a:gd name="connsiteX14" fmla="*/ 7929754 w 8334375"/>
                <a:gd name="connsiteY14" fmla="*/ 1722787 h 1724025"/>
                <a:gd name="connsiteX15" fmla="*/ 8143304 w 8334375"/>
                <a:gd name="connsiteY15" fmla="*/ 1643539 h 1724025"/>
                <a:gd name="connsiteX16" fmla="*/ 8341805 w 8334375"/>
                <a:gd name="connsiteY16" fmla="*/ 1720882 h 1724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724025">
                  <a:moveTo>
                    <a:pt x="0" y="525875"/>
                  </a:moveTo>
                  <a:cubicBezTo>
                    <a:pt x="177451" y="745427"/>
                    <a:pt x="397002" y="915829"/>
                    <a:pt x="649510" y="1000316"/>
                  </a:cubicBezTo>
                  <a:cubicBezTo>
                    <a:pt x="829342" y="1060514"/>
                    <a:pt x="1032700" y="1072420"/>
                    <a:pt x="1221296" y="1026033"/>
                  </a:cubicBezTo>
                  <a:cubicBezTo>
                    <a:pt x="1388174" y="984790"/>
                    <a:pt x="1545241" y="899922"/>
                    <a:pt x="1672685" y="766001"/>
                  </a:cubicBezTo>
                  <a:cubicBezTo>
                    <a:pt x="1904143" y="521875"/>
                    <a:pt x="2077212" y="272034"/>
                    <a:pt x="2342102" y="127349"/>
                  </a:cubicBezTo>
                  <a:cubicBezTo>
                    <a:pt x="2430780" y="78677"/>
                    <a:pt x="2530602" y="42577"/>
                    <a:pt x="2645474" y="20479"/>
                  </a:cubicBezTo>
                  <a:cubicBezTo>
                    <a:pt x="2989040" y="-45625"/>
                    <a:pt x="3389567" y="46101"/>
                    <a:pt x="3615785" y="327755"/>
                  </a:cubicBezTo>
                  <a:cubicBezTo>
                    <a:pt x="3753993" y="499872"/>
                    <a:pt x="3841242" y="715899"/>
                    <a:pt x="3946494" y="923258"/>
                  </a:cubicBezTo>
                  <a:cubicBezTo>
                    <a:pt x="3998786" y="1027271"/>
                    <a:pt x="4055460" y="1119188"/>
                    <a:pt x="4117372" y="1196912"/>
                  </a:cubicBezTo>
                  <a:cubicBezTo>
                    <a:pt x="4333780" y="1468565"/>
                    <a:pt x="4615434" y="1531525"/>
                    <a:pt x="4977098" y="1430750"/>
                  </a:cubicBezTo>
                  <a:cubicBezTo>
                    <a:pt x="5139214" y="1385507"/>
                    <a:pt x="5302377" y="1284256"/>
                    <a:pt x="5465826" y="1208342"/>
                  </a:cubicBezTo>
                  <a:cubicBezTo>
                    <a:pt x="5674900" y="1111472"/>
                    <a:pt x="5905214" y="1085374"/>
                    <a:pt x="6116289" y="1162050"/>
                  </a:cubicBezTo>
                  <a:cubicBezTo>
                    <a:pt x="6367177" y="1253300"/>
                    <a:pt x="6482715" y="1609820"/>
                    <a:pt x="6744653" y="1675638"/>
                  </a:cubicBezTo>
                  <a:cubicBezTo>
                    <a:pt x="6886956" y="1711166"/>
                    <a:pt x="7029069" y="1649921"/>
                    <a:pt x="7166134" y="1603915"/>
                  </a:cubicBezTo>
                  <a:cubicBezTo>
                    <a:pt x="7485984" y="1496473"/>
                    <a:pt x="7638003" y="1769174"/>
                    <a:pt x="7929754" y="1722787"/>
                  </a:cubicBezTo>
                  <a:cubicBezTo>
                    <a:pt x="8003477" y="1710976"/>
                    <a:pt x="8071104" y="1667542"/>
                    <a:pt x="8143304" y="1643539"/>
                  </a:cubicBezTo>
                  <a:cubicBezTo>
                    <a:pt x="8217980" y="1618679"/>
                    <a:pt x="8355425" y="1629061"/>
                    <a:pt x="8341805" y="1720882"/>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2" name="Freeform: Shape 121">
              <a:extLst>
                <a:ext uri="{FF2B5EF4-FFF2-40B4-BE49-F238E27FC236}">
                  <a16:creationId xmlns:a16="http://schemas.microsoft.com/office/drawing/2014/main" id="{C980A877-B8E0-4D05-B3E4-9B812B03637A}"/>
                </a:ext>
              </a:extLst>
            </p:cNvPr>
            <p:cNvSpPr/>
            <p:nvPr/>
          </p:nvSpPr>
          <p:spPr>
            <a:xfrm>
              <a:off x="3168932" y="6454545"/>
              <a:ext cx="8334375" cy="1666875"/>
            </a:xfrm>
            <a:custGeom>
              <a:avLst/>
              <a:gdLst>
                <a:gd name="connsiteX0" fmla="*/ 0 w 8334375"/>
                <a:gd name="connsiteY0" fmla="*/ 582144 h 1666875"/>
                <a:gd name="connsiteX1" fmla="*/ 653796 w 8334375"/>
                <a:gd name="connsiteY1" fmla="*/ 1031343 h 1666875"/>
                <a:gd name="connsiteX2" fmla="*/ 1219391 w 8334375"/>
                <a:gd name="connsiteY2" fmla="*/ 1034677 h 1666875"/>
                <a:gd name="connsiteX3" fmla="*/ 1664780 w 8334375"/>
                <a:gd name="connsiteY3" fmla="*/ 772072 h 1666875"/>
                <a:gd name="connsiteX4" fmla="*/ 2333149 w 8334375"/>
                <a:gd name="connsiteY4" fmla="*/ 143422 h 1666875"/>
                <a:gd name="connsiteX5" fmla="*/ 2630520 w 8334375"/>
                <a:gd name="connsiteY5" fmla="*/ 29694 h 1666875"/>
                <a:gd name="connsiteX6" fmla="*/ 3601307 w 8334375"/>
                <a:gd name="connsiteY6" fmla="*/ 288774 h 1666875"/>
                <a:gd name="connsiteX7" fmla="*/ 3950589 w 8334375"/>
                <a:gd name="connsiteY7" fmla="*/ 872561 h 1666875"/>
                <a:gd name="connsiteX8" fmla="*/ 4121372 w 8334375"/>
                <a:gd name="connsiteY8" fmla="*/ 1146976 h 1666875"/>
                <a:gd name="connsiteX9" fmla="*/ 4966431 w 8334375"/>
                <a:gd name="connsiteY9" fmla="*/ 1432060 h 1666875"/>
                <a:gd name="connsiteX10" fmla="*/ 5519833 w 8334375"/>
                <a:gd name="connsiteY10" fmla="*/ 1187458 h 1666875"/>
                <a:gd name="connsiteX11" fmla="*/ 6254020 w 8334375"/>
                <a:gd name="connsiteY11" fmla="*/ 1136975 h 1666875"/>
                <a:gd name="connsiteX12" fmla="*/ 6848952 w 8334375"/>
                <a:gd name="connsiteY12" fmla="*/ 1608844 h 1666875"/>
                <a:gd name="connsiteX13" fmla="*/ 7242239 w 8334375"/>
                <a:gd name="connsiteY13" fmla="*/ 1557694 h 1666875"/>
                <a:gd name="connsiteX14" fmla="*/ 7957757 w 8334375"/>
                <a:gd name="connsiteY14" fmla="*/ 1665136 h 1666875"/>
                <a:gd name="connsiteX15" fmla="*/ 8156925 w 8334375"/>
                <a:gd name="connsiteY15" fmla="*/ 1589413 h 1666875"/>
                <a:gd name="connsiteX16" fmla="*/ 8343328 w 8334375"/>
                <a:gd name="connsiteY16" fmla="*/ 164589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666875">
                  <a:moveTo>
                    <a:pt x="0" y="582144"/>
                  </a:moveTo>
                  <a:cubicBezTo>
                    <a:pt x="176403" y="800647"/>
                    <a:pt x="400336" y="959239"/>
                    <a:pt x="653796" y="1031343"/>
                  </a:cubicBezTo>
                  <a:cubicBezTo>
                    <a:pt x="833628" y="1082492"/>
                    <a:pt x="1034415" y="1086112"/>
                    <a:pt x="1219391" y="1034677"/>
                  </a:cubicBezTo>
                  <a:cubicBezTo>
                    <a:pt x="1383316" y="988861"/>
                    <a:pt x="1537335" y="902374"/>
                    <a:pt x="1664780" y="772072"/>
                  </a:cubicBezTo>
                  <a:cubicBezTo>
                    <a:pt x="1895094" y="535662"/>
                    <a:pt x="2072545" y="291346"/>
                    <a:pt x="2333149" y="143422"/>
                  </a:cubicBezTo>
                  <a:cubicBezTo>
                    <a:pt x="2420779" y="93416"/>
                    <a:pt x="2518982" y="55221"/>
                    <a:pt x="2630520" y="29694"/>
                  </a:cubicBezTo>
                  <a:cubicBezTo>
                    <a:pt x="2970657" y="-48030"/>
                    <a:pt x="3364897" y="22931"/>
                    <a:pt x="3601307" y="288774"/>
                  </a:cubicBezTo>
                  <a:cubicBezTo>
                    <a:pt x="3747326" y="452985"/>
                    <a:pt x="3842671" y="665202"/>
                    <a:pt x="3950589" y="872561"/>
                  </a:cubicBezTo>
                  <a:cubicBezTo>
                    <a:pt x="4003834" y="974955"/>
                    <a:pt x="4060126" y="1067443"/>
                    <a:pt x="4121372" y="1146976"/>
                  </a:cubicBezTo>
                  <a:cubicBezTo>
                    <a:pt x="4333113" y="1421963"/>
                    <a:pt x="4609719" y="1508069"/>
                    <a:pt x="4966431" y="1432060"/>
                  </a:cubicBezTo>
                  <a:cubicBezTo>
                    <a:pt x="5153120" y="1392245"/>
                    <a:pt x="5335524" y="1274611"/>
                    <a:pt x="5519833" y="1187458"/>
                  </a:cubicBezTo>
                  <a:cubicBezTo>
                    <a:pt x="5754243" y="1076777"/>
                    <a:pt x="6016086" y="1050869"/>
                    <a:pt x="6254020" y="1136975"/>
                  </a:cubicBezTo>
                  <a:cubicBezTo>
                    <a:pt x="6488049" y="1221652"/>
                    <a:pt x="6604254" y="1542931"/>
                    <a:pt x="6848952" y="1608844"/>
                  </a:cubicBezTo>
                  <a:cubicBezTo>
                    <a:pt x="6981540" y="1644277"/>
                    <a:pt x="7114223" y="1595223"/>
                    <a:pt x="7242239" y="1557694"/>
                  </a:cubicBezTo>
                  <a:cubicBezTo>
                    <a:pt x="7538276" y="1470922"/>
                    <a:pt x="7686961" y="1711237"/>
                    <a:pt x="7957757" y="1665136"/>
                  </a:cubicBezTo>
                  <a:cubicBezTo>
                    <a:pt x="8026432" y="1653325"/>
                    <a:pt x="8089678" y="1613225"/>
                    <a:pt x="8156925" y="1589413"/>
                  </a:cubicBezTo>
                  <a:cubicBezTo>
                    <a:pt x="8226552" y="1564743"/>
                    <a:pt x="8351044" y="1570172"/>
                    <a:pt x="8343328" y="164589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3" name="Freeform: Shape 122">
              <a:extLst>
                <a:ext uri="{FF2B5EF4-FFF2-40B4-BE49-F238E27FC236}">
                  <a16:creationId xmlns:a16="http://schemas.microsoft.com/office/drawing/2014/main" id="{B0958C06-1EB7-4EBE-A1F6-485B4DD6B063}"/>
                </a:ext>
              </a:extLst>
            </p:cNvPr>
            <p:cNvSpPr/>
            <p:nvPr/>
          </p:nvSpPr>
          <p:spPr>
            <a:xfrm>
              <a:off x="3185315" y="6509949"/>
              <a:ext cx="8343900" cy="1609725"/>
            </a:xfrm>
            <a:custGeom>
              <a:avLst/>
              <a:gdLst>
                <a:gd name="connsiteX0" fmla="*/ 0 w 8343900"/>
                <a:gd name="connsiteY0" fmla="*/ 640754 h 1609725"/>
                <a:gd name="connsiteX1" fmla="*/ 658177 w 8343900"/>
                <a:gd name="connsiteY1" fmla="*/ 1064712 h 1609725"/>
                <a:gd name="connsiteX2" fmla="*/ 1217676 w 8343900"/>
                <a:gd name="connsiteY2" fmla="*/ 1045662 h 1609725"/>
                <a:gd name="connsiteX3" fmla="*/ 1657064 w 8343900"/>
                <a:gd name="connsiteY3" fmla="*/ 780486 h 1609725"/>
                <a:gd name="connsiteX4" fmla="*/ 2324291 w 8343900"/>
                <a:gd name="connsiteY4" fmla="*/ 161837 h 1609725"/>
                <a:gd name="connsiteX5" fmla="*/ 2615756 w 8343900"/>
                <a:gd name="connsiteY5" fmla="*/ 41250 h 1609725"/>
                <a:gd name="connsiteX6" fmla="*/ 3586924 w 8343900"/>
                <a:gd name="connsiteY6" fmla="*/ 252134 h 1609725"/>
                <a:gd name="connsiteX7" fmla="*/ 3954780 w 8343900"/>
                <a:gd name="connsiteY7" fmla="*/ 824110 h 1609725"/>
                <a:gd name="connsiteX8" fmla="*/ 4125468 w 8343900"/>
                <a:gd name="connsiteY8" fmla="*/ 1099287 h 1609725"/>
                <a:gd name="connsiteX9" fmla="*/ 4955858 w 8343900"/>
                <a:gd name="connsiteY9" fmla="*/ 1435615 h 1609725"/>
                <a:gd name="connsiteX10" fmla="*/ 5573840 w 8343900"/>
                <a:gd name="connsiteY10" fmla="*/ 1168820 h 1609725"/>
                <a:gd name="connsiteX11" fmla="*/ 6391751 w 8343900"/>
                <a:gd name="connsiteY11" fmla="*/ 1114051 h 1609725"/>
                <a:gd name="connsiteX12" fmla="*/ 6953250 w 8343900"/>
                <a:gd name="connsiteY12" fmla="*/ 1544105 h 1609725"/>
                <a:gd name="connsiteX13" fmla="*/ 7318439 w 8343900"/>
                <a:gd name="connsiteY13" fmla="*/ 1513625 h 1609725"/>
                <a:gd name="connsiteX14" fmla="*/ 7985855 w 8343900"/>
                <a:gd name="connsiteY14" fmla="*/ 1609542 h 1609725"/>
                <a:gd name="connsiteX15" fmla="*/ 8170736 w 8343900"/>
                <a:gd name="connsiteY15" fmla="*/ 1537342 h 1609725"/>
                <a:gd name="connsiteX16" fmla="*/ 8344948 w 8343900"/>
                <a:gd name="connsiteY16" fmla="*/ 1572870 h 1609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609725">
                  <a:moveTo>
                    <a:pt x="0" y="640754"/>
                  </a:moveTo>
                  <a:cubicBezTo>
                    <a:pt x="175260" y="858210"/>
                    <a:pt x="403670" y="1005085"/>
                    <a:pt x="658177" y="1064712"/>
                  </a:cubicBezTo>
                  <a:cubicBezTo>
                    <a:pt x="838009" y="1106907"/>
                    <a:pt x="1036320" y="1102145"/>
                    <a:pt x="1217676" y="1045662"/>
                  </a:cubicBezTo>
                  <a:cubicBezTo>
                    <a:pt x="1378648" y="995274"/>
                    <a:pt x="1529524" y="907263"/>
                    <a:pt x="1657064" y="780486"/>
                  </a:cubicBezTo>
                  <a:cubicBezTo>
                    <a:pt x="1886140" y="551790"/>
                    <a:pt x="2068068" y="312903"/>
                    <a:pt x="2324291" y="161837"/>
                  </a:cubicBezTo>
                  <a:cubicBezTo>
                    <a:pt x="2410968" y="110497"/>
                    <a:pt x="2507456" y="70111"/>
                    <a:pt x="2615756" y="41250"/>
                  </a:cubicBezTo>
                  <a:cubicBezTo>
                    <a:pt x="2952464" y="-48380"/>
                    <a:pt x="3340513" y="2007"/>
                    <a:pt x="3586924" y="252134"/>
                  </a:cubicBezTo>
                  <a:cubicBezTo>
                    <a:pt x="3740849" y="408344"/>
                    <a:pt x="3843718" y="617037"/>
                    <a:pt x="3954780" y="824110"/>
                  </a:cubicBezTo>
                  <a:cubicBezTo>
                    <a:pt x="4008882" y="925075"/>
                    <a:pt x="4064889" y="1018039"/>
                    <a:pt x="4125468" y="1099287"/>
                  </a:cubicBezTo>
                  <a:cubicBezTo>
                    <a:pt x="4332637" y="1377608"/>
                    <a:pt x="4604862" y="1490098"/>
                    <a:pt x="4955858" y="1435615"/>
                  </a:cubicBezTo>
                  <a:cubicBezTo>
                    <a:pt x="5167598" y="1402754"/>
                    <a:pt x="5368861" y="1267308"/>
                    <a:pt x="5573840" y="1168820"/>
                  </a:cubicBezTo>
                  <a:cubicBezTo>
                    <a:pt x="5833682" y="1044233"/>
                    <a:pt x="6126861" y="1018611"/>
                    <a:pt x="6391751" y="1114051"/>
                  </a:cubicBezTo>
                  <a:cubicBezTo>
                    <a:pt x="6608827" y="1192251"/>
                    <a:pt x="6725793" y="1478097"/>
                    <a:pt x="6953250" y="1544105"/>
                  </a:cubicBezTo>
                  <a:cubicBezTo>
                    <a:pt x="7076218" y="1579443"/>
                    <a:pt x="7199377" y="1542676"/>
                    <a:pt x="7318439" y="1513625"/>
                  </a:cubicBezTo>
                  <a:cubicBezTo>
                    <a:pt x="7590473" y="1447426"/>
                    <a:pt x="7736015" y="1655547"/>
                    <a:pt x="7985855" y="1609542"/>
                  </a:cubicBezTo>
                  <a:cubicBezTo>
                    <a:pt x="8049483" y="1597635"/>
                    <a:pt x="8108442" y="1560869"/>
                    <a:pt x="8170736" y="1537342"/>
                  </a:cubicBezTo>
                  <a:cubicBezTo>
                    <a:pt x="8235315" y="1512863"/>
                    <a:pt x="8346853" y="1513244"/>
                    <a:pt x="8344948" y="157287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4" name="Freeform: Shape 123">
              <a:extLst>
                <a:ext uri="{FF2B5EF4-FFF2-40B4-BE49-F238E27FC236}">
                  <a16:creationId xmlns:a16="http://schemas.microsoft.com/office/drawing/2014/main" id="{C6EBD114-EF95-4125-B251-50A1728CF1E3}"/>
                </a:ext>
              </a:extLst>
            </p:cNvPr>
            <p:cNvSpPr/>
            <p:nvPr/>
          </p:nvSpPr>
          <p:spPr>
            <a:xfrm>
              <a:off x="3201602" y="6562944"/>
              <a:ext cx="8343900" cy="1562100"/>
            </a:xfrm>
            <a:custGeom>
              <a:avLst/>
              <a:gdLst>
                <a:gd name="connsiteX0" fmla="*/ 0 w 8343900"/>
                <a:gd name="connsiteY0" fmla="*/ 701678 h 1562100"/>
                <a:gd name="connsiteX1" fmla="*/ 662559 w 8343900"/>
                <a:gd name="connsiteY1" fmla="*/ 1100489 h 1562100"/>
                <a:gd name="connsiteX2" fmla="*/ 1215866 w 8343900"/>
                <a:gd name="connsiteY2" fmla="*/ 1059056 h 1562100"/>
                <a:gd name="connsiteX3" fmla="*/ 1649349 w 8343900"/>
                <a:gd name="connsiteY3" fmla="*/ 791308 h 1562100"/>
                <a:gd name="connsiteX4" fmla="*/ 2315432 w 8343900"/>
                <a:gd name="connsiteY4" fmla="*/ 182660 h 1562100"/>
                <a:gd name="connsiteX5" fmla="*/ 2600897 w 8343900"/>
                <a:gd name="connsiteY5" fmla="*/ 55311 h 1562100"/>
                <a:gd name="connsiteX6" fmla="*/ 3572542 w 8343900"/>
                <a:gd name="connsiteY6" fmla="*/ 217998 h 1562100"/>
                <a:gd name="connsiteX7" fmla="*/ 3958971 w 8343900"/>
                <a:gd name="connsiteY7" fmla="*/ 778259 h 1562100"/>
                <a:gd name="connsiteX8" fmla="*/ 4129564 w 8343900"/>
                <a:gd name="connsiteY8" fmla="*/ 1054293 h 1562100"/>
                <a:gd name="connsiteX9" fmla="*/ 4945190 w 8343900"/>
                <a:gd name="connsiteY9" fmla="*/ 1441865 h 1562100"/>
                <a:gd name="connsiteX10" fmla="*/ 5627846 w 8343900"/>
                <a:gd name="connsiteY10" fmla="*/ 1152877 h 1562100"/>
                <a:gd name="connsiteX11" fmla="*/ 6529388 w 8343900"/>
                <a:gd name="connsiteY11" fmla="*/ 1093822 h 1562100"/>
                <a:gd name="connsiteX12" fmla="*/ 7057454 w 8343900"/>
                <a:gd name="connsiteY12" fmla="*/ 1482156 h 1562100"/>
                <a:gd name="connsiteX13" fmla="*/ 7394543 w 8343900"/>
                <a:gd name="connsiteY13" fmla="*/ 1472345 h 1562100"/>
                <a:gd name="connsiteX14" fmla="*/ 8013954 w 8343900"/>
                <a:gd name="connsiteY14" fmla="*/ 1556832 h 1562100"/>
                <a:gd name="connsiteX15" fmla="*/ 8184451 w 8343900"/>
                <a:gd name="connsiteY15" fmla="*/ 1488062 h 1562100"/>
                <a:gd name="connsiteX16" fmla="*/ 8346567 w 8343900"/>
                <a:gd name="connsiteY16" fmla="*/ 1502730 h 156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562100">
                  <a:moveTo>
                    <a:pt x="0" y="701678"/>
                  </a:moveTo>
                  <a:cubicBezTo>
                    <a:pt x="174212" y="918086"/>
                    <a:pt x="406908" y="1053245"/>
                    <a:pt x="662559" y="1100489"/>
                  </a:cubicBezTo>
                  <a:cubicBezTo>
                    <a:pt x="842391" y="1133732"/>
                    <a:pt x="1038130" y="1120587"/>
                    <a:pt x="1215866" y="1059056"/>
                  </a:cubicBezTo>
                  <a:cubicBezTo>
                    <a:pt x="1373886" y="1004001"/>
                    <a:pt x="1521714" y="914466"/>
                    <a:pt x="1649349" y="791308"/>
                  </a:cubicBezTo>
                  <a:cubicBezTo>
                    <a:pt x="1877187" y="570328"/>
                    <a:pt x="2063591" y="336870"/>
                    <a:pt x="2315432" y="182660"/>
                  </a:cubicBezTo>
                  <a:cubicBezTo>
                    <a:pt x="2401062" y="129987"/>
                    <a:pt x="2495836" y="87315"/>
                    <a:pt x="2600897" y="55311"/>
                  </a:cubicBezTo>
                  <a:cubicBezTo>
                    <a:pt x="2934081" y="-46416"/>
                    <a:pt x="3316224" y="-16507"/>
                    <a:pt x="3572542" y="217998"/>
                  </a:cubicBezTo>
                  <a:cubicBezTo>
                    <a:pt x="3734467" y="366207"/>
                    <a:pt x="3844862" y="571376"/>
                    <a:pt x="3958971" y="778259"/>
                  </a:cubicBezTo>
                  <a:cubicBezTo>
                    <a:pt x="4013835" y="877700"/>
                    <a:pt x="4069747" y="971140"/>
                    <a:pt x="4129564" y="1054293"/>
                  </a:cubicBezTo>
                  <a:cubicBezTo>
                    <a:pt x="4332160" y="1335852"/>
                    <a:pt x="4600385" y="1403956"/>
                    <a:pt x="4945190" y="1441865"/>
                  </a:cubicBezTo>
                  <a:cubicBezTo>
                    <a:pt x="5181791" y="1467869"/>
                    <a:pt x="5402009" y="1262605"/>
                    <a:pt x="5627846" y="1152877"/>
                  </a:cubicBezTo>
                  <a:cubicBezTo>
                    <a:pt x="5913025" y="1014479"/>
                    <a:pt x="6237637" y="989142"/>
                    <a:pt x="6529388" y="1093822"/>
                  </a:cubicBezTo>
                  <a:cubicBezTo>
                    <a:pt x="6729508" y="1165640"/>
                    <a:pt x="6847142" y="1416053"/>
                    <a:pt x="7057454" y="1482156"/>
                  </a:cubicBezTo>
                  <a:cubicBezTo>
                    <a:pt x="7170706" y="1517399"/>
                    <a:pt x="7284339" y="1492729"/>
                    <a:pt x="7394543" y="1472345"/>
                  </a:cubicBezTo>
                  <a:cubicBezTo>
                    <a:pt x="7642479" y="1426530"/>
                    <a:pt x="7785068" y="1602647"/>
                    <a:pt x="8013954" y="1556832"/>
                  </a:cubicBezTo>
                  <a:cubicBezTo>
                    <a:pt x="8072533" y="1544926"/>
                    <a:pt x="8127111" y="1511493"/>
                    <a:pt x="8184451" y="1488062"/>
                  </a:cubicBezTo>
                  <a:cubicBezTo>
                    <a:pt x="8243983" y="1463678"/>
                    <a:pt x="8342471" y="1459106"/>
                    <a:pt x="8346567" y="150273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5" name="Freeform: Shape 124">
              <a:extLst>
                <a:ext uri="{FF2B5EF4-FFF2-40B4-BE49-F238E27FC236}">
                  <a16:creationId xmlns:a16="http://schemas.microsoft.com/office/drawing/2014/main" id="{067812D5-0613-4AE4-B607-C5D9D4EF71BB}"/>
                </a:ext>
              </a:extLst>
            </p:cNvPr>
            <p:cNvSpPr/>
            <p:nvPr/>
          </p:nvSpPr>
          <p:spPr>
            <a:xfrm>
              <a:off x="3217890" y="6613023"/>
              <a:ext cx="8343900" cy="1514475"/>
            </a:xfrm>
            <a:custGeom>
              <a:avLst/>
              <a:gdLst>
                <a:gd name="connsiteX0" fmla="*/ 0 w 8343900"/>
                <a:gd name="connsiteY0" fmla="*/ 765614 h 1514475"/>
                <a:gd name="connsiteX1" fmla="*/ 666941 w 8343900"/>
                <a:gd name="connsiteY1" fmla="*/ 1139184 h 1514475"/>
                <a:gd name="connsiteX2" fmla="*/ 1214057 w 8343900"/>
                <a:gd name="connsiteY2" fmla="*/ 1075271 h 1514475"/>
                <a:gd name="connsiteX3" fmla="*/ 1641539 w 8343900"/>
                <a:gd name="connsiteY3" fmla="*/ 804952 h 1514475"/>
                <a:gd name="connsiteX4" fmla="*/ 2306479 w 8343900"/>
                <a:gd name="connsiteY4" fmla="*/ 206306 h 1514475"/>
                <a:gd name="connsiteX5" fmla="*/ 2585942 w 8343900"/>
                <a:gd name="connsiteY5" fmla="*/ 72098 h 1514475"/>
                <a:gd name="connsiteX6" fmla="*/ 3558064 w 8343900"/>
                <a:gd name="connsiteY6" fmla="*/ 186589 h 1514475"/>
                <a:gd name="connsiteX7" fmla="*/ 3963067 w 8343900"/>
                <a:gd name="connsiteY7" fmla="*/ 735038 h 1514475"/>
                <a:gd name="connsiteX8" fmla="*/ 4133565 w 8343900"/>
                <a:gd name="connsiteY8" fmla="*/ 1011835 h 1514475"/>
                <a:gd name="connsiteX9" fmla="*/ 4934522 w 8343900"/>
                <a:gd name="connsiteY9" fmla="*/ 1450652 h 1514475"/>
                <a:gd name="connsiteX10" fmla="*/ 5681853 w 8343900"/>
                <a:gd name="connsiteY10" fmla="*/ 1139470 h 1514475"/>
                <a:gd name="connsiteX11" fmla="*/ 6667119 w 8343900"/>
                <a:gd name="connsiteY11" fmla="*/ 1076129 h 1514475"/>
                <a:gd name="connsiteX12" fmla="*/ 7161752 w 8343900"/>
                <a:gd name="connsiteY12" fmla="*/ 1422648 h 1514475"/>
                <a:gd name="connsiteX13" fmla="*/ 7470648 w 8343900"/>
                <a:gd name="connsiteY13" fmla="*/ 1433507 h 1514475"/>
                <a:gd name="connsiteX14" fmla="*/ 8041957 w 8343900"/>
                <a:gd name="connsiteY14" fmla="*/ 1506563 h 1514475"/>
                <a:gd name="connsiteX15" fmla="*/ 8198072 w 8343900"/>
                <a:gd name="connsiteY15" fmla="*/ 1441317 h 1514475"/>
                <a:gd name="connsiteX16" fmla="*/ 8347996 w 8343900"/>
                <a:gd name="connsiteY16" fmla="*/ 1435031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514475">
                  <a:moveTo>
                    <a:pt x="0" y="765614"/>
                  </a:moveTo>
                  <a:cubicBezTo>
                    <a:pt x="173069" y="980879"/>
                    <a:pt x="410242" y="1104513"/>
                    <a:pt x="666941" y="1139184"/>
                  </a:cubicBezTo>
                  <a:cubicBezTo>
                    <a:pt x="846772" y="1163473"/>
                    <a:pt x="1039939" y="1141946"/>
                    <a:pt x="1214057" y="1075271"/>
                  </a:cubicBezTo>
                  <a:cubicBezTo>
                    <a:pt x="1369124" y="1015645"/>
                    <a:pt x="1513808" y="924586"/>
                    <a:pt x="1641539" y="804952"/>
                  </a:cubicBezTo>
                  <a:cubicBezTo>
                    <a:pt x="1868138" y="591687"/>
                    <a:pt x="2059019" y="363659"/>
                    <a:pt x="2306479" y="206306"/>
                  </a:cubicBezTo>
                  <a:cubicBezTo>
                    <a:pt x="2391061" y="152299"/>
                    <a:pt x="2484120" y="107341"/>
                    <a:pt x="2585942" y="72098"/>
                  </a:cubicBezTo>
                  <a:cubicBezTo>
                    <a:pt x="2915603" y="-42011"/>
                    <a:pt x="3292031" y="-32486"/>
                    <a:pt x="3558064" y="186589"/>
                  </a:cubicBezTo>
                  <a:cubicBezTo>
                    <a:pt x="3728085" y="326606"/>
                    <a:pt x="3845719" y="528536"/>
                    <a:pt x="3963067" y="735038"/>
                  </a:cubicBezTo>
                  <a:cubicBezTo>
                    <a:pt x="4018693" y="833051"/>
                    <a:pt x="4074414" y="926872"/>
                    <a:pt x="4133565" y="1011835"/>
                  </a:cubicBezTo>
                  <a:cubicBezTo>
                    <a:pt x="4331685" y="1296537"/>
                    <a:pt x="4597337" y="1406551"/>
                    <a:pt x="4934522" y="1450652"/>
                  </a:cubicBezTo>
                  <a:cubicBezTo>
                    <a:pt x="5194554" y="1484751"/>
                    <a:pt x="5435251" y="1260533"/>
                    <a:pt x="5681853" y="1139470"/>
                  </a:cubicBezTo>
                  <a:cubicBezTo>
                    <a:pt x="5992368" y="987260"/>
                    <a:pt x="6348413" y="962305"/>
                    <a:pt x="6667119" y="1076129"/>
                  </a:cubicBezTo>
                  <a:cubicBezTo>
                    <a:pt x="6850190" y="1141565"/>
                    <a:pt x="6968681" y="1356545"/>
                    <a:pt x="7161752" y="1422648"/>
                  </a:cubicBezTo>
                  <a:cubicBezTo>
                    <a:pt x="7265385" y="1457795"/>
                    <a:pt x="7369302" y="1445127"/>
                    <a:pt x="7470648" y="1433507"/>
                  </a:cubicBezTo>
                  <a:cubicBezTo>
                    <a:pt x="7694295" y="1407884"/>
                    <a:pt x="7834027" y="1552188"/>
                    <a:pt x="8041957" y="1506563"/>
                  </a:cubicBezTo>
                  <a:cubicBezTo>
                    <a:pt x="8095393" y="1494657"/>
                    <a:pt x="8145685" y="1464558"/>
                    <a:pt x="8198072" y="1441317"/>
                  </a:cubicBezTo>
                  <a:cubicBezTo>
                    <a:pt x="8252556" y="1417124"/>
                    <a:pt x="8338090" y="1407503"/>
                    <a:pt x="8347996" y="143503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6" name="Freeform: Shape 125">
              <a:extLst>
                <a:ext uri="{FF2B5EF4-FFF2-40B4-BE49-F238E27FC236}">
                  <a16:creationId xmlns:a16="http://schemas.microsoft.com/office/drawing/2014/main" id="{A52C31DA-FADD-493B-8029-4499EB311C4E}"/>
                </a:ext>
              </a:extLst>
            </p:cNvPr>
            <p:cNvSpPr/>
            <p:nvPr/>
          </p:nvSpPr>
          <p:spPr>
            <a:xfrm>
              <a:off x="3234178" y="6660501"/>
              <a:ext cx="8343900" cy="1466850"/>
            </a:xfrm>
            <a:custGeom>
              <a:avLst/>
              <a:gdLst>
                <a:gd name="connsiteX0" fmla="*/ 0 w 8343900"/>
                <a:gd name="connsiteY0" fmla="*/ 832150 h 1466850"/>
                <a:gd name="connsiteX1" fmla="*/ 671322 w 8343900"/>
                <a:gd name="connsiteY1" fmla="*/ 1180479 h 1466850"/>
                <a:gd name="connsiteX2" fmla="*/ 1212342 w 8343900"/>
                <a:gd name="connsiteY2" fmla="*/ 1094182 h 1466850"/>
                <a:gd name="connsiteX3" fmla="*/ 1633823 w 8343900"/>
                <a:gd name="connsiteY3" fmla="*/ 821291 h 1466850"/>
                <a:gd name="connsiteX4" fmla="*/ 2297716 w 8343900"/>
                <a:gd name="connsiteY4" fmla="*/ 232646 h 1466850"/>
                <a:gd name="connsiteX5" fmla="*/ 2571274 w 8343900"/>
                <a:gd name="connsiteY5" fmla="*/ 91676 h 1466850"/>
                <a:gd name="connsiteX6" fmla="*/ 3543872 w 8343900"/>
                <a:gd name="connsiteY6" fmla="*/ 157970 h 1466850"/>
                <a:gd name="connsiteX7" fmla="*/ 3967448 w 8343900"/>
                <a:gd name="connsiteY7" fmla="*/ 694704 h 1466850"/>
                <a:gd name="connsiteX8" fmla="*/ 4137755 w 8343900"/>
                <a:gd name="connsiteY8" fmla="*/ 972262 h 1466850"/>
                <a:gd name="connsiteX9" fmla="*/ 4924045 w 8343900"/>
                <a:gd name="connsiteY9" fmla="*/ 1462419 h 1466850"/>
                <a:gd name="connsiteX10" fmla="*/ 5735955 w 8343900"/>
                <a:gd name="connsiteY10" fmla="*/ 1129044 h 1466850"/>
                <a:gd name="connsiteX11" fmla="*/ 6804851 w 8343900"/>
                <a:gd name="connsiteY11" fmla="*/ 1061512 h 1466850"/>
                <a:gd name="connsiteX12" fmla="*/ 7266051 w 8343900"/>
                <a:gd name="connsiteY12" fmla="*/ 1366312 h 1466850"/>
                <a:gd name="connsiteX13" fmla="*/ 7546848 w 8343900"/>
                <a:gd name="connsiteY13" fmla="*/ 1397839 h 1466850"/>
                <a:gd name="connsiteX14" fmla="*/ 8070057 w 8343900"/>
                <a:gd name="connsiteY14" fmla="*/ 1459371 h 1466850"/>
                <a:gd name="connsiteX15" fmla="*/ 8211789 w 8343900"/>
                <a:gd name="connsiteY15" fmla="*/ 1397649 h 1466850"/>
                <a:gd name="connsiteX16" fmla="*/ 8349615 w 8343900"/>
                <a:gd name="connsiteY16" fmla="*/ 1370503 h 146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466850">
                  <a:moveTo>
                    <a:pt x="0" y="832150"/>
                  </a:moveTo>
                  <a:cubicBezTo>
                    <a:pt x="172022" y="1046367"/>
                    <a:pt x="413576" y="1158381"/>
                    <a:pt x="671322" y="1180479"/>
                  </a:cubicBezTo>
                  <a:cubicBezTo>
                    <a:pt x="851154" y="1195910"/>
                    <a:pt x="1041749" y="1165906"/>
                    <a:pt x="1212342" y="1094182"/>
                  </a:cubicBezTo>
                  <a:cubicBezTo>
                    <a:pt x="1364456" y="1029984"/>
                    <a:pt x="1506093" y="937306"/>
                    <a:pt x="1633823" y="821291"/>
                  </a:cubicBezTo>
                  <a:cubicBezTo>
                    <a:pt x="1859185" y="615742"/>
                    <a:pt x="2054542" y="393238"/>
                    <a:pt x="2297716" y="232646"/>
                  </a:cubicBezTo>
                  <a:cubicBezTo>
                    <a:pt x="2381250" y="177306"/>
                    <a:pt x="2472595" y="129967"/>
                    <a:pt x="2571274" y="91676"/>
                  </a:cubicBezTo>
                  <a:cubicBezTo>
                    <a:pt x="2897219" y="-35006"/>
                    <a:pt x="3268123" y="-45865"/>
                    <a:pt x="3543872" y="157970"/>
                  </a:cubicBezTo>
                  <a:cubicBezTo>
                    <a:pt x="3722085" y="289796"/>
                    <a:pt x="3846576" y="488678"/>
                    <a:pt x="3967448" y="694704"/>
                  </a:cubicBezTo>
                  <a:cubicBezTo>
                    <a:pt x="4023646" y="791383"/>
                    <a:pt x="4079653" y="885394"/>
                    <a:pt x="4137755" y="972262"/>
                  </a:cubicBezTo>
                  <a:cubicBezTo>
                    <a:pt x="4331970" y="1259822"/>
                    <a:pt x="4592669" y="1415365"/>
                    <a:pt x="4924045" y="1462419"/>
                  </a:cubicBezTo>
                  <a:cubicBezTo>
                    <a:pt x="5207889" y="1502710"/>
                    <a:pt x="5468589" y="1261346"/>
                    <a:pt x="5735955" y="1129044"/>
                  </a:cubicBezTo>
                  <a:cubicBezTo>
                    <a:pt x="6071807" y="962928"/>
                    <a:pt x="6459189" y="938544"/>
                    <a:pt x="6804851" y="1061512"/>
                  </a:cubicBezTo>
                  <a:cubicBezTo>
                    <a:pt x="6970967" y="1120567"/>
                    <a:pt x="7090220" y="1300018"/>
                    <a:pt x="7266051" y="1366312"/>
                  </a:cubicBezTo>
                  <a:cubicBezTo>
                    <a:pt x="7359968" y="1401364"/>
                    <a:pt x="7454265" y="1400602"/>
                    <a:pt x="7546848" y="1397839"/>
                  </a:cubicBezTo>
                  <a:cubicBezTo>
                    <a:pt x="7746111" y="1391934"/>
                    <a:pt x="7883081" y="1504901"/>
                    <a:pt x="8070057" y="1459371"/>
                  </a:cubicBezTo>
                  <a:cubicBezTo>
                    <a:pt x="8118444" y="1447465"/>
                    <a:pt x="8164354" y="1420604"/>
                    <a:pt x="8211789" y="1397649"/>
                  </a:cubicBezTo>
                  <a:cubicBezTo>
                    <a:pt x="8261128" y="1373646"/>
                    <a:pt x="8333804" y="1358977"/>
                    <a:pt x="8349615" y="137050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7" name="Freeform: Shape 126">
              <a:extLst>
                <a:ext uri="{FF2B5EF4-FFF2-40B4-BE49-F238E27FC236}">
                  <a16:creationId xmlns:a16="http://schemas.microsoft.com/office/drawing/2014/main" id="{0EC44BAD-4F85-4EF3-86D4-B3F27F0A7642}"/>
                </a:ext>
              </a:extLst>
            </p:cNvPr>
            <p:cNvSpPr/>
            <p:nvPr/>
          </p:nvSpPr>
          <p:spPr>
            <a:xfrm>
              <a:off x="3250561" y="6705015"/>
              <a:ext cx="8343900" cy="1476375"/>
            </a:xfrm>
            <a:custGeom>
              <a:avLst/>
              <a:gdLst>
                <a:gd name="connsiteX0" fmla="*/ 0 w 8343900"/>
                <a:gd name="connsiteY0" fmla="*/ 901554 h 1476375"/>
                <a:gd name="connsiteX1" fmla="*/ 675703 w 8343900"/>
                <a:gd name="connsiteY1" fmla="*/ 1224642 h 1476375"/>
                <a:gd name="connsiteX2" fmla="*/ 1210532 w 8343900"/>
                <a:gd name="connsiteY2" fmla="*/ 1115962 h 1476375"/>
                <a:gd name="connsiteX3" fmla="*/ 1626013 w 8343900"/>
                <a:gd name="connsiteY3" fmla="*/ 840499 h 1476375"/>
                <a:gd name="connsiteX4" fmla="*/ 2288762 w 8343900"/>
                <a:gd name="connsiteY4" fmla="*/ 261950 h 1476375"/>
                <a:gd name="connsiteX5" fmla="*/ 2556320 w 8343900"/>
                <a:gd name="connsiteY5" fmla="*/ 114122 h 1476375"/>
                <a:gd name="connsiteX6" fmla="*/ 3529298 w 8343900"/>
                <a:gd name="connsiteY6" fmla="*/ 132220 h 1476375"/>
                <a:gd name="connsiteX7" fmla="*/ 3971449 w 8343900"/>
                <a:gd name="connsiteY7" fmla="*/ 657238 h 1476375"/>
                <a:gd name="connsiteX8" fmla="*/ 4141660 w 8343900"/>
                <a:gd name="connsiteY8" fmla="*/ 935654 h 1476375"/>
                <a:gd name="connsiteX9" fmla="*/ 4913186 w 8343900"/>
                <a:gd name="connsiteY9" fmla="*/ 1477055 h 1476375"/>
                <a:gd name="connsiteX10" fmla="*/ 5789772 w 8343900"/>
                <a:gd name="connsiteY10" fmla="*/ 1121486 h 1476375"/>
                <a:gd name="connsiteX11" fmla="*/ 6942392 w 8343900"/>
                <a:gd name="connsiteY11" fmla="*/ 1049668 h 1476375"/>
                <a:gd name="connsiteX12" fmla="*/ 7370159 w 8343900"/>
                <a:gd name="connsiteY12" fmla="*/ 1312653 h 1476375"/>
                <a:gd name="connsiteX13" fmla="*/ 7622858 w 8343900"/>
                <a:gd name="connsiteY13" fmla="*/ 1364850 h 1476375"/>
                <a:gd name="connsiteX14" fmla="*/ 8098060 w 8343900"/>
                <a:gd name="connsiteY14" fmla="*/ 1414952 h 1476375"/>
                <a:gd name="connsiteX15" fmla="*/ 8225409 w 8343900"/>
                <a:gd name="connsiteY15" fmla="*/ 1356659 h 1476375"/>
                <a:gd name="connsiteX16" fmla="*/ 8351044 w 8343900"/>
                <a:gd name="connsiteY16" fmla="*/ 1308557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476375">
                  <a:moveTo>
                    <a:pt x="0" y="901554"/>
                  </a:moveTo>
                  <a:cubicBezTo>
                    <a:pt x="170974" y="1114724"/>
                    <a:pt x="416814" y="1215689"/>
                    <a:pt x="675703" y="1224642"/>
                  </a:cubicBezTo>
                  <a:cubicBezTo>
                    <a:pt x="855536" y="1231500"/>
                    <a:pt x="1043559" y="1192733"/>
                    <a:pt x="1210532" y="1115962"/>
                  </a:cubicBezTo>
                  <a:cubicBezTo>
                    <a:pt x="1359694" y="1047191"/>
                    <a:pt x="1498187" y="952894"/>
                    <a:pt x="1626013" y="840499"/>
                  </a:cubicBezTo>
                  <a:cubicBezTo>
                    <a:pt x="1850231" y="642665"/>
                    <a:pt x="2049971" y="425590"/>
                    <a:pt x="2288762" y="261950"/>
                  </a:cubicBezTo>
                  <a:cubicBezTo>
                    <a:pt x="2371249" y="205277"/>
                    <a:pt x="2460879" y="155461"/>
                    <a:pt x="2556320" y="114122"/>
                  </a:cubicBezTo>
                  <a:cubicBezTo>
                    <a:pt x="2878455" y="-25419"/>
                    <a:pt x="3244120" y="-56566"/>
                    <a:pt x="3529298" y="132220"/>
                  </a:cubicBezTo>
                  <a:cubicBezTo>
                    <a:pt x="3715798" y="255664"/>
                    <a:pt x="3847433" y="451403"/>
                    <a:pt x="3971449" y="657238"/>
                  </a:cubicBezTo>
                  <a:cubicBezTo>
                    <a:pt x="4028503" y="752488"/>
                    <a:pt x="4084225" y="846976"/>
                    <a:pt x="4141660" y="935654"/>
                  </a:cubicBezTo>
                  <a:cubicBezTo>
                    <a:pt x="4331304" y="1226452"/>
                    <a:pt x="4585907" y="1429715"/>
                    <a:pt x="4913186" y="1477055"/>
                  </a:cubicBezTo>
                  <a:cubicBezTo>
                    <a:pt x="5221320" y="1521632"/>
                    <a:pt x="5501640" y="1265028"/>
                    <a:pt x="5789772" y="1121486"/>
                  </a:cubicBezTo>
                  <a:cubicBezTo>
                    <a:pt x="6150959" y="941559"/>
                    <a:pt x="6569679" y="917747"/>
                    <a:pt x="6942392" y="1049668"/>
                  </a:cubicBezTo>
                  <a:cubicBezTo>
                    <a:pt x="7091458" y="1102436"/>
                    <a:pt x="7211473" y="1246359"/>
                    <a:pt x="7370159" y="1312653"/>
                  </a:cubicBezTo>
                  <a:cubicBezTo>
                    <a:pt x="7454455" y="1347610"/>
                    <a:pt x="7539038" y="1358468"/>
                    <a:pt x="7622858" y="1364850"/>
                  </a:cubicBezTo>
                  <a:cubicBezTo>
                    <a:pt x="7797737" y="1378185"/>
                    <a:pt x="7931944" y="1460291"/>
                    <a:pt x="8098060" y="1414952"/>
                  </a:cubicBezTo>
                  <a:cubicBezTo>
                    <a:pt x="8141399" y="1402950"/>
                    <a:pt x="8182928" y="1379519"/>
                    <a:pt x="8225409" y="1356659"/>
                  </a:cubicBezTo>
                  <a:cubicBezTo>
                    <a:pt x="8269700" y="1332846"/>
                    <a:pt x="8329422" y="1313129"/>
                    <a:pt x="8351044" y="1308557"/>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8" name="Freeform: Shape 127">
              <a:extLst>
                <a:ext uri="{FF2B5EF4-FFF2-40B4-BE49-F238E27FC236}">
                  <a16:creationId xmlns:a16="http://schemas.microsoft.com/office/drawing/2014/main" id="{E85993B0-C499-43D3-B54C-40879A395110}"/>
                </a:ext>
              </a:extLst>
            </p:cNvPr>
            <p:cNvSpPr/>
            <p:nvPr/>
          </p:nvSpPr>
          <p:spPr>
            <a:xfrm>
              <a:off x="3266849" y="6746695"/>
              <a:ext cx="8343900" cy="1495425"/>
            </a:xfrm>
            <a:custGeom>
              <a:avLst/>
              <a:gdLst>
                <a:gd name="connsiteX0" fmla="*/ 0 w 8343900"/>
                <a:gd name="connsiteY0" fmla="*/ 973889 h 1495425"/>
                <a:gd name="connsiteX1" fmla="*/ 680085 w 8343900"/>
                <a:gd name="connsiteY1" fmla="*/ 1271736 h 1495425"/>
                <a:gd name="connsiteX2" fmla="*/ 1208818 w 8343900"/>
                <a:gd name="connsiteY2" fmla="*/ 1140672 h 1495425"/>
                <a:gd name="connsiteX3" fmla="*/ 1618298 w 8343900"/>
                <a:gd name="connsiteY3" fmla="*/ 862637 h 1495425"/>
                <a:gd name="connsiteX4" fmla="*/ 2279904 w 8343900"/>
                <a:gd name="connsiteY4" fmla="*/ 294090 h 1495425"/>
                <a:gd name="connsiteX5" fmla="*/ 2541461 w 8343900"/>
                <a:gd name="connsiteY5" fmla="*/ 139404 h 1495425"/>
                <a:gd name="connsiteX6" fmla="*/ 3514916 w 8343900"/>
                <a:gd name="connsiteY6" fmla="*/ 109305 h 1495425"/>
                <a:gd name="connsiteX7" fmla="*/ 3975640 w 8343900"/>
                <a:gd name="connsiteY7" fmla="*/ 622512 h 1495425"/>
                <a:gd name="connsiteX8" fmla="*/ 4145756 w 8343900"/>
                <a:gd name="connsiteY8" fmla="*/ 901690 h 1495425"/>
                <a:gd name="connsiteX9" fmla="*/ 4902613 w 8343900"/>
                <a:gd name="connsiteY9" fmla="*/ 1494335 h 1495425"/>
                <a:gd name="connsiteX10" fmla="*/ 5843778 w 8343900"/>
                <a:gd name="connsiteY10" fmla="*/ 1116574 h 1495425"/>
                <a:gd name="connsiteX11" fmla="*/ 7080028 w 8343900"/>
                <a:gd name="connsiteY11" fmla="*/ 1040469 h 1495425"/>
                <a:gd name="connsiteX12" fmla="*/ 7474363 w 8343900"/>
                <a:gd name="connsiteY12" fmla="*/ 1261735 h 1495425"/>
                <a:gd name="connsiteX13" fmla="*/ 7698962 w 8343900"/>
                <a:gd name="connsiteY13" fmla="*/ 1334601 h 1495425"/>
                <a:gd name="connsiteX14" fmla="*/ 8126064 w 8343900"/>
                <a:gd name="connsiteY14" fmla="*/ 1373272 h 1495425"/>
                <a:gd name="connsiteX15" fmla="*/ 8239030 w 8343900"/>
                <a:gd name="connsiteY15" fmla="*/ 1318504 h 1495425"/>
                <a:gd name="connsiteX16" fmla="*/ 8352568 w 8343900"/>
                <a:gd name="connsiteY16" fmla="*/ 1249543 h 1495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495425">
                  <a:moveTo>
                    <a:pt x="0" y="973889"/>
                  </a:moveTo>
                  <a:cubicBezTo>
                    <a:pt x="169831" y="1186011"/>
                    <a:pt x="420148" y="1275260"/>
                    <a:pt x="680085" y="1271736"/>
                  </a:cubicBezTo>
                  <a:cubicBezTo>
                    <a:pt x="859917" y="1269640"/>
                    <a:pt x="1045369" y="1222492"/>
                    <a:pt x="1208818" y="1140672"/>
                  </a:cubicBezTo>
                  <a:cubicBezTo>
                    <a:pt x="1355027" y="1067329"/>
                    <a:pt x="1490472" y="971508"/>
                    <a:pt x="1618298" y="862637"/>
                  </a:cubicBezTo>
                  <a:cubicBezTo>
                    <a:pt x="1841278" y="672518"/>
                    <a:pt x="2045494" y="460873"/>
                    <a:pt x="2279904" y="294090"/>
                  </a:cubicBezTo>
                  <a:cubicBezTo>
                    <a:pt x="2361343" y="236083"/>
                    <a:pt x="2449163" y="183790"/>
                    <a:pt x="2541461" y="139404"/>
                  </a:cubicBezTo>
                  <a:cubicBezTo>
                    <a:pt x="2859596" y="-13282"/>
                    <a:pt x="3220212" y="-64622"/>
                    <a:pt x="3514916" y="109305"/>
                  </a:cubicBezTo>
                  <a:cubicBezTo>
                    <a:pt x="3709607" y="224176"/>
                    <a:pt x="3848481" y="417058"/>
                    <a:pt x="3975640" y="622512"/>
                  </a:cubicBezTo>
                  <a:cubicBezTo>
                    <a:pt x="4033457" y="716238"/>
                    <a:pt x="4089083" y="811202"/>
                    <a:pt x="4145756" y="901690"/>
                  </a:cubicBezTo>
                  <a:cubicBezTo>
                    <a:pt x="4330827" y="1195726"/>
                    <a:pt x="4575524" y="1465474"/>
                    <a:pt x="4902613" y="1494335"/>
                  </a:cubicBezTo>
                  <a:cubicBezTo>
                    <a:pt x="5237512" y="1523863"/>
                    <a:pt x="5534883" y="1271450"/>
                    <a:pt x="5843778" y="1116574"/>
                  </a:cubicBezTo>
                  <a:cubicBezTo>
                    <a:pt x="6230398" y="922835"/>
                    <a:pt x="6679978" y="900547"/>
                    <a:pt x="7080028" y="1040469"/>
                  </a:cubicBezTo>
                  <a:cubicBezTo>
                    <a:pt x="7212044" y="1087141"/>
                    <a:pt x="7332917" y="1195345"/>
                    <a:pt x="7474363" y="1261735"/>
                  </a:cubicBezTo>
                  <a:cubicBezTo>
                    <a:pt x="7548944" y="1296596"/>
                    <a:pt x="7623905" y="1318789"/>
                    <a:pt x="7698962" y="1334601"/>
                  </a:cubicBezTo>
                  <a:cubicBezTo>
                    <a:pt x="7849648" y="1366414"/>
                    <a:pt x="7980998" y="1418421"/>
                    <a:pt x="8126064" y="1373272"/>
                  </a:cubicBezTo>
                  <a:cubicBezTo>
                    <a:pt x="8164259" y="1361271"/>
                    <a:pt x="8201501" y="1341078"/>
                    <a:pt x="8239030" y="1318504"/>
                  </a:cubicBezTo>
                  <a:cubicBezTo>
                    <a:pt x="8278273" y="1294786"/>
                    <a:pt x="8325041" y="1270117"/>
                    <a:pt x="8352568" y="124954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9" name="Freeform: Shape 128">
              <a:extLst>
                <a:ext uri="{FF2B5EF4-FFF2-40B4-BE49-F238E27FC236}">
                  <a16:creationId xmlns:a16="http://schemas.microsoft.com/office/drawing/2014/main" id="{15C90A5D-583C-4D32-BEFA-94068C43FD80}"/>
                </a:ext>
              </a:extLst>
            </p:cNvPr>
            <p:cNvSpPr/>
            <p:nvPr/>
          </p:nvSpPr>
          <p:spPr>
            <a:xfrm>
              <a:off x="3283136" y="6785729"/>
              <a:ext cx="8353425" cy="1514475"/>
            </a:xfrm>
            <a:custGeom>
              <a:avLst/>
              <a:gdLst>
                <a:gd name="connsiteX0" fmla="*/ 0 w 8353425"/>
                <a:gd name="connsiteY0" fmla="*/ 1048869 h 1514475"/>
                <a:gd name="connsiteX1" fmla="*/ 1207103 w 8353425"/>
                <a:gd name="connsiteY1" fmla="*/ 1168027 h 1514475"/>
                <a:gd name="connsiteX2" fmla="*/ 2271141 w 8353425"/>
                <a:gd name="connsiteY2" fmla="*/ 328875 h 1514475"/>
                <a:gd name="connsiteX3" fmla="*/ 3500628 w 8353425"/>
                <a:gd name="connsiteY3" fmla="*/ 89130 h 1514475"/>
                <a:gd name="connsiteX4" fmla="*/ 4150042 w 8353425"/>
                <a:gd name="connsiteY4" fmla="*/ 870561 h 1514475"/>
                <a:gd name="connsiteX5" fmla="*/ 4892231 w 8353425"/>
                <a:gd name="connsiteY5" fmla="*/ 1514451 h 1514475"/>
                <a:gd name="connsiteX6" fmla="*/ 5898071 w 8353425"/>
                <a:gd name="connsiteY6" fmla="*/ 1114497 h 1514475"/>
                <a:gd name="connsiteX7" fmla="*/ 7218045 w 8353425"/>
                <a:gd name="connsiteY7" fmla="*/ 1034105 h 1514475"/>
                <a:gd name="connsiteX8" fmla="*/ 8354473 w 8353425"/>
                <a:gd name="connsiteY8" fmla="*/ 1193173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53425" h="1514475">
                  <a:moveTo>
                    <a:pt x="0" y="1048869"/>
                  </a:moveTo>
                  <a:cubicBezTo>
                    <a:pt x="285083" y="1405390"/>
                    <a:pt x="815435" y="1381197"/>
                    <a:pt x="1207103" y="1168027"/>
                  </a:cubicBezTo>
                  <a:cubicBezTo>
                    <a:pt x="1598771" y="954858"/>
                    <a:pt x="1908238" y="597003"/>
                    <a:pt x="2271141" y="328875"/>
                  </a:cubicBezTo>
                  <a:cubicBezTo>
                    <a:pt x="2634044" y="60746"/>
                    <a:pt x="3109817" y="-115467"/>
                    <a:pt x="3500628" y="89130"/>
                  </a:cubicBezTo>
                  <a:cubicBezTo>
                    <a:pt x="3794951" y="243149"/>
                    <a:pt x="3969449" y="573191"/>
                    <a:pt x="4150042" y="870561"/>
                  </a:cubicBezTo>
                  <a:cubicBezTo>
                    <a:pt x="4330541" y="1167932"/>
                    <a:pt x="4567333" y="1471303"/>
                    <a:pt x="4892231" y="1514451"/>
                  </a:cubicBezTo>
                  <a:cubicBezTo>
                    <a:pt x="5250275" y="1562076"/>
                    <a:pt x="5568411" y="1280613"/>
                    <a:pt x="5898071" y="1114497"/>
                  </a:cubicBezTo>
                  <a:cubicBezTo>
                    <a:pt x="6310027" y="906851"/>
                    <a:pt x="6791039" y="885039"/>
                    <a:pt x="7218045" y="1034105"/>
                  </a:cubicBezTo>
                  <a:cubicBezTo>
                    <a:pt x="7573042" y="1158026"/>
                    <a:pt x="7990809" y="1593033"/>
                    <a:pt x="8354473" y="119317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0" name="Freeform: Shape 129">
              <a:extLst>
                <a:ext uri="{FF2B5EF4-FFF2-40B4-BE49-F238E27FC236}">
                  <a16:creationId xmlns:a16="http://schemas.microsoft.com/office/drawing/2014/main" id="{22741A67-7FD6-4210-91BD-D290D7BDF21F}"/>
                </a:ext>
              </a:extLst>
            </p:cNvPr>
            <p:cNvSpPr/>
            <p:nvPr/>
          </p:nvSpPr>
          <p:spPr>
            <a:xfrm>
              <a:off x="3294376" y="6896102"/>
              <a:ext cx="8362950" cy="1381125"/>
            </a:xfrm>
            <a:custGeom>
              <a:avLst/>
              <a:gdLst>
                <a:gd name="connsiteX0" fmla="*/ 0 w 8362950"/>
                <a:gd name="connsiteY0" fmla="*/ 1005838 h 1381125"/>
                <a:gd name="connsiteX1" fmla="*/ 1311307 w 8362950"/>
                <a:gd name="connsiteY1" fmla="*/ 1112423 h 1381125"/>
                <a:gd name="connsiteX2" fmla="*/ 2340674 w 8362950"/>
                <a:gd name="connsiteY2" fmla="*/ 295845 h 1381125"/>
                <a:gd name="connsiteX3" fmla="*/ 3558635 w 8362950"/>
                <a:gd name="connsiteY3" fmla="*/ 104678 h 1381125"/>
                <a:gd name="connsiteX4" fmla="*/ 4224719 w 8362950"/>
                <a:gd name="connsiteY4" fmla="*/ 851628 h 1381125"/>
                <a:gd name="connsiteX5" fmla="*/ 4965859 w 8362950"/>
                <a:gd name="connsiteY5" fmla="*/ 1383028 h 1381125"/>
                <a:gd name="connsiteX6" fmla="*/ 5949887 w 8362950"/>
                <a:gd name="connsiteY6" fmla="*/ 971929 h 1381125"/>
                <a:gd name="connsiteX7" fmla="*/ 7227570 w 8362950"/>
                <a:gd name="connsiteY7" fmla="*/ 920780 h 1381125"/>
                <a:gd name="connsiteX8" fmla="*/ 8363998 w 8362950"/>
                <a:gd name="connsiteY8" fmla="*/ 1073656 h 138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2950" h="1381125">
                  <a:moveTo>
                    <a:pt x="0" y="1005838"/>
                  </a:moveTo>
                  <a:cubicBezTo>
                    <a:pt x="319373" y="1381599"/>
                    <a:pt x="891921" y="1354263"/>
                    <a:pt x="1311307" y="1112423"/>
                  </a:cubicBezTo>
                  <a:cubicBezTo>
                    <a:pt x="1685735" y="896491"/>
                    <a:pt x="1986248" y="551019"/>
                    <a:pt x="2340674" y="295845"/>
                  </a:cubicBezTo>
                  <a:cubicBezTo>
                    <a:pt x="2705672" y="32954"/>
                    <a:pt x="3177731" y="-110873"/>
                    <a:pt x="3558635" y="104678"/>
                  </a:cubicBezTo>
                  <a:cubicBezTo>
                    <a:pt x="3848005" y="269936"/>
                    <a:pt x="4028028" y="591024"/>
                    <a:pt x="4224719" y="851628"/>
                  </a:cubicBezTo>
                  <a:cubicBezTo>
                    <a:pt x="4419410" y="1109661"/>
                    <a:pt x="4650867" y="1364264"/>
                    <a:pt x="4965859" y="1383028"/>
                  </a:cubicBezTo>
                  <a:cubicBezTo>
                    <a:pt x="5311140" y="1403602"/>
                    <a:pt x="5623084" y="1128139"/>
                    <a:pt x="5949887" y="971929"/>
                  </a:cubicBezTo>
                  <a:cubicBezTo>
                    <a:pt x="6351842" y="779810"/>
                    <a:pt x="6814947" y="772285"/>
                    <a:pt x="7227570" y="920780"/>
                  </a:cubicBezTo>
                  <a:cubicBezTo>
                    <a:pt x="7572947" y="1045462"/>
                    <a:pt x="8023384" y="1495232"/>
                    <a:pt x="8363998" y="107365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1" name="Freeform: Shape 130">
              <a:extLst>
                <a:ext uri="{FF2B5EF4-FFF2-40B4-BE49-F238E27FC236}">
                  <a16:creationId xmlns:a16="http://schemas.microsoft.com/office/drawing/2014/main" id="{2BBAB11E-DF05-43BA-B869-4C26AA53DB1A}"/>
                </a:ext>
              </a:extLst>
            </p:cNvPr>
            <p:cNvSpPr/>
            <p:nvPr/>
          </p:nvSpPr>
          <p:spPr>
            <a:xfrm>
              <a:off x="3305615" y="7003645"/>
              <a:ext cx="8372475" cy="1257300"/>
            </a:xfrm>
            <a:custGeom>
              <a:avLst/>
              <a:gdLst>
                <a:gd name="connsiteX0" fmla="*/ 0 w 8372475"/>
                <a:gd name="connsiteY0" fmla="*/ 965637 h 1257300"/>
                <a:gd name="connsiteX1" fmla="*/ 1415606 w 8372475"/>
                <a:gd name="connsiteY1" fmla="*/ 1059649 h 1257300"/>
                <a:gd name="connsiteX2" fmla="*/ 2410397 w 8372475"/>
                <a:gd name="connsiteY2" fmla="*/ 265549 h 1257300"/>
                <a:gd name="connsiteX3" fmla="*/ 3616833 w 8372475"/>
                <a:gd name="connsiteY3" fmla="*/ 122960 h 1257300"/>
                <a:gd name="connsiteX4" fmla="*/ 4299585 w 8372475"/>
                <a:gd name="connsiteY4" fmla="*/ 835526 h 1257300"/>
                <a:gd name="connsiteX5" fmla="*/ 5039678 w 8372475"/>
                <a:gd name="connsiteY5" fmla="*/ 1254435 h 1257300"/>
                <a:gd name="connsiteX6" fmla="*/ 6001893 w 8372475"/>
                <a:gd name="connsiteY6" fmla="*/ 832192 h 1257300"/>
                <a:gd name="connsiteX7" fmla="*/ 7237190 w 8372475"/>
                <a:gd name="connsiteY7" fmla="*/ 810189 h 1257300"/>
                <a:gd name="connsiteX8" fmla="*/ 8373618 w 8372475"/>
                <a:gd name="connsiteY8" fmla="*/ 956969 h 125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72475" h="1257300">
                  <a:moveTo>
                    <a:pt x="0" y="965637"/>
                  </a:moveTo>
                  <a:cubicBezTo>
                    <a:pt x="353663" y="1360639"/>
                    <a:pt x="968597" y="1330921"/>
                    <a:pt x="1415606" y="1059649"/>
                  </a:cubicBezTo>
                  <a:cubicBezTo>
                    <a:pt x="1773555" y="842383"/>
                    <a:pt x="2064639" y="508151"/>
                    <a:pt x="2410397" y="265549"/>
                  </a:cubicBezTo>
                  <a:cubicBezTo>
                    <a:pt x="2777681" y="7993"/>
                    <a:pt x="3246691" y="-104973"/>
                    <a:pt x="3616833" y="122960"/>
                  </a:cubicBezTo>
                  <a:cubicBezTo>
                    <a:pt x="3901916" y="298506"/>
                    <a:pt x="4085654" y="610831"/>
                    <a:pt x="4299585" y="835526"/>
                  </a:cubicBezTo>
                  <a:cubicBezTo>
                    <a:pt x="4507420" y="1053743"/>
                    <a:pt x="4734306" y="1260150"/>
                    <a:pt x="5039678" y="1254435"/>
                  </a:cubicBezTo>
                  <a:cubicBezTo>
                    <a:pt x="5372100" y="1248244"/>
                    <a:pt x="5677948" y="978305"/>
                    <a:pt x="6001893" y="832192"/>
                  </a:cubicBezTo>
                  <a:cubicBezTo>
                    <a:pt x="6393752" y="655408"/>
                    <a:pt x="6839046" y="662361"/>
                    <a:pt x="7237190" y="810189"/>
                  </a:cubicBezTo>
                  <a:cubicBezTo>
                    <a:pt x="7572851" y="935538"/>
                    <a:pt x="8056054" y="1400072"/>
                    <a:pt x="8373618" y="956969"/>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2" name="Freeform: Shape 131">
              <a:extLst>
                <a:ext uri="{FF2B5EF4-FFF2-40B4-BE49-F238E27FC236}">
                  <a16:creationId xmlns:a16="http://schemas.microsoft.com/office/drawing/2014/main" id="{58BE7F79-4D7C-4E48-AC5B-939A0A1D7499}"/>
                </a:ext>
              </a:extLst>
            </p:cNvPr>
            <p:cNvSpPr/>
            <p:nvPr/>
          </p:nvSpPr>
          <p:spPr>
            <a:xfrm>
              <a:off x="3316760" y="7109401"/>
              <a:ext cx="8382000" cy="1228725"/>
            </a:xfrm>
            <a:custGeom>
              <a:avLst/>
              <a:gdLst>
                <a:gd name="connsiteX0" fmla="*/ 0 w 8382000"/>
                <a:gd name="connsiteY0" fmla="*/ 927222 h 1228725"/>
                <a:gd name="connsiteX1" fmla="*/ 1519809 w 8382000"/>
                <a:gd name="connsiteY1" fmla="*/ 1008565 h 1228725"/>
                <a:gd name="connsiteX2" fmla="*/ 2480024 w 8382000"/>
                <a:gd name="connsiteY2" fmla="*/ 237040 h 1228725"/>
                <a:gd name="connsiteX3" fmla="*/ 3675031 w 8382000"/>
                <a:gd name="connsiteY3" fmla="*/ 143124 h 1228725"/>
                <a:gd name="connsiteX4" fmla="*/ 4374547 w 8382000"/>
                <a:gd name="connsiteY4" fmla="*/ 821209 h 1228725"/>
                <a:gd name="connsiteX5" fmla="*/ 5113591 w 8382000"/>
                <a:gd name="connsiteY5" fmla="*/ 1127628 h 1228725"/>
                <a:gd name="connsiteX6" fmla="*/ 6053995 w 8382000"/>
                <a:gd name="connsiteY6" fmla="*/ 694240 h 1228725"/>
                <a:gd name="connsiteX7" fmla="*/ 7247001 w 8382000"/>
                <a:gd name="connsiteY7" fmla="*/ 701384 h 1228725"/>
                <a:gd name="connsiteX8" fmla="*/ 8383524 w 8382000"/>
                <a:gd name="connsiteY8" fmla="*/ 842068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2000" h="1228725">
                  <a:moveTo>
                    <a:pt x="0" y="927222"/>
                  </a:moveTo>
                  <a:cubicBezTo>
                    <a:pt x="387953" y="1341464"/>
                    <a:pt x="1045559" y="1310127"/>
                    <a:pt x="1519809" y="1008565"/>
                  </a:cubicBezTo>
                  <a:cubicBezTo>
                    <a:pt x="1861757" y="791110"/>
                    <a:pt x="2142935" y="466974"/>
                    <a:pt x="2480024" y="237040"/>
                  </a:cubicBezTo>
                  <a:cubicBezTo>
                    <a:pt x="2849690" y="-15182"/>
                    <a:pt x="3314986" y="-96239"/>
                    <a:pt x="3675031" y="143124"/>
                  </a:cubicBezTo>
                  <a:cubicBezTo>
                    <a:pt x="3955447" y="329528"/>
                    <a:pt x="4141851" y="632137"/>
                    <a:pt x="4374547" y="821209"/>
                  </a:cubicBezTo>
                  <a:cubicBezTo>
                    <a:pt x="4594003" y="999517"/>
                    <a:pt x="4817745" y="1158013"/>
                    <a:pt x="5113591" y="1127628"/>
                  </a:cubicBezTo>
                  <a:cubicBezTo>
                    <a:pt x="5432965" y="1094767"/>
                    <a:pt x="5732812" y="830162"/>
                    <a:pt x="6053995" y="694240"/>
                  </a:cubicBezTo>
                  <a:cubicBezTo>
                    <a:pt x="6435567" y="532696"/>
                    <a:pt x="6863239" y="554223"/>
                    <a:pt x="7247001" y="701384"/>
                  </a:cubicBezTo>
                  <a:cubicBezTo>
                    <a:pt x="7573042" y="827495"/>
                    <a:pt x="8088916" y="1306793"/>
                    <a:pt x="8383524" y="842068"/>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3" name="Freeform: Shape 132">
              <a:extLst>
                <a:ext uri="{FF2B5EF4-FFF2-40B4-BE49-F238E27FC236}">
                  <a16:creationId xmlns:a16="http://schemas.microsoft.com/office/drawing/2014/main" id="{6E115FC4-FFEC-444D-A602-2F33F8168756}"/>
                </a:ext>
              </a:extLst>
            </p:cNvPr>
            <p:cNvSpPr/>
            <p:nvPr/>
          </p:nvSpPr>
          <p:spPr>
            <a:xfrm>
              <a:off x="3327999" y="7212857"/>
              <a:ext cx="8391525" cy="1209675"/>
            </a:xfrm>
            <a:custGeom>
              <a:avLst/>
              <a:gdLst>
                <a:gd name="connsiteX0" fmla="*/ 0 w 8391525"/>
                <a:gd name="connsiteY0" fmla="*/ 891108 h 1209675"/>
                <a:gd name="connsiteX1" fmla="*/ 1624108 w 8391525"/>
                <a:gd name="connsiteY1" fmla="*/ 959879 h 1209675"/>
                <a:gd name="connsiteX2" fmla="*/ 2549652 w 8391525"/>
                <a:gd name="connsiteY2" fmla="*/ 210833 h 1209675"/>
                <a:gd name="connsiteX3" fmla="*/ 3733133 w 8391525"/>
                <a:gd name="connsiteY3" fmla="*/ 165494 h 1209675"/>
                <a:gd name="connsiteX4" fmla="*/ 4449318 w 8391525"/>
                <a:gd name="connsiteY4" fmla="*/ 809193 h 1209675"/>
                <a:gd name="connsiteX5" fmla="*/ 5187315 w 8391525"/>
                <a:gd name="connsiteY5" fmla="*/ 1003027 h 1209675"/>
                <a:gd name="connsiteX6" fmla="*/ 6106001 w 8391525"/>
                <a:gd name="connsiteY6" fmla="*/ 558495 h 1209675"/>
                <a:gd name="connsiteX7" fmla="*/ 7256717 w 8391525"/>
                <a:gd name="connsiteY7" fmla="*/ 594785 h 1209675"/>
                <a:gd name="connsiteX8" fmla="*/ 8393239 w 8391525"/>
                <a:gd name="connsiteY8" fmla="*/ 729279 h 120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91525" h="1209675">
                  <a:moveTo>
                    <a:pt x="0" y="891108"/>
                  </a:moveTo>
                  <a:cubicBezTo>
                    <a:pt x="422243" y="1324591"/>
                    <a:pt x="1122998" y="1292587"/>
                    <a:pt x="1624108" y="959879"/>
                  </a:cubicBezTo>
                  <a:cubicBezTo>
                    <a:pt x="1950530" y="743185"/>
                    <a:pt x="2221516" y="428479"/>
                    <a:pt x="2549652" y="210833"/>
                  </a:cubicBezTo>
                  <a:cubicBezTo>
                    <a:pt x="2921794" y="-35865"/>
                    <a:pt x="3383185" y="-85109"/>
                    <a:pt x="3733133" y="165494"/>
                  </a:cubicBezTo>
                  <a:cubicBezTo>
                    <a:pt x="4008882" y="362947"/>
                    <a:pt x="4196334" y="655936"/>
                    <a:pt x="4449318" y="809193"/>
                  </a:cubicBezTo>
                  <a:cubicBezTo>
                    <a:pt x="4678680" y="948163"/>
                    <a:pt x="4900899" y="1058367"/>
                    <a:pt x="5187315" y="1003027"/>
                  </a:cubicBezTo>
                  <a:cubicBezTo>
                    <a:pt x="5493639" y="943877"/>
                    <a:pt x="5787295" y="684130"/>
                    <a:pt x="6106001" y="558495"/>
                  </a:cubicBezTo>
                  <a:cubicBezTo>
                    <a:pt x="6477286" y="412001"/>
                    <a:pt x="6887337" y="448291"/>
                    <a:pt x="7256717" y="594785"/>
                  </a:cubicBezTo>
                  <a:cubicBezTo>
                    <a:pt x="7573137" y="721563"/>
                    <a:pt x="8121682" y="1215625"/>
                    <a:pt x="8393239" y="729279"/>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4" name="Freeform: Shape 133">
              <a:extLst>
                <a:ext uri="{FF2B5EF4-FFF2-40B4-BE49-F238E27FC236}">
                  <a16:creationId xmlns:a16="http://schemas.microsoft.com/office/drawing/2014/main" id="{2CA7AE29-C063-4A4F-B655-174197B17AC7}"/>
                </a:ext>
              </a:extLst>
            </p:cNvPr>
            <p:cNvSpPr/>
            <p:nvPr/>
          </p:nvSpPr>
          <p:spPr>
            <a:xfrm>
              <a:off x="3339239" y="7314126"/>
              <a:ext cx="8401050" cy="1190625"/>
            </a:xfrm>
            <a:custGeom>
              <a:avLst/>
              <a:gdLst>
                <a:gd name="connsiteX0" fmla="*/ 0 w 8401050"/>
                <a:gd name="connsiteY0" fmla="*/ 857180 h 1190625"/>
                <a:gd name="connsiteX1" fmla="*/ 1728311 w 8401050"/>
                <a:gd name="connsiteY1" fmla="*/ 913378 h 1190625"/>
                <a:gd name="connsiteX2" fmla="*/ 2619280 w 8401050"/>
                <a:gd name="connsiteY2" fmla="*/ 186906 h 1190625"/>
                <a:gd name="connsiteX3" fmla="*/ 3791236 w 8401050"/>
                <a:gd name="connsiteY3" fmla="*/ 190145 h 1190625"/>
                <a:gd name="connsiteX4" fmla="*/ 4524090 w 8401050"/>
                <a:gd name="connsiteY4" fmla="*/ 799364 h 1190625"/>
                <a:gd name="connsiteX5" fmla="*/ 5261134 w 8401050"/>
                <a:gd name="connsiteY5" fmla="*/ 880707 h 1190625"/>
                <a:gd name="connsiteX6" fmla="*/ 6158008 w 8401050"/>
                <a:gd name="connsiteY6" fmla="*/ 425031 h 1190625"/>
                <a:gd name="connsiteX7" fmla="*/ 7266432 w 8401050"/>
                <a:gd name="connsiteY7" fmla="*/ 490563 h 1190625"/>
                <a:gd name="connsiteX8" fmla="*/ 8402955 w 8401050"/>
                <a:gd name="connsiteY8" fmla="*/ 618960 h 119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01050" h="1190625">
                  <a:moveTo>
                    <a:pt x="0" y="857180"/>
                  </a:moveTo>
                  <a:cubicBezTo>
                    <a:pt x="456438" y="1309904"/>
                    <a:pt x="1200912" y="1277995"/>
                    <a:pt x="1728311" y="913378"/>
                  </a:cubicBezTo>
                  <a:cubicBezTo>
                    <a:pt x="2039683" y="698113"/>
                    <a:pt x="2300002" y="392265"/>
                    <a:pt x="2619280" y="186906"/>
                  </a:cubicBezTo>
                  <a:cubicBezTo>
                    <a:pt x="2993993" y="-54076"/>
                    <a:pt x="3451384" y="-71507"/>
                    <a:pt x="3791236" y="190145"/>
                  </a:cubicBezTo>
                  <a:cubicBezTo>
                    <a:pt x="4062222" y="398742"/>
                    <a:pt x="4249198" y="682968"/>
                    <a:pt x="4524090" y="799364"/>
                  </a:cubicBezTo>
                  <a:cubicBezTo>
                    <a:pt x="4762024" y="900043"/>
                    <a:pt x="4984052" y="961289"/>
                    <a:pt x="5261134" y="880707"/>
                  </a:cubicBezTo>
                  <a:cubicBezTo>
                    <a:pt x="5554313" y="795458"/>
                    <a:pt x="5841873" y="540284"/>
                    <a:pt x="6158008" y="425031"/>
                  </a:cubicBezTo>
                  <a:cubicBezTo>
                    <a:pt x="6518910" y="293396"/>
                    <a:pt x="6911436" y="344640"/>
                    <a:pt x="7266432" y="490563"/>
                  </a:cubicBezTo>
                  <a:cubicBezTo>
                    <a:pt x="7573232" y="618008"/>
                    <a:pt x="8154448" y="1126928"/>
                    <a:pt x="8402955" y="61896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5" name="Freeform: Shape 134">
              <a:extLst>
                <a:ext uri="{FF2B5EF4-FFF2-40B4-BE49-F238E27FC236}">
                  <a16:creationId xmlns:a16="http://schemas.microsoft.com/office/drawing/2014/main" id="{264517ED-4899-4D67-99D4-60EF21FA79C8}"/>
                </a:ext>
              </a:extLst>
            </p:cNvPr>
            <p:cNvSpPr/>
            <p:nvPr/>
          </p:nvSpPr>
          <p:spPr>
            <a:xfrm>
              <a:off x="3350478" y="7413200"/>
              <a:ext cx="8410575" cy="1171575"/>
            </a:xfrm>
            <a:custGeom>
              <a:avLst/>
              <a:gdLst>
                <a:gd name="connsiteX0" fmla="*/ 0 w 8410575"/>
                <a:gd name="connsiteY0" fmla="*/ 825544 h 1171575"/>
                <a:gd name="connsiteX1" fmla="*/ 1832610 w 8410575"/>
                <a:gd name="connsiteY1" fmla="*/ 869168 h 1171575"/>
                <a:gd name="connsiteX2" fmla="*/ 2689003 w 8410575"/>
                <a:gd name="connsiteY2" fmla="*/ 165270 h 1171575"/>
                <a:gd name="connsiteX3" fmla="*/ 3849433 w 8410575"/>
                <a:gd name="connsiteY3" fmla="*/ 217182 h 1171575"/>
                <a:gd name="connsiteX4" fmla="*/ 4599051 w 8410575"/>
                <a:gd name="connsiteY4" fmla="*/ 792016 h 1171575"/>
                <a:gd name="connsiteX5" fmla="*/ 5335048 w 8410575"/>
                <a:gd name="connsiteY5" fmla="*/ 760869 h 1171575"/>
                <a:gd name="connsiteX6" fmla="*/ 6210110 w 8410575"/>
                <a:gd name="connsiteY6" fmla="*/ 294048 h 1171575"/>
                <a:gd name="connsiteX7" fmla="*/ 7276148 w 8410575"/>
                <a:gd name="connsiteY7" fmla="*/ 388727 h 1171575"/>
                <a:gd name="connsiteX8" fmla="*/ 8412671 w 8410575"/>
                <a:gd name="connsiteY8" fmla="*/ 510933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10575" h="1171575">
                  <a:moveTo>
                    <a:pt x="0" y="825544"/>
                  </a:moveTo>
                  <a:cubicBezTo>
                    <a:pt x="490728" y="1297507"/>
                    <a:pt x="1279398" y="1266741"/>
                    <a:pt x="1832610" y="869168"/>
                  </a:cubicBezTo>
                  <a:cubicBezTo>
                    <a:pt x="2129314" y="655903"/>
                    <a:pt x="2378869" y="358437"/>
                    <a:pt x="2689003" y="165270"/>
                  </a:cubicBezTo>
                  <a:cubicBezTo>
                    <a:pt x="3066383" y="-69807"/>
                    <a:pt x="3519488" y="-55519"/>
                    <a:pt x="3849433" y="217182"/>
                  </a:cubicBezTo>
                  <a:cubicBezTo>
                    <a:pt x="4115562" y="437019"/>
                    <a:pt x="4301204" y="714291"/>
                    <a:pt x="4599051" y="792016"/>
                  </a:cubicBezTo>
                  <a:cubicBezTo>
                    <a:pt x="4844606" y="856119"/>
                    <a:pt x="5067395" y="866882"/>
                    <a:pt x="5335048" y="760869"/>
                  </a:cubicBezTo>
                  <a:cubicBezTo>
                    <a:pt x="5615083" y="649903"/>
                    <a:pt x="5896547" y="398728"/>
                    <a:pt x="6210110" y="294048"/>
                  </a:cubicBezTo>
                  <a:cubicBezTo>
                    <a:pt x="6560439" y="177082"/>
                    <a:pt x="6935915" y="242804"/>
                    <a:pt x="7276148" y="388727"/>
                  </a:cubicBezTo>
                  <a:cubicBezTo>
                    <a:pt x="7573518" y="516267"/>
                    <a:pt x="8187214" y="1040523"/>
                    <a:pt x="8412671" y="51093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6" name="Freeform: Shape 135">
              <a:extLst>
                <a:ext uri="{FF2B5EF4-FFF2-40B4-BE49-F238E27FC236}">
                  <a16:creationId xmlns:a16="http://schemas.microsoft.com/office/drawing/2014/main" id="{4236A475-C1D0-46A1-BD46-9804650B4E2B}"/>
                </a:ext>
              </a:extLst>
            </p:cNvPr>
            <p:cNvSpPr/>
            <p:nvPr/>
          </p:nvSpPr>
          <p:spPr>
            <a:xfrm>
              <a:off x="3361718" y="7509748"/>
              <a:ext cx="8420100" cy="1152525"/>
            </a:xfrm>
            <a:custGeom>
              <a:avLst/>
              <a:gdLst>
                <a:gd name="connsiteX0" fmla="*/ 0 w 8420100"/>
                <a:gd name="connsiteY0" fmla="*/ 796337 h 1152525"/>
                <a:gd name="connsiteX1" fmla="*/ 1936813 w 8420100"/>
                <a:gd name="connsiteY1" fmla="*/ 827294 h 1152525"/>
                <a:gd name="connsiteX2" fmla="*/ 2758535 w 8420100"/>
                <a:gd name="connsiteY2" fmla="*/ 145875 h 1152525"/>
                <a:gd name="connsiteX3" fmla="*/ 3907441 w 8420100"/>
                <a:gd name="connsiteY3" fmla="*/ 246364 h 1152525"/>
                <a:gd name="connsiteX4" fmla="*/ 4673727 w 8420100"/>
                <a:gd name="connsiteY4" fmla="*/ 786717 h 1152525"/>
                <a:gd name="connsiteX5" fmla="*/ 5408676 w 8420100"/>
                <a:gd name="connsiteY5" fmla="*/ 643080 h 1152525"/>
                <a:gd name="connsiteX6" fmla="*/ 6261926 w 8420100"/>
                <a:gd name="connsiteY6" fmla="*/ 165116 h 1152525"/>
                <a:gd name="connsiteX7" fmla="*/ 7285673 w 8420100"/>
                <a:gd name="connsiteY7" fmla="*/ 288941 h 1152525"/>
                <a:gd name="connsiteX8" fmla="*/ 8422291 w 8420100"/>
                <a:gd name="connsiteY8" fmla="*/ 405050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20100" h="1152525">
                  <a:moveTo>
                    <a:pt x="0" y="796337"/>
                  </a:moveTo>
                  <a:cubicBezTo>
                    <a:pt x="525018" y="1287542"/>
                    <a:pt x="1358741" y="1258871"/>
                    <a:pt x="1936813" y="827294"/>
                  </a:cubicBezTo>
                  <a:cubicBezTo>
                    <a:pt x="2219230" y="616410"/>
                    <a:pt x="2457641" y="327231"/>
                    <a:pt x="2758535" y="145875"/>
                  </a:cubicBezTo>
                  <a:cubicBezTo>
                    <a:pt x="3138773" y="-83201"/>
                    <a:pt x="3587306" y="-37100"/>
                    <a:pt x="3907441" y="246364"/>
                  </a:cubicBezTo>
                  <a:cubicBezTo>
                    <a:pt x="4168616" y="477631"/>
                    <a:pt x="4352830" y="749855"/>
                    <a:pt x="4673727" y="786717"/>
                  </a:cubicBezTo>
                  <a:cubicBezTo>
                    <a:pt x="4926807" y="815864"/>
                    <a:pt x="5150549" y="774906"/>
                    <a:pt x="5408676" y="643080"/>
                  </a:cubicBezTo>
                  <a:cubicBezTo>
                    <a:pt x="5675757" y="506682"/>
                    <a:pt x="5950744" y="258937"/>
                    <a:pt x="6261926" y="165116"/>
                  </a:cubicBezTo>
                  <a:cubicBezTo>
                    <a:pt x="6601682" y="62627"/>
                    <a:pt x="6959823" y="143684"/>
                    <a:pt x="7285673" y="288941"/>
                  </a:cubicBezTo>
                  <a:cubicBezTo>
                    <a:pt x="7573423" y="417242"/>
                    <a:pt x="8219789" y="956262"/>
                    <a:pt x="8422291" y="40505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7" name="Freeform: Shape 136">
              <a:extLst>
                <a:ext uri="{FF2B5EF4-FFF2-40B4-BE49-F238E27FC236}">
                  <a16:creationId xmlns:a16="http://schemas.microsoft.com/office/drawing/2014/main" id="{3EDB2144-E769-4402-B07F-B16B0694A6EC}"/>
                </a:ext>
              </a:extLst>
            </p:cNvPr>
            <p:cNvSpPr/>
            <p:nvPr/>
          </p:nvSpPr>
          <p:spPr>
            <a:xfrm>
              <a:off x="3372957" y="7604407"/>
              <a:ext cx="8429625" cy="1143000"/>
            </a:xfrm>
            <a:custGeom>
              <a:avLst/>
              <a:gdLst>
                <a:gd name="connsiteX0" fmla="*/ 0 w 8429625"/>
                <a:gd name="connsiteY0" fmla="*/ 769020 h 1143000"/>
                <a:gd name="connsiteX1" fmla="*/ 2041112 w 8429625"/>
                <a:gd name="connsiteY1" fmla="*/ 787404 h 1143000"/>
                <a:gd name="connsiteX2" fmla="*/ 2828258 w 8429625"/>
                <a:gd name="connsiteY2" fmla="*/ 128559 h 1143000"/>
                <a:gd name="connsiteX3" fmla="*/ 3965638 w 8429625"/>
                <a:gd name="connsiteY3" fmla="*/ 277626 h 1143000"/>
                <a:gd name="connsiteX4" fmla="*/ 4748594 w 8429625"/>
                <a:gd name="connsiteY4" fmla="*/ 783498 h 1143000"/>
                <a:gd name="connsiteX5" fmla="*/ 5482495 w 8429625"/>
                <a:gd name="connsiteY5" fmla="*/ 527371 h 1143000"/>
                <a:gd name="connsiteX6" fmla="*/ 6313932 w 8429625"/>
                <a:gd name="connsiteY6" fmla="*/ 38262 h 1143000"/>
                <a:gd name="connsiteX7" fmla="*/ 7295388 w 8429625"/>
                <a:gd name="connsiteY7" fmla="*/ 191234 h 1143000"/>
                <a:gd name="connsiteX8" fmla="*/ 8432006 w 8429625"/>
                <a:gd name="connsiteY8" fmla="*/ 301248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29625" h="1143000">
                  <a:moveTo>
                    <a:pt x="0" y="769020"/>
                  </a:moveTo>
                  <a:cubicBezTo>
                    <a:pt x="559308" y="1279465"/>
                    <a:pt x="1439037" y="1254033"/>
                    <a:pt x="2041112" y="787404"/>
                  </a:cubicBezTo>
                  <a:cubicBezTo>
                    <a:pt x="2309622" y="579378"/>
                    <a:pt x="2536603" y="298104"/>
                    <a:pt x="2828258" y="128559"/>
                  </a:cubicBezTo>
                  <a:cubicBezTo>
                    <a:pt x="3211449" y="-94230"/>
                    <a:pt x="3655219" y="-16602"/>
                    <a:pt x="3965638" y="277626"/>
                  </a:cubicBezTo>
                  <a:cubicBezTo>
                    <a:pt x="4221766" y="520323"/>
                    <a:pt x="4406170" y="758733"/>
                    <a:pt x="4748594" y="783498"/>
                  </a:cubicBezTo>
                  <a:cubicBezTo>
                    <a:pt x="5009103" y="802358"/>
                    <a:pt x="5234083" y="685200"/>
                    <a:pt x="5482495" y="527371"/>
                  </a:cubicBezTo>
                  <a:cubicBezTo>
                    <a:pt x="5736812" y="365732"/>
                    <a:pt x="6005132" y="121130"/>
                    <a:pt x="6313932" y="38262"/>
                  </a:cubicBezTo>
                  <a:cubicBezTo>
                    <a:pt x="6643021" y="-50034"/>
                    <a:pt x="6983635" y="47311"/>
                    <a:pt x="7295388" y="191234"/>
                  </a:cubicBezTo>
                  <a:cubicBezTo>
                    <a:pt x="7573232" y="320774"/>
                    <a:pt x="8252555" y="873986"/>
                    <a:pt x="8432006" y="301248"/>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8" name="Freeform: Shape 137">
              <a:extLst>
                <a:ext uri="{FF2B5EF4-FFF2-40B4-BE49-F238E27FC236}">
                  <a16:creationId xmlns:a16="http://schemas.microsoft.com/office/drawing/2014/main" id="{A429EF7A-9C24-4500-A4CB-FFE215B6CE4F}"/>
                </a:ext>
              </a:extLst>
            </p:cNvPr>
            <p:cNvSpPr/>
            <p:nvPr/>
          </p:nvSpPr>
          <p:spPr>
            <a:xfrm>
              <a:off x="3384101" y="7586943"/>
              <a:ext cx="8439150" cy="1238250"/>
            </a:xfrm>
            <a:custGeom>
              <a:avLst/>
              <a:gdLst>
                <a:gd name="connsiteX0" fmla="*/ 0 w 8439150"/>
                <a:gd name="connsiteY0" fmla="*/ 853826 h 1238250"/>
                <a:gd name="connsiteX1" fmla="*/ 2145316 w 8439150"/>
                <a:gd name="connsiteY1" fmla="*/ 859636 h 1238250"/>
                <a:gd name="connsiteX2" fmla="*/ 2897886 w 8439150"/>
                <a:gd name="connsiteY2" fmla="*/ 223366 h 1238250"/>
                <a:gd name="connsiteX3" fmla="*/ 4023741 w 8439150"/>
                <a:gd name="connsiteY3" fmla="*/ 421010 h 1238250"/>
                <a:gd name="connsiteX4" fmla="*/ 4823365 w 8439150"/>
                <a:gd name="connsiteY4" fmla="*/ 892498 h 1238250"/>
                <a:gd name="connsiteX5" fmla="*/ 5556219 w 8439150"/>
                <a:gd name="connsiteY5" fmla="*/ 523880 h 1238250"/>
                <a:gd name="connsiteX6" fmla="*/ 6365844 w 8439150"/>
                <a:gd name="connsiteY6" fmla="*/ 23532 h 1238250"/>
                <a:gd name="connsiteX7" fmla="*/ 7304913 w 8439150"/>
                <a:gd name="connsiteY7" fmla="*/ 205650 h 1238250"/>
                <a:gd name="connsiteX8" fmla="*/ 8441532 w 8439150"/>
                <a:gd name="connsiteY8" fmla="*/ 309472 h 123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39150" h="1238250">
                  <a:moveTo>
                    <a:pt x="0" y="853826"/>
                  </a:moveTo>
                  <a:cubicBezTo>
                    <a:pt x="593598" y="1383607"/>
                    <a:pt x="1520285" y="1362461"/>
                    <a:pt x="2145316" y="859636"/>
                  </a:cubicBezTo>
                  <a:cubicBezTo>
                    <a:pt x="2400110" y="654658"/>
                    <a:pt x="2615565" y="381291"/>
                    <a:pt x="2897886" y="223366"/>
                  </a:cubicBezTo>
                  <a:cubicBezTo>
                    <a:pt x="3284125" y="7149"/>
                    <a:pt x="3722941" y="116210"/>
                    <a:pt x="4023741" y="421010"/>
                  </a:cubicBezTo>
                  <a:cubicBezTo>
                    <a:pt x="4274630" y="675232"/>
                    <a:pt x="4458748" y="942694"/>
                    <a:pt x="4823365" y="892498"/>
                  </a:cubicBezTo>
                  <a:cubicBezTo>
                    <a:pt x="5093494" y="855350"/>
                    <a:pt x="5317903" y="707903"/>
                    <a:pt x="5556219" y="523880"/>
                  </a:cubicBezTo>
                  <a:cubicBezTo>
                    <a:pt x="5797963" y="337190"/>
                    <a:pt x="6059329" y="95160"/>
                    <a:pt x="6365844" y="23532"/>
                  </a:cubicBezTo>
                  <a:cubicBezTo>
                    <a:pt x="6684264" y="-50858"/>
                    <a:pt x="7007638" y="62394"/>
                    <a:pt x="7304913" y="205650"/>
                  </a:cubicBezTo>
                  <a:cubicBezTo>
                    <a:pt x="7573137" y="335952"/>
                    <a:pt x="8285131" y="903928"/>
                    <a:pt x="8441532" y="309472"/>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9" name="Freeform: Shape 138">
              <a:extLst>
                <a:ext uri="{FF2B5EF4-FFF2-40B4-BE49-F238E27FC236}">
                  <a16:creationId xmlns:a16="http://schemas.microsoft.com/office/drawing/2014/main" id="{A191D04C-B7F5-4EF7-B781-6BCD1E111DB1}"/>
                </a:ext>
              </a:extLst>
            </p:cNvPr>
            <p:cNvSpPr/>
            <p:nvPr/>
          </p:nvSpPr>
          <p:spPr>
            <a:xfrm>
              <a:off x="3395341" y="7562842"/>
              <a:ext cx="8448675" cy="1343025"/>
            </a:xfrm>
            <a:custGeom>
              <a:avLst/>
              <a:gdLst>
                <a:gd name="connsiteX0" fmla="*/ 0 w 8448675"/>
                <a:gd name="connsiteY0" fmla="*/ 945269 h 1343025"/>
                <a:gd name="connsiteX1" fmla="*/ 2249615 w 8448675"/>
                <a:gd name="connsiteY1" fmla="*/ 938506 h 1343025"/>
                <a:gd name="connsiteX2" fmla="*/ 2967514 w 8448675"/>
                <a:gd name="connsiteY2" fmla="*/ 324715 h 1343025"/>
                <a:gd name="connsiteX3" fmla="*/ 4081844 w 8448675"/>
                <a:gd name="connsiteY3" fmla="*/ 571032 h 1343025"/>
                <a:gd name="connsiteX4" fmla="*/ 4898231 w 8448675"/>
                <a:gd name="connsiteY4" fmla="*/ 1008039 h 1343025"/>
                <a:gd name="connsiteX5" fmla="*/ 5630133 w 8448675"/>
                <a:gd name="connsiteY5" fmla="*/ 526836 h 1343025"/>
                <a:gd name="connsiteX6" fmla="*/ 6418040 w 8448675"/>
                <a:gd name="connsiteY6" fmla="*/ 15343 h 1343025"/>
                <a:gd name="connsiteX7" fmla="*/ 7314819 w 8448675"/>
                <a:gd name="connsiteY7" fmla="*/ 226703 h 1343025"/>
                <a:gd name="connsiteX8" fmla="*/ 8451437 w 8448675"/>
                <a:gd name="connsiteY8" fmla="*/ 324430 h 134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48675" h="1343025">
                  <a:moveTo>
                    <a:pt x="0" y="945269"/>
                  </a:moveTo>
                  <a:cubicBezTo>
                    <a:pt x="627888" y="1494290"/>
                    <a:pt x="1602772" y="1478764"/>
                    <a:pt x="2249615" y="938506"/>
                  </a:cubicBezTo>
                  <a:cubicBezTo>
                    <a:pt x="2490978" y="736862"/>
                    <a:pt x="2694718" y="471305"/>
                    <a:pt x="2967514" y="324715"/>
                  </a:cubicBezTo>
                  <a:cubicBezTo>
                    <a:pt x="3356991" y="115451"/>
                    <a:pt x="3789902" y="256135"/>
                    <a:pt x="4081844" y="571032"/>
                  </a:cubicBezTo>
                  <a:cubicBezTo>
                    <a:pt x="4327017" y="837351"/>
                    <a:pt x="4513516" y="1103384"/>
                    <a:pt x="4898231" y="1008039"/>
                  </a:cubicBezTo>
                  <a:cubicBezTo>
                    <a:pt x="5178457" y="938602"/>
                    <a:pt x="5402009" y="737148"/>
                    <a:pt x="5630133" y="526836"/>
                  </a:cubicBezTo>
                  <a:cubicBezTo>
                    <a:pt x="5859685" y="315190"/>
                    <a:pt x="6113716" y="75446"/>
                    <a:pt x="6418040" y="15343"/>
                  </a:cubicBezTo>
                  <a:cubicBezTo>
                    <a:pt x="6725698" y="-45331"/>
                    <a:pt x="7031927" y="84019"/>
                    <a:pt x="7314819" y="226703"/>
                  </a:cubicBezTo>
                  <a:cubicBezTo>
                    <a:pt x="7573423" y="357672"/>
                    <a:pt x="8317992" y="940411"/>
                    <a:pt x="8451437" y="32443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0" name="Freeform: Shape 139">
              <a:extLst>
                <a:ext uri="{FF2B5EF4-FFF2-40B4-BE49-F238E27FC236}">
                  <a16:creationId xmlns:a16="http://schemas.microsoft.com/office/drawing/2014/main" id="{DD2B1A59-8C1C-42C3-8805-B88128C92F87}"/>
                </a:ext>
              </a:extLst>
            </p:cNvPr>
            <p:cNvSpPr/>
            <p:nvPr/>
          </p:nvSpPr>
          <p:spPr>
            <a:xfrm>
              <a:off x="3406580" y="7536888"/>
              <a:ext cx="8458200" cy="1457325"/>
            </a:xfrm>
            <a:custGeom>
              <a:avLst/>
              <a:gdLst>
                <a:gd name="connsiteX0" fmla="*/ 0 w 8458200"/>
                <a:gd name="connsiteY0" fmla="*/ 1038564 h 1457325"/>
                <a:gd name="connsiteX1" fmla="*/ 2353818 w 8458200"/>
                <a:gd name="connsiteY1" fmla="*/ 1019133 h 1457325"/>
                <a:gd name="connsiteX2" fmla="*/ 3037142 w 8458200"/>
                <a:gd name="connsiteY2" fmla="*/ 427917 h 1457325"/>
                <a:gd name="connsiteX3" fmla="*/ 4139946 w 8458200"/>
                <a:gd name="connsiteY3" fmla="*/ 722811 h 1457325"/>
                <a:gd name="connsiteX4" fmla="*/ 4973003 w 8458200"/>
                <a:gd name="connsiteY4" fmla="*/ 1125432 h 1457325"/>
                <a:gd name="connsiteX5" fmla="*/ 5703856 w 8458200"/>
                <a:gd name="connsiteY5" fmla="*/ 531739 h 1457325"/>
                <a:gd name="connsiteX6" fmla="*/ 6469952 w 8458200"/>
                <a:gd name="connsiteY6" fmla="*/ 9102 h 1457325"/>
                <a:gd name="connsiteX7" fmla="*/ 7324440 w 8458200"/>
                <a:gd name="connsiteY7" fmla="*/ 249609 h 1457325"/>
                <a:gd name="connsiteX8" fmla="*/ 8461153 w 8458200"/>
                <a:gd name="connsiteY8" fmla="*/ 341239 h 145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8200" h="1457325">
                  <a:moveTo>
                    <a:pt x="0" y="1038564"/>
                  </a:moveTo>
                  <a:cubicBezTo>
                    <a:pt x="662083" y="1606826"/>
                    <a:pt x="1686782" y="1598349"/>
                    <a:pt x="2353818" y="1019133"/>
                  </a:cubicBezTo>
                  <a:cubicBezTo>
                    <a:pt x="2582132" y="820918"/>
                    <a:pt x="2773775" y="563267"/>
                    <a:pt x="3037142" y="427917"/>
                  </a:cubicBezTo>
                  <a:cubicBezTo>
                    <a:pt x="3430048" y="225891"/>
                    <a:pt x="3857911" y="396960"/>
                    <a:pt x="4139946" y="722811"/>
                  </a:cubicBezTo>
                  <a:cubicBezTo>
                    <a:pt x="4380167" y="1000369"/>
                    <a:pt x="4569524" y="1266117"/>
                    <a:pt x="4973003" y="1125432"/>
                  </a:cubicBezTo>
                  <a:cubicBezTo>
                    <a:pt x="5264277" y="1023801"/>
                    <a:pt x="5486305" y="768340"/>
                    <a:pt x="5703856" y="531739"/>
                  </a:cubicBezTo>
                  <a:cubicBezTo>
                    <a:pt x="5921407" y="295138"/>
                    <a:pt x="6168009" y="57204"/>
                    <a:pt x="6469952" y="9102"/>
                  </a:cubicBezTo>
                  <a:cubicBezTo>
                    <a:pt x="6766941" y="-38237"/>
                    <a:pt x="7055930" y="107591"/>
                    <a:pt x="7324440" y="249609"/>
                  </a:cubicBezTo>
                  <a:cubicBezTo>
                    <a:pt x="7573423" y="381339"/>
                    <a:pt x="8350663" y="978843"/>
                    <a:pt x="8461153" y="341239"/>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1" name="Freeform: Shape 140">
              <a:extLst>
                <a:ext uri="{FF2B5EF4-FFF2-40B4-BE49-F238E27FC236}">
                  <a16:creationId xmlns:a16="http://schemas.microsoft.com/office/drawing/2014/main" id="{D51A8362-1015-4554-B401-3AD5A3FD5358}"/>
                </a:ext>
              </a:extLst>
            </p:cNvPr>
            <p:cNvSpPr/>
            <p:nvPr/>
          </p:nvSpPr>
          <p:spPr>
            <a:xfrm>
              <a:off x="3282279" y="7538061"/>
              <a:ext cx="8572500" cy="1362075"/>
            </a:xfrm>
            <a:custGeom>
              <a:avLst/>
              <a:gdLst>
                <a:gd name="connsiteX0" fmla="*/ 0 w 8572500"/>
                <a:gd name="connsiteY0" fmla="*/ 942618 h 1362075"/>
                <a:gd name="connsiteX1" fmla="*/ 1382554 w 8572500"/>
                <a:gd name="connsiteY1" fmla="*/ 1346383 h 1362075"/>
                <a:gd name="connsiteX2" fmla="*/ 2400395 w 8572500"/>
                <a:gd name="connsiteY2" fmla="*/ 945094 h 1362075"/>
                <a:gd name="connsiteX3" fmla="*/ 2603849 w 8572500"/>
                <a:gd name="connsiteY3" fmla="*/ 791742 h 1362075"/>
                <a:gd name="connsiteX4" fmla="*/ 3078385 w 8572500"/>
                <a:gd name="connsiteY4" fmla="*/ 485894 h 1362075"/>
                <a:gd name="connsiteX5" fmla="*/ 3239834 w 8572500"/>
                <a:gd name="connsiteY5" fmla="*/ 444365 h 1362075"/>
                <a:gd name="connsiteX6" fmla="*/ 4186714 w 8572500"/>
                <a:gd name="connsiteY6" fmla="*/ 825651 h 1362075"/>
                <a:gd name="connsiteX7" fmla="*/ 4381691 w 8572500"/>
                <a:gd name="connsiteY7" fmla="*/ 1013960 h 1362075"/>
                <a:gd name="connsiteX8" fmla="*/ 5047965 w 8572500"/>
                <a:gd name="connsiteY8" fmla="*/ 1167122 h 1362075"/>
                <a:gd name="connsiteX9" fmla="*/ 5583175 w 8572500"/>
                <a:gd name="connsiteY9" fmla="*/ 788694 h 1362075"/>
                <a:gd name="connsiteX10" fmla="*/ 5794820 w 8572500"/>
                <a:gd name="connsiteY10" fmla="*/ 566952 h 1362075"/>
                <a:gd name="connsiteX11" fmla="*/ 6563297 w 8572500"/>
                <a:gd name="connsiteY11" fmla="*/ 19931 h 1362075"/>
                <a:gd name="connsiteX12" fmla="*/ 6808280 w 8572500"/>
                <a:gd name="connsiteY12" fmla="*/ 1929 h 1362075"/>
                <a:gd name="connsiteX13" fmla="*/ 7203853 w 8572500"/>
                <a:gd name="connsiteY13" fmla="*/ 94798 h 1362075"/>
                <a:gd name="connsiteX14" fmla="*/ 7418642 w 8572500"/>
                <a:gd name="connsiteY14" fmla="*/ 191381 h 1362075"/>
                <a:gd name="connsiteX15" fmla="*/ 7893273 w 8572500"/>
                <a:gd name="connsiteY15" fmla="*/ 476750 h 1362075"/>
                <a:gd name="connsiteX16" fmla="*/ 8572881 w 8572500"/>
                <a:gd name="connsiteY16" fmla="*/ 347591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572500" h="1362075">
                  <a:moveTo>
                    <a:pt x="0" y="942618"/>
                  </a:moveTo>
                  <a:cubicBezTo>
                    <a:pt x="382524" y="1266658"/>
                    <a:pt x="899827" y="1413915"/>
                    <a:pt x="1382554" y="1346383"/>
                  </a:cubicBezTo>
                  <a:cubicBezTo>
                    <a:pt x="1749933" y="1294948"/>
                    <a:pt x="2107502" y="1149215"/>
                    <a:pt x="2400395" y="945094"/>
                  </a:cubicBezTo>
                  <a:cubicBezTo>
                    <a:pt x="2470785" y="896041"/>
                    <a:pt x="2537936" y="843462"/>
                    <a:pt x="2603849" y="791742"/>
                  </a:cubicBezTo>
                  <a:cubicBezTo>
                    <a:pt x="2756059" y="672203"/>
                    <a:pt x="2900077" y="552664"/>
                    <a:pt x="3078385" y="485894"/>
                  </a:cubicBezTo>
                  <a:cubicBezTo>
                    <a:pt x="3131630" y="465987"/>
                    <a:pt x="3185446" y="452080"/>
                    <a:pt x="3239834" y="444365"/>
                  </a:cubicBezTo>
                  <a:cubicBezTo>
                    <a:pt x="3575971" y="397121"/>
                    <a:pt x="3929729" y="567142"/>
                    <a:pt x="4186714" y="825651"/>
                  </a:cubicBezTo>
                  <a:cubicBezTo>
                    <a:pt x="4253389" y="892326"/>
                    <a:pt x="4317206" y="956905"/>
                    <a:pt x="4381691" y="1013960"/>
                  </a:cubicBezTo>
                  <a:cubicBezTo>
                    <a:pt x="4563523" y="1175028"/>
                    <a:pt x="4752594" y="1274564"/>
                    <a:pt x="5047965" y="1167122"/>
                  </a:cubicBezTo>
                  <a:cubicBezTo>
                    <a:pt x="5250656" y="1092732"/>
                    <a:pt x="5422678" y="949000"/>
                    <a:pt x="5583175" y="788694"/>
                  </a:cubicBezTo>
                  <a:cubicBezTo>
                    <a:pt x="5655469" y="716590"/>
                    <a:pt x="5725383" y="641056"/>
                    <a:pt x="5794820" y="566952"/>
                  </a:cubicBezTo>
                  <a:cubicBezTo>
                    <a:pt x="6017419" y="329303"/>
                    <a:pt x="6265164" y="88320"/>
                    <a:pt x="6563297" y="19931"/>
                  </a:cubicBezTo>
                  <a:cubicBezTo>
                    <a:pt x="6645593" y="1357"/>
                    <a:pt x="6727318" y="-3119"/>
                    <a:pt x="6808280" y="1929"/>
                  </a:cubicBezTo>
                  <a:cubicBezTo>
                    <a:pt x="6941915" y="10406"/>
                    <a:pt x="7073456" y="45744"/>
                    <a:pt x="7203853" y="94798"/>
                  </a:cubicBezTo>
                  <a:cubicBezTo>
                    <a:pt x="7276719" y="122134"/>
                    <a:pt x="7348442" y="155567"/>
                    <a:pt x="7418642" y="191381"/>
                  </a:cubicBezTo>
                  <a:cubicBezTo>
                    <a:pt x="7525417" y="245864"/>
                    <a:pt x="7707154" y="378166"/>
                    <a:pt x="7893273" y="476750"/>
                  </a:cubicBezTo>
                  <a:cubicBezTo>
                    <a:pt x="8177594" y="627436"/>
                    <a:pt x="8484680" y="710494"/>
                    <a:pt x="8572881" y="34759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2" name="Freeform: Shape 141">
              <a:extLst>
                <a:ext uri="{FF2B5EF4-FFF2-40B4-BE49-F238E27FC236}">
                  <a16:creationId xmlns:a16="http://schemas.microsoft.com/office/drawing/2014/main" id="{D07C5618-DF07-4CD0-B1C7-70967D3138DA}"/>
                </a:ext>
              </a:extLst>
            </p:cNvPr>
            <p:cNvSpPr/>
            <p:nvPr/>
          </p:nvSpPr>
          <p:spPr>
            <a:xfrm>
              <a:off x="3157882" y="7531677"/>
              <a:ext cx="8677275" cy="1266825"/>
            </a:xfrm>
            <a:custGeom>
              <a:avLst/>
              <a:gdLst>
                <a:gd name="connsiteX0" fmla="*/ 0 w 8677275"/>
                <a:gd name="connsiteY0" fmla="*/ 854133 h 1266825"/>
                <a:gd name="connsiteX1" fmla="*/ 1407033 w 8677275"/>
                <a:gd name="connsiteY1" fmla="*/ 1251516 h 1266825"/>
                <a:gd name="connsiteX2" fmla="*/ 2447068 w 8677275"/>
                <a:gd name="connsiteY2" fmla="*/ 878327 h 1266825"/>
                <a:gd name="connsiteX3" fmla="*/ 2654141 w 8677275"/>
                <a:gd name="connsiteY3" fmla="*/ 762503 h 1266825"/>
                <a:gd name="connsiteX4" fmla="*/ 3119723 w 8677275"/>
                <a:gd name="connsiteY4" fmla="*/ 551238 h 1266825"/>
                <a:gd name="connsiteX5" fmla="*/ 3276410 w 8677275"/>
                <a:gd name="connsiteY5" fmla="*/ 531712 h 1266825"/>
                <a:gd name="connsiteX6" fmla="*/ 4233577 w 8677275"/>
                <a:gd name="connsiteY6" fmla="*/ 935953 h 1266825"/>
                <a:gd name="connsiteX7" fmla="*/ 4441698 w 8677275"/>
                <a:gd name="connsiteY7" fmla="*/ 1105307 h 1266825"/>
                <a:gd name="connsiteX8" fmla="*/ 5123021 w 8677275"/>
                <a:gd name="connsiteY8" fmla="*/ 1216274 h 1266825"/>
                <a:gd name="connsiteX9" fmla="*/ 5668423 w 8677275"/>
                <a:gd name="connsiteY9" fmla="*/ 832511 h 1266825"/>
                <a:gd name="connsiteX10" fmla="*/ 5885974 w 8677275"/>
                <a:gd name="connsiteY10" fmla="*/ 609626 h 1266825"/>
                <a:gd name="connsiteX11" fmla="*/ 6656928 w 8677275"/>
                <a:gd name="connsiteY11" fmla="*/ 38126 h 1266825"/>
                <a:gd name="connsiteX12" fmla="*/ 6898005 w 8677275"/>
                <a:gd name="connsiteY12" fmla="*/ 598 h 1266825"/>
                <a:gd name="connsiteX13" fmla="*/ 7292817 w 8677275"/>
                <a:gd name="connsiteY13" fmla="*/ 53557 h 1266825"/>
                <a:gd name="connsiteX14" fmla="*/ 7513225 w 8677275"/>
                <a:gd name="connsiteY14" fmla="*/ 140615 h 1266825"/>
                <a:gd name="connsiteX15" fmla="*/ 7988713 w 8677275"/>
                <a:gd name="connsiteY15" fmla="*/ 439700 h 1266825"/>
                <a:gd name="connsiteX16" fmla="*/ 8684895 w 8677275"/>
                <a:gd name="connsiteY16" fmla="*/ 361595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77275" h="1266825">
                  <a:moveTo>
                    <a:pt x="0" y="854133"/>
                  </a:moveTo>
                  <a:cubicBezTo>
                    <a:pt x="386048" y="1176935"/>
                    <a:pt x="923068" y="1334860"/>
                    <a:pt x="1407033" y="1251516"/>
                  </a:cubicBezTo>
                  <a:cubicBezTo>
                    <a:pt x="1782032" y="1186937"/>
                    <a:pt x="2145887" y="1039109"/>
                    <a:pt x="2447068" y="878327"/>
                  </a:cubicBezTo>
                  <a:cubicBezTo>
                    <a:pt x="2518791" y="840036"/>
                    <a:pt x="2587276" y="800412"/>
                    <a:pt x="2654141" y="762503"/>
                  </a:cubicBezTo>
                  <a:cubicBezTo>
                    <a:pt x="2807208" y="675635"/>
                    <a:pt x="2946654" y="590195"/>
                    <a:pt x="3119723" y="551238"/>
                  </a:cubicBezTo>
                  <a:cubicBezTo>
                    <a:pt x="3171254" y="539618"/>
                    <a:pt x="3223451" y="532760"/>
                    <a:pt x="3276410" y="531712"/>
                  </a:cubicBezTo>
                  <a:cubicBezTo>
                    <a:pt x="3605689" y="525235"/>
                    <a:pt x="3961543" y="700019"/>
                    <a:pt x="4233577" y="935953"/>
                  </a:cubicBezTo>
                  <a:cubicBezTo>
                    <a:pt x="4304253" y="997199"/>
                    <a:pt x="4373023" y="1054825"/>
                    <a:pt x="4441698" y="1105307"/>
                  </a:cubicBezTo>
                  <a:cubicBezTo>
                    <a:pt x="4633722" y="1246468"/>
                    <a:pt x="4830985" y="1327907"/>
                    <a:pt x="5123021" y="1216274"/>
                  </a:cubicBezTo>
                  <a:cubicBezTo>
                    <a:pt x="5327619" y="1138073"/>
                    <a:pt x="5503640" y="993293"/>
                    <a:pt x="5668423" y="832511"/>
                  </a:cubicBezTo>
                  <a:cubicBezTo>
                    <a:pt x="5742623" y="760121"/>
                    <a:pt x="5814632" y="684302"/>
                    <a:pt x="5885974" y="609626"/>
                  </a:cubicBezTo>
                  <a:cubicBezTo>
                    <a:pt x="6113527" y="371025"/>
                    <a:pt x="6362319" y="126042"/>
                    <a:pt x="6656928" y="38126"/>
                  </a:cubicBezTo>
                  <a:cubicBezTo>
                    <a:pt x="6737795" y="14028"/>
                    <a:pt x="6818281" y="3265"/>
                    <a:pt x="6898005" y="598"/>
                  </a:cubicBezTo>
                  <a:cubicBezTo>
                    <a:pt x="7030308" y="-3784"/>
                    <a:pt x="7160895" y="16124"/>
                    <a:pt x="7292817" y="53557"/>
                  </a:cubicBezTo>
                  <a:cubicBezTo>
                    <a:pt x="7367683" y="74798"/>
                    <a:pt x="7441406" y="105182"/>
                    <a:pt x="7513225" y="140615"/>
                  </a:cubicBezTo>
                  <a:cubicBezTo>
                    <a:pt x="7627715" y="197099"/>
                    <a:pt x="7807928" y="335306"/>
                    <a:pt x="7988713" y="439700"/>
                  </a:cubicBezTo>
                  <a:cubicBezTo>
                    <a:pt x="8268462" y="601244"/>
                    <a:pt x="8575072" y="703829"/>
                    <a:pt x="8684895" y="36159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3" name="Freeform: Shape 142">
              <a:extLst>
                <a:ext uri="{FF2B5EF4-FFF2-40B4-BE49-F238E27FC236}">
                  <a16:creationId xmlns:a16="http://schemas.microsoft.com/office/drawing/2014/main" id="{4943529A-19F8-4452-A1D4-390F62BAB769}"/>
                </a:ext>
              </a:extLst>
            </p:cNvPr>
            <p:cNvSpPr/>
            <p:nvPr/>
          </p:nvSpPr>
          <p:spPr>
            <a:xfrm>
              <a:off x="3033581" y="7514236"/>
              <a:ext cx="8791575" cy="1333500"/>
            </a:xfrm>
            <a:custGeom>
              <a:avLst/>
              <a:gdLst>
                <a:gd name="connsiteX0" fmla="*/ 0 w 8791575"/>
                <a:gd name="connsiteY0" fmla="*/ 776800 h 1333500"/>
                <a:gd name="connsiteX1" fmla="*/ 1431512 w 8791575"/>
                <a:gd name="connsiteY1" fmla="*/ 1167896 h 1333500"/>
                <a:gd name="connsiteX2" fmla="*/ 2493740 w 8791575"/>
                <a:gd name="connsiteY2" fmla="*/ 822901 h 1333500"/>
                <a:gd name="connsiteX3" fmla="*/ 2704338 w 8791575"/>
                <a:gd name="connsiteY3" fmla="*/ 744700 h 1333500"/>
                <a:gd name="connsiteX4" fmla="*/ 3160967 w 8791575"/>
                <a:gd name="connsiteY4" fmla="*/ 627924 h 1333500"/>
                <a:gd name="connsiteX5" fmla="*/ 3312890 w 8791575"/>
                <a:gd name="connsiteY5" fmla="*/ 630305 h 1333500"/>
                <a:gd name="connsiteX6" fmla="*/ 4280345 w 8791575"/>
                <a:gd name="connsiteY6" fmla="*/ 1057501 h 1333500"/>
                <a:gd name="connsiteX7" fmla="*/ 4501610 w 8791575"/>
                <a:gd name="connsiteY7" fmla="*/ 1207901 h 1333500"/>
                <a:gd name="connsiteX8" fmla="*/ 5197983 w 8791575"/>
                <a:gd name="connsiteY8" fmla="*/ 1276672 h 1333500"/>
                <a:gd name="connsiteX9" fmla="*/ 5753576 w 8791575"/>
                <a:gd name="connsiteY9" fmla="*/ 887575 h 1333500"/>
                <a:gd name="connsiteX10" fmla="*/ 5977033 w 8791575"/>
                <a:gd name="connsiteY10" fmla="*/ 663452 h 1333500"/>
                <a:gd name="connsiteX11" fmla="*/ 6750463 w 8791575"/>
                <a:gd name="connsiteY11" fmla="*/ 67473 h 1333500"/>
                <a:gd name="connsiteX12" fmla="*/ 6987540 w 8791575"/>
                <a:gd name="connsiteY12" fmla="*/ 10418 h 1333500"/>
                <a:gd name="connsiteX13" fmla="*/ 7381494 w 8791575"/>
                <a:gd name="connsiteY13" fmla="*/ 23372 h 1333500"/>
                <a:gd name="connsiteX14" fmla="*/ 7607523 w 8791575"/>
                <a:gd name="connsiteY14" fmla="*/ 100906 h 1333500"/>
                <a:gd name="connsiteX15" fmla="*/ 8083963 w 8791575"/>
                <a:gd name="connsiteY15" fmla="*/ 413611 h 1333500"/>
                <a:gd name="connsiteX16" fmla="*/ 8796719 w 8791575"/>
                <a:gd name="connsiteY16" fmla="*/ 386465 h 133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75" h="1333500">
                  <a:moveTo>
                    <a:pt x="0" y="776800"/>
                  </a:moveTo>
                  <a:cubicBezTo>
                    <a:pt x="389573" y="1098364"/>
                    <a:pt x="946309" y="1266670"/>
                    <a:pt x="1431512" y="1167896"/>
                  </a:cubicBezTo>
                  <a:cubicBezTo>
                    <a:pt x="1814132" y="1089982"/>
                    <a:pt x="2183606" y="940058"/>
                    <a:pt x="2493740" y="822901"/>
                  </a:cubicBezTo>
                  <a:cubicBezTo>
                    <a:pt x="2566511" y="795373"/>
                    <a:pt x="2636330" y="768799"/>
                    <a:pt x="2704338" y="744700"/>
                  </a:cubicBezTo>
                  <a:cubicBezTo>
                    <a:pt x="2857405" y="690408"/>
                    <a:pt x="2993041" y="639068"/>
                    <a:pt x="3160967" y="627924"/>
                  </a:cubicBezTo>
                  <a:cubicBezTo>
                    <a:pt x="3210687" y="624590"/>
                    <a:pt x="3261360" y="624781"/>
                    <a:pt x="3312890" y="630305"/>
                  </a:cubicBezTo>
                  <a:cubicBezTo>
                    <a:pt x="3635502" y="664786"/>
                    <a:pt x="3993833" y="843665"/>
                    <a:pt x="4280345" y="1057501"/>
                  </a:cubicBezTo>
                  <a:cubicBezTo>
                    <a:pt x="4355116" y="1113318"/>
                    <a:pt x="4428554" y="1163991"/>
                    <a:pt x="4501610" y="1207901"/>
                  </a:cubicBezTo>
                  <a:cubicBezTo>
                    <a:pt x="4703541" y="1329250"/>
                    <a:pt x="4909185" y="1391924"/>
                    <a:pt x="5197983" y="1276672"/>
                  </a:cubicBezTo>
                  <a:cubicBezTo>
                    <a:pt x="5404485" y="1194280"/>
                    <a:pt x="5584508" y="1048929"/>
                    <a:pt x="5753576" y="887575"/>
                  </a:cubicBezTo>
                  <a:cubicBezTo>
                    <a:pt x="5829776" y="814900"/>
                    <a:pt x="5903691" y="738890"/>
                    <a:pt x="5977033" y="663452"/>
                  </a:cubicBezTo>
                  <a:cubicBezTo>
                    <a:pt x="6209538" y="423803"/>
                    <a:pt x="6459379" y="175486"/>
                    <a:pt x="6750463" y="67473"/>
                  </a:cubicBezTo>
                  <a:cubicBezTo>
                    <a:pt x="6829901" y="38041"/>
                    <a:pt x="6909150" y="20800"/>
                    <a:pt x="6987540" y="10418"/>
                  </a:cubicBezTo>
                  <a:cubicBezTo>
                    <a:pt x="7118509" y="-6917"/>
                    <a:pt x="7248335" y="-2631"/>
                    <a:pt x="7381494" y="23372"/>
                  </a:cubicBezTo>
                  <a:cubicBezTo>
                    <a:pt x="7458551" y="38422"/>
                    <a:pt x="7533989" y="65758"/>
                    <a:pt x="7607523" y="100906"/>
                  </a:cubicBezTo>
                  <a:cubicBezTo>
                    <a:pt x="7729633" y="159389"/>
                    <a:pt x="7908417" y="303598"/>
                    <a:pt x="8083963" y="413611"/>
                  </a:cubicBezTo>
                  <a:cubicBezTo>
                    <a:pt x="8359140" y="586109"/>
                    <a:pt x="8665178" y="708029"/>
                    <a:pt x="8796719" y="38646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4" name="Freeform: Shape 143">
              <a:extLst>
                <a:ext uri="{FF2B5EF4-FFF2-40B4-BE49-F238E27FC236}">
                  <a16:creationId xmlns:a16="http://schemas.microsoft.com/office/drawing/2014/main" id="{E56172BD-E554-4827-B0A6-2E8A29138BCD}"/>
                </a:ext>
              </a:extLst>
            </p:cNvPr>
            <p:cNvSpPr/>
            <p:nvPr/>
          </p:nvSpPr>
          <p:spPr>
            <a:xfrm>
              <a:off x="2909280" y="7483646"/>
              <a:ext cx="8905875" cy="1419225"/>
            </a:xfrm>
            <a:custGeom>
              <a:avLst/>
              <a:gdLst>
                <a:gd name="connsiteX0" fmla="*/ 0 w 8905875"/>
                <a:gd name="connsiteY0" fmla="*/ 712617 h 1419225"/>
                <a:gd name="connsiteX1" fmla="*/ 1455896 w 8905875"/>
                <a:gd name="connsiteY1" fmla="*/ 1097332 h 1419225"/>
                <a:gd name="connsiteX2" fmla="*/ 2540318 w 8905875"/>
                <a:gd name="connsiteY2" fmla="*/ 780435 h 1419225"/>
                <a:gd name="connsiteX3" fmla="*/ 2754535 w 8905875"/>
                <a:gd name="connsiteY3" fmla="*/ 739763 h 1419225"/>
                <a:gd name="connsiteX4" fmla="*/ 3202305 w 8905875"/>
                <a:gd name="connsiteY4" fmla="*/ 717570 h 1419225"/>
                <a:gd name="connsiteX5" fmla="*/ 3349466 w 8905875"/>
                <a:gd name="connsiteY5" fmla="*/ 741859 h 1419225"/>
                <a:gd name="connsiteX6" fmla="*/ 4327303 w 8905875"/>
                <a:gd name="connsiteY6" fmla="*/ 1192010 h 1419225"/>
                <a:gd name="connsiteX7" fmla="*/ 4561713 w 8905875"/>
                <a:gd name="connsiteY7" fmla="*/ 1323455 h 1419225"/>
                <a:gd name="connsiteX8" fmla="*/ 5273136 w 8905875"/>
                <a:gd name="connsiteY8" fmla="*/ 1350030 h 1419225"/>
                <a:gd name="connsiteX9" fmla="*/ 5838920 w 8905875"/>
                <a:gd name="connsiteY9" fmla="*/ 955600 h 1419225"/>
                <a:gd name="connsiteX10" fmla="*/ 6068282 w 8905875"/>
                <a:gd name="connsiteY10" fmla="*/ 730333 h 1419225"/>
                <a:gd name="connsiteX11" fmla="*/ 6844189 w 8905875"/>
                <a:gd name="connsiteY11" fmla="*/ 109970 h 1419225"/>
                <a:gd name="connsiteX12" fmla="*/ 7077361 w 8905875"/>
                <a:gd name="connsiteY12" fmla="*/ 33389 h 1419225"/>
                <a:gd name="connsiteX13" fmla="*/ 7470458 w 8905875"/>
                <a:gd name="connsiteY13" fmla="*/ 6433 h 1419225"/>
                <a:gd name="connsiteX14" fmla="*/ 7702106 w 8905875"/>
                <a:gd name="connsiteY14" fmla="*/ 74442 h 1419225"/>
                <a:gd name="connsiteX15" fmla="*/ 8179499 w 8905875"/>
                <a:gd name="connsiteY15" fmla="*/ 400864 h 1419225"/>
                <a:gd name="connsiteX16" fmla="*/ 8908828 w 8905875"/>
                <a:gd name="connsiteY16" fmla="*/ 424771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905875" h="1419225">
                  <a:moveTo>
                    <a:pt x="0" y="712617"/>
                  </a:moveTo>
                  <a:cubicBezTo>
                    <a:pt x="393097" y="1032943"/>
                    <a:pt x="969455" y="1211346"/>
                    <a:pt x="1455896" y="1097332"/>
                  </a:cubicBezTo>
                  <a:cubicBezTo>
                    <a:pt x="1846136" y="1005892"/>
                    <a:pt x="2220468" y="853682"/>
                    <a:pt x="2540318" y="780435"/>
                  </a:cubicBezTo>
                  <a:cubicBezTo>
                    <a:pt x="2614136" y="763576"/>
                    <a:pt x="2684812" y="749860"/>
                    <a:pt x="2754535" y="739763"/>
                  </a:cubicBezTo>
                  <a:cubicBezTo>
                    <a:pt x="2906840" y="717570"/>
                    <a:pt x="3039237" y="700711"/>
                    <a:pt x="3202305" y="717570"/>
                  </a:cubicBezTo>
                  <a:cubicBezTo>
                    <a:pt x="3250216" y="722523"/>
                    <a:pt x="3299365" y="729857"/>
                    <a:pt x="3349466" y="741859"/>
                  </a:cubicBezTo>
                  <a:cubicBezTo>
                    <a:pt x="3665506" y="817677"/>
                    <a:pt x="4026408" y="1000177"/>
                    <a:pt x="4327303" y="1192010"/>
                  </a:cubicBezTo>
                  <a:cubicBezTo>
                    <a:pt x="4406170" y="1242302"/>
                    <a:pt x="4484275" y="1286212"/>
                    <a:pt x="4561713" y="1323455"/>
                  </a:cubicBezTo>
                  <a:cubicBezTo>
                    <a:pt x="4773359" y="1425087"/>
                    <a:pt x="4987576" y="1468807"/>
                    <a:pt x="5273136" y="1350030"/>
                  </a:cubicBezTo>
                  <a:cubicBezTo>
                    <a:pt x="5481447" y="1263448"/>
                    <a:pt x="5665566" y="1117525"/>
                    <a:pt x="5838920" y="955600"/>
                  </a:cubicBezTo>
                  <a:cubicBezTo>
                    <a:pt x="5917025" y="882733"/>
                    <a:pt x="5993035" y="806343"/>
                    <a:pt x="6068282" y="730333"/>
                  </a:cubicBezTo>
                  <a:cubicBezTo>
                    <a:pt x="6305741" y="489636"/>
                    <a:pt x="6556725" y="238081"/>
                    <a:pt x="6844189" y="109970"/>
                  </a:cubicBezTo>
                  <a:cubicBezTo>
                    <a:pt x="6922199" y="75204"/>
                    <a:pt x="7000209" y="51391"/>
                    <a:pt x="7077361" y="33389"/>
                  </a:cubicBezTo>
                  <a:cubicBezTo>
                    <a:pt x="7207091" y="3004"/>
                    <a:pt x="7336155" y="-8331"/>
                    <a:pt x="7470458" y="6433"/>
                  </a:cubicBezTo>
                  <a:cubicBezTo>
                    <a:pt x="7549706" y="15196"/>
                    <a:pt x="7626954" y="39580"/>
                    <a:pt x="7702106" y="74442"/>
                  </a:cubicBezTo>
                  <a:cubicBezTo>
                    <a:pt x="7831932" y="134735"/>
                    <a:pt x="8009192" y="285230"/>
                    <a:pt x="8179499" y="400864"/>
                  </a:cubicBezTo>
                  <a:cubicBezTo>
                    <a:pt x="8450008" y="584410"/>
                    <a:pt x="8755666" y="725666"/>
                    <a:pt x="8908828" y="42477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5" name="Freeform: Shape 144">
              <a:extLst>
                <a:ext uri="{FF2B5EF4-FFF2-40B4-BE49-F238E27FC236}">
                  <a16:creationId xmlns:a16="http://schemas.microsoft.com/office/drawing/2014/main" id="{AB3E624F-E14C-410E-87A1-A21D38BC9818}"/>
                </a:ext>
              </a:extLst>
            </p:cNvPr>
            <p:cNvSpPr/>
            <p:nvPr/>
          </p:nvSpPr>
          <p:spPr>
            <a:xfrm>
              <a:off x="2784884" y="7441813"/>
              <a:ext cx="9020175" cy="1514475"/>
            </a:xfrm>
            <a:custGeom>
              <a:avLst/>
              <a:gdLst>
                <a:gd name="connsiteX0" fmla="*/ 0 w 9020175"/>
                <a:gd name="connsiteY0" fmla="*/ 659581 h 1514475"/>
                <a:gd name="connsiteX1" fmla="*/ 1480376 w 9020175"/>
                <a:gd name="connsiteY1" fmla="*/ 1038009 h 1514475"/>
                <a:gd name="connsiteX2" fmla="*/ 2586895 w 9020175"/>
                <a:gd name="connsiteY2" fmla="*/ 749211 h 1514475"/>
                <a:gd name="connsiteX3" fmla="*/ 2804731 w 9020175"/>
                <a:gd name="connsiteY3" fmla="*/ 746067 h 1514475"/>
                <a:gd name="connsiteX4" fmla="*/ 3243548 w 9020175"/>
                <a:gd name="connsiteY4" fmla="*/ 818362 h 1514475"/>
                <a:gd name="connsiteX5" fmla="*/ 3385947 w 9020175"/>
                <a:gd name="connsiteY5" fmla="*/ 864654 h 1514475"/>
                <a:gd name="connsiteX6" fmla="*/ 4374071 w 9020175"/>
                <a:gd name="connsiteY6" fmla="*/ 1337665 h 1514475"/>
                <a:gd name="connsiteX7" fmla="*/ 4621625 w 9020175"/>
                <a:gd name="connsiteY7" fmla="*/ 1450060 h 1514475"/>
                <a:gd name="connsiteX8" fmla="*/ 5348097 w 9020175"/>
                <a:gd name="connsiteY8" fmla="*/ 1434439 h 1514475"/>
                <a:gd name="connsiteX9" fmla="*/ 5924074 w 9020175"/>
                <a:gd name="connsiteY9" fmla="*/ 1034770 h 1514475"/>
                <a:gd name="connsiteX10" fmla="*/ 6159341 w 9020175"/>
                <a:gd name="connsiteY10" fmla="*/ 808266 h 1514475"/>
                <a:gd name="connsiteX11" fmla="*/ 6937629 w 9020175"/>
                <a:gd name="connsiteY11" fmla="*/ 163423 h 1514475"/>
                <a:gd name="connsiteX12" fmla="*/ 7166896 w 9020175"/>
                <a:gd name="connsiteY12" fmla="*/ 67221 h 1514475"/>
                <a:gd name="connsiteX13" fmla="*/ 7559136 w 9020175"/>
                <a:gd name="connsiteY13" fmla="*/ 355 h 1514475"/>
                <a:gd name="connsiteX14" fmla="*/ 7796308 w 9020175"/>
                <a:gd name="connsiteY14" fmla="*/ 58839 h 1514475"/>
                <a:gd name="connsiteX15" fmla="*/ 8274558 w 9020175"/>
                <a:gd name="connsiteY15" fmla="*/ 398881 h 1514475"/>
                <a:gd name="connsiteX16" fmla="*/ 9020461 w 9020175"/>
                <a:gd name="connsiteY16" fmla="*/ 473748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020175" h="1514475">
                  <a:moveTo>
                    <a:pt x="0" y="659581"/>
                  </a:moveTo>
                  <a:cubicBezTo>
                    <a:pt x="396716" y="978668"/>
                    <a:pt x="992600" y="1166977"/>
                    <a:pt x="1480376" y="1038009"/>
                  </a:cubicBezTo>
                  <a:cubicBezTo>
                    <a:pt x="1878139" y="932853"/>
                    <a:pt x="2257044" y="777690"/>
                    <a:pt x="2586895" y="749211"/>
                  </a:cubicBezTo>
                  <a:cubicBezTo>
                    <a:pt x="2661571" y="742734"/>
                    <a:pt x="2733104" y="741781"/>
                    <a:pt x="2804731" y="746067"/>
                  </a:cubicBezTo>
                  <a:cubicBezTo>
                    <a:pt x="2955608" y="755021"/>
                    <a:pt x="3085433" y="773404"/>
                    <a:pt x="3243548" y="818362"/>
                  </a:cubicBezTo>
                  <a:cubicBezTo>
                    <a:pt x="3289649" y="831507"/>
                    <a:pt x="3337370" y="846175"/>
                    <a:pt x="3385947" y="864654"/>
                  </a:cubicBezTo>
                  <a:cubicBezTo>
                    <a:pt x="3695510" y="982192"/>
                    <a:pt x="4058888" y="1167835"/>
                    <a:pt x="4374071" y="1337665"/>
                  </a:cubicBezTo>
                  <a:cubicBezTo>
                    <a:pt x="4457129" y="1382433"/>
                    <a:pt x="4539711" y="1419675"/>
                    <a:pt x="4621625" y="1450060"/>
                  </a:cubicBezTo>
                  <a:cubicBezTo>
                    <a:pt x="4842796" y="1532261"/>
                    <a:pt x="5065681" y="1556645"/>
                    <a:pt x="5348097" y="1434439"/>
                  </a:cubicBezTo>
                  <a:cubicBezTo>
                    <a:pt x="5558219" y="1343571"/>
                    <a:pt x="5746433" y="1197076"/>
                    <a:pt x="5924074" y="1034770"/>
                  </a:cubicBezTo>
                  <a:cubicBezTo>
                    <a:pt x="6004179" y="961618"/>
                    <a:pt x="6082189" y="885037"/>
                    <a:pt x="6159341" y="808266"/>
                  </a:cubicBezTo>
                  <a:cubicBezTo>
                    <a:pt x="6401848" y="566616"/>
                    <a:pt x="6653879" y="311823"/>
                    <a:pt x="6937629" y="163423"/>
                  </a:cubicBezTo>
                  <a:cubicBezTo>
                    <a:pt x="7014210" y="123323"/>
                    <a:pt x="7091077" y="92938"/>
                    <a:pt x="7166896" y="67221"/>
                  </a:cubicBezTo>
                  <a:cubicBezTo>
                    <a:pt x="7295293" y="23691"/>
                    <a:pt x="7423690" y="-3455"/>
                    <a:pt x="7559136" y="355"/>
                  </a:cubicBezTo>
                  <a:cubicBezTo>
                    <a:pt x="7640574" y="2641"/>
                    <a:pt x="7719632" y="24168"/>
                    <a:pt x="7796308" y="58839"/>
                  </a:cubicBezTo>
                  <a:cubicBezTo>
                    <a:pt x="7933849" y="120942"/>
                    <a:pt x="8109395" y="277914"/>
                    <a:pt x="8274558" y="398881"/>
                  </a:cubicBezTo>
                  <a:cubicBezTo>
                    <a:pt x="8540306" y="593667"/>
                    <a:pt x="8845582" y="753973"/>
                    <a:pt x="9020461" y="473748"/>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6" name="Freeform: Shape 145">
              <a:extLst>
                <a:ext uri="{FF2B5EF4-FFF2-40B4-BE49-F238E27FC236}">
                  <a16:creationId xmlns:a16="http://schemas.microsoft.com/office/drawing/2014/main" id="{BEB49AF7-A8FD-4DE3-B93E-57FCE38821B4}"/>
                </a:ext>
              </a:extLst>
            </p:cNvPr>
            <p:cNvSpPr/>
            <p:nvPr/>
          </p:nvSpPr>
          <p:spPr>
            <a:xfrm>
              <a:off x="2660582" y="7393939"/>
              <a:ext cx="9124950" cy="1619250"/>
            </a:xfrm>
            <a:custGeom>
              <a:avLst/>
              <a:gdLst>
                <a:gd name="connsiteX0" fmla="*/ 0 w 9124950"/>
                <a:gd name="connsiteY0" fmla="*/ 612680 h 1619250"/>
                <a:gd name="connsiteX1" fmla="*/ 1504855 w 9124950"/>
                <a:gd name="connsiteY1" fmla="*/ 984727 h 1619250"/>
                <a:gd name="connsiteX2" fmla="*/ 2633567 w 9124950"/>
                <a:gd name="connsiteY2" fmla="*/ 724123 h 1619250"/>
                <a:gd name="connsiteX3" fmla="*/ 2854928 w 9124950"/>
                <a:gd name="connsiteY3" fmla="*/ 758508 h 1619250"/>
                <a:gd name="connsiteX4" fmla="*/ 3284792 w 9124950"/>
                <a:gd name="connsiteY4" fmla="*/ 925386 h 1619250"/>
                <a:gd name="connsiteX5" fmla="*/ 3422333 w 9124950"/>
                <a:gd name="connsiteY5" fmla="*/ 993585 h 1619250"/>
                <a:gd name="connsiteX6" fmla="*/ 4420743 w 9124950"/>
                <a:gd name="connsiteY6" fmla="*/ 1489552 h 1619250"/>
                <a:gd name="connsiteX7" fmla="*/ 4681443 w 9124950"/>
                <a:gd name="connsiteY7" fmla="*/ 1582992 h 1619250"/>
                <a:gd name="connsiteX8" fmla="*/ 5422964 w 9124950"/>
                <a:gd name="connsiteY8" fmla="*/ 1525175 h 1619250"/>
                <a:gd name="connsiteX9" fmla="*/ 6009132 w 9124950"/>
                <a:gd name="connsiteY9" fmla="*/ 1120172 h 1619250"/>
                <a:gd name="connsiteX10" fmla="*/ 6250305 w 9124950"/>
                <a:gd name="connsiteY10" fmla="*/ 892525 h 1619250"/>
                <a:gd name="connsiteX11" fmla="*/ 7031070 w 9124950"/>
                <a:gd name="connsiteY11" fmla="*/ 223203 h 1619250"/>
                <a:gd name="connsiteX12" fmla="*/ 7256431 w 9124950"/>
                <a:gd name="connsiteY12" fmla="*/ 107474 h 1619250"/>
                <a:gd name="connsiteX13" fmla="*/ 7647909 w 9124950"/>
                <a:gd name="connsiteY13" fmla="*/ 604 h 1619250"/>
                <a:gd name="connsiteX14" fmla="*/ 7890701 w 9124950"/>
                <a:gd name="connsiteY14" fmla="*/ 49562 h 1619250"/>
                <a:gd name="connsiteX15" fmla="*/ 8369904 w 9124950"/>
                <a:gd name="connsiteY15" fmla="*/ 403321 h 1619250"/>
                <a:gd name="connsiteX16" fmla="*/ 9132380 w 9124950"/>
                <a:gd name="connsiteY16" fmla="*/ 529146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24950" h="1619250">
                  <a:moveTo>
                    <a:pt x="0" y="612680"/>
                  </a:moveTo>
                  <a:cubicBezTo>
                    <a:pt x="400241" y="930530"/>
                    <a:pt x="1015651" y="1128554"/>
                    <a:pt x="1504855" y="984727"/>
                  </a:cubicBezTo>
                  <a:cubicBezTo>
                    <a:pt x="1910239" y="865569"/>
                    <a:pt x="2293430" y="706978"/>
                    <a:pt x="2633567" y="724123"/>
                  </a:cubicBezTo>
                  <a:cubicBezTo>
                    <a:pt x="2709005" y="727933"/>
                    <a:pt x="2781491" y="739363"/>
                    <a:pt x="2854928" y="758508"/>
                  </a:cubicBezTo>
                  <a:cubicBezTo>
                    <a:pt x="3004471" y="797465"/>
                    <a:pt x="3131630" y="851948"/>
                    <a:pt x="3284792" y="925386"/>
                  </a:cubicBezTo>
                  <a:cubicBezTo>
                    <a:pt x="3329083" y="946627"/>
                    <a:pt x="3375279" y="968820"/>
                    <a:pt x="3422333" y="993585"/>
                  </a:cubicBezTo>
                  <a:cubicBezTo>
                    <a:pt x="3725228" y="1153224"/>
                    <a:pt x="4091369" y="1341533"/>
                    <a:pt x="4420743" y="1489552"/>
                  </a:cubicBezTo>
                  <a:cubicBezTo>
                    <a:pt x="4507992" y="1528795"/>
                    <a:pt x="4595051" y="1559465"/>
                    <a:pt x="4681443" y="1582992"/>
                  </a:cubicBezTo>
                  <a:cubicBezTo>
                    <a:pt x="4912138" y="1645952"/>
                    <a:pt x="5143691" y="1650715"/>
                    <a:pt x="5422964" y="1525175"/>
                  </a:cubicBezTo>
                  <a:cubicBezTo>
                    <a:pt x="5634800" y="1429925"/>
                    <a:pt x="5827205" y="1283050"/>
                    <a:pt x="6009132" y="1120172"/>
                  </a:cubicBezTo>
                  <a:cubicBezTo>
                    <a:pt x="6091143" y="1046735"/>
                    <a:pt x="6171152" y="969963"/>
                    <a:pt x="6250305" y="892525"/>
                  </a:cubicBezTo>
                  <a:cubicBezTo>
                    <a:pt x="6497765" y="649828"/>
                    <a:pt x="6751034" y="391986"/>
                    <a:pt x="7031070" y="223203"/>
                  </a:cubicBezTo>
                  <a:cubicBezTo>
                    <a:pt x="7106317" y="177864"/>
                    <a:pt x="7181850" y="140717"/>
                    <a:pt x="7256431" y="107474"/>
                  </a:cubicBezTo>
                  <a:cubicBezTo>
                    <a:pt x="7383590" y="50801"/>
                    <a:pt x="7511320" y="7652"/>
                    <a:pt x="7647909" y="604"/>
                  </a:cubicBezTo>
                  <a:cubicBezTo>
                    <a:pt x="7731633" y="-3682"/>
                    <a:pt x="7812500" y="15082"/>
                    <a:pt x="7890701" y="49562"/>
                  </a:cubicBezTo>
                  <a:cubicBezTo>
                    <a:pt x="8035957" y="113475"/>
                    <a:pt x="8209884" y="276924"/>
                    <a:pt x="8369904" y="403321"/>
                  </a:cubicBezTo>
                  <a:cubicBezTo>
                    <a:pt x="8630888" y="609442"/>
                    <a:pt x="8935879" y="788798"/>
                    <a:pt x="9132380" y="52914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7" name="Freeform: Shape 146">
              <a:extLst>
                <a:ext uri="{FF2B5EF4-FFF2-40B4-BE49-F238E27FC236}">
                  <a16:creationId xmlns:a16="http://schemas.microsoft.com/office/drawing/2014/main" id="{FAB001C5-A466-4FDF-B62C-9E7E50852A0F}"/>
                </a:ext>
              </a:extLst>
            </p:cNvPr>
            <p:cNvSpPr/>
            <p:nvPr/>
          </p:nvSpPr>
          <p:spPr>
            <a:xfrm>
              <a:off x="2536186" y="7343514"/>
              <a:ext cx="9239250" cy="1733550"/>
            </a:xfrm>
            <a:custGeom>
              <a:avLst/>
              <a:gdLst>
                <a:gd name="connsiteX0" fmla="*/ 0 w 9239250"/>
                <a:gd name="connsiteY0" fmla="*/ 568237 h 1733550"/>
                <a:gd name="connsiteX1" fmla="*/ 1529239 w 9239250"/>
                <a:gd name="connsiteY1" fmla="*/ 933997 h 1733550"/>
                <a:gd name="connsiteX2" fmla="*/ 2680145 w 9239250"/>
                <a:gd name="connsiteY2" fmla="*/ 701491 h 1733550"/>
                <a:gd name="connsiteX3" fmla="*/ 2905125 w 9239250"/>
                <a:gd name="connsiteY3" fmla="*/ 773405 h 1733550"/>
                <a:gd name="connsiteX4" fmla="*/ 3326035 w 9239250"/>
                <a:gd name="connsiteY4" fmla="*/ 1034771 h 1733550"/>
                <a:gd name="connsiteX5" fmla="*/ 3458813 w 9239250"/>
                <a:gd name="connsiteY5" fmla="*/ 1124973 h 1733550"/>
                <a:gd name="connsiteX6" fmla="*/ 4467511 w 9239250"/>
                <a:gd name="connsiteY6" fmla="*/ 1643895 h 1733550"/>
                <a:gd name="connsiteX7" fmla="*/ 4741355 w 9239250"/>
                <a:gd name="connsiteY7" fmla="*/ 1718380 h 1733550"/>
                <a:gd name="connsiteX8" fmla="*/ 5497925 w 9239250"/>
                <a:gd name="connsiteY8" fmla="*/ 1618368 h 1733550"/>
                <a:gd name="connsiteX9" fmla="*/ 6094286 w 9239250"/>
                <a:gd name="connsiteY9" fmla="*/ 1208031 h 1733550"/>
                <a:gd name="connsiteX10" fmla="*/ 6341364 w 9239250"/>
                <a:gd name="connsiteY10" fmla="*/ 979145 h 1733550"/>
                <a:gd name="connsiteX11" fmla="*/ 7124605 w 9239250"/>
                <a:gd name="connsiteY11" fmla="*/ 285439 h 1733550"/>
                <a:gd name="connsiteX12" fmla="*/ 7346062 w 9239250"/>
                <a:gd name="connsiteY12" fmla="*/ 150184 h 1733550"/>
                <a:gd name="connsiteX13" fmla="*/ 7736681 w 9239250"/>
                <a:gd name="connsiteY13" fmla="*/ 3404 h 1733550"/>
                <a:gd name="connsiteX14" fmla="*/ 7985093 w 9239250"/>
                <a:gd name="connsiteY14" fmla="*/ 42838 h 1733550"/>
                <a:gd name="connsiteX15" fmla="*/ 8465153 w 9239250"/>
                <a:gd name="connsiteY15" fmla="*/ 410217 h 1733550"/>
                <a:gd name="connsiteX16" fmla="*/ 9244298 w 9239250"/>
                <a:gd name="connsiteY16" fmla="*/ 587096 h 173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239250" h="1733550">
                  <a:moveTo>
                    <a:pt x="0" y="568237"/>
                  </a:moveTo>
                  <a:cubicBezTo>
                    <a:pt x="403765" y="884943"/>
                    <a:pt x="1038701" y="1092302"/>
                    <a:pt x="1529239" y="933997"/>
                  </a:cubicBezTo>
                  <a:cubicBezTo>
                    <a:pt x="1942052" y="800837"/>
                    <a:pt x="2330006" y="637864"/>
                    <a:pt x="2680145" y="701491"/>
                  </a:cubicBezTo>
                  <a:cubicBezTo>
                    <a:pt x="2756535" y="715398"/>
                    <a:pt x="2830068" y="739020"/>
                    <a:pt x="2905125" y="773405"/>
                  </a:cubicBezTo>
                  <a:cubicBezTo>
                    <a:pt x="3054001" y="841699"/>
                    <a:pt x="3178016" y="932758"/>
                    <a:pt x="3326035" y="1034771"/>
                  </a:cubicBezTo>
                  <a:cubicBezTo>
                    <a:pt x="3368612" y="1064108"/>
                    <a:pt x="3413189" y="1093731"/>
                    <a:pt x="3458813" y="1124973"/>
                  </a:cubicBezTo>
                  <a:cubicBezTo>
                    <a:pt x="3754850" y="1326903"/>
                    <a:pt x="4123944" y="1517593"/>
                    <a:pt x="4467511" y="1643895"/>
                  </a:cubicBezTo>
                  <a:cubicBezTo>
                    <a:pt x="4558951" y="1677518"/>
                    <a:pt x="4650391" y="1701712"/>
                    <a:pt x="4741355" y="1718380"/>
                  </a:cubicBezTo>
                  <a:cubicBezTo>
                    <a:pt x="4981480" y="1762386"/>
                    <a:pt x="5221700" y="1747241"/>
                    <a:pt x="5497925" y="1618368"/>
                  </a:cubicBezTo>
                  <a:cubicBezTo>
                    <a:pt x="5711571" y="1518736"/>
                    <a:pt x="5907977" y="1371480"/>
                    <a:pt x="6094286" y="1208031"/>
                  </a:cubicBezTo>
                  <a:cubicBezTo>
                    <a:pt x="6178296" y="1134403"/>
                    <a:pt x="6260306" y="1057250"/>
                    <a:pt x="6341364" y="979145"/>
                  </a:cubicBezTo>
                  <a:cubicBezTo>
                    <a:pt x="6593777" y="735400"/>
                    <a:pt x="6848285" y="474606"/>
                    <a:pt x="7124605" y="285439"/>
                  </a:cubicBezTo>
                  <a:cubicBezTo>
                    <a:pt x="7198424" y="234862"/>
                    <a:pt x="7272719" y="190951"/>
                    <a:pt x="7346062" y="150184"/>
                  </a:cubicBezTo>
                  <a:cubicBezTo>
                    <a:pt x="7471791" y="80176"/>
                    <a:pt x="7598950" y="21025"/>
                    <a:pt x="7736681" y="3404"/>
                  </a:cubicBezTo>
                  <a:cubicBezTo>
                    <a:pt x="7822597" y="-7550"/>
                    <a:pt x="7905274" y="8548"/>
                    <a:pt x="7985093" y="42838"/>
                  </a:cubicBezTo>
                  <a:cubicBezTo>
                    <a:pt x="8138160" y="108465"/>
                    <a:pt x="8310182" y="278581"/>
                    <a:pt x="8465153" y="410217"/>
                  </a:cubicBezTo>
                  <a:cubicBezTo>
                    <a:pt x="8721185" y="627768"/>
                    <a:pt x="9025985" y="825983"/>
                    <a:pt x="9244298" y="58709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8" name="Freeform: Shape 147">
              <a:extLst>
                <a:ext uri="{FF2B5EF4-FFF2-40B4-BE49-F238E27FC236}">
                  <a16:creationId xmlns:a16="http://schemas.microsoft.com/office/drawing/2014/main" id="{D50F392E-B807-4014-9211-3B2E6A83F7BC}"/>
                </a:ext>
              </a:extLst>
            </p:cNvPr>
            <p:cNvSpPr/>
            <p:nvPr/>
          </p:nvSpPr>
          <p:spPr>
            <a:xfrm>
              <a:off x="2411885" y="7291644"/>
              <a:ext cx="9353550" cy="1857375"/>
            </a:xfrm>
            <a:custGeom>
              <a:avLst/>
              <a:gdLst>
                <a:gd name="connsiteX0" fmla="*/ 0 w 9353550"/>
                <a:gd name="connsiteY0" fmla="*/ 525333 h 1857375"/>
                <a:gd name="connsiteX1" fmla="*/ 1553718 w 9353550"/>
                <a:gd name="connsiteY1" fmla="*/ 884806 h 1857375"/>
                <a:gd name="connsiteX2" fmla="*/ 2726817 w 9353550"/>
                <a:gd name="connsiteY2" fmla="*/ 680495 h 1857375"/>
                <a:gd name="connsiteX3" fmla="*/ 2955417 w 9353550"/>
                <a:gd name="connsiteY3" fmla="*/ 789937 h 1857375"/>
                <a:gd name="connsiteX4" fmla="*/ 3367373 w 9353550"/>
                <a:gd name="connsiteY4" fmla="*/ 1145887 h 1857375"/>
                <a:gd name="connsiteX5" fmla="*/ 3495389 w 9353550"/>
                <a:gd name="connsiteY5" fmla="*/ 1257996 h 1857375"/>
                <a:gd name="connsiteX6" fmla="*/ 4514374 w 9353550"/>
                <a:gd name="connsiteY6" fmla="*/ 1799873 h 1857375"/>
                <a:gd name="connsiteX7" fmla="*/ 4801362 w 9353550"/>
                <a:gd name="connsiteY7" fmla="*/ 1855404 h 1857375"/>
                <a:gd name="connsiteX8" fmla="*/ 5572983 w 9353550"/>
                <a:gd name="connsiteY8" fmla="*/ 1713291 h 1857375"/>
                <a:gd name="connsiteX9" fmla="*/ 6179535 w 9353550"/>
                <a:gd name="connsiteY9" fmla="*/ 1297620 h 1857375"/>
                <a:gd name="connsiteX10" fmla="*/ 6432519 w 9353550"/>
                <a:gd name="connsiteY10" fmla="*/ 1067591 h 1857375"/>
                <a:gd name="connsiteX11" fmla="*/ 7218140 w 9353550"/>
                <a:gd name="connsiteY11" fmla="*/ 349406 h 1857375"/>
                <a:gd name="connsiteX12" fmla="*/ 7435596 w 9353550"/>
                <a:gd name="connsiteY12" fmla="*/ 194530 h 1857375"/>
                <a:gd name="connsiteX13" fmla="*/ 7825359 w 9353550"/>
                <a:gd name="connsiteY13" fmla="*/ 7840 h 1857375"/>
                <a:gd name="connsiteX14" fmla="*/ 8079391 w 9353550"/>
                <a:gd name="connsiteY14" fmla="*/ 37748 h 1857375"/>
                <a:gd name="connsiteX15" fmla="*/ 8560403 w 9353550"/>
                <a:gd name="connsiteY15" fmla="*/ 418843 h 1857375"/>
                <a:gd name="connsiteX16" fmla="*/ 9356122 w 9353550"/>
                <a:gd name="connsiteY16" fmla="*/ 6466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353550" h="1857375">
                  <a:moveTo>
                    <a:pt x="0" y="525333"/>
                  </a:moveTo>
                  <a:cubicBezTo>
                    <a:pt x="407289" y="840801"/>
                    <a:pt x="1061561" y="1057400"/>
                    <a:pt x="1553718" y="884806"/>
                  </a:cubicBezTo>
                  <a:cubicBezTo>
                    <a:pt x="1973961" y="737359"/>
                    <a:pt x="2367153" y="569719"/>
                    <a:pt x="2726817" y="680495"/>
                  </a:cubicBezTo>
                  <a:cubicBezTo>
                    <a:pt x="2804160" y="704308"/>
                    <a:pt x="2879122" y="740122"/>
                    <a:pt x="2955417" y="789937"/>
                  </a:cubicBezTo>
                  <a:cubicBezTo>
                    <a:pt x="3104198" y="887283"/>
                    <a:pt x="3224689" y="1015204"/>
                    <a:pt x="3367373" y="1145887"/>
                  </a:cubicBezTo>
                  <a:cubicBezTo>
                    <a:pt x="3408236" y="1183320"/>
                    <a:pt x="3451098" y="1220563"/>
                    <a:pt x="3495389" y="1257996"/>
                  </a:cubicBezTo>
                  <a:cubicBezTo>
                    <a:pt x="3784187" y="1502408"/>
                    <a:pt x="4156615" y="1695193"/>
                    <a:pt x="4514374" y="1799873"/>
                  </a:cubicBezTo>
                  <a:cubicBezTo>
                    <a:pt x="4610005" y="1827877"/>
                    <a:pt x="4705922" y="1845784"/>
                    <a:pt x="4801362" y="1855404"/>
                  </a:cubicBezTo>
                  <a:cubicBezTo>
                    <a:pt x="5050917" y="1880645"/>
                    <a:pt x="5299806" y="1845212"/>
                    <a:pt x="5572983" y="1713291"/>
                  </a:cubicBezTo>
                  <a:cubicBezTo>
                    <a:pt x="5788343" y="1609183"/>
                    <a:pt x="5988939" y="1461545"/>
                    <a:pt x="6179535" y="1297620"/>
                  </a:cubicBezTo>
                  <a:cubicBezTo>
                    <a:pt x="6265450" y="1223706"/>
                    <a:pt x="6349460" y="1146363"/>
                    <a:pt x="6432519" y="1067591"/>
                  </a:cubicBezTo>
                  <a:cubicBezTo>
                    <a:pt x="6689884" y="822894"/>
                    <a:pt x="6945821" y="559051"/>
                    <a:pt x="7218140" y="349406"/>
                  </a:cubicBezTo>
                  <a:cubicBezTo>
                    <a:pt x="7290625" y="293590"/>
                    <a:pt x="7363492" y="242917"/>
                    <a:pt x="7435596" y="194530"/>
                  </a:cubicBezTo>
                  <a:cubicBezTo>
                    <a:pt x="7559897" y="111281"/>
                    <a:pt x="7686484" y="35843"/>
                    <a:pt x="7825359" y="7840"/>
                  </a:cubicBezTo>
                  <a:cubicBezTo>
                    <a:pt x="7913465" y="-9972"/>
                    <a:pt x="7997952" y="3649"/>
                    <a:pt x="8079391" y="37748"/>
                  </a:cubicBezTo>
                  <a:cubicBezTo>
                    <a:pt x="8240268" y="105090"/>
                    <a:pt x="8410384" y="281874"/>
                    <a:pt x="8560403" y="418843"/>
                  </a:cubicBezTo>
                  <a:cubicBezTo>
                    <a:pt x="8811387" y="648015"/>
                    <a:pt x="9116187" y="864994"/>
                    <a:pt x="9356122" y="64668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9" name="Freeform: Shape 148">
              <a:extLst>
                <a:ext uri="{FF2B5EF4-FFF2-40B4-BE49-F238E27FC236}">
                  <a16:creationId xmlns:a16="http://schemas.microsoft.com/office/drawing/2014/main" id="{A6C31939-99AB-4A16-81DF-E94DBC1DC2F7}"/>
                </a:ext>
              </a:extLst>
            </p:cNvPr>
            <p:cNvSpPr/>
            <p:nvPr/>
          </p:nvSpPr>
          <p:spPr>
            <a:xfrm>
              <a:off x="2287583" y="7238332"/>
              <a:ext cx="9467850" cy="1990725"/>
            </a:xfrm>
            <a:custGeom>
              <a:avLst/>
              <a:gdLst>
                <a:gd name="connsiteX0" fmla="*/ 0 w 9467850"/>
                <a:gd name="connsiteY0" fmla="*/ 483871 h 1990725"/>
                <a:gd name="connsiteX1" fmla="*/ 1578197 w 9467850"/>
                <a:gd name="connsiteY1" fmla="*/ 836962 h 1990725"/>
                <a:gd name="connsiteX2" fmla="*/ 2773394 w 9467850"/>
                <a:gd name="connsiteY2" fmla="*/ 660750 h 1990725"/>
                <a:gd name="connsiteX3" fmla="*/ 3005519 w 9467850"/>
                <a:gd name="connsiteY3" fmla="*/ 807816 h 1990725"/>
                <a:gd name="connsiteX4" fmla="*/ 3408521 w 9467850"/>
                <a:gd name="connsiteY4" fmla="*/ 1258253 h 1990725"/>
                <a:gd name="connsiteX5" fmla="*/ 3531775 w 9467850"/>
                <a:gd name="connsiteY5" fmla="*/ 1392270 h 1990725"/>
                <a:gd name="connsiteX6" fmla="*/ 4561142 w 9467850"/>
                <a:gd name="connsiteY6" fmla="*/ 1957102 h 1990725"/>
                <a:gd name="connsiteX7" fmla="*/ 4861274 w 9467850"/>
                <a:gd name="connsiteY7" fmla="*/ 1993678 h 1990725"/>
                <a:gd name="connsiteX8" fmla="*/ 5647944 w 9467850"/>
                <a:gd name="connsiteY8" fmla="*/ 1809370 h 1990725"/>
                <a:gd name="connsiteX9" fmla="*/ 6264688 w 9467850"/>
                <a:gd name="connsiteY9" fmla="*/ 1388365 h 1990725"/>
                <a:gd name="connsiteX10" fmla="*/ 6523578 w 9467850"/>
                <a:gd name="connsiteY10" fmla="*/ 1157098 h 1990725"/>
                <a:gd name="connsiteX11" fmla="*/ 7311676 w 9467850"/>
                <a:gd name="connsiteY11" fmla="*/ 414433 h 1990725"/>
                <a:gd name="connsiteX12" fmla="*/ 7525226 w 9467850"/>
                <a:gd name="connsiteY12" fmla="*/ 240031 h 1990725"/>
                <a:gd name="connsiteX13" fmla="*/ 7914132 w 9467850"/>
                <a:gd name="connsiteY13" fmla="*/ 13336 h 1990725"/>
                <a:gd name="connsiteX14" fmla="*/ 8173784 w 9467850"/>
                <a:gd name="connsiteY14" fmla="*/ 33719 h 1990725"/>
                <a:gd name="connsiteX15" fmla="*/ 8655748 w 9467850"/>
                <a:gd name="connsiteY15" fmla="*/ 428435 h 1990725"/>
                <a:gd name="connsiteX16" fmla="*/ 9468041 w 9467850"/>
                <a:gd name="connsiteY16" fmla="*/ 707327 h 1990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467850" h="1990725">
                  <a:moveTo>
                    <a:pt x="0" y="483871"/>
                  </a:moveTo>
                  <a:cubicBezTo>
                    <a:pt x="410813" y="798100"/>
                    <a:pt x="1084421" y="1023843"/>
                    <a:pt x="1578197" y="836962"/>
                  </a:cubicBezTo>
                  <a:cubicBezTo>
                    <a:pt x="2005775" y="675133"/>
                    <a:pt x="2404872" y="502540"/>
                    <a:pt x="2773394" y="660750"/>
                  </a:cubicBezTo>
                  <a:cubicBezTo>
                    <a:pt x="2851880" y="694468"/>
                    <a:pt x="2928366" y="742379"/>
                    <a:pt x="3005519" y="807816"/>
                  </a:cubicBezTo>
                  <a:cubicBezTo>
                    <a:pt x="3154871" y="934213"/>
                    <a:pt x="3271266" y="1098995"/>
                    <a:pt x="3408521" y="1258253"/>
                  </a:cubicBezTo>
                  <a:cubicBezTo>
                    <a:pt x="3447669" y="1303687"/>
                    <a:pt x="3488817" y="1348550"/>
                    <a:pt x="3531775" y="1392270"/>
                  </a:cubicBezTo>
                  <a:cubicBezTo>
                    <a:pt x="3813143" y="1679163"/>
                    <a:pt x="4189190" y="1873854"/>
                    <a:pt x="4561142" y="1957102"/>
                  </a:cubicBezTo>
                  <a:cubicBezTo>
                    <a:pt x="4660964" y="1979486"/>
                    <a:pt x="4761357" y="1991107"/>
                    <a:pt x="4861274" y="1993678"/>
                  </a:cubicBezTo>
                  <a:cubicBezTo>
                    <a:pt x="5120355" y="2000346"/>
                    <a:pt x="5377815" y="1944434"/>
                    <a:pt x="5647944" y="1809370"/>
                  </a:cubicBezTo>
                  <a:cubicBezTo>
                    <a:pt x="5864924" y="1700785"/>
                    <a:pt x="6069807" y="1552861"/>
                    <a:pt x="6264688" y="1388365"/>
                  </a:cubicBezTo>
                  <a:cubicBezTo>
                    <a:pt x="6352604" y="1314165"/>
                    <a:pt x="6438614" y="1236536"/>
                    <a:pt x="6523578" y="1157098"/>
                  </a:cubicBezTo>
                  <a:cubicBezTo>
                    <a:pt x="6785991" y="911353"/>
                    <a:pt x="7043166" y="644653"/>
                    <a:pt x="7311676" y="414433"/>
                  </a:cubicBezTo>
                  <a:cubicBezTo>
                    <a:pt x="7382828" y="353473"/>
                    <a:pt x="7454265" y="295847"/>
                    <a:pt x="7525226" y="240031"/>
                  </a:cubicBezTo>
                  <a:cubicBezTo>
                    <a:pt x="7648099" y="143447"/>
                    <a:pt x="7773924" y="51721"/>
                    <a:pt x="7914132" y="13336"/>
                  </a:cubicBezTo>
                  <a:cubicBezTo>
                    <a:pt x="8004334" y="-11334"/>
                    <a:pt x="8090821" y="-190"/>
                    <a:pt x="8173784" y="33719"/>
                  </a:cubicBezTo>
                  <a:cubicBezTo>
                    <a:pt x="8342377" y="102680"/>
                    <a:pt x="8510588" y="286322"/>
                    <a:pt x="8655748" y="428435"/>
                  </a:cubicBezTo>
                  <a:cubicBezTo>
                    <a:pt x="8901589" y="669227"/>
                    <a:pt x="9206389" y="904971"/>
                    <a:pt x="9468041" y="707327"/>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50" name="Freeform: Shape 149">
              <a:extLst>
                <a:ext uri="{FF2B5EF4-FFF2-40B4-BE49-F238E27FC236}">
                  <a16:creationId xmlns:a16="http://schemas.microsoft.com/office/drawing/2014/main" id="{580FC490-B0E6-40AF-A966-29C8E04A167E}"/>
                </a:ext>
              </a:extLst>
            </p:cNvPr>
            <p:cNvSpPr/>
            <p:nvPr/>
          </p:nvSpPr>
          <p:spPr>
            <a:xfrm>
              <a:off x="2163187" y="7184649"/>
              <a:ext cx="9572625" cy="2133600"/>
            </a:xfrm>
            <a:custGeom>
              <a:avLst/>
              <a:gdLst>
                <a:gd name="connsiteX0" fmla="*/ 0 w 9572625"/>
                <a:gd name="connsiteY0" fmla="*/ 442685 h 2133600"/>
                <a:gd name="connsiteX1" fmla="*/ 1602581 w 9572625"/>
                <a:gd name="connsiteY1" fmla="*/ 789490 h 2133600"/>
                <a:gd name="connsiteX2" fmla="*/ 2819972 w 9572625"/>
                <a:gd name="connsiteY2" fmla="*/ 641472 h 2133600"/>
                <a:gd name="connsiteX3" fmla="*/ 3055715 w 9572625"/>
                <a:gd name="connsiteY3" fmla="*/ 826066 h 2133600"/>
                <a:gd name="connsiteX4" fmla="*/ 3449765 w 9572625"/>
                <a:gd name="connsiteY4" fmla="*/ 1371087 h 2133600"/>
                <a:gd name="connsiteX5" fmla="*/ 3568256 w 9572625"/>
                <a:gd name="connsiteY5" fmla="*/ 1527106 h 2133600"/>
                <a:gd name="connsiteX6" fmla="*/ 4607909 w 9572625"/>
                <a:gd name="connsiteY6" fmla="*/ 2114894 h 2133600"/>
                <a:gd name="connsiteX7" fmla="*/ 4921092 w 9572625"/>
                <a:gd name="connsiteY7" fmla="*/ 2132515 h 2133600"/>
                <a:gd name="connsiteX8" fmla="*/ 5722811 w 9572625"/>
                <a:gd name="connsiteY8" fmla="*/ 1906010 h 2133600"/>
                <a:gd name="connsiteX9" fmla="*/ 6349746 w 9572625"/>
                <a:gd name="connsiteY9" fmla="*/ 1479672 h 2133600"/>
                <a:gd name="connsiteX10" fmla="*/ 6614541 w 9572625"/>
                <a:gd name="connsiteY10" fmla="*/ 1247262 h 2133600"/>
                <a:gd name="connsiteX11" fmla="*/ 7405116 w 9572625"/>
                <a:gd name="connsiteY11" fmla="*/ 480213 h 2133600"/>
                <a:gd name="connsiteX12" fmla="*/ 7614762 w 9572625"/>
                <a:gd name="connsiteY12" fmla="*/ 286284 h 2133600"/>
                <a:gd name="connsiteX13" fmla="*/ 8002810 w 9572625"/>
                <a:gd name="connsiteY13" fmla="*/ 19679 h 2133600"/>
                <a:gd name="connsiteX14" fmla="*/ 8268081 w 9572625"/>
                <a:gd name="connsiteY14" fmla="*/ 30538 h 2133600"/>
                <a:gd name="connsiteX15" fmla="*/ 8750903 w 9572625"/>
                <a:gd name="connsiteY15" fmla="*/ 438970 h 2133600"/>
                <a:gd name="connsiteX16" fmla="*/ 9579769 w 9572625"/>
                <a:gd name="connsiteY16" fmla="*/ 768821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572625" h="2133600">
                  <a:moveTo>
                    <a:pt x="0" y="442685"/>
                  </a:moveTo>
                  <a:cubicBezTo>
                    <a:pt x="414338" y="755676"/>
                    <a:pt x="1106805" y="989515"/>
                    <a:pt x="1602581" y="789490"/>
                  </a:cubicBezTo>
                  <a:cubicBezTo>
                    <a:pt x="2037017" y="612325"/>
                    <a:pt x="2443067" y="435541"/>
                    <a:pt x="2819972" y="641472"/>
                  </a:cubicBezTo>
                  <a:cubicBezTo>
                    <a:pt x="2899696" y="685001"/>
                    <a:pt x="2977801" y="745294"/>
                    <a:pt x="3055715" y="826066"/>
                  </a:cubicBezTo>
                  <a:cubicBezTo>
                    <a:pt x="3206020" y="981800"/>
                    <a:pt x="3318510" y="1182872"/>
                    <a:pt x="3449765" y="1371087"/>
                  </a:cubicBezTo>
                  <a:cubicBezTo>
                    <a:pt x="3487388" y="1424522"/>
                    <a:pt x="3526536" y="1477005"/>
                    <a:pt x="3568256" y="1527106"/>
                  </a:cubicBezTo>
                  <a:cubicBezTo>
                    <a:pt x="3842004" y="1856576"/>
                    <a:pt x="4221766" y="2052505"/>
                    <a:pt x="4607909" y="2114894"/>
                  </a:cubicBezTo>
                  <a:cubicBezTo>
                    <a:pt x="4712018" y="2131372"/>
                    <a:pt x="4816793" y="2137087"/>
                    <a:pt x="4921092" y="2132515"/>
                  </a:cubicBezTo>
                  <a:cubicBezTo>
                    <a:pt x="5189887" y="2120704"/>
                    <a:pt x="5455539" y="2043837"/>
                    <a:pt x="5722811" y="1906010"/>
                  </a:cubicBezTo>
                  <a:cubicBezTo>
                    <a:pt x="5941314" y="1792568"/>
                    <a:pt x="6150578" y="1644644"/>
                    <a:pt x="6349746" y="1479672"/>
                  </a:cubicBezTo>
                  <a:cubicBezTo>
                    <a:pt x="6439567" y="1405281"/>
                    <a:pt x="6527673" y="1327367"/>
                    <a:pt x="6614541" y="1247262"/>
                  </a:cubicBezTo>
                  <a:cubicBezTo>
                    <a:pt x="6881908" y="1000469"/>
                    <a:pt x="7140893" y="731292"/>
                    <a:pt x="7405116" y="480213"/>
                  </a:cubicBezTo>
                  <a:cubicBezTo>
                    <a:pt x="7475029" y="414110"/>
                    <a:pt x="7544848" y="349435"/>
                    <a:pt x="7614762" y="286284"/>
                  </a:cubicBezTo>
                  <a:cubicBezTo>
                    <a:pt x="7735919" y="176080"/>
                    <a:pt x="7861269" y="68257"/>
                    <a:pt x="8002810" y="19679"/>
                  </a:cubicBezTo>
                  <a:cubicBezTo>
                    <a:pt x="8095012" y="-11944"/>
                    <a:pt x="8183594" y="-3371"/>
                    <a:pt x="8268081" y="30538"/>
                  </a:cubicBezTo>
                  <a:cubicBezTo>
                    <a:pt x="8444579" y="100833"/>
                    <a:pt x="8610695" y="291618"/>
                    <a:pt x="8750903" y="438970"/>
                  </a:cubicBezTo>
                  <a:cubicBezTo>
                    <a:pt x="8991409" y="691573"/>
                    <a:pt x="9296495" y="945795"/>
                    <a:pt x="9579769" y="76882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51" name="Freeform: Shape 150">
              <a:extLst>
                <a:ext uri="{FF2B5EF4-FFF2-40B4-BE49-F238E27FC236}">
                  <a16:creationId xmlns:a16="http://schemas.microsoft.com/office/drawing/2014/main" id="{02084E82-DAF3-41E3-80D4-122667059D59}"/>
                </a:ext>
              </a:extLst>
            </p:cNvPr>
            <p:cNvSpPr/>
            <p:nvPr/>
          </p:nvSpPr>
          <p:spPr>
            <a:xfrm>
              <a:off x="2038885" y="7129979"/>
              <a:ext cx="9686925" cy="2276475"/>
            </a:xfrm>
            <a:custGeom>
              <a:avLst/>
              <a:gdLst>
                <a:gd name="connsiteX0" fmla="*/ 0 w 9686925"/>
                <a:gd name="connsiteY0" fmla="*/ 402582 h 2276475"/>
                <a:gd name="connsiteX1" fmla="*/ 1627061 w 9686925"/>
                <a:gd name="connsiteY1" fmla="*/ 743005 h 2276475"/>
                <a:gd name="connsiteX2" fmla="*/ 3106008 w 9686925"/>
                <a:gd name="connsiteY2" fmla="*/ 845208 h 2276475"/>
                <a:gd name="connsiteX3" fmla="*/ 3604832 w 9686925"/>
                <a:gd name="connsiteY3" fmla="*/ 1662739 h 2276475"/>
                <a:gd name="connsiteX4" fmla="*/ 4981099 w 9686925"/>
                <a:gd name="connsiteY4" fmla="*/ 2272053 h 2276475"/>
                <a:gd name="connsiteX5" fmla="*/ 6434899 w 9686925"/>
                <a:gd name="connsiteY5" fmla="*/ 1571680 h 2276475"/>
                <a:gd name="connsiteX6" fmla="*/ 7704296 w 9686925"/>
                <a:gd name="connsiteY6" fmla="*/ 333049 h 2276475"/>
                <a:gd name="connsiteX7" fmla="*/ 8091583 w 9686925"/>
                <a:gd name="connsiteY7" fmla="*/ 26535 h 2276475"/>
                <a:gd name="connsiteX8" fmla="*/ 8846249 w 9686925"/>
                <a:gd name="connsiteY8" fmla="*/ 449921 h 2276475"/>
                <a:gd name="connsiteX9" fmla="*/ 9691688 w 9686925"/>
                <a:gd name="connsiteY9" fmla="*/ 830826 h 2276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86925" h="2276475">
                  <a:moveTo>
                    <a:pt x="0" y="402582"/>
                  </a:moveTo>
                  <a:cubicBezTo>
                    <a:pt x="417957" y="714335"/>
                    <a:pt x="1129856" y="957984"/>
                    <a:pt x="1627061" y="743005"/>
                  </a:cubicBezTo>
                  <a:cubicBezTo>
                    <a:pt x="2162080" y="511738"/>
                    <a:pt x="2654332" y="293139"/>
                    <a:pt x="3106008" y="845208"/>
                  </a:cubicBezTo>
                  <a:cubicBezTo>
                    <a:pt x="3300698" y="1083238"/>
                    <a:pt x="3422714" y="1408041"/>
                    <a:pt x="3604832" y="1662739"/>
                  </a:cubicBezTo>
                  <a:cubicBezTo>
                    <a:pt x="3942588" y="2135084"/>
                    <a:pt x="4470273" y="2327394"/>
                    <a:pt x="4981099" y="2272053"/>
                  </a:cubicBezTo>
                  <a:cubicBezTo>
                    <a:pt x="5491924" y="2216713"/>
                    <a:pt x="5987606" y="1935630"/>
                    <a:pt x="6434899" y="1571680"/>
                  </a:cubicBezTo>
                  <a:cubicBezTo>
                    <a:pt x="6882289" y="1207730"/>
                    <a:pt x="7289007" y="760722"/>
                    <a:pt x="7704296" y="333049"/>
                  </a:cubicBezTo>
                  <a:cubicBezTo>
                    <a:pt x="7824026" y="209700"/>
                    <a:pt x="7948422" y="85209"/>
                    <a:pt x="8091583" y="26535"/>
                  </a:cubicBezTo>
                  <a:cubicBezTo>
                    <a:pt x="8387239" y="-94719"/>
                    <a:pt x="8647367" y="226274"/>
                    <a:pt x="8846249" y="449921"/>
                  </a:cubicBezTo>
                  <a:cubicBezTo>
                    <a:pt x="9081326" y="714335"/>
                    <a:pt x="9386697" y="987131"/>
                    <a:pt x="9691688" y="830826"/>
                  </a:cubicBezTo>
                </a:path>
              </a:pathLst>
            </a:custGeom>
            <a:noFill/>
            <a:ln w="6350" cap="rnd">
              <a:solidFill>
                <a:srgbClr val="EDF0F7"/>
              </a:solidFill>
              <a:prstDash val="solid"/>
              <a:round/>
            </a:ln>
          </p:spPr>
          <p:txBody>
            <a:bodyPr rtlCol="0" anchor="ctr"/>
            <a:lstStyle/>
            <a:p>
              <a:endParaRPr lang="en-US">
                <a:solidFill>
                  <a:prstClr val="black"/>
                </a:solidFill>
              </a:endParaRPr>
            </a:p>
          </p:txBody>
        </p:sp>
      </p:grpSp>
      <p:sp>
        <p:nvSpPr>
          <p:cNvPr id="2" name="Chevron 1"/>
          <p:cNvSpPr/>
          <p:nvPr/>
        </p:nvSpPr>
        <p:spPr>
          <a:xfrm rot="5400000">
            <a:off x="7007021" y="-2691095"/>
            <a:ext cx="1669162" cy="7552344"/>
          </a:xfrm>
          <a:prstGeom prst="chevron">
            <a:avLst>
              <a:gd name="adj" fmla="val 30495"/>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r-FR" b="1" dirty="0">
                <a:solidFill>
                  <a:schemeClr val="tx1"/>
                </a:solidFill>
              </a:rPr>
              <a:t>  Ils définissent un certain nombre de règles de comportement auxquelles les membres du groupe doivent se soumettre sous peine de sanctions, voire d’exclusion.</a:t>
            </a:r>
          </a:p>
        </p:txBody>
      </p:sp>
      <p:sp>
        <p:nvSpPr>
          <p:cNvPr id="60" name="Chevron 59"/>
          <p:cNvSpPr/>
          <p:nvPr/>
        </p:nvSpPr>
        <p:spPr>
          <a:xfrm rot="5400000">
            <a:off x="7071877" y="-1280476"/>
            <a:ext cx="1600099" cy="7552342"/>
          </a:xfrm>
          <a:prstGeom prst="chevron">
            <a:avLst>
              <a:gd name="adj" fmla="val 3049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r-FR" sz="2000" b="1" dirty="0">
                <a:solidFill>
                  <a:schemeClr val="tx1"/>
                </a:solidFill>
              </a:rPr>
              <a:t>Ils font référence au passé de l’entreprise et se transmettent sous la forme de récits idéalisés basés sur des faits réels. Le mythe joue un rôle sécurisant. Il est le reflet d’un passé, mais aussi le garant d’un avenir</a:t>
            </a:r>
          </a:p>
        </p:txBody>
      </p:sp>
      <p:sp>
        <p:nvSpPr>
          <p:cNvPr id="61" name="Chevron 60"/>
          <p:cNvSpPr/>
          <p:nvPr/>
        </p:nvSpPr>
        <p:spPr>
          <a:xfrm rot="5400000">
            <a:off x="6824104" y="259897"/>
            <a:ext cx="1994741" cy="7611023"/>
          </a:xfrm>
          <a:prstGeom prst="chevron">
            <a:avLst>
              <a:gd name="adj" fmla="val 3049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r-FR" b="1" dirty="0">
                <a:solidFill>
                  <a:schemeClr val="tx1"/>
                </a:solidFill>
              </a:rPr>
              <a:t>Il s’agit d’actes qui se répètent permettant de manifester un consensus. Le respect du rite correspond à une volonté de se rassurer, en manifestant son appartenance à un groupe </a:t>
            </a:r>
          </a:p>
          <a:p>
            <a:pPr algn="ctr"/>
            <a:r>
              <a:rPr lang="fr-FR" b="1" dirty="0">
                <a:solidFill>
                  <a:schemeClr val="tx1"/>
                </a:solidFill>
              </a:rPr>
              <a:t>(Toute technique de gestion est susceptible de devenir rituelle dès le moment où les détenteurs du pouvoir la singularisent)</a:t>
            </a:r>
          </a:p>
        </p:txBody>
      </p:sp>
      <p:sp>
        <p:nvSpPr>
          <p:cNvPr id="62" name="Chevron 61"/>
          <p:cNvSpPr/>
          <p:nvPr/>
        </p:nvSpPr>
        <p:spPr>
          <a:xfrm rot="5400000">
            <a:off x="6914482" y="1932965"/>
            <a:ext cx="1845026" cy="7543130"/>
          </a:xfrm>
          <a:prstGeom prst="chevron">
            <a:avLst>
              <a:gd name="adj" fmla="val 30495"/>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r-FR" b="1" dirty="0">
                <a:solidFill>
                  <a:schemeClr val="tx1"/>
                </a:solidFill>
              </a:rPr>
              <a:t>    Ce sont des sujets qui constituent les manifestations d’une peur collective. Les tabous peuvent se matérialiser sous la forme « d’événements-catastrophes pouvant affecter les produits de l’entreprise et que les dirigeants sont incapables de prévoir parce qu’un tel exercice est pour eux trop anxiogène ».</a:t>
            </a:r>
          </a:p>
        </p:txBody>
      </p:sp>
      <p:sp>
        <p:nvSpPr>
          <p:cNvPr id="59" name="Espace réservé du numéro de diapositive 3"/>
          <p:cNvSpPr txBox="1">
            <a:spLocks/>
          </p:cNvSpPr>
          <p:nvPr/>
        </p:nvSpPr>
        <p:spPr>
          <a:xfrm>
            <a:off x="8598770" y="6539942"/>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F4668DC-857F-487D-BFFA-8C0CA5037977}" type="slidenum">
              <a:rPr lang="fr-BE" smtClean="0"/>
              <a:pPr/>
              <a:t>19</a:t>
            </a:fld>
            <a:endParaRPr lang="fr-BE"/>
          </a:p>
        </p:txBody>
      </p:sp>
      <p:sp>
        <p:nvSpPr>
          <p:cNvPr id="63" name="ZoneTexte 62">
            <a:extLst>
              <a:ext uri="{FF2B5EF4-FFF2-40B4-BE49-F238E27FC236}">
                <a16:creationId xmlns:a16="http://schemas.microsoft.com/office/drawing/2014/main" id="{A0EADA7D-B569-49A8-8D51-3B19F1C101CA}"/>
              </a:ext>
            </a:extLst>
          </p:cNvPr>
          <p:cNvSpPr txBox="1"/>
          <p:nvPr/>
        </p:nvSpPr>
        <p:spPr>
          <a:xfrm>
            <a:off x="115410" y="158135"/>
            <a:ext cx="3589338" cy="461665"/>
          </a:xfrm>
          <a:prstGeom prst="rect">
            <a:avLst/>
          </a:prstGeom>
          <a:noFill/>
        </p:spPr>
        <p:txBody>
          <a:bodyPr wrap="square" rtlCol="0">
            <a:spAutoFit/>
          </a:bodyPr>
          <a:lstStyle/>
          <a:p>
            <a:r>
              <a:rPr lang="en-CA" sz="2400" b="1" dirty="0">
                <a:solidFill>
                  <a:srgbClr val="FF0000"/>
                </a:solidFill>
              </a:rPr>
              <a:t>4 : La culture</a:t>
            </a:r>
          </a:p>
        </p:txBody>
      </p:sp>
      <p:sp>
        <p:nvSpPr>
          <p:cNvPr id="47" name="Rectangle 46">
            <a:extLst>
              <a:ext uri="{FF2B5EF4-FFF2-40B4-BE49-F238E27FC236}">
                <a16:creationId xmlns:a16="http://schemas.microsoft.com/office/drawing/2014/main" id="{08CA63B0-2FD9-430A-AFC9-2D409C32B7D3}"/>
              </a:ext>
            </a:extLst>
          </p:cNvPr>
          <p:cNvSpPr/>
          <p:nvPr/>
        </p:nvSpPr>
        <p:spPr>
          <a:xfrm>
            <a:off x="1653242" y="723073"/>
            <a:ext cx="2625848" cy="54971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t>Les croyances, valeurs et normes</a:t>
            </a:r>
          </a:p>
        </p:txBody>
      </p:sp>
      <p:sp>
        <p:nvSpPr>
          <p:cNvPr id="48" name="Rectangle 47">
            <a:extLst>
              <a:ext uri="{FF2B5EF4-FFF2-40B4-BE49-F238E27FC236}">
                <a16:creationId xmlns:a16="http://schemas.microsoft.com/office/drawing/2014/main" id="{B97B735F-BE0E-49A1-A075-6523281F3DE6}"/>
              </a:ext>
            </a:extLst>
          </p:cNvPr>
          <p:cNvSpPr/>
          <p:nvPr/>
        </p:nvSpPr>
        <p:spPr>
          <a:xfrm>
            <a:off x="1578330" y="1994702"/>
            <a:ext cx="2625848" cy="54971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t>Les mythes et histoires</a:t>
            </a:r>
          </a:p>
        </p:txBody>
      </p:sp>
      <p:sp>
        <p:nvSpPr>
          <p:cNvPr id="49" name="Rectangle 48">
            <a:extLst>
              <a:ext uri="{FF2B5EF4-FFF2-40B4-BE49-F238E27FC236}">
                <a16:creationId xmlns:a16="http://schemas.microsoft.com/office/drawing/2014/main" id="{391E0F32-48D5-45B0-BDB9-E019373A9BFC}"/>
              </a:ext>
            </a:extLst>
          </p:cNvPr>
          <p:cNvSpPr/>
          <p:nvPr/>
        </p:nvSpPr>
        <p:spPr>
          <a:xfrm>
            <a:off x="1578330" y="3579308"/>
            <a:ext cx="2625848" cy="54971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t>Les rites collectifs</a:t>
            </a:r>
          </a:p>
        </p:txBody>
      </p:sp>
      <p:sp>
        <p:nvSpPr>
          <p:cNvPr id="50" name="Rectangle 49">
            <a:extLst>
              <a:ext uri="{FF2B5EF4-FFF2-40B4-BE49-F238E27FC236}">
                <a16:creationId xmlns:a16="http://schemas.microsoft.com/office/drawing/2014/main" id="{E17C2364-86FF-4399-A7F2-A82E1F3BDD9E}"/>
              </a:ext>
            </a:extLst>
          </p:cNvPr>
          <p:cNvSpPr/>
          <p:nvPr/>
        </p:nvSpPr>
        <p:spPr>
          <a:xfrm>
            <a:off x="1653242" y="5062779"/>
            <a:ext cx="2625848" cy="54971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t>Les tabous</a:t>
            </a:r>
          </a:p>
        </p:txBody>
      </p:sp>
    </p:spTree>
    <p:extLst>
      <p:ext uri="{BB962C8B-B14F-4D97-AF65-F5344CB8AC3E}">
        <p14:creationId xmlns:p14="http://schemas.microsoft.com/office/powerpoint/2010/main" val="194894644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wipe(left)">
                                      <p:cBhvr>
                                        <p:cTn id="7" dur="2000"/>
                                        <p:tgtEl>
                                          <p:spTgt spid="11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1000"/>
                                        <p:tgtEl>
                                          <p:spTgt spid="47"/>
                                        </p:tgtEl>
                                      </p:cBhvr>
                                    </p:animEffect>
                                    <p:anim calcmode="lin" valueType="num">
                                      <p:cBhvr>
                                        <p:cTn id="13" dur="1000" fill="hold"/>
                                        <p:tgtEl>
                                          <p:spTgt spid="47"/>
                                        </p:tgtEl>
                                        <p:attrNameLst>
                                          <p:attrName>ppt_x</p:attrName>
                                        </p:attrNameLst>
                                      </p:cBhvr>
                                      <p:tavLst>
                                        <p:tav tm="0">
                                          <p:val>
                                            <p:strVal val="#ppt_x"/>
                                          </p:val>
                                        </p:tav>
                                        <p:tav tm="100000">
                                          <p:val>
                                            <p:strVal val="#ppt_x"/>
                                          </p:val>
                                        </p:tav>
                                      </p:tavLst>
                                    </p:anim>
                                    <p:anim calcmode="lin" valueType="num">
                                      <p:cBhvr>
                                        <p:cTn id="14"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fade">
                                      <p:cBhvr>
                                        <p:cTn id="26" dur="1000"/>
                                        <p:tgtEl>
                                          <p:spTgt spid="48"/>
                                        </p:tgtEl>
                                      </p:cBhvr>
                                    </p:animEffect>
                                    <p:anim calcmode="lin" valueType="num">
                                      <p:cBhvr>
                                        <p:cTn id="27" dur="1000" fill="hold"/>
                                        <p:tgtEl>
                                          <p:spTgt spid="48"/>
                                        </p:tgtEl>
                                        <p:attrNameLst>
                                          <p:attrName>ppt_x</p:attrName>
                                        </p:attrNameLst>
                                      </p:cBhvr>
                                      <p:tavLst>
                                        <p:tav tm="0">
                                          <p:val>
                                            <p:strVal val="#ppt_x"/>
                                          </p:val>
                                        </p:tav>
                                        <p:tav tm="100000">
                                          <p:val>
                                            <p:strVal val="#ppt_x"/>
                                          </p:val>
                                        </p:tav>
                                      </p:tavLst>
                                    </p:anim>
                                    <p:anim calcmode="lin" valueType="num">
                                      <p:cBhvr>
                                        <p:cTn id="28"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1000"/>
                                        <p:tgtEl>
                                          <p:spTgt spid="60"/>
                                        </p:tgtEl>
                                      </p:cBhvr>
                                    </p:animEffect>
                                    <p:anim calcmode="lin" valueType="num">
                                      <p:cBhvr>
                                        <p:cTn id="34" dur="1000" fill="hold"/>
                                        <p:tgtEl>
                                          <p:spTgt spid="60"/>
                                        </p:tgtEl>
                                        <p:attrNameLst>
                                          <p:attrName>ppt_x</p:attrName>
                                        </p:attrNameLst>
                                      </p:cBhvr>
                                      <p:tavLst>
                                        <p:tav tm="0">
                                          <p:val>
                                            <p:strVal val="#ppt_x"/>
                                          </p:val>
                                        </p:tav>
                                        <p:tav tm="100000">
                                          <p:val>
                                            <p:strVal val="#ppt_x"/>
                                          </p:val>
                                        </p:tav>
                                      </p:tavLst>
                                    </p:anim>
                                    <p:anim calcmode="lin" valueType="num">
                                      <p:cBhvr>
                                        <p:cTn id="35"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1000"/>
                                        <p:tgtEl>
                                          <p:spTgt spid="49"/>
                                        </p:tgtEl>
                                      </p:cBhvr>
                                    </p:animEffect>
                                    <p:anim calcmode="lin" valueType="num">
                                      <p:cBhvr>
                                        <p:cTn id="41" dur="1000" fill="hold"/>
                                        <p:tgtEl>
                                          <p:spTgt spid="49"/>
                                        </p:tgtEl>
                                        <p:attrNameLst>
                                          <p:attrName>ppt_x</p:attrName>
                                        </p:attrNameLst>
                                      </p:cBhvr>
                                      <p:tavLst>
                                        <p:tav tm="0">
                                          <p:val>
                                            <p:strVal val="#ppt_x"/>
                                          </p:val>
                                        </p:tav>
                                        <p:tav tm="100000">
                                          <p:val>
                                            <p:strVal val="#ppt_x"/>
                                          </p:val>
                                        </p:tav>
                                      </p:tavLst>
                                    </p:anim>
                                    <p:anim calcmode="lin" valueType="num">
                                      <p:cBhvr>
                                        <p:cTn id="42"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61"/>
                                        </p:tgtEl>
                                        <p:attrNameLst>
                                          <p:attrName>style.visibility</p:attrName>
                                        </p:attrNameLst>
                                      </p:cBhvr>
                                      <p:to>
                                        <p:strVal val="visible"/>
                                      </p:to>
                                    </p:set>
                                    <p:animEffect transition="in" filter="fade">
                                      <p:cBhvr>
                                        <p:cTn id="47" dur="1000"/>
                                        <p:tgtEl>
                                          <p:spTgt spid="61"/>
                                        </p:tgtEl>
                                      </p:cBhvr>
                                    </p:animEffect>
                                    <p:anim calcmode="lin" valueType="num">
                                      <p:cBhvr>
                                        <p:cTn id="48" dur="1000" fill="hold"/>
                                        <p:tgtEl>
                                          <p:spTgt spid="61"/>
                                        </p:tgtEl>
                                        <p:attrNameLst>
                                          <p:attrName>ppt_x</p:attrName>
                                        </p:attrNameLst>
                                      </p:cBhvr>
                                      <p:tavLst>
                                        <p:tav tm="0">
                                          <p:val>
                                            <p:strVal val="#ppt_x"/>
                                          </p:val>
                                        </p:tav>
                                        <p:tav tm="100000">
                                          <p:val>
                                            <p:strVal val="#ppt_x"/>
                                          </p:val>
                                        </p:tav>
                                      </p:tavLst>
                                    </p:anim>
                                    <p:anim calcmode="lin" valueType="num">
                                      <p:cBhvr>
                                        <p:cTn id="49"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50"/>
                                        </p:tgtEl>
                                        <p:attrNameLst>
                                          <p:attrName>style.visibility</p:attrName>
                                        </p:attrNameLst>
                                      </p:cBhvr>
                                      <p:to>
                                        <p:strVal val="visible"/>
                                      </p:to>
                                    </p:set>
                                    <p:animEffect transition="in" filter="fade">
                                      <p:cBhvr>
                                        <p:cTn id="54" dur="1000"/>
                                        <p:tgtEl>
                                          <p:spTgt spid="50"/>
                                        </p:tgtEl>
                                      </p:cBhvr>
                                    </p:animEffect>
                                    <p:anim calcmode="lin" valueType="num">
                                      <p:cBhvr>
                                        <p:cTn id="55" dur="1000" fill="hold"/>
                                        <p:tgtEl>
                                          <p:spTgt spid="50"/>
                                        </p:tgtEl>
                                        <p:attrNameLst>
                                          <p:attrName>ppt_x</p:attrName>
                                        </p:attrNameLst>
                                      </p:cBhvr>
                                      <p:tavLst>
                                        <p:tav tm="0">
                                          <p:val>
                                            <p:strVal val="#ppt_x"/>
                                          </p:val>
                                        </p:tav>
                                        <p:tav tm="100000">
                                          <p:val>
                                            <p:strVal val="#ppt_x"/>
                                          </p:val>
                                        </p:tav>
                                      </p:tavLst>
                                    </p:anim>
                                    <p:anim calcmode="lin" valueType="num">
                                      <p:cBhvr>
                                        <p:cTn id="56"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62"/>
                                        </p:tgtEl>
                                        <p:attrNameLst>
                                          <p:attrName>style.visibility</p:attrName>
                                        </p:attrNameLst>
                                      </p:cBhvr>
                                      <p:to>
                                        <p:strVal val="visible"/>
                                      </p:to>
                                    </p:set>
                                    <p:animEffect transition="in" filter="fade">
                                      <p:cBhvr>
                                        <p:cTn id="61" dur="1000"/>
                                        <p:tgtEl>
                                          <p:spTgt spid="62"/>
                                        </p:tgtEl>
                                      </p:cBhvr>
                                    </p:animEffect>
                                    <p:anim calcmode="lin" valueType="num">
                                      <p:cBhvr>
                                        <p:cTn id="62" dur="1000" fill="hold"/>
                                        <p:tgtEl>
                                          <p:spTgt spid="62"/>
                                        </p:tgtEl>
                                        <p:attrNameLst>
                                          <p:attrName>ppt_x</p:attrName>
                                        </p:attrNameLst>
                                      </p:cBhvr>
                                      <p:tavLst>
                                        <p:tav tm="0">
                                          <p:val>
                                            <p:strVal val="#ppt_x"/>
                                          </p:val>
                                        </p:tav>
                                        <p:tav tm="100000">
                                          <p:val>
                                            <p:strVal val="#ppt_x"/>
                                          </p:val>
                                        </p:tav>
                                      </p:tavLst>
                                    </p:anim>
                                    <p:anim calcmode="lin" valueType="num">
                                      <p:cBhvr>
                                        <p:cTn id="63"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0" grpId="0" animBg="1"/>
      <p:bldP spid="61" grpId="0" animBg="1"/>
      <p:bldP spid="62" grpId="0" animBg="1"/>
      <p:bldP spid="47" grpId="0" animBg="1"/>
      <p:bldP spid="48" grpId="0" animBg="1"/>
      <p:bldP spid="49" grpId="0" animBg="1"/>
      <p:bldP spid="5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9635" y="-150766"/>
            <a:ext cx="13011150" cy="7258050"/>
          </a:xfrm>
          <a:prstGeom prst="rect">
            <a:avLst/>
          </a:prstGeom>
          <a:solidFill>
            <a:srgbClr val="F0F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hteck 8">
            <a:extLst>
              <a:ext uri="{FF2B5EF4-FFF2-40B4-BE49-F238E27FC236}">
                <a16:creationId xmlns:a16="http://schemas.microsoft.com/office/drawing/2014/main" id="{27F5EABC-6B51-1A4A-8B83-88EDBE3D6582}"/>
              </a:ext>
            </a:extLst>
          </p:cNvPr>
          <p:cNvSpPr/>
          <p:nvPr/>
        </p:nvSpPr>
        <p:spPr>
          <a:xfrm flipH="1">
            <a:off x="9959244" y="86430"/>
            <a:ext cx="9440006" cy="6685140"/>
          </a:xfrm>
          <a:prstGeom prst="rect">
            <a:avLst/>
          </a:prstGeom>
          <a:blipFill>
            <a:blip r:embed="rId3">
              <a:alphaModFix/>
              <a:extLst>
                <a:ext uri="{BEBA8EAE-BF5A-486C-A8C5-ECC9F3942E4B}">
                  <a14:imgProps xmlns:a14="http://schemas.microsoft.com/office/drawing/2010/main">
                    <a14:imgLayer r:embed="rId4">
                      <a14:imgEffect>
                        <a14:brightnessContrast bright="17000"/>
                      </a14:imgEffect>
                    </a14:imgLayer>
                  </a14:imgProps>
                </a:ext>
              </a:extLst>
            </a:blip>
            <a:stretch>
              <a:fillRect l="-8246" r="-824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p>
        </p:txBody>
      </p:sp>
      <p:sp>
        <p:nvSpPr>
          <p:cNvPr id="23" name="Träne 39">
            <a:extLst>
              <a:ext uri="{FF2B5EF4-FFF2-40B4-BE49-F238E27FC236}">
                <a16:creationId xmlns:a16="http://schemas.microsoft.com/office/drawing/2014/main" id="{9118581A-3AA2-8046-96FE-C760619E47E3}"/>
              </a:ext>
            </a:extLst>
          </p:cNvPr>
          <p:cNvSpPr/>
          <p:nvPr/>
        </p:nvSpPr>
        <p:spPr>
          <a:xfrm>
            <a:off x="6159406" y="2345585"/>
            <a:ext cx="1485955" cy="1485955"/>
          </a:xfrm>
          <a:prstGeom prst="teardrop">
            <a:avLst/>
          </a:prstGeom>
          <a:solidFill>
            <a:srgbClr val="5B9BD5"/>
          </a:solidFill>
          <a:ln w="63500">
            <a:solidFill>
              <a:srgbClr val="5B9BD5"/>
            </a:solidFill>
          </a:ln>
          <a:effectLst>
            <a:outerShdw blurRad="190500" dist="38100" dir="2700000" algn="tl" rotWithShape="0">
              <a:schemeClr val="bg1">
                <a:alpha val="1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de-DE" sz="900" dirty="0">
              <a:latin typeface="Century Gothic" panose="020B0502020202020204" pitchFamily="34" charset="0"/>
            </a:endParaRPr>
          </a:p>
        </p:txBody>
      </p:sp>
      <p:sp>
        <p:nvSpPr>
          <p:cNvPr id="24" name="Träne 39">
            <a:extLst>
              <a:ext uri="{FF2B5EF4-FFF2-40B4-BE49-F238E27FC236}">
                <a16:creationId xmlns:a16="http://schemas.microsoft.com/office/drawing/2014/main" id="{60F50286-239B-EF4F-8A78-781B7150EC58}"/>
              </a:ext>
            </a:extLst>
          </p:cNvPr>
          <p:cNvSpPr/>
          <p:nvPr/>
        </p:nvSpPr>
        <p:spPr>
          <a:xfrm rot="10800000">
            <a:off x="4552678" y="3951501"/>
            <a:ext cx="1485955" cy="1485955"/>
          </a:xfrm>
          <a:prstGeom prst="teardrop">
            <a:avLst/>
          </a:prstGeom>
          <a:solidFill>
            <a:srgbClr val="5B9BD5"/>
          </a:solidFill>
          <a:ln w="63500">
            <a:solidFill>
              <a:srgbClr val="5B9BD5"/>
            </a:solidFill>
          </a:ln>
          <a:effectLst>
            <a:outerShdw blurRad="190500" dist="38100" dir="2700000" algn="tl" rotWithShape="0">
              <a:schemeClr val="bg1">
                <a:alpha val="1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de-DE" sz="900" dirty="0">
              <a:latin typeface="Century Gothic" panose="020B0502020202020204" pitchFamily="34" charset="0"/>
            </a:endParaRPr>
          </a:p>
        </p:txBody>
      </p:sp>
      <p:sp>
        <p:nvSpPr>
          <p:cNvPr id="22" name="Träne 39">
            <a:extLst>
              <a:ext uri="{FF2B5EF4-FFF2-40B4-BE49-F238E27FC236}">
                <a16:creationId xmlns:a16="http://schemas.microsoft.com/office/drawing/2014/main" id="{3DE52051-01B0-7B44-83AB-C8E384C3A3DC}"/>
              </a:ext>
            </a:extLst>
          </p:cNvPr>
          <p:cNvSpPr/>
          <p:nvPr/>
        </p:nvSpPr>
        <p:spPr>
          <a:xfrm rot="5400000">
            <a:off x="6148794" y="3951501"/>
            <a:ext cx="1485955" cy="1485955"/>
          </a:xfrm>
          <a:prstGeom prst="teardrop">
            <a:avLst/>
          </a:prstGeom>
          <a:solidFill>
            <a:srgbClr val="4B5B68"/>
          </a:solidFill>
          <a:ln w="63500">
            <a:solidFill>
              <a:srgbClr val="4B5B68"/>
            </a:solidFill>
          </a:ln>
          <a:effectLst>
            <a:outerShdw blurRad="190500" dist="38100" dir="2700000" algn="tl" rotWithShape="0">
              <a:schemeClr val="bg1">
                <a:alpha val="1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de-DE" sz="900" dirty="0">
              <a:latin typeface="Century Gothic" panose="020B0502020202020204" pitchFamily="34" charset="0"/>
            </a:endParaRPr>
          </a:p>
        </p:txBody>
      </p:sp>
      <p:sp>
        <p:nvSpPr>
          <p:cNvPr id="21" name="Träne 39">
            <a:extLst>
              <a:ext uri="{FF2B5EF4-FFF2-40B4-BE49-F238E27FC236}">
                <a16:creationId xmlns:a16="http://schemas.microsoft.com/office/drawing/2014/main" id="{0DCEB049-B572-C545-B39D-09DE8B6B7AF0}"/>
              </a:ext>
            </a:extLst>
          </p:cNvPr>
          <p:cNvSpPr/>
          <p:nvPr/>
        </p:nvSpPr>
        <p:spPr>
          <a:xfrm rot="16200000">
            <a:off x="4552679" y="2348763"/>
            <a:ext cx="1485955" cy="1485955"/>
          </a:xfrm>
          <a:prstGeom prst="teardrop">
            <a:avLst/>
          </a:prstGeom>
          <a:solidFill>
            <a:srgbClr val="4B5B68"/>
          </a:solidFill>
          <a:ln w="63500">
            <a:solidFill>
              <a:srgbClr val="4B5B68"/>
            </a:solidFill>
          </a:ln>
          <a:effectLst>
            <a:outerShdw blurRad="190500" dist="38100" dir="2700000" algn="tl" rotWithShape="0">
              <a:schemeClr val="bg1">
                <a:alpha val="1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de-DE" sz="900" dirty="0">
              <a:latin typeface="Century Gothic" panose="020B0502020202020204" pitchFamily="34" charset="0"/>
            </a:endParaRPr>
          </a:p>
        </p:txBody>
      </p:sp>
      <p:sp>
        <p:nvSpPr>
          <p:cNvPr id="39" name="Träne 38"/>
          <p:cNvSpPr/>
          <p:nvPr/>
        </p:nvSpPr>
        <p:spPr>
          <a:xfrm>
            <a:off x="6341562" y="2348763"/>
            <a:ext cx="1303260" cy="1303260"/>
          </a:xfrm>
          <a:prstGeom prst="teardrop">
            <a:avLst/>
          </a:prstGeom>
          <a:solidFill>
            <a:srgbClr val="4B5B68"/>
          </a:solidFill>
          <a:ln w="63500">
            <a:solidFill>
              <a:srgbClr val="4B5B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de-DE" sz="900">
              <a:latin typeface="Century Gothic" panose="020B0502020202020204" pitchFamily="34" charset="0"/>
            </a:endParaRPr>
          </a:p>
        </p:txBody>
      </p:sp>
      <p:sp>
        <p:nvSpPr>
          <p:cNvPr id="40" name="Träne 39"/>
          <p:cNvSpPr/>
          <p:nvPr/>
        </p:nvSpPr>
        <p:spPr>
          <a:xfrm rot="16200000">
            <a:off x="4552680" y="2348763"/>
            <a:ext cx="1303260" cy="1303260"/>
          </a:xfrm>
          <a:prstGeom prst="teardrop">
            <a:avLst/>
          </a:prstGeom>
          <a:solidFill>
            <a:schemeClr val="accent5"/>
          </a:solidFill>
          <a:ln w="63500">
            <a:solidFill>
              <a:schemeClr val="accent5"/>
            </a:solidFill>
          </a:ln>
          <a:effectLst>
            <a:outerShdw blurRad="190500" dist="38100" dir="2700000" algn="tl" rotWithShape="0">
              <a:schemeClr val="bg1">
                <a:alpha val="1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de-DE" sz="900" dirty="0">
              <a:latin typeface="Century Gothic" panose="020B0502020202020204" pitchFamily="34" charset="0"/>
            </a:endParaRPr>
          </a:p>
        </p:txBody>
      </p:sp>
      <p:sp>
        <p:nvSpPr>
          <p:cNvPr id="41" name="Träne 40"/>
          <p:cNvSpPr/>
          <p:nvPr/>
        </p:nvSpPr>
        <p:spPr>
          <a:xfrm rot="10800000">
            <a:off x="4552680" y="4149432"/>
            <a:ext cx="1303260" cy="1303260"/>
          </a:xfrm>
          <a:prstGeom prst="teardrop">
            <a:avLst/>
          </a:prstGeom>
          <a:solidFill>
            <a:srgbClr val="4B5B68"/>
          </a:solidFill>
          <a:ln w="63500">
            <a:solidFill>
              <a:srgbClr val="4B5B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de-DE" sz="900">
              <a:latin typeface="Century Gothic" panose="020B0502020202020204" pitchFamily="34" charset="0"/>
            </a:endParaRPr>
          </a:p>
        </p:txBody>
      </p:sp>
      <p:sp>
        <p:nvSpPr>
          <p:cNvPr id="45" name="Textfeld 44"/>
          <p:cNvSpPr txBox="1"/>
          <p:nvPr/>
        </p:nvSpPr>
        <p:spPr>
          <a:xfrm>
            <a:off x="7949920" y="2554489"/>
            <a:ext cx="2283292" cy="461665"/>
          </a:xfrm>
          <a:prstGeom prst="rect">
            <a:avLst/>
          </a:prstGeom>
          <a:noFill/>
        </p:spPr>
        <p:txBody>
          <a:bodyPr wrap="square" rtlCol="0">
            <a:spAutoFit/>
          </a:bodyPr>
          <a:lstStyle/>
          <a:p>
            <a:r>
              <a:rPr lang="en-US" sz="2400" b="1" spc="20" dirty="0">
                <a:solidFill>
                  <a:schemeClr val="bg2">
                    <a:lumMod val="25000"/>
                  </a:schemeClr>
                </a:solidFill>
                <a:latin typeface="Century Gothic"/>
                <a:cs typeface="Century Gothic"/>
              </a:rPr>
              <a:t>Des </a:t>
            </a:r>
            <a:r>
              <a:rPr lang="en-US" sz="2400" b="1" spc="20" dirty="0" err="1">
                <a:solidFill>
                  <a:schemeClr val="bg2">
                    <a:lumMod val="25000"/>
                  </a:schemeClr>
                </a:solidFill>
                <a:latin typeface="Century Gothic"/>
                <a:cs typeface="Century Gothic"/>
              </a:rPr>
              <a:t>activités</a:t>
            </a:r>
            <a:r>
              <a:rPr lang="en-US" sz="2400" b="1" spc="20" dirty="0">
                <a:solidFill>
                  <a:schemeClr val="bg2">
                    <a:lumMod val="25000"/>
                  </a:schemeClr>
                </a:solidFill>
                <a:latin typeface="Century Gothic"/>
                <a:cs typeface="Century Gothic"/>
              </a:rPr>
              <a:t> </a:t>
            </a:r>
          </a:p>
        </p:txBody>
      </p:sp>
      <p:sp>
        <p:nvSpPr>
          <p:cNvPr id="46" name="Träne 45"/>
          <p:cNvSpPr/>
          <p:nvPr/>
        </p:nvSpPr>
        <p:spPr>
          <a:xfrm rot="5400000">
            <a:off x="6331489" y="4134196"/>
            <a:ext cx="1303260" cy="1303260"/>
          </a:xfrm>
          <a:prstGeom prst="teardrop">
            <a:avLst/>
          </a:prstGeom>
          <a:solidFill>
            <a:srgbClr val="5B9BD5"/>
          </a:solidFill>
          <a:ln w="63500">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de-DE" sz="900">
              <a:latin typeface="Century Gothic" panose="020B0502020202020204" pitchFamily="34" charset="0"/>
            </a:endParaRPr>
          </a:p>
        </p:txBody>
      </p:sp>
      <p:sp>
        <p:nvSpPr>
          <p:cNvPr id="48" name="Textfeld 47"/>
          <p:cNvSpPr txBox="1"/>
          <p:nvPr/>
        </p:nvSpPr>
        <p:spPr>
          <a:xfrm>
            <a:off x="7949920" y="4393258"/>
            <a:ext cx="2629688" cy="1200329"/>
          </a:xfrm>
          <a:prstGeom prst="rect">
            <a:avLst/>
          </a:prstGeom>
          <a:noFill/>
        </p:spPr>
        <p:txBody>
          <a:bodyPr wrap="square" rtlCol="0">
            <a:spAutoFit/>
          </a:bodyPr>
          <a:lstStyle/>
          <a:p>
            <a:r>
              <a:rPr lang="en-US" sz="2400" b="1" spc="20" dirty="0" err="1">
                <a:solidFill>
                  <a:schemeClr val="bg2">
                    <a:lumMod val="25000"/>
                  </a:schemeClr>
                </a:solidFill>
                <a:latin typeface="Century Gothic"/>
                <a:cs typeface="Century Gothic"/>
              </a:rPr>
              <a:t>L’ingénieur</a:t>
            </a:r>
            <a:r>
              <a:rPr lang="en-US" sz="2400" b="1" spc="20" dirty="0">
                <a:solidFill>
                  <a:schemeClr val="bg2">
                    <a:lumMod val="25000"/>
                  </a:schemeClr>
                </a:solidFill>
                <a:latin typeface="Century Gothic"/>
                <a:cs typeface="Century Gothic"/>
              </a:rPr>
              <a:t> entrepreneur de la </a:t>
            </a:r>
            <a:r>
              <a:rPr lang="en-US" sz="2400" b="1" spc="20" dirty="0" err="1">
                <a:solidFill>
                  <a:schemeClr val="bg2">
                    <a:lumMod val="25000"/>
                  </a:schemeClr>
                </a:solidFill>
                <a:latin typeface="Century Gothic"/>
                <a:cs typeface="Century Gothic"/>
              </a:rPr>
              <a:t>semaine</a:t>
            </a:r>
            <a:endParaRPr lang="en-US" sz="2400" b="1" spc="20" dirty="0">
              <a:solidFill>
                <a:schemeClr val="bg2">
                  <a:lumMod val="25000"/>
                </a:schemeClr>
              </a:solidFill>
              <a:latin typeface="Century Gothic"/>
              <a:cs typeface="Century Gothic"/>
            </a:endParaRPr>
          </a:p>
        </p:txBody>
      </p:sp>
      <p:sp>
        <p:nvSpPr>
          <p:cNvPr id="50" name="Textfeld 49"/>
          <p:cNvSpPr txBox="1"/>
          <p:nvPr/>
        </p:nvSpPr>
        <p:spPr>
          <a:xfrm>
            <a:off x="1895139" y="4393258"/>
            <a:ext cx="2367210" cy="830997"/>
          </a:xfrm>
          <a:prstGeom prst="rect">
            <a:avLst/>
          </a:prstGeom>
          <a:noFill/>
        </p:spPr>
        <p:txBody>
          <a:bodyPr wrap="square" rtlCol="0">
            <a:spAutoFit/>
          </a:bodyPr>
          <a:lstStyle/>
          <a:p>
            <a:pPr algn="r"/>
            <a:r>
              <a:rPr lang="en-US" sz="2400" b="1" spc="20" dirty="0">
                <a:solidFill>
                  <a:schemeClr val="bg2">
                    <a:lumMod val="25000"/>
                  </a:schemeClr>
                </a:solidFill>
                <a:latin typeface="Century Gothic"/>
                <a:cs typeface="Century Gothic"/>
              </a:rPr>
              <a:t>Des workshops </a:t>
            </a:r>
          </a:p>
        </p:txBody>
      </p:sp>
      <p:sp>
        <p:nvSpPr>
          <p:cNvPr id="15" name="01">
            <a:extLst>
              <a:ext uri="{FF2B5EF4-FFF2-40B4-BE49-F238E27FC236}">
                <a16:creationId xmlns:a16="http://schemas.microsoft.com/office/drawing/2014/main" id="{D33435D3-E28A-E149-A128-90F684460D5E}"/>
              </a:ext>
            </a:extLst>
          </p:cNvPr>
          <p:cNvSpPr txBox="1"/>
          <p:nvPr/>
        </p:nvSpPr>
        <p:spPr>
          <a:xfrm>
            <a:off x="4833051" y="2835842"/>
            <a:ext cx="769413" cy="355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lnSpc>
                <a:spcPct val="90000"/>
              </a:lnSpc>
              <a:defRPr sz="9000" cap="all" spc="0">
                <a:latin typeface="+mn-lt"/>
                <a:ea typeface="+mn-ea"/>
                <a:cs typeface="+mn-cs"/>
                <a:sym typeface="Montserrat ExtraBold"/>
              </a:defRPr>
            </a:lvl1pPr>
          </a:lstStyle>
          <a:p>
            <a:pPr algn="ctr"/>
            <a:r>
              <a:rPr sz="2200" b="1" spc="300" dirty="0">
                <a:solidFill>
                  <a:schemeClr val="bg1"/>
                </a:solidFill>
                <a:latin typeface="Century Gothic" panose="020B0502020202020204" pitchFamily="34" charset="0"/>
              </a:rPr>
              <a:t>01</a:t>
            </a:r>
          </a:p>
        </p:txBody>
      </p:sp>
      <p:sp>
        <p:nvSpPr>
          <p:cNvPr id="16" name="01">
            <a:extLst>
              <a:ext uri="{FF2B5EF4-FFF2-40B4-BE49-F238E27FC236}">
                <a16:creationId xmlns:a16="http://schemas.microsoft.com/office/drawing/2014/main" id="{D683B833-FD20-D445-B419-2C13383D34BA}"/>
              </a:ext>
            </a:extLst>
          </p:cNvPr>
          <p:cNvSpPr txBox="1"/>
          <p:nvPr/>
        </p:nvSpPr>
        <p:spPr>
          <a:xfrm>
            <a:off x="6621933" y="2835842"/>
            <a:ext cx="769413" cy="355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lnSpc>
                <a:spcPct val="90000"/>
              </a:lnSpc>
              <a:defRPr sz="9000" cap="all" spc="0">
                <a:latin typeface="+mn-lt"/>
                <a:ea typeface="+mn-ea"/>
                <a:cs typeface="+mn-cs"/>
                <a:sym typeface="Montserrat ExtraBold"/>
              </a:defRPr>
            </a:lvl1pPr>
          </a:lstStyle>
          <a:p>
            <a:pPr algn="ctr"/>
            <a:r>
              <a:rPr sz="2200" b="1" spc="300" dirty="0">
                <a:solidFill>
                  <a:schemeClr val="bg1"/>
                </a:solidFill>
                <a:latin typeface="Century Gothic" panose="020B0502020202020204" pitchFamily="34" charset="0"/>
              </a:rPr>
              <a:t>0</a:t>
            </a:r>
            <a:r>
              <a:rPr lang="en-US" sz="2200" b="1" spc="300" dirty="0">
                <a:solidFill>
                  <a:schemeClr val="bg1"/>
                </a:solidFill>
                <a:latin typeface="Century Gothic" panose="020B0502020202020204" pitchFamily="34" charset="0"/>
              </a:rPr>
              <a:t>2</a:t>
            </a:r>
            <a:endParaRPr sz="2200" b="1" spc="300" dirty="0">
              <a:solidFill>
                <a:schemeClr val="bg1"/>
              </a:solidFill>
              <a:latin typeface="Century Gothic" panose="020B0502020202020204" pitchFamily="34" charset="0"/>
            </a:endParaRPr>
          </a:p>
        </p:txBody>
      </p:sp>
      <p:sp>
        <p:nvSpPr>
          <p:cNvPr id="17" name="01">
            <a:extLst>
              <a:ext uri="{FF2B5EF4-FFF2-40B4-BE49-F238E27FC236}">
                <a16:creationId xmlns:a16="http://schemas.microsoft.com/office/drawing/2014/main" id="{D93E8AAC-1EFC-4144-A7B2-825F73B32822}"/>
              </a:ext>
            </a:extLst>
          </p:cNvPr>
          <p:cNvSpPr txBox="1"/>
          <p:nvPr/>
        </p:nvSpPr>
        <p:spPr>
          <a:xfrm>
            <a:off x="4833050" y="4649959"/>
            <a:ext cx="769413" cy="355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lnSpc>
                <a:spcPct val="90000"/>
              </a:lnSpc>
              <a:defRPr sz="9000" cap="all" spc="0">
                <a:latin typeface="+mn-lt"/>
                <a:ea typeface="+mn-ea"/>
                <a:cs typeface="+mn-cs"/>
                <a:sym typeface="Montserrat ExtraBold"/>
              </a:defRPr>
            </a:lvl1pPr>
          </a:lstStyle>
          <a:p>
            <a:pPr algn="ctr"/>
            <a:r>
              <a:rPr sz="2200" b="1" spc="300" dirty="0">
                <a:solidFill>
                  <a:schemeClr val="bg1"/>
                </a:solidFill>
                <a:latin typeface="Century Gothic" panose="020B0502020202020204" pitchFamily="34" charset="0"/>
              </a:rPr>
              <a:t>0</a:t>
            </a:r>
            <a:r>
              <a:rPr lang="en-US" sz="2200" b="1" spc="300" dirty="0">
                <a:solidFill>
                  <a:schemeClr val="bg1"/>
                </a:solidFill>
                <a:latin typeface="Century Gothic" panose="020B0502020202020204" pitchFamily="34" charset="0"/>
              </a:rPr>
              <a:t>3</a:t>
            </a:r>
            <a:endParaRPr sz="2200" b="1" spc="300" dirty="0">
              <a:solidFill>
                <a:schemeClr val="bg1"/>
              </a:solidFill>
              <a:latin typeface="Century Gothic" panose="020B0502020202020204" pitchFamily="34" charset="0"/>
            </a:endParaRPr>
          </a:p>
        </p:txBody>
      </p:sp>
      <p:sp>
        <p:nvSpPr>
          <p:cNvPr id="18" name="01">
            <a:extLst>
              <a:ext uri="{FF2B5EF4-FFF2-40B4-BE49-F238E27FC236}">
                <a16:creationId xmlns:a16="http://schemas.microsoft.com/office/drawing/2014/main" id="{01EF2203-491A-2F4B-B27E-318A6D94642B}"/>
              </a:ext>
            </a:extLst>
          </p:cNvPr>
          <p:cNvSpPr txBox="1"/>
          <p:nvPr/>
        </p:nvSpPr>
        <p:spPr>
          <a:xfrm>
            <a:off x="6611860" y="4649959"/>
            <a:ext cx="769413" cy="355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lnSpc>
                <a:spcPct val="90000"/>
              </a:lnSpc>
              <a:defRPr sz="9000" cap="all" spc="0">
                <a:latin typeface="+mn-lt"/>
                <a:ea typeface="+mn-ea"/>
                <a:cs typeface="+mn-cs"/>
                <a:sym typeface="Montserrat ExtraBold"/>
              </a:defRPr>
            </a:lvl1pPr>
          </a:lstStyle>
          <a:p>
            <a:pPr algn="ctr"/>
            <a:r>
              <a:rPr sz="2200" b="1" spc="300" dirty="0">
                <a:solidFill>
                  <a:schemeClr val="bg1"/>
                </a:solidFill>
                <a:latin typeface="Century Gothic" panose="020B0502020202020204" pitchFamily="34" charset="0"/>
              </a:rPr>
              <a:t>0</a:t>
            </a:r>
            <a:r>
              <a:rPr lang="en-US" sz="2200" b="1" spc="300" dirty="0">
                <a:solidFill>
                  <a:schemeClr val="bg1"/>
                </a:solidFill>
                <a:latin typeface="Century Gothic" panose="020B0502020202020204" pitchFamily="34" charset="0"/>
              </a:rPr>
              <a:t>4</a:t>
            </a:r>
            <a:endParaRPr sz="2200" b="1" spc="300" dirty="0">
              <a:solidFill>
                <a:schemeClr val="bg1"/>
              </a:solidFill>
              <a:latin typeface="Century Gothic" panose="020B0502020202020204" pitchFamily="34" charset="0"/>
            </a:endParaRPr>
          </a:p>
        </p:txBody>
      </p:sp>
      <p:sp>
        <p:nvSpPr>
          <p:cNvPr id="19" name="Textfeld 19">
            <a:extLst>
              <a:ext uri="{FF2B5EF4-FFF2-40B4-BE49-F238E27FC236}">
                <a16:creationId xmlns:a16="http://schemas.microsoft.com/office/drawing/2014/main" id="{1987FEC5-4668-1E44-874C-7731595AEA20}"/>
              </a:ext>
            </a:extLst>
          </p:cNvPr>
          <p:cNvSpPr txBox="1"/>
          <p:nvPr/>
        </p:nvSpPr>
        <p:spPr>
          <a:xfrm>
            <a:off x="3036794" y="1028786"/>
            <a:ext cx="6118412" cy="553998"/>
          </a:xfrm>
          <a:prstGeom prst="rect">
            <a:avLst/>
          </a:prstGeom>
          <a:noFill/>
        </p:spPr>
        <p:txBody>
          <a:bodyPr wrap="square" rtlCol="0">
            <a:spAutoFit/>
          </a:bodyPr>
          <a:lstStyle/>
          <a:p>
            <a:pPr algn="ctr"/>
            <a:r>
              <a:rPr lang="en-US" sz="3000" b="1" dirty="0">
                <a:solidFill>
                  <a:schemeClr val="bg2">
                    <a:lumMod val="25000"/>
                  </a:schemeClr>
                </a:solidFill>
                <a:latin typeface="Century Gothic" panose="020B0502020202020204" pitchFamily="34" charset="0"/>
              </a:rPr>
              <a:t>Notre agenda</a:t>
            </a:r>
          </a:p>
        </p:txBody>
      </p:sp>
      <p:sp>
        <p:nvSpPr>
          <p:cNvPr id="20" name="Gleichschenkliges Dreieck 3">
            <a:extLst>
              <a:ext uri="{FF2B5EF4-FFF2-40B4-BE49-F238E27FC236}">
                <a16:creationId xmlns:a16="http://schemas.microsoft.com/office/drawing/2014/main" id="{C3A71010-A5CE-3C42-9D35-D35242643A54}"/>
              </a:ext>
            </a:extLst>
          </p:cNvPr>
          <p:cNvSpPr/>
          <p:nvPr/>
        </p:nvSpPr>
        <p:spPr>
          <a:xfrm rot="10800000">
            <a:off x="5648141" y="1"/>
            <a:ext cx="895718" cy="463453"/>
          </a:xfrm>
          <a:prstGeom prst="triangle">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p>
        </p:txBody>
      </p:sp>
      <p:sp>
        <p:nvSpPr>
          <p:cNvPr id="27" name="Rechteck 8">
            <a:extLst>
              <a:ext uri="{FF2B5EF4-FFF2-40B4-BE49-F238E27FC236}">
                <a16:creationId xmlns:a16="http://schemas.microsoft.com/office/drawing/2014/main" id="{5217FB84-CC4A-DA47-9D10-4EB2BAA11411}"/>
              </a:ext>
            </a:extLst>
          </p:cNvPr>
          <p:cNvSpPr/>
          <p:nvPr/>
        </p:nvSpPr>
        <p:spPr>
          <a:xfrm>
            <a:off x="-7483551" y="86430"/>
            <a:ext cx="9440006" cy="6685140"/>
          </a:xfrm>
          <a:prstGeom prst="rect">
            <a:avLst/>
          </a:prstGeom>
          <a:blipFill>
            <a:blip r:embed="rId3">
              <a:alphaModFix/>
              <a:extLst>
                <a:ext uri="{BEBA8EAE-BF5A-486C-A8C5-ECC9F3942E4B}">
                  <a14:imgProps xmlns:a14="http://schemas.microsoft.com/office/drawing/2010/main">
                    <a14:imgLayer r:embed="rId5">
                      <a14:imgEffect>
                        <a14:brightnessContrast bright="17000"/>
                      </a14:imgEffect>
                    </a14:imgLayer>
                  </a14:imgProps>
                </a:ext>
              </a:extLst>
            </a:blip>
            <a:stretch>
              <a:fillRect l="-8246" r="-824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p>
        </p:txBody>
      </p:sp>
      <p:sp>
        <p:nvSpPr>
          <p:cNvPr id="49" name="Textfeld 48"/>
          <p:cNvSpPr txBox="1"/>
          <p:nvPr/>
        </p:nvSpPr>
        <p:spPr>
          <a:xfrm>
            <a:off x="1362456" y="2554489"/>
            <a:ext cx="2899893" cy="830997"/>
          </a:xfrm>
          <a:prstGeom prst="rect">
            <a:avLst/>
          </a:prstGeom>
          <a:noFill/>
        </p:spPr>
        <p:txBody>
          <a:bodyPr wrap="square" rtlCol="0">
            <a:spAutoFit/>
          </a:bodyPr>
          <a:lstStyle/>
          <a:p>
            <a:pPr algn="r"/>
            <a:r>
              <a:rPr lang="en-US" sz="2400" b="1" spc="20" dirty="0">
                <a:solidFill>
                  <a:schemeClr val="bg2">
                    <a:lumMod val="25000"/>
                  </a:schemeClr>
                </a:solidFill>
                <a:latin typeface="Century Gothic"/>
                <a:cs typeface="Century Gothic"/>
              </a:rPr>
              <a:t>Project (business model canvas) </a:t>
            </a:r>
          </a:p>
        </p:txBody>
      </p:sp>
    </p:spTree>
    <p:extLst>
      <p:ext uri="{BB962C8B-B14F-4D97-AF65-F5344CB8AC3E}">
        <p14:creationId xmlns:p14="http://schemas.microsoft.com/office/powerpoint/2010/main" val="663735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3000" fill="hold"/>
                                        <p:tgtEl>
                                          <p:spTgt spid="27"/>
                                        </p:tgtEl>
                                        <p:attrNameLst>
                                          <p:attrName>ppt_x</p:attrName>
                                        </p:attrNameLst>
                                      </p:cBhvr>
                                      <p:tavLst>
                                        <p:tav tm="0">
                                          <p:val>
                                            <p:strVal val="0-#ppt_w/2"/>
                                          </p:val>
                                        </p:tav>
                                        <p:tav tm="100000">
                                          <p:val>
                                            <p:strVal val="#ppt_x"/>
                                          </p:val>
                                        </p:tav>
                                      </p:tavLst>
                                    </p:anim>
                                    <p:anim calcmode="lin" valueType="num">
                                      <p:cBhvr additive="base">
                                        <p:cTn id="8" dur="3000" fill="hold"/>
                                        <p:tgtEl>
                                          <p:spTgt spid="27"/>
                                        </p:tgtEl>
                                        <p:attrNameLst>
                                          <p:attrName>ppt_y</p:attrName>
                                        </p:attrNameLst>
                                      </p:cBhvr>
                                      <p:tavLst>
                                        <p:tav tm="0">
                                          <p:val>
                                            <p:strVal val="#ppt_y"/>
                                          </p:val>
                                        </p:tav>
                                        <p:tav tm="100000">
                                          <p:val>
                                            <p:strVal val="#ppt_y"/>
                                          </p:val>
                                        </p:tav>
                                      </p:tavLst>
                                    </p:anim>
                                  </p:childTnLst>
                                </p:cTn>
                              </p:par>
                              <p:par>
                                <p:cTn id="9" presetID="2" presetClass="entr" presetSubtype="2" decel="5000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3000" fill="hold"/>
                                        <p:tgtEl>
                                          <p:spTgt spid="25"/>
                                        </p:tgtEl>
                                        <p:attrNameLst>
                                          <p:attrName>ppt_x</p:attrName>
                                        </p:attrNameLst>
                                      </p:cBhvr>
                                      <p:tavLst>
                                        <p:tav tm="0">
                                          <p:val>
                                            <p:strVal val="1+#ppt_w/2"/>
                                          </p:val>
                                        </p:tav>
                                        <p:tav tm="100000">
                                          <p:val>
                                            <p:strVal val="#ppt_x"/>
                                          </p:val>
                                        </p:tav>
                                      </p:tavLst>
                                    </p:anim>
                                    <p:anim calcmode="lin" valueType="num">
                                      <p:cBhvr additive="base">
                                        <p:cTn id="12" dur="3000" fill="hold"/>
                                        <p:tgtEl>
                                          <p:spTgt spid="25"/>
                                        </p:tgtEl>
                                        <p:attrNameLst>
                                          <p:attrName>ppt_y</p:attrName>
                                        </p:attrNameLst>
                                      </p:cBhvr>
                                      <p:tavLst>
                                        <p:tav tm="0">
                                          <p:val>
                                            <p:strVal val="#ppt_y"/>
                                          </p:val>
                                        </p:tav>
                                        <p:tav tm="100000">
                                          <p:val>
                                            <p:strVal val="#ppt_y"/>
                                          </p:val>
                                        </p:tav>
                                      </p:tavLst>
                                    </p:anim>
                                  </p:childTnLst>
                                </p:cTn>
                              </p:par>
                              <p:par>
                                <p:cTn id="13" presetID="12" presetClass="entr" presetSubtype="1"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1000"/>
                                        <p:tgtEl>
                                          <p:spTgt spid="20"/>
                                        </p:tgtEl>
                                        <p:attrNameLst>
                                          <p:attrName>ppt_y</p:attrName>
                                        </p:attrNameLst>
                                      </p:cBhvr>
                                      <p:tavLst>
                                        <p:tav tm="0">
                                          <p:val>
                                            <p:strVal val="#ppt_y-#ppt_h*1.125000"/>
                                          </p:val>
                                        </p:tav>
                                        <p:tav tm="100000">
                                          <p:val>
                                            <p:strVal val="#ppt_y"/>
                                          </p:val>
                                        </p:tav>
                                      </p:tavLst>
                                    </p:anim>
                                    <p:animEffect transition="in" filter="wipe(down)">
                                      <p:cBhvr>
                                        <p:cTn id="16" dur="1000"/>
                                        <p:tgtEl>
                                          <p:spTgt spid="2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1000"/>
                                        <p:tgtEl>
                                          <p:spTgt spid="4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1000"/>
                                        <p:tgtEl>
                                          <p:spTgt spid="3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1000"/>
                                        <p:tgtEl>
                                          <p:spTgt spid="4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fade">
                                      <p:cBhvr>
                                        <p:cTn id="28" dur="1000"/>
                                        <p:tgtEl>
                                          <p:spTgt spid="46"/>
                                        </p:tgtEl>
                                      </p:cBhvr>
                                    </p:animEffect>
                                  </p:childTnLst>
                                </p:cTn>
                              </p:par>
                              <p:par>
                                <p:cTn id="29" presetID="0" presetClass="path" presetSubtype="0" decel="50000" fill="hold" grpId="1" nodeType="withEffect">
                                  <p:stCondLst>
                                    <p:cond delay="0"/>
                                  </p:stCondLst>
                                  <p:childTnLst>
                                    <p:animMotion origin="layout" path="M 0.07318 0.13495 L -2.29167E-6 2.22222E-6 " pathEditMode="relative" rAng="0" ptsTypes="AA">
                                      <p:cBhvr>
                                        <p:cTn id="30" dur="2000" fill="hold"/>
                                        <p:tgtEl>
                                          <p:spTgt spid="40"/>
                                        </p:tgtEl>
                                        <p:attrNameLst>
                                          <p:attrName>ppt_x</p:attrName>
                                          <p:attrName>ppt_y</p:attrName>
                                        </p:attrNameLst>
                                      </p:cBhvr>
                                      <p:rCtr x="-3685" y="-6620"/>
                                    </p:animMotion>
                                  </p:childTnLst>
                                </p:cTn>
                              </p:par>
                              <p:par>
                                <p:cTn id="31" presetID="0" presetClass="path" presetSubtype="0" decel="50000" fill="hold" grpId="1" nodeType="withEffect">
                                  <p:stCondLst>
                                    <p:cond delay="0"/>
                                  </p:stCondLst>
                                  <p:childTnLst>
                                    <p:animMotion origin="layout" path="M -0.07357 0.12917 L 3.33333E-6 2.59259E-6 " pathEditMode="relative" rAng="0" ptsTypes="AA">
                                      <p:cBhvr>
                                        <p:cTn id="32" dur="2000" fill="hold"/>
                                        <p:tgtEl>
                                          <p:spTgt spid="39"/>
                                        </p:tgtEl>
                                        <p:attrNameLst>
                                          <p:attrName>ppt_x</p:attrName>
                                          <p:attrName>ppt_y</p:attrName>
                                        </p:attrNameLst>
                                      </p:cBhvr>
                                      <p:rCtr x="3646" y="-6412"/>
                                    </p:animMotion>
                                  </p:childTnLst>
                                </p:cTn>
                              </p:par>
                              <p:par>
                                <p:cTn id="33" presetID="0" presetClass="path" presetSubtype="0" decel="50000" fill="hold" grpId="1" nodeType="withEffect">
                                  <p:stCondLst>
                                    <p:cond delay="0"/>
                                  </p:stCondLst>
                                  <p:childTnLst>
                                    <p:animMotion origin="layout" path="M 0.07318 -0.13333 L -8.33333E-7 -4.81481E-6 " pathEditMode="relative" rAng="0" ptsTypes="AA">
                                      <p:cBhvr>
                                        <p:cTn id="34" dur="2000" fill="hold"/>
                                        <p:tgtEl>
                                          <p:spTgt spid="41"/>
                                        </p:tgtEl>
                                        <p:attrNameLst>
                                          <p:attrName>ppt_x</p:attrName>
                                          <p:attrName>ppt_y</p:attrName>
                                        </p:attrNameLst>
                                      </p:cBhvr>
                                      <p:rCtr x="-3724" y="6782"/>
                                    </p:animMotion>
                                  </p:childTnLst>
                                </p:cTn>
                              </p:par>
                              <p:par>
                                <p:cTn id="35" presetID="0" presetClass="path" presetSubtype="0" decel="50000" fill="hold" grpId="1" nodeType="withEffect">
                                  <p:stCondLst>
                                    <p:cond delay="0"/>
                                  </p:stCondLst>
                                  <p:childTnLst>
                                    <p:animMotion origin="layout" path="M -0.07266 -0.12917 L 4.58333E-6 4.44444E-6 " pathEditMode="relative" rAng="0" ptsTypes="AA">
                                      <p:cBhvr>
                                        <p:cTn id="36" dur="2000" fill="hold"/>
                                        <p:tgtEl>
                                          <p:spTgt spid="46"/>
                                        </p:tgtEl>
                                        <p:attrNameLst>
                                          <p:attrName>ppt_x</p:attrName>
                                          <p:attrName>ppt_y</p:attrName>
                                        </p:attrNameLst>
                                      </p:cBhvr>
                                      <p:rCtr x="3607" y="6227"/>
                                    </p:animMotion>
                                  </p:childTnLst>
                                </p:cTn>
                              </p:par>
                              <p:par>
                                <p:cTn id="37" presetID="23" presetClass="entr" presetSubtype="16" fill="hold" grpId="0" nodeType="withEffect">
                                  <p:stCondLst>
                                    <p:cond delay="1000"/>
                                  </p:stCondLst>
                                  <p:childTnLst>
                                    <p:set>
                                      <p:cBhvr>
                                        <p:cTn id="38" dur="1" fill="hold">
                                          <p:stCondLst>
                                            <p:cond delay="0"/>
                                          </p:stCondLst>
                                        </p:cTn>
                                        <p:tgtEl>
                                          <p:spTgt spid="21"/>
                                        </p:tgtEl>
                                        <p:attrNameLst>
                                          <p:attrName>style.visibility</p:attrName>
                                        </p:attrNameLst>
                                      </p:cBhvr>
                                      <p:to>
                                        <p:strVal val="visible"/>
                                      </p:to>
                                    </p:set>
                                    <p:anim calcmode="lin" valueType="num">
                                      <p:cBhvr>
                                        <p:cTn id="39" dur="1000" fill="hold"/>
                                        <p:tgtEl>
                                          <p:spTgt spid="21"/>
                                        </p:tgtEl>
                                        <p:attrNameLst>
                                          <p:attrName>ppt_w</p:attrName>
                                        </p:attrNameLst>
                                      </p:cBhvr>
                                      <p:tavLst>
                                        <p:tav tm="0">
                                          <p:val>
                                            <p:fltVal val="0"/>
                                          </p:val>
                                        </p:tav>
                                        <p:tav tm="100000">
                                          <p:val>
                                            <p:strVal val="#ppt_w"/>
                                          </p:val>
                                        </p:tav>
                                      </p:tavLst>
                                    </p:anim>
                                    <p:anim calcmode="lin" valueType="num">
                                      <p:cBhvr>
                                        <p:cTn id="40" dur="1000" fill="hold"/>
                                        <p:tgtEl>
                                          <p:spTgt spid="21"/>
                                        </p:tgtEl>
                                        <p:attrNameLst>
                                          <p:attrName>ppt_h</p:attrName>
                                        </p:attrNameLst>
                                      </p:cBhvr>
                                      <p:tavLst>
                                        <p:tav tm="0">
                                          <p:val>
                                            <p:fltVal val="0"/>
                                          </p:val>
                                        </p:tav>
                                        <p:tav tm="100000">
                                          <p:val>
                                            <p:strVal val="#ppt_h"/>
                                          </p:val>
                                        </p:tav>
                                      </p:tavLst>
                                    </p:anim>
                                  </p:childTnLst>
                                </p:cTn>
                              </p:par>
                              <p:par>
                                <p:cTn id="41" presetID="17" presetClass="entr" presetSubtype="10" fill="hold" grpId="0" nodeType="withEffect">
                                  <p:stCondLst>
                                    <p:cond delay="1000"/>
                                  </p:stCondLst>
                                  <p:childTnLst>
                                    <p:set>
                                      <p:cBhvr>
                                        <p:cTn id="42" dur="1" fill="hold">
                                          <p:stCondLst>
                                            <p:cond delay="0"/>
                                          </p:stCondLst>
                                        </p:cTn>
                                        <p:tgtEl>
                                          <p:spTgt spid="15"/>
                                        </p:tgtEl>
                                        <p:attrNameLst>
                                          <p:attrName>style.visibility</p:attrName>
                                        </p:attrNameLst>
                                      </p:cBhvr>
                                      <p:to>
                                        <p:strVal val="visible"/>
                                      </p:to>
                                    </p:set>
                                    <p:anim calcmode="lin" valueType="num">
                                      <p:cBhvr>
                                        <p:cTn id="43" dur="1000" fill="hold"/>
                                        <p:tgtEl>
                                          <p:spTgt spid="15"/>
                                        </p:tgtEl>
                                        <p:attrNameLst>
                                          <p:attrName>ppt_w</p:attrName>
                                        </p:attrNameLst>
                                      </p:cBhvr>
                                      <p:tavLst>
                                        <p:tav tm="0">
                                          <p:val>
                                            <p:fltVal val="0"/>
                                          </p:val>
                                        </p:tav>
                                        <p:tav tm="100000">
                                          <p:val>
                                            <p:strVal val="#ppt_w"/>
                                          </p:val>
                                        </p:tav>
                                      </p:tavLst>
                                    </p:anim>
                                    <p:anim calcmode="lin" valueType="num">
                                      <p:cBhvr>
                                        <p:cTn id="44" dur="1000" fill="hold"/>
                                        <p:tgtEl>
                                          <p:spTgt spid="15"/>
                                        </p:tgtEl>
                                        <p:attrNameLst>
                                          <p:attrName>ppt_h</p:attrName>
                                        </p:attrNameLst>
                                      </p:cBhvr>
                                      <p:tavLst>
                                        <p:tav tm="0">
                                          <p:val>
                                            <p:strVal val="#ppt_h"/>
                                          </p:val>
                                        </p:tav>
                                        <p:tav tm="100000">
                                          <p:val>
                                            <p:strVal val="#ppt_h"/>
                                          </p:val>
                                        </p:tav>
                                      </p:tavLst>
                                    </p:anim>
                                  </p:childTnLst>
                                </p:cTn>
                              </p:par>
                              <p:par>
                                <p:cTn id="45" presetID="12" presetClass="entr" presetSubtype="2" fill="hold" grpId="0" nodeType="withEffect">
                                  <p:stCondLst>
                                    <p:cond delay="1000"/>
                                  </p:stCondLst>
                                  <p:childTnLst>
                                    <p:set>
                                      <p:cBhvr>
                                        <p:cTn id="46" dur="1" fill="hold">
                                          <p:stCondLst>
                                            <p:cond delay="0"/>
                                          </p:stCondLst>
                                        </p:cTn>
                                        <p:tgtEl>
                                          <p:spTgt spid="49"/>
                                        </p:tgtEl>
                                        <p:attrNameLst>
                                          <p:attrName>style.visibility</p:attrName>
                                        </p:attrNameLst>
                                      </p:cBhvr>
                                      <p:to>
                                        <p:strVal val="visible"/>
                                      </p:to>
                                    </p:set>
                                    <p:anim calcmode="lin" valueType="num">
                                      <p:cBhvr additive="base">
                                        <p:cTn id="47" dur="1000"/>
                                        <p:tgtEl>
                                          <p:spTgt spid="49"/>
                                        </p:tgtEl>
                                        <p:attrNameLst>
                                          <p:attrName>ppt_x</p:attrName>
                                        </p:attrNameLst>
                                      </p:cBhvr>
                                      <p:tavLst>
                                        <p:tav tm="0">
                                          <p:val>
                                            <p:strVal val="#ppt_x+#ppt_w*1.125000"/>
                                          </p:val>
                                        </p:tav>
                                        <p:tav tm="100000">
                                          <p:val>
                                            <p:strVal val="#ppt_x"/>
                                          </p:val>
                                        </p:tav>
                                      </p:tavLst>
                                    </p:anim>
                                    <p:animEffect transition="in" filter="wipe(left)">
                                      <p:cBhvr>
                                        <p:cTn id="48" dur="1000"/>
                                        <p:tgtEl>
                                          <p:spTgt spid="49"/>
                                        </p:tgtEl>
                                      </p:cBhvr>
                                    </p:animEffect>
                                  </p:childTnLst>
                                </p:cTn>
                              </p:par>
                              <p:par>
                                <p:cTn id="49" presetID="23" presetClass="entr" presetSubtype="16" fill="hold" grpId="0" nodeType="withEffect">
                                  <p:stCondLst>
                                    <p:cond delay="2000"/>
                                  </p:stCondLst>
                                  <p:childTnLst>
                                    <p:set>
                                      <p:cBhvr>
                                        <p:cTn id="50" dur="1" fill="hold">
                                          <p:stCondLst>
                                            <p:cond delay="0"/>
                                          </p:stCondLst>
                                        </p:cTn>
                                        <p:tgtEl>
                                          <p:spTgt spid="23"/>
                                        </p:tgtEl>
                                        <p:attrNameLst>
                                          <p:attrName>style.visibility</p:attrName>
                                        </p:attrNameLst>
                                      </p:cBhvr>
                                      <p:to>
                                        <p:strVal val="visible"/>
                                      </p:to>
                                    </p:set>
                                    <p:anim calcmode="lin" valueType="num">
                                      <p:cBhvr>
                                        <p:cTn id="51" dur="1000" fill="hold"/>
                                        <p:tgtEl>
                                          <p:spTgt spid="23"/>
                                        </p:tgtEl>
                                        <p:attrNameLst>
                                          <p:attrName>ppt_w</p:attrName>
                                        </p:attrNameLst>
                                      </p:cBhvr>
                                      <p:tavLst>
                                        <p:tav tm="0">
                                          <p:val>
                                            <p:fltVal val="0"/>
                                          </p:val>
                                        </p:tav>
                                        <p:tav tm="100000">
                                          <p:val>
                                            <p:strVal val="#ppt_w"/>
                                          </p:val>
                                        </p:tav>
                                      </p:tavLst>
                                    </p:anim>
                                    <p:anim calcmode="lin" valueType="num">
                                      <p:cBhvr>
                                        <p:cTn id="52" dur="1000" fill="hold"/>
                                        <p:tgtEl>
                                          <p:spTgt spid="23"/>
                                        </p:tgtEl>
                                        <p:attrNameLst>
                                          <p:attrName>ppt_h</p:attrName>
                                        </p:attrNameLst>
                                      </p:cBhvr>
                                      <p:tavLst>
                                        <p:tav tm="0">
                                          <p:val>
                                            <p:fltVal val="0"/>
                                          </p:val>
                                        </p:tav>
                                        <p:tav tm="100000">
                                          <p:val>
                                            <p:strVal val="#ppt_h"/>
                                          </p:val>
                                        </p:tav>
                                      </p:tavLst>
                                    </p:anim>
                                  </p:childTnLst>
                                </p:cTn>
                              </p:par>
                              <p:par>
                                <p:cTn id="53" presetID="17" presetClass="entr" presetSubtype="10" fill="hold" grpId="0" nodeType="withEffect">
                                  <p:stCondLst>
                                    <p:cond delay="2000"/>
                                  </p:stCondLst>
                                  <p:childTnLst>
                                    <p:set>
                                      <p:cBhvr>
                                        <p:cTn id="54" dur="1" fill="hold">
                                          <p:stCondLst>
                                            <p:cond delay="0"/>
                                          </p:stCondLst>
                                        </p:cTn>
                                        <p:tgtEl>
                                          <p:spTgt spid="16"/>
                                        </p:tgtEl>
                                        <p:attrNameLst>
                                          <p:attrName>style.visibility</p:attrName>
                                        </p:attrNameLst>
                                      </p:cBhvr>
                                      <p:to>
                                        <p:strVal val="visible"/>
                                      </p:to>
                                    </p:set>
                                    <p:anim calcmode="lin" valueType="num">
                                      <p:cBhvr>
                                        <p:cTn id="55" dur="1000" fill="hold"/>
                                        <p:tgtEl>
                                          <p:spTgt spid="16"/>
                                        </p:tgtEl>
                                        <p:attrNameLst>
                                          <p:attrName>ppt_w</p:attrName>
                                        </p:attrNameLst>
                                      </p:cBhvr>
                                      <p:tavLst>
                                        <p:tav tm="0">
                                          <p:val>
                                            <p:fltVal val="0"/>
                                          </p:val>
                                        </p:tav>
                                        <p:tav tm="100000">
                                          <p:val>
                                            <p:strVal val="#ppt_w"/>
                                          </p:val>
                                        </p:tav>
                                      </p:tavLst>
                                    </p:anim>
                                    <p:anim calcmode="lin" valueType="num">
                                      <p:cBhvr>
                                        <p:cTn id="56" dur="1000" fill="hold"/>
                                        <p:tgtEl>
                                          <p:spTgt spid="16"/>
                                        </p:tgtEl>
                                        <p:attrNameLst>
                                          <p:attrName>ppt_h</p:attrName>
                                        </p:attrNameLst>
                                      </p:cBhvr>
                                      <p:tavLst>
                                        <p:tav tm="0">
                                          <p:val>
                                            <p:strVal val="#ppt_h"/>
                                          </p:val>
                                        </p:tav>
                                        <p:tav tm="100000">
                                          <p:val>
                                            <p:strVal val="#ppt_h"/>
                                          </p:val>
                                        </p:tav>
                                      </p:tavLst>
                                    </p:anim>
                                  </p:childTnLst>
                                </p:cTn>
                              </p:par>
                              <p:par>
                                <p:cTn id="57" presetID="12" presetClass="entr" presetSubtype="8" fill="hold" grpId="0" nodeType="withEffect">
                                  <p:stCondLst>
                                    <p:cond delay="2000"/>
                                  </p:stCondLst>
                                  <p:childTnLst>
                                    <p:set>
                                      <p:cBhvr>
                                        <p:cTn id="58" dur="1" fill="hold">
                                          <p:stCondLst>
                                            <p:cond delay="0"/>
                                          </p:stCondLst>
                                        </p:cTn>
                                        <p:tgtEl>
                                          <p:spTgt spid="45"/>
                                        </p:tgtEl>
                                        <p:attrNameLst>
                                          <p:attrName>style.visibility</p:attrName>
                                        </p:attrNameLst>
                                      </p:cBhvr>
                                      <p:to>
                                        <p:strVal val="visible"/>
                                      </p:to>
                                    </p:set>
                                    <p:anim calcmode="lin" valueType="num">
                                      <p:cBhvr additive="base">
                                        <p:cTn id="59" dur="1000"/>
                                        <p:tgtEl>
                                          <p:spTgt spid="45"/>
                                        </p:tgtEl>
                                        <p:attrNameLst>
                                          <p:attrName>ppt_x</p:attrName>
                                        </p:attrNameLst>
                                      </p:cBhvr>
                                      <p:tavLst>
                                        <p:tav tm="0">
                                          <p:val>
                                            <p:strVal val="#ppt_x-#ppt_w*1.125000"/>
                                          </p:val>
                                        </p:tav>
                                        <p:tav tm="100000">
                                          <p:val>
                                            <p:strVal val="#ppt_x"/>
                                          </p:val>
                                        </p:tav>
                                      </p:tavLst>
                                    </p:anim>
                                    <p:animEffect transition="in" filter="wipe(right)">
                                      <p:cBhvr>
                                        <p:cTn id="60" dur="1000"/>
                                        <p:tgtEl>
                                          <p:spTgt spid="45"/>
                                        </p:tgtEl>
                                      </p:cBhvr>
                                    </p:animEffect>
                                  </p:childTnLst>
                                </p:cTn>
                              </p:par>
                              <p:par>
                                <p:cTn id="61" presetID="23" presetClass="entr" presetSubtype="16" fill="hold" grpId="0" nodeType="withEffect">
                                  <p:stCondLst>
                                    <p:cond delay="3000"/>
                                  </p:stCondLst>
                                  <p:childTnLst>
                                    <p:set>
                                      <p:cBhvr>
                                        <p:cTn id="62" dur="1" fill="hold">
                                          <p:stCondLst>
                                            <p:cond delay="0"/>
                                          </p:stCondLst>
                                        </p:cTn>
                                        <p:tgtEl>
                                          <p:spTgt spid="24"/>
                                        </p:tgtEl>
                                        <p:attrNameLst>
                                          <p:attrName>style.visibility</p:attrName>
                                        </p:attrNameLst>
                                      </p:cBhvr>
                                      <p:to>
                                        <p:strVal val="visible"/>
                                      </p:to>
                                    </p:set>
                                    <p:anim calcmode="lin" valueType="num">
                                      <p:cBhvr>
                                        <p:cTn id="63" dur="1000" fill="hold"/>
                                        <p:tgtEl>
                                          <p:spTgt spid="24"/>
                                        </p:tgtEl>
                                        <p:attrNameLst>
                                          <p:attrName>ppt_w</p:attrName>
                                        </p:attrNameLst>
                                      </p:cBhvr>
                                      <p:tavLst>
                                        <p:tav tm="0">
                                          <p:val>
                                            <p:fltVal val="0"/>
                                          </p:val>
                                        </p:tav>
                                        <p:tav tm="100000">
                                          <p:val>
                                            <p:strVal val="#ppt_w"/>
                                          </p:val>
                                        </p:tav>
                                      </p:tavLst>
                                    </p:anim>
                                    <p:anim calcmode="lin" valueType="num">
                                      <p:cBhvr>
                                        <p:cTn id="64" dur="1000" fill="hold"/>
                                        <p:tgtEl>
                                          <p:spTgt spid="24"/>
                                        </p:tgtEl>
                                        <p:attrNameLst>
                                          <p:attrName>ppt_h</p:attrName>
                                        </p:attrNameLst>
                                      </p:cBhvr>
                                      <p:tavLst>
                                        <p:tav tm="0">
                                          <p:val>
                                            <p:fltVal val="0"/>
                                          </p:val>
                                        </p:tav>
                                        <p:tav tm="100000">
                                          <p:val>
                                            <p:strVal val="#ppt_h"/>
                                          </p:val>
                                        </p:tav>
                                      </p:tavLst>
                                    </p:anim>
                                  </p:childTnLst>
                                </p:cTn>
                              </p:par>
                              <p:par>
                                <p:cTn id="65" presetID="17" presetClass="entr" presetSubtype="10" fill="hold" grpId="0" nodeType="withEffect">
                                  <p:stCondLst>
                                    <p:cond delay="3000"/>
                                  </p:stCondLst>
                                  <p:childTnLst>
                                    <p:set>
                                      <p:cBhvr>
                                        <p:cTn id="66" dur="1" fill="hold">
                                          <p:stCondLst>
                                            <p:cond delay="0"/>
                                          </p:stCondLst>
                                        </p:cTn>
                                        <p:tgtEl>
                                          <p:spTgt spid="17"/>
                                        </p:tgtEl>
                                        <p:attrNameLst>
                                          <p:attrName>style.visibility</p:attrName>
                                        </p:attrNameLst>
                                      </p:cBhvr>
                                      <p:to>
                                        <p:strVal val="visible"/>
                                      </p:to>
                                    </p:set>
                                    <p:anim calcmode="lin" valueType="num">
                                      <p:cBhvr>
                                        <p:cTn id="67" dur="1000" fill="hold"/>
                                        <p:tgtEl>
                                          <p:spTgt spid="17"/>
                                        </p:tgtEl>
                                        <p:attrNameLst>
                                          <p:attrName>ppt_w</p:attrName>
                                        </p:attrNameLst>
                                      </p:cBhvr>
                                      <p:tavLst>
                                        <p:tav tm="0">
                                          <p:val>
                                            <p:fltVal val="0"/>
                                          </p:val>
                                        </p:tav>
                                        <p:tav tm="100000">
                                          <p:val>
                                            <p:strVal val="#ppt_w"/>
                                          </p:val>
                                        </p:tav>
                                      </p:tavLst>
                                    </p:anim>
                                    <p:anim calcmode="lin" valueType="num">
                                      <p:cBhvr>
                                        <p:cTn id="68" dur="1000" fill="hold"/>
                                        <p:tgtEl>
                                          <p:spTgt spid="17"/>
                                        </p:tgtEl>
                                        <p:attrNameLst>
                                          <p:attrName>ppt_h</p:attrName>
                                        </p:attrNameLst>
                                      </p:cBhvr>
                                      <p:tavLst>
                                        <p:tav tm="0">
                                          <p:val>
                                            <p:strVal val="#ppt_h"/>
                                          </p:val>
                                        </p:tav>
                                        <p:tav tm="100000">
                                          <p:val>
                                            <p:strVal val="#ppt_h"/>
                                          </p:val>
                                        </p:tav>
                                      </p:tavLst>
                                    </p:anim>
                                  </p:childTnLst>
                                </p:cTn>
                              </p:par>
                              <p:par>
                                <p:cTn id="69" presetID="12" presetClass="entr" presetSubtype="2" fill="hold" grpId="0" nodeType="withEffect">
                                  <p:stCondLst>
                                    <p:cond delay="3000"/>
                                  </p:stCondLst>
                                  <p:childTnLst>
                                    <p:set>
                                      <p:cBhvr>
                                        <p:cTn id="70" dur="1" fill="hold">
                                          <p:stCondLst>
                                            <p:cond delay="0"/>
                                          </p:stCondLst>
                                        </p:cTn>
                                        <p:tgtEl>
                                          <p:spTgt spid="50"/>
                                        </p:tgtEl>
                                        <p:attrNameLst>
                                          <p:attrName>style.visibility</p:attrName>
                                        </p:attrNameLst>
                                      </p:cBhvr>
                                      <p:to>
                                        <p:strVal val="visible"/>
                                      </p:to>
                                    </p:set>
                                    <p:anim calcmode="lin" valueType="num">
                                      <p:cBhvr additive="base">
                                        <p:cTn id="71" dur="1000"/>
                                        <p:tgtEl>
                                          <p:spTgt spid="50"/>
                                        </p:tgtEl>
                                        <p:attrNameLst>
                                          <p:attrName>ppt_x</p:attrName>
                                        </p:attrNameLst>
                                      </p:cBhvr>
                                      <p:tavLst>
                                        <p:tav tm="0">
                                          <p:val>
                                            <p:strVal val="#ppt_x+#ppt_w*1.125000"/>
                                          </p:val>
                                        </p:tav>
                                        <p:tav tm="100000">
                                          <p:val>
                                            <p:strVal val="#ppt_x"/>
                                          </p:val>
                                        </p:tav>
                                      </p:tavLst>
                                    </p:anim>
                                    <p:animEffect transition="in" filter="wipe(left)">
                                      <p:cBhvr>
                                        <p:cTn id="72" dur="1000"/>
                                        <p:tgtEl>
                                          <p:spTgt spid="50"/>
                                        </p:tgtEl>
                                      </p:cBhvr>
                                    </p:animEffect>
                                  </p:childTnLst>
                                </p:cTn>
                              </p:par>
                              <p:par>
                                <p:cTn id="73" presetID="23" presetClass="entr" presetSubtype="16" fill="hold" grpId="0" nodeType="withEffect">
                                  <p:stCondLst>
                                    <p:cond delay="4000"/>
                                  </p:stCondLst>
                                  <p:childTnLst>
                                    <p:set>
                                      <p:cBhvr>
                                        <p:cTn id="74" dur="1" fill="hold">
                                          <p:stCondLst>
                                            <p:cond delay="0"/>
                                          </p:stCondLst>
                                        </p:cTn>
                                        <p:tgtEl>
                                          <p:spTgt spid="22"/>
                                        </p:tgtEl>
                                        <p:attrNameLst>
                                          <p:attrName>style.visibility</p:attrName>
                                        </p:attrNameLst>
                                      </p:cBhvr>
                                      <p:to>
                                        <p:strVal val="visible"/>
                                      </p:to>
                                    </p:set>
                                    <p:anim calcmode="lin" valueType="num">
                                      <p:cBhvr>
                                        <p:cTn id="75" dur="1000" fill="hold"/>
                                        <p:tgtEl>
                                          <p:spTgt spid="22"/>
                                        </p:tgtEl>
                                        <p:attrNameLst>
                                          <p:attrName>ppt_w</p:attrName>
                                        </p:attrNameLst>
                                      </p:cBhvr>
                                      <p:tavLst>
                                        <p:tav tm="0">
                                          <p:val>
                                            <p:fltVal val="0"/>
                                          </p:val>
                                        </p:tav>
                                        <p:tav tm="100000">
                                          <p:val>
                                            <p:strVal val="#ppt_w"/>
                                          </p:val>
                                        </p:tav>
                                      </p:tavLst>
                                    </p:anim>
                                    <p:anim calcmode="lin" valueType="num">
                                      <p:cBhvr>
                                        <p:cTn id="76" dur="1000" fill="hold"/>
                                        <p:tgtEl>
                                          <p:spTgt spid="22"/>
                                        </p:tgtEl>
                                        <p:attrNameLst>
                                          <p:attrName>ppt_h</p:attrName>
                                        </p:attrNameLst>
                                      </p:cBhvr>
                                      <p:tavLst>
                                        <p:tav tm="0">
                                          <p:val>
                                            <p:fltVal val="0"/>
                                          </p:val>
                                        </p:tav>
                                        <p:tav tm="100000">
                                          <p:val>
                                            <p:strVal val="#ppt_h"/>
                                          </p:val>
                                        </p:tav>
                                      </p:tavLst>
                                    </p:anim>
                                  </p:childTnLst>
                                </p:cTn>
                              </p:par>
                              <p:par>
                                <p:cTn id="77" presetID="17" presetClass="entr" presetSubtype="10" fill="hold" grpId="0" nodeType="withEffect">
                                  <p:stCondLst>
                                    <p:cond delay="4000"/>
                                  </p:stCondLst>
                                  <p:childTnLst>
                                    <p:set>
                                      <p:cBhvr>
                                        <p:cTn id="78" dur="1" fill="hold">
                                          <p:stCondLst>
                                            <p:cond delay="0"/>
                                          </p:stCondLst>
                                        </p:cTn>
                                        <p:tgtEl>
                                          <p:spTgt spid="18"/>
                                        </p:tgtEl>
                                        <p:attrNameLst>
                                          <p:attrName>style.visibility</p:attrName>
                                        </p:attrNameLst>
                                      </p:cBhvr>
                                      <p:to>
                                        <p:strVal val="visible"/>
                                      </p:to>
                                    </p:set>
                                    <p:anim calcmode="lin" valueType="num">
                                      <p:cBhvr>
                                        <p:cTn id="79" dur="1000" fill="hold"/>
                                        <p:tgtEl>
                                          <p:spTgt spid="18"/>
                                        </p:tgtEl>
                                        <p:attrNameLst>
                                          <p:attrName>ppt_w</p:attrName>
                                        </p:attrNameLst>
                                      </p:cBhvr>
                                      <p:tavLst>
                                        <p:tav tm="0">
                                          <p:val>
                                            <p:fltVal val="0"/>
                                          </p:val>
                                        </p:tav>
                                        <p:tav tm="100000">
                                          <p:val>
                                            <p:strVal val="#ppt_w"/>
                                          </p:val>
                                        </p:tav>
                                      </p:tavLst>
                                    </p:anim>
                                    <p:anim calcmode="lin" valueType="num">
                                      <p:cBhvr>
                                        <p:cTn id="80" dur="1000" fill="hold"/>
                                        <p:tgtEl>
                                          <p:spTgt spid="18"/>
                                        </p:tgtEl>
                                        <p:attrNameLst>
                                          <p:attrName>ppt_h</p:attrName>
                                        </p:attrNameLst>
                                      </p:cBhvr>
                                      <p:tavLst>
                                        <p:tav tm="0">
                                          <p:val>
                                            <p:strVal val="#ppt_h"/>
                                          </p:val>
                                        </p:tav>
                                        <p:tav tm="100000">
                                          <p:val>
                                            <p:strVal val="#ppt_h"/>
                                          </p:val>
                                        </p:tav>
                                      </p:tavLst>
                                    </p:anim>
                                  </p:childTnLst>
                                </p:cTn>
                              </p:par>
                              <p:par>
                                <p:cTn id="81" presetID="12" presetClass="entr" presetSubtype="8" fill="hold" grpId="0" nodeType="withEffect">
                                  <p:stCondLst>
                                    <p:cond delay="4000"/>
                                  </p:stCondLst>
                                  <p:childTnLst>
                                    <p:set>
                                      <p:cBhvr>
                                        <p:cTn id="82" dur="1" fill="hold">
                                          <p:stCondLst>
                                            <p:cond delay="0"/>
                                          </p:stCondLst>
                                        </p:cTn>
                                        <p:tgtEl>
                                          <p:spTgt spid="48"/>
                                        </p:tgtEl>
                                        <p:attrNameLst>
                                          <p:attrName>style.visibility</p:attrName>
                                        </p:attrNameLst>
                                      </p:cBhvr>
                                      <p:to>
                                        <p:strVal val="visible"/>
                                      </p:to>
                                    </p:set>
                                    <p:anim calcmode="lin" valueType="num">
                                      <p:cBhvr additive="base">
                                        <p:cTn id="83" dur="1000"/>
                                        <p:tgtEl>
                                          <p:spTgt spid="48"/>
                                        </p:tgtEl>
                                        <p:attrNameLst>
                                          <p:attrName>ppt_x</p:attrName>
                                        </p:attrNameLst>
                                      </p:cBhvr>
                                      <p:tavLst>
                                        <p:tav tm="0">
                                          <p:val>
                                            <p:strVal val="#ppt_x-#ppt_w*1.125000"/>
                                          </p:val>
                                        </p:tav>
                                        <p:tav tm="100000">
                                          <p:val>
                                            <p:strVal val="#ppt_x"/>
                                          </p:val>
                                        </p:tav>
                                      </p:tavLst>
                                    </p:anim>
                                    <p:animEffect transition="in" filter="wipe(right)">
                                      <p:cBhvr>
                                        <p:cTn id="84"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3" grpId="0" animBg="1"/>
      <p:bldP spid="24" grpId="0" animBg="1"/>
      <p:bldP spid="22" grpId="0" animBg="1"/>
      <p:bldP spid="21" grpId="0" animBg="1"/>
      <p:bldP spid="39" grpId="0" animBg="1"/>
      <p:bldP spid="39" grpId="1" animBg="1"/>
      <p:bldP spid="40" grpId="0" animBg="1"/>
      <p:bldP spid="40" grpId="1" animBg="1"/>
      <p:bldP spid="41" grpId="0" animBg="1"/>
      <p:bldP spid="41" grpId="1" animBg="1"/>
      <p:bldP spid="45" grpId="0"/>
      <p:bldP spid="46" grpId="0" animBg="1"/>
      <p:bldP spid="46" grpId="1" animBg="1"/>
      <p:bldP spid="48" grpId="0"/>
      <p:bldP spid="50" grpId="0"/>
      <p:bldP spid="15" grpId="0" animBg="1"/>
      <p:bldP spid="16" grpId="0" animBg="1"/>
      <p:bldP spid="17" grpId="0" animBg="1"/>
      <p:bldP spid="18" grpId="0" animBg="1"/>
      <p:bldP spid="20" grpId="0" animBg="1"/>
      <p:bldP spid="27" grpId="0" animBg="1"/>
      <p:bldP spid="4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7" name="Group 116">
            <a:extLst>
              <a:ext uri="{FF2B5EF4-FFF2-40B4-BE49-F238E27FC236}">
                <a16:creationId xmlns:a16="http://schemas.microsoft.com/office/drawing/2014/main" id="{5E7B2E5C-A63E-4509-BD4C-F4F01ADA4AF2}"/>
              </a:ext>
            </a:extLst>
          </p:cNvPr>
          <p:cNvGrpSpPr/>
          <p:nvPr/>
        </p:nvGrpSpPr>
        <p:grpSpPr>
          <a:xfrm flipH="1">
            <a:off x="-111786" y="-1698086"/>
            <a:ext cx="15796527" cy="5135247"/>
            <a:chOff x="2038885" y="6212183"/>
            <a:chExt cx="9825895" cy="3194271"/>
          </a:xfrm>
        </p:grpSpPr>
        <p:sp>
          <p:nvSpPr>
            <p:cNvPr id="118" name="Freeform: Shape 117">
              <a:extLst>
                <a:ext uri="{FF2B5EF4-FFF2-40B4-BE49-F238E27FC236}">
                  <a16:creationId xmlns:a16="http://schemas.microsoft.com/office/drawing/2014/main" id="{C70B0D85-11C2-43DE-926F-44FD80FBF9A7}"/>
                </a:ext>
              </a:extLst>
            </p:cNvPr>
            <p:cNvSpPr/>
            <p:nvPr/>
          </p:nvSpPr>
          <p:spPr>
            <a:xfrm>
              <a:off x="3103685" y="6212183"/>
              <a:ext cx="8334375" cy="1952625"/>
            </a:xfrm>
            <a:custGeom>
              <a:avLst/>
              <a:gdLst>
                <a:gd name="connsiteX0" fmla="*/ 0 w 8334375"/>
                <a:gd name="connsiteY0" fmla="*/ 368639 h 1952625"/>
                <a:gd name="connsiteX1" fmla="*/ 636365 w 8334375"/>
                <a:gd name="connsiteY1" fmla="*/ 918708 h 1952625"/>
                <a:gd name="connsiteX2" fmla="*/ 1695926 w 8334375"/>
                <a:gd name="connsiteY2" fmla="*/ 759260 h 1952625"/>
                <a:gd name="connsiteX3" fmla="*/ 2689955 w 8334375"/>
                <a:gd name="connsiteY3" fmla="*/ 4213 h 1952625"/>
                <a:gd name="connsiteX4" fmla="*/ 3658934 w 8334375"/>
                <a:gd name="connsiteY4" fmla="*/ 456079 h 1952625"/>
                <a:gd name="connsiteX5" fmla="*/ 3933825 w 8334375"/>
                <a:gd name="connsiteY5" fmla="*/ 1086824 h 1952625"/>
                <a:gd name="connsiteX6" fmla="*/ 5008817 w 8334375"/>
                <a:gd name="connsiteY6" fmla="*/ 1438106 h 1952625"/>
                <a:gd name="connsiteX7" fmla="*/ 5703094 w 8334375"/>
                <a:gd name="connsiteY7" fmla="*/ 1248749 h 1952625"/>
                <a:gd name="connsiteX8" fmla="*/ 6431661 w 8334375"/>
                <a:gd name="connsiteY8" fmla="*/ 1887591 h 1952625"/>
                <a:gd name="connsiteX9" fmla="*/ 6937534 w 8334375"/>
                <a:gd name="connsiteY9" fmla="*/ 1753860 h 1952625"/>
                <a:gd name="connsiteX10" fmla="*/ 7845362 w 8334375"/>
                <a:gd name="connsiteY10" fmla="*/ 1907117 h 1952625"/>
                <a:gd name="connsiteX11" fmla="*/ 8102060 w 8334375"/>
                <a:gd name="connsiteY11" fmla="*/ 1817392 h 1952625"/>
                <a:gd name="connsiteX12" fmla="*/ 8336947 w 8334375"/>
                <a:gd name="connsiteY12" fmla="*/ 1957505 h 195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334375" h="1952625">
                  <a:moveTo>
                    <a:pt x="0" y="368639"/>
                  </a:moveTo>
                  <a:cubicBezTo>
                    <a:pt x="180689" y="591429"/>
                    <a:pt x="386810" y="797264"/>
                    <a:pt x="636365" y="918708"/>
                  </a:cubicBezTo>
                  <a:cubicBezTo>
                    <a:pt x="974312" y="1083205"/>
                    <a:pt x="1424273" y="1068060"/>
                    <a:pt x="1695926" y="759260"/>
                  </a:cubicBezTo>
                  <a:cubicBezTo>
                    <a:pt x="2008727" y="403691"/>
                    <a:pt x="2187988" y="50123"/>
                    <a:pt x="2689955" y="4213"/>
                  </a:cubicBezTo>
                  <a:cubicBezTo>
                    <a:pt x="3043904" y="-28172"/>
                    <a:pt x="3464433" y="126514"/>
                    <a:pt x="3658934" y="456079"/>
                  </a:cubicBezTo>
                  <a:cubicBezTo>
                    <a:pt x="3774377" y="651627"/>
                    <a:pt x="3838004" y="878608"/>
                    <a:pt x="3933825" y="1086824"/>
                  </a:cubicBezTo>
                  <a:cubicBezTo>
                    <a:pt x="4163663" y="1586125"/>
                    <a:pt x="4552665" y="1704806"/>
                    <a:pt x="5008817" y="1438106"/>
                  </a:cubicBezTo>
                  <a:cubicBezTo>
                    <a:pt x="5226653" y="1310757"/>
                    <a:pt x="5473256" y="1163501"/>
                    <a:pt x="5703094" y="1248749"/>
                  </a:cubicBezTo>
                  <a:cubicBezTo>
                    <a:pt x="6004465" y="1360477"/>
                    <a:pt x="6118194" y="1822059"/>
                    <a:pt x="6431661" y="1887591"/>
                  </a:cubicBezTo>
                  <a:cubicBezTo>
                    <a:pt x="6602921" y="1923405"/>
                    <a:pt x="6773323" y="1825202"/>
                    <a:pt x="6937534" y="1753860"/>
                  </a:cubicBezTo>
                  <a:cubicBezTo>
                    <a:pt x="7328440" y="1583839"/>
                    <a:pt x="7490746" y="1953980"/>
                    <a:pt x="7845362" y="1907117"/>
                  </a:cubicBezTo>
                  <a:cubicBezTo>
                    <a:pt x="7934325" y="1895402"/>
                    <a:pt x="8015002" y="1841966"/>
                    <a:pt x="8102060" y="1817392"/>
                  </a:cubicBezTo>
                  <a:cubicBezTo>
                    <a:pt x="8191976" y="1792055"/>
                    <a:pt x="8368189" y="1817487"/>
                    <a:pt x="8336947" y="195750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19" name="Freeform: Shape 118">
              <a:extLst>
                <a:ext uri="{FF2B5EF4-FFF2-40B4-BE49-F238E27FC236}">
                  <a16:creationId xmlns:a16="http://schemas.microsoft.com/office/drawing/2014/main" id="{B8F60224-2EAB-46C6-BDD0-E01F7292B788}"/>
                </a:ext>
              </a:extLst>
            </p:cNvPr>
            <p:cNvSpPr/>
            <p:nvPr/>
          </p:nvSpPr>
          <p:spPr>
            <a:xfrm>
              <a:off x="3120068" y="6275367"/>
              <a:ext cx="8334375" cy="1876425"/>
            </a:xfrm>
            <a:custGeom>
              <a:avLst/>
              <a:gdLst>
                <a:gd name="connsiteX0" fmla="*/ 0 w 8334375"/>
                <a:gd name="connsiteY0" fmla="*/ 419374 h 1876425"/>
                <a:gd name="connsiteX1" fmla="*/ 640747 w 8334375"/>
                <a:gd name="connsiteY1" fmla="*/ 944297 h 1876425"/>
                <a:gd name="connsiteX2" fmla="*/ 1224820 w 8334375"/>
                <a:gd name="connsiteY2" fmla="*/ 1014877 h 1876425"/>
                <a:gd name="connsiteX3" fmla="*/ 1688211 w 8334375"/>
                <a:gd name="connsiteY3" fmla="*/ 759893 h 1876425"/>
                <a:gd name="connsiteX4" fmla="*/ 2359914 w 8334375"/>
                <a:gd name="connsiteY4" fmla="*/ 101239 h 1876425"/>
                <a:gd name="connsiteX5" fmla="*/ 2675192 w 8334375"/>
                <a:gd name="connsiteY5" fmla="*/ 7989 h 1876425"/>
                <a:gd name="connsiteX6" fmla="*/ 3644646 w 8334375"/>
                <a:gd name="connsiteY6" fmla="*/ 411659 h 1876425"/>
                <a:gd name="connsiteX7" fmla="*/ 3938111 w 8334375"/>
                <a:gd name="connsiteY7" fmla="*/ 1030688 h 1876425"/>
                <a:gd name="connsiteX8" fmla="*/ 4109180 w 8334375"/>
                <a:gd name="connsiteY8" fmla="*/ 1302723 h 1876425"/>
                <a:gd name="connsiteX9" fmla="*/ 4998339 w 8334375"/>
                <a:gd name="connsiteY9" fmla="*/ 1433977 h 1876425"/>
                <a:gd name="connsiteX10" fmla="*/ 5357813 w 8334375"/>
                <a:gd name="connsiteY10" fmla="*/ 1255860 h 1876425"/>
                <a:gd name="connsiteX11" fmla="*/ 5840921 w 8334375"/>
                <a:gd name="connsiteY11" fmla="*/ 1218141 h 1876425"/>
                <a:gd name="connsiteX12" fmla="*/ 6536055 w 8334375"/>
                <a:gd name="connsiteY12" fmla="*/ 1815263 h 1876425"/>
                <a:gd name="connsiteX13" fmla="*/ 7013734 w 8334375"/>
                <a:gd name="connsiteY13" fmla="*/ 1702201 h 1876425"/>
                <a:gd name="connsiteX14" fmla="*/ 7873461 w 8334375"/>
                <a:gd name="connsiteY14" fmla="*/ 1844028 h 1876425"/>
                <a:gd name="connsiteX15" fmla="*/ 8115777 w 8334375"/>
                <a:gd name="connsiteY15" fmla="*/ 1757827 h 1876425"/>
                <a:gd name="connsiteX16" fmla="*/ 8338567 w 8334375"/>
                <a:gd name="connsiteY16" fmla="*/ 1876985 h 1876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876425">
                  <a:moveTo>
                    <a:pt x="0" y="419374"/>
                  </a:moveTo>
                  <a:cubicBezTo>
                    <a:pt x="179642" y="641116"/>
                    <a:pt x="390144" y="835331"/>
                    <a:pt x="640747" y="944297"/>
                  </a:cubicBezTo>
                  <a:cubicBezTo>
                    <a:pt x="820388" y="1022783"/>
                    <a:pt x="1029081" y="1051072"/>
                    <a:pt x="1224820" y="1014877"/>
                  </a:cubicBezTo>
                  <a:cubicBezTo>
                    <a:pt x="1397603" y="982778"/>
                    <a:pt x="1560862" y="901053"/>
                    <a:pt x="1688211" y="759893"/>
                  </a:cubicBezTo>
                  <a:cubicBezTo>
                    <a:pt x="1922145" y="500336"/>
                    <a:pt x="2086261" y="239637"/>
                    <a:pt x="2359914" y="101239"/>
                  </a:cubicBezTo>
                  <a:cubicBezTo>
                    <a:pt x="2450687" y="55233"/>
                    <a:pt x="2553843" y="23039"/>
                    <a:pt x="2675192" y="7989"/>
                  </a:cubicBezTo>
                  <a:cubicBezTo>
                    <a:pt x="3025712" y="-35445"/>
                    <a:pt x="3439287" y="98096"/>
                    <a:pt x="3644646" y="411659"/>
                  </a:cubicBezTo>
                  <a:cubicBezTo>
                    <a:pt x="3767519" y="599397"/>
                    <a:pt x="3839242" y="822758"/>
                    <a:pt x="3938111" y="1030688"/>
                  </a:cubicBezTo>
                  <a:cubicBezTo>
                    <a:pt x="3988784" y="1137559"/>
                    <a:pt x="4045934" y="1228428"/>
                    <a:pt x="4109180" y="1302723"/>
                  </a:cubicBezTo>
                  <a:cubicBezTo>
                    <a:pt x="4335304" y="1567422"/>
                    <a:pt x="4634103" y="1599426"/>
                    <a:pt x="4998339" y="1433977"/>
                  </a:cubicBezTo>
                  <a:cubicBezTo>
                    <a:pt x="5113687" y="1381590"/>
                    <a:pt x="5235893" y="1309295"/>
                    <a:pt x="5357813" y="1255860"/>
                  </a:cubicBezTo>
                  <a:cubicBezTo>
                    <a:pt x="5516213" y="1186708"/>
                    <a:pt x="5683473" y="1160610"/>
                    <a:pt x="5840921" y="1218141"/>
                  </a:cubicBezTo>
                  <a:cubicBezTo>
                    <a:pt x="6125337" y="1323392"/>
                    <a:pt x="6239828" y="1749540"/>
                    <a:pt x="6536055" y="1815263"/>
                  </a:cubicBezTo>
                  <a:cubicBezTo>
                    <a:pt x="6697695" y="1850982"/>
                    <a:pt x="6858667" y="1765161"/>
                    <a:pt x="7013734" y="1702201"/>
                  </a:cubicBezTo>
                  <a:cubicBezTo>
                    <a:pt x="7381018" y="1553135"/>
                    <a:pt x="7539800" y="1890701"/>
                    <a:pt x="7873461" y="1844028"/>
                  </a:cubicBezTo>
                  <a:cubicBezTo>
                    <a:pt x="7957376" y="1832217"/>
                    <a:pt x="8033671" y="1782211"/>
                    <a:pt x="8115777" y="1757827"/>
                  </a:cubicBezTo>
                  <a:cubicBezTo>
                    <a:pt x="8200549" y="1732681"/>
                    <a:pt x="8363903" y="1753065"/>
                    <a:pt x="8338567" y="187698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0" name="Freeform: Shape 119">
              <a:extLst>
                <a:ext uri="{FF2B5EF4-FFF2-40B4-BE49-F238E27FC236}">
                  <a16:creationId xmlns:a16="http://schemas.microsoft.com/office/drawing/2014/main" id="{D6B1E611-4005-4E9B-B647-FD5DF6DCBDD5}"/>
                </a:ext>
              </a:extLst>
            </p:cNvPr>
            <p:cNvSpPr/>
            <p:nvPr/>
          </p:nvSpPr>
          <p:spPr>
            <a:xfrm>
              <a:off x="3136356" y="6336895"/>
              <a:ext cx="8334375" cy="1790700"/>
            </a:xfrm>
            <a:custGeom>
              <a:avLst/>
              <a:gdLst>
                <a:gd name="connsiteX0" fmla="*/ 0 w 8334375"/>
                <a:gd name="connsiteY0" fmla="*/ 471861 h 1790700"/>
                <a:gd name="connsiteX1" fmla="*/ 645128 w 8334375"/>
                <a:gd name="connsiteY1" fmla="*/ 971542 h 1790700"/>
                <a:gd name="connsiteX2" fmla="*/ 1223010 w 8334375"/>
                <a:gd name="connsiteY2" fmla="*/ 1019644 h 1790700"/>
                <a:gd name="connsiteX3" fmla="*/ 1680401 w 8334375"/>
                <a:gd name="connsiteY3" fmla="*/ 762088 h 1790700"/>
                <a:gd name="connsiteX4" fmla="*/ 2350961 w 8334375"/>
                <a:gd name="connsiteY4" fmla="*/ 113435 h 1790700"/>
                <a:gd name="connsiteX5" fmla="*/ 2660333 w 8334375"/>
                <a:gd name="connsiteY5" fmla="*/ 13327 h 1790700"/>
                <a:gd name="connsiteX6" fmla="*/ 3630168 w 8334375"/>
                <a:gd name="connsiteY6" fmla="*/ 368800 h 1790700"/>
                <a:gd name="connsiteX7" fmla="*/ 3942207 w 8334375"/>
                <a:gd name="connsiteY7" fmla="*/ 976019 h 1790700"/>
                <a:gd name="connsiteX8" fmla="*/ 4113181 w 8334375"/>
                <a:gd name="connsiteY8" fmla="*/ 1248815 h 1790700"/>
                <a:gd name="connsiteX9" fmla="*/ 4987671 w 8334375"/>
                <a:gd name="connsiteY9" fmla="*/ 1431314 h 1790700"/>
                <a:gd name="connsiteX10" fmla="*/ 5411819 w 8334375"/>
                <a:gd name="connsiteY10" fmla="*/ 1231003 h 1790700"/>
                <a:gd name="connsiteX11" fmla="*/ 5978652 w 8334375"/>
                <a:gd name="connsiteY11" fmla="*/ 1188998 h 1790700"/>
                <a:gd name="connsiteX12" fmla="*/ 6640354 w 8334375"/>
                <a:gd name="connsiteY12" fmla="*/ 1744401 h 1790700"/>
                <a:gd name="connsiteX13" fmla="*/ 7089934 w 8334375"/>
                <a:gd name="connsiteY13" fmla="*/ 1652008 h 1790700"/>
                <a:gd name="connsiteX14" fmla="*/ 7901559 w 8334375"/>
                <a:gd name="connsiteY14" fmla="*/ 1782310 h 1790700"/>
                <a:gd name="connsiteX15" fmla="*/ 8129492 w 8334375"/>
                <a:gd name="connsiteY15" fmla="*/ 1699633 h 1790700"/>
                <a:gd name="connsiteX16" fmla="*/ 8340090 w 8334375"/>
                <a:gd name="connsiteY16" fmla="*/ 1797931 h 179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790700">
                  <a:moveTo>
                    <a:pt x="0" y="471861"/>
                  </a:moveTo>
                  <a:cubicBezTo>
                    <a:pt x="178498" y="692460"/>
                    <a:pt x="393478" y="875054"/>
                    <a:pt x="645128" y="971542"/>
                  </a:cubicBezTo>
                  <a:cubicBezTo>
                    <a:pt x="824770" y="1041075"/>
                    <a:pt x="1030891" y="1060982"/>
                    <a:pt x="1223010" y="1019644"/>
                  </a:cubicBezTo>
                  <a:cubicBezTo>
                    <a:pt x="1392841" y="982972"/>
                    <a:pt x="1553051" y="899629"/>
                    <a:pt x="1680401" y="762088"/>
                  </a:cubicBezTo>
                  <a:cubicBezTo>
                    <a:pt x="1913096" y="510247"/>
                    <a:pt x="2081689" y="254977"/>
                    <a:pt x="2350961" y="113435"/>
                  </a:cubicBezTo>
                  <a:cubicBezTo>
                    <a:pt x="2440686" y="66096"/>
                    <a:pt x="2542127" y="31996"/>
                    <a:pt x="2660333" y="13327"/>
                  </a:cubicBezTo>
                  <a:cubicBezTo>
                    <a:pt x="3007328" y="-41346"/>
                    <a:pt x="3414332" y="71239"/>
                    <a:pt x="3630168" y="368800"/>
                  </a:cubicBezTo>
                  <a:cubicBezTo>
                    <a:pt x="3760661" y="548728"/>
                    <a:pt x="3840194" y="768374"/>
                    <a:pt x="3942207" y="976019"/>
                  </a:cubicBezTo>
                  <a:cubicBezTo>
                    <a:pt x="3993642" y="1081461"/>
                    <a:pt x="4050697" y="1172806"/>
                    <a:pt x="4113181" y="1248815"/>
                  </a:cubicBezTo>
                  <a:cubicBezTo>
                    <a:pt x="4334733" y="1516753"/>
                    <a:pt x="4622864" y="1561426"/>
                    <a:pt x="4987671" y="1431314"/>
                  </a:cubicBezTo>
                  <a:cubicBezTo>
                    <a:pt x="5125879" y="1382070"/>
                    <a:pt x="5269040" y="1295678"/>
                    <a:pt x="5411819" y="1231003"/>
                  </a:cubicBezTo>
                  <a:cubicBezTo>
                    <a:pt x="5595557" y="1147945"/>
                    <a:pt x="5794439" y="1121656"/>
                    <a:pt x="5978652" y="1188998"/>
                  </a:cubicBezTo>
                  <a:cubicBezTo>
                    <a:pt x="6246495" y="1286915"/>
                    <a:pt x="6361272" y="1678583"/>
                    <a:pt x="6640354" y="1744401"/>
                  </a:cubicBezTo>
                  <a:cubicBezTo>
                    <a:pt x="6792278" y="1780024"/>
                    <a:pt x="6943916" y="1706491"/>
                    <a:pt x="7089934" y="1652008"/>
                  </a:cubicBezTo>
                  <a:cubicBezTo>
                    <a:pt x="7433596" y="1523802"/>
                    <a:pt x="7588949" y="1828888"/>
                    <a:pt x="7901559" y="1782310"/>
                  </a:cubicBezTo>
                  <a:cubicBezTo>
                    <a:pt x="7980426" y="1770499"/>
                    <a:pt x="8052340" y="1723732"/>
                    <a:pt x="8129492" y="1699633"/>
                  </a:cubicBezTo>
                  <a:cubicBezTo>
                    <a:pt x="8209216" y="1674583"/>
                    <a:pt x="8359617" y="1690013"/>
                    <a:pt x="8340090" y="179793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1" name="Freeform: Shape 120">
              <a:extLst>
                <a:ext uri="{FF2B5EF4-FFF2-40B4-BE49-F238E27FC236}">
                  <a16:creationId xmlns:a16="http://schemas.microsoft.com/office/drawing/2014/main" id="{A801EF4C-7439-43C7-A6E7-B145E5D58121}"/>
                </a:ext>
              </a:extLst>
            </p:cNvPr>
            <p:cNvSpPr/>
            <p:nvPr/>
          </p:nvSpPr>
          <p:spPr>
            <a:xfrm>
              <a:off x="3152644" y="6396894"/>
              <a:ext cx="8334375" cy="1724025"/>
            </a:xfrm>
            <a:custGeom>
              <a:avLst/>
              <a:gdLst>
                <a:gd name="connsiteX0" fmla="*/ 0 w 8334375"/>
                <a:gd name="connsiteY0" fmla="*/ 525875 h 1724025"/>
                <a:gd name="connsiteX1" fmla="*/ 649510 w 8334375"/>
                <a:gd name="connsiteY1" fmla="*/ 1000316 h 1724025"/>
                <a:gd name="connsiteX2" fmla="*/ 1221296 w 8334375"/>
                <a:gd name="connsiteY2" fmla="*/ 1026033 h 1724025"/>
                <a:gd name="connsiteX3" fmla="*/ 1672685 w 8334375"/>
                <a:gd name="connsiteY3" fmla="*/ 766001 h 1724025"/>
                <a:gd name="connsiteX4" fmla="*/ 2342102 w 8334375"/>
                <a:gd name="connsiteY4" fmla="*/ 127349 h 1724025"/>
                <a:gd name="connsiteX5" fmla="*/ 2645474 w 8334375"/>
                <a:gd name="connsiteY5" fmla="*/ 20479 h 1724025"/>
                <a:gd name="connsiteX6" fmla="*/ 3615785 w 8334375"/>
                <a:gd name="connsiteY6" fmla="*/ 327755 h 1724025"/>
                <a:gd name="connsiteX7" fmla="*/ 3946494 w 8334375"/>
                <a:gd name="connsiteY7" fmla="*/ 923258 h 1724025"/>
                <a:gd name="connsiteX8" fmla="*/ 4117372 w 8334375"/>
                <a:gd name="connsiteY8" fmla="*/ 1196912 h 1724025"/>
                <a:gd name="connsiteX9" fmla="*/ 4977098 w 8334375"/>
                <a:gd name="connsiteY9" fmla="*/ 1430750 h 1724025"/>
                <a:gd name="connsiteX10" fmla="*/ 5465826 w 8334375"/>
                <a:gd name="connsiteY10" fmla="*/ 1208342 h 1724025"/>
                <a:gd name="connsiteX11" fmla="*/ 6116289 w 8334375"/>
                <a:gd name="connsiteY11" fmla="*/ 1162050 h 1724025"/>
                <a:gd name="connsiteX12" fmla="*/ 6744653 w 8334375"/>
                <a:gd name="connsiteY12" fmla="*/ 1675638 h 1724025"/>
                <a:gd name="connsiteX13" fmla="*/ 7166134 w 8334375"/>
                <a:gd name="connsiteY13" fmla="*/ 1603915 h 1724025"/>
                <a:gd name="connsiteX14" fmla="*/ 7929754 w 8334375"/>
                <a:gd name="connsiteY14" fmla="*/ 1722787 h 1724025"/>
                <a:gd name="connsiteX15" fmla="*/ 8143304 w 8334375"/>
                <a:gd name="connsiteY15" fmla="*/ 1643539 h 1724025"/>
                <a:gd name="connsiteX16" fmla="*/ 8341805 w 8334375"/>
                <a:gd name="connsiteY16" fmla="*/ 1720882 h 1724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724025">
                  <a:moveTo>
                    <a:pt x="0" y="525875"/>
                  </a:moveTo>
                  <a:cubicBezTo>
                    <a:pt x="177451" y="745427"/>
                    <a:pt x="397002" y="915829"/>
                    <a:pt x="649510" y="1000316"/>
                  </a:cubicBezTo>
                  <a:cubicBezTo>
                    <a:pt x="829342" y="1060514"/>
                    <a:pt x="1032700" y="1072420"/>
                    <a:pt x="1221296" y="1026033"/>
                  </a:cubicBezTo>
                  <a:cubicBezTo>
                    <a:pt x="1388174" y="984790"/>
                    <a:pt x="1545241" y="899922"/>
                    <a:pt x="1672685" y="766001"/>
                  </a:cubicBezTo>
                  <a:cubicBezTo>
                    <a:pt x="1904143" y="521875"/>
                    <a:pt x="2077212" y="272034"/>
                    <a:pt x="2342102" y="127349"/>
                  </a:cubicBezTo>
                  <a:cubicBezTo>
                    <a:pt x="2430780" y="78677"/>
                    <a:pt x="2530602" y="42577"/>
                    <a:pt x="2645474" y="20479"/>
                  </a:cubicBezTo>
                  <a:cubicBezTo>
                    <a:pt x="2989040" y="-45625"/>
                    <a:pt x="3389567" y="46101"/>
                    <a:pt x="3615785" y="327755"/>
                  </a:cubicBezTo>
                  <a:cubicBezTo>
                    <a:pt x="3753993" y="499872"/>
                    <a:pt x="3841242" y="715899"/>
                    <a:pt x="3946494" y="923258"/>
                  </a:cubicBezTo>
                  <a:cubicBezTo>
                    <a:pt x="3998786" y="1027271"/>
                    <a:pt x="4055460" y="1119188"/>
                    <a:pt x="4117372" y="1196912"/>
                  </a:cubicBezTo>
                  <a:cubicBezTo>
                    <a:pt x="4333780" y="1468565"/>
                    <a:pt x="4615434" y="1531525"/>
                    <a:pt x="4977098" y="1430750"/>
                  </a:cubicBezTo>
                  <a:cubicBezTo>
                    <a:pt x="5139214" y="1385507"/>
                    <a:pt x="5302377" y="1284256"/>
                    <a:pt x="5465826" y="1208342"/>
                  </a:cubicBezTo>
                  <a:cubicBezTo>
                    <a:pt x="5674900" y="1111472"/>
                    <a:pt x="5905214" y="1085374"/>
                    <a:pt x="6116289" y="1162050"/>
                  </a:cubicBezTo>
                  <a:cubicBezTo>
                    <a:pt x="6367177" y="1253300"/>
                    <a:pt x="6482715" y="1609820"/>
                    <a:pt x="6744653" y="1675638"/>
                  </a:cubicBezTo>
                  <a:cubicBezTo>
                    <a:pt x="6886956" y="1711166"/>
                    <a:pt x="7029069" y="1649921"/>
                    <a:pt x="7166134" y="1603915"/>
                  </a:cubicBezTo>
                  <a:cubicBezTo>
                    <a:pt x="7485984" y="1496473"/>
                    <a:pt x="7638003" y="1769174"/>
                    <a:pt x="7929754" y="1722787"/>
                  </a:cubicBezTo>
                  <a:cubicBezTo>
                    <a:pt x="8003477" y="1710976"/>
                    <a:pt x="8071104" y="1667542"/>
                    <a:pt x="8143304" y="1643539"/>
                  </a:cubicBezTo>
                  <a:cubicBezTo>
                    <a:pt x="8217980" y="1618679"/>
                    <a:pt x="8355425" y="1629061"/>
                    <a:pt x="8341805" y="1720882"/>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2" name="Freeform: Shape 121">
              <a:extLst>
                <a:ext uri="{FF2B5EF4-FFF2-40B4-BE49-F238E27FC236}">
                  <a16:creationId xmlns:a16="http://schemas.microsoft.com/office/drawing/2014/main" id="{C980A877-B8E0-4D05-B3E4-9B812B03637A}"/>
                </a:ext>
              </a:extLst>
            </p:cNvPr>
            <p:cNvSpPr/>
            <p:nvPr/>
          </p:nvSpPr>
          <p:spPr>
            <a:xfrm>
              <a:off x="3168932" y="6454545"/>
              <a:ext cx="8334375" cy="1666875"/>
            </a:xfrm>
            <a:custGeom>
              <a:avLst/>
              <a:gdLst>
                <a:gd name="connsiteX0" fmla="*/ 0 w 8334375"/>
                <a:gd name="connsiteY0" fmla="*/ 582144 h 1666875"/>
                <a:gd name="connsiteX1" fmla="*/ 653796 w 8334375"/>
                <a:gd name="connsiteY1" fmla="*/ 1031343 h 1666875"/>
                <a:gd name="connsiteX2" fmla="*/ 1219391 w 8334375"/>
                <a:gd name="connsiteY2" fmla="*/ 1034677 h 1666875"/>
                <a:gd name="connsiteX3" fmla="*/ 1664780 w 8334375"/>
                <a:gd name="connsiteY3" fmla="*/ 772072 h 1666875"/>
                <a:gd name="connsiteX4" fmla="*/ 2333149 w 8334375"/>
                <a:gd name="connsiteY4" fmla="*/ 143422 h 1666875"/>
                <a:gd name="connsiteX5" fmla="*/ 2630520 w 8334375"/>
                <a:gd name="connsiteY5" fmla="*/ 29694 h 1666875"/>
                <a:gd name="connsiteX6" fmla="*/ 3601307 w 8334375"/>
                <a:gd name="connsiteY6" fmla="*/ 288774 h 1666875"/>
                <a:gd name="connsiteX7" fmla="*/ 3950589 w 8334375"/>
                <a:gd name="connsiteY7" fmla="*/ 872561 h 1666875"/>
                <a:gd name="connsiteX8" fmla="*/ 4121372 w 8334375"/>
                <a:gd name="connsiteY8" fmla="*/ 1146976 h 1666875"/>
                <a:gd name="connsiteX9" fmla="*/ 4966431 w 8334375"/>
                <a:gd name="connsiteY9" fmla="*/ 1432060 h 1666875"/>
                <a:gd name="connsiteX10" fmla="*/ 5519833 w 8334375"/>
                <a:gd name="connsiteY10" fmla="*/ 1187458 h 1666875"/>
                <a:gd name="connsiteX11" fmla="*/ 6254020 w 8334375"/>
                <a:gd name="connsiteY11" fmla="*/ 1136975 h 1666875"/>
                <a:gd name="connsiteX12" fmla="*/ 6848952 w 8334375"/>
                <a:gd name="connsiteY12" fmla="*/ 1608844 h 1666875"/>
                <a:gd name="connsiteX13" fmla="*/ 7242239 w 8334375"/>
                <a:gd name="connsiteY13" fmla="*/ 1557694 h 1666875"/>
                <a:gd name="connsiteX14" fmla="*/ 7957757 w 8334375"/>
                <a:gd name="connsiteY14" fmla="*/ 1665136 h 1666875"/>
                <a:gd name="connsiteX15" fmla="*/ 8156925 w 8334375"/>
                <a:gd name="connsiteY15" fmla="*/ 1589413 h 1666875"/>
                <a:gd name="connsiteX16" fmla="*/ 8343328 w 8334375"/>
                <a:gd name="connsiteY16" fmla="*/ 164589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666875">
                  <a:moveTo>
                    <a:pt x="0" y="582144"/>
                  </a:moveTo>
                  <a:cubicBezTo>
                    <a:pt x="176403" y="800647"/>
                    <a:pt x="400336" y="959239"/>
                    <a:pt x="653796" y="1031343"/>
                  </a:cubicBezTo>
                  <a:cubicBezTo>
                    <a:pt x="833628" y="1082492"/>
                    <a:pt x="1034415" y="1086112"/>
                    <a:pt x="1219391" y="1034677"/>
                  </a:cubicBezTo>
                  <a:cubicBezTo>
                    <a:pt x="1383316" y="988861"/>
                    <a:pt x="1537335" y="902374"/>
                    <a:pt x="1664780" y="772072"/>
                  </a:cubicBezTo>
                  <a:cubicBezTo>
                    <a:pt x="1895094" y="535662"/>
                    <a:pt x="2072545" y="291346"/>
                    <a:pt x="2333149" y="143422"/>
                  </a:cubicBezTo>
                  <a:cubicBezTo>
                    <a:pt x="2420779" y="93416"/>
                    <a:pt x="2518982" y="55221"/>
                    <a:pt x="2630520" y="29694"/>
                  </a:cubicBezTo>
                  <a:cubicBezTo>
                    <a:pt x="2970657" y="-48030"/>
                    <a:pt x="3364897" y="22931"/>
                    <a:pt x="3601307" y="288774"/>
                  </a:cubicBezTo>
                  <a:cubicBezTo>
                    <a:pt x="3747326" y="452985"/>
                    <a:pt x="3842671" y="665202"/>
                    <a:pt x="3950589" y="872561"/>
                  </a:cubicBezTo>
                  <a:cubicBezTo>
                    <a:pt x="4003834" y="974955"/>
                    <a:pt x="4060126" y="1067443"/>
                    <a:pt x="4121372" y="1146976"/>
                  </a:cubicBezTo>
                  <a:cubicBezTo>
                    <a:pt x="4333113" y="1421963"/>
                    <a:pt x="4609719" y="1508069"/>
                    <a:pt x="4966431" y="1432060"/>
                  </a:cubicBezTo>
                  <a:cubicBezTo>
                    <a:pt x="5153120" y="1392245"/>
                    <a:pt x="5335524" y="1274611"/>
                    <a:pt x="5519833" y="1187458"/>
                  </a:cubicBezTo>
                  <a:cubicBezTo>
                    <a:pt x="5754243" y="1076777"/>
                    <a:pt x="6016086" y="1050869"/>
                    <a:pt x="6254020" y="1136975"/>
                  </a:cubicBezTo>
                  <a:cubicBezTo>
                    <a:pt x="6488049" y="1221652"/>
                    <a:pt x="6604254" y="1542931"/>
                    <a:pt x="6848952" y="1608844"/>
                  </a:cubicBezTo>
                  <a:cubicBezTo>
                    <a:pt x="6981540" y="1644277"/>
                    <a:pt x="7114223" y="1595223"/>
                    <a:pt x="7242239" y="1557694"/>
                  </a:cubicBezTo>
                  <a:cubicBezTo>
                    <a:pt x="7538276" y="1470922"/>
                    <a:pt x="7686961" y="1711237"/>
                    <a:pt x="7957757" y="1665136"/>
                  </a:cubicBezTo>
                  <a:cubicBezTo>
                    <a:pt x="8026432" y="1653325"/>
                    <a:pt x="8089678" y="1613225"/>
                    <a:pt x="8156925" y="1589413"/>
                  </a:cubicBezTo>
                  <a:cubicBezTo>
                    <a:pt x="8226552" y="1564743"/>
                    <a:pt x="8351044" y="1570172"/>
                    <a:pt x="8343328" y="164589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3" name="Freeform: Shape 122">
              <a:extLst>
                <a:ext uri="{FF2B5EF4-FFF2-40B4-BE49-F238E27FC236}">
                  <a16:creationId xmlns:a16="http://schemas.microsoft.com/office/drawing/2014/main" id="{B0958C06-1EB7-4EBE-A1F6-485B4DD6B063}"/>
                </a:ext>
              </a:extLst>
            </p:cNvPr>
            <p:cNvSpPr/>
            <p:nvPr/>
          </p:nvSpPr>
          <p:spPr>
            <a:xfrm>
              <a:off x="3185315" y="6509949"/>
              <a:ext cx="8343900" cy="1609725"/>
            </a:xfrm>
            <a:custGeom>
              <a:avLst/>
              <a:gdLst>
                <a:gd name="connsiteX0" fmla="*/ 0 w 8343900"/>
                <a:gd name="connsiteY0" fmla="*/ 640754 h 1609725"/>
                <a:gd name="connsiteX1" fmla="*/ 658177 w 8343900"/>
                <a:gd name="connsiteY1" fmla="*/ 1064712 h 1609725"/>
                <a:gd name="connsiteX2" fmla="*/ 1217676 w 8343900"/>
                <a:gd name="connsiteY2" fmla="*/ 1045662 h 1609725"/>
                <a:gd name="connsiteX3" fmla="*/ 1657064 w 8343900"/>
                <a:gd name="connsiteY3" fmla="*/ 780486 h 1609725"/>
                <a:gd name="connsiteX4" fmla="*/ 2324291 w 8343900"/>
                <a:gd name="connsiteY4" fmla="*/ 161837 h 1609725"/>
                <a:gd name="connsiteX5" fmla="*/ 2615756 w 8343900"/>
                <a:gd name="connsiteY5" fmla="*/ 41250 h 1609725"/>
                <a:gd name="connsiteX6" fmla="*/ 3586924 w 8343900"/>
                <a:gd name="connsiteY6" fmla="*/ 252134 h 1609725"/>
                <a:gd name="connsiteX7" fmla="*/ 3954780 w 8343900"/>
                <a:gd name="connsiteY7" fmla="*/ 824110 h 1609725"/>
                <a:gd name="connsiteX8" fmla="*/ 4125468 w 8343900"/>
                <a:gd name="connsiteY8" fmla="*/ 1099287 h 1609725"/>
                <a:gd name="connsiteX9" fmla="*/ 4955858 w 8343900"/>
                <a:gd name="connsiteY9" fmla="*/ 1435615 h 1609725"/>
                <a:gd name="connsiteX10" fmla="*/ 5573840 w 8343900"/>
                <a:gd name="connsiteY10" fmla="*/ 1168820 h 1609725"/>
                <a:gd name="connsiteX11" fmla="*/ 6391751 w 8343900"/>
                <a:gd name="connsiteY11" fmla="*/ 1114051 h 1609725"/>
                <a:gd name="connsiteX12" fmla="*/ 6953250 w 8343900"/>
                <a:gd name="connsiteY12" fmla="*/ 1544105 h 1609725"/>
                <a:gd name="connsiteX13" fmla="*/ 7318439 w 8343900"/>
                <a:gd name="connsiteY13" fmla="*/ 1513625 h 1609725"/>
                <a:gd name="connsiteX14" fmla="*/ 7985855 w 8343900"/>
                <a:gd name="connsiteY14" fmla="*/ 1609542 h 1609725"/>
                <a:gd name="connsiteX15" fmla="*/ 8170736 w 8343900"/>
                <a:gd name="connsiteY15" fmla="*/ 1537342 h 1609725"/>
                <a:gd name="connsiteX16" fmla="*/ 8344948 w 8343900"/>
                <a:gd name="connsiteY16" fmla="*/ 1572870 h 1609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609725">
                  <a:moveTo>
                    <a:pt x="0" y="640754"/>
                  </a:moveTo>
                  <a:cubicBezTo>
                    <a:pt x="175260" y="858210"/>
                    <a:pt x="403670" y="1005085"/>
                    <a:pt x="658177" y="1064712"/>
                  </a:cubicBezTo>
                  <a:cubicBezTo>
                    <a:pt x="838009" y="1106907"/>
                    <a:pt x="1036320" y="1102145"/>
                    <a:pt x="1217676" y="1045662"/>
                  </a:cubicBezTo>
                  <a:cubicBezTo>
                    <a:pt x="1378648" y="995274"/>
                    <a:pt x="1529524" y="907263"/>
                    <a:pt x="1657064" y="780486"/>
                  </a:cubicBezTo>
                  <a:cubicBezTo>
                    <a:pt x="1886140" y="551790"/>
                    <a:pt x="2068068" y="312903"/>
                    <a:pt x="2324291" y="161837"/>
                  </a:cubicBezTo>
                  <a:cubicBezTo>
                    <a:pt x="2410968" y="110497"/>
                    <a:pt x="2507456" y="70111"/>
                    <a:pt x="2615756" y="41250"/>
                  </a:cubicBezTo>
                  <a:cubicBezTo>
                    <a:pt x="2952464" y="-48380"/>
                    <a:pt x="3340513" y="2007"/>
                    <a:pt x="3586924" y="252134"/>
                  </a:cubicBezTo>
                  <a:cubicBezTo>
                    <a:pt x="3740849" y="408344"/>
                    <a:pt x="3843718" y="617037"/>
                    <a:pt x="3954780" y="824110"/>
                  </a:cubicBezTo>
                  <a:cubicBezTo>
                    <a:pt x="4008882" y="925075"/>
                    <a:pt x="4064889" y="1018039"/>
                    <a:pt x="4125468" y="1099287"/>
                  </a:cubicBezTo>
                  <a:cubicBezTo>
                    <a:pt x="4332637" y="1377608"/>
                    <a:pt x="4604862" y="1490098"/>
                    <a:pt x="4955858" y="1435615"/>
                  </a:cubicBezTo>
                  <a:cubicBezTo>
                    <a:pt x="5167598" y="1402754"/>
                    <a:pt x="5368861" y="1267308"/>
                    <a:pt x="5573840" y="1168820"/>
                  </a:cubicBezTo>
                  <a:cubicBezTo>
                    <a:pt x="5833682" y="1044233"/>
                    <a:pt x="6126861" y="1018611"/>
                    <a:pt x="6391751" y="1114051"/>
                  </a:cubicBezTo>
                  <a:cubicBezTo>
                    <a:pt x="6608827" y="1192251"/>
                    <a:pt x="6725793" y="1478097"/>
                    <a:pt x="6953250" y="1544105"/>
                  </a:cubicBezTo>
                  <a:cubicBezTo>
                    <a:pt x="7076218" y="1579443"/>
                    <a:pt x="7199377" y="1542676"/>
                    <a:pt x="7318439" y="1513625"/>
                  </a:cubicBezTo>
                  <a:cubicBezTo>
                    <a:pt x="7590473" y="1447426"/>
                    <a:pt x="7736015" y="1655547"/>
                    <a:pt x="7985855" y="1609542"/>
                  </a:cubicBezTo>
                  <a:cubicBezTo>
                    <a:pt x="8049483" y="1597635"/>
                    <a:pt x="8108442" y="1560869"/>
                    <a:pt x="8170736" y="1537342"/>
                  </a:cubicBezTo>
                  <a:cubicBezTo>
                    <a:pt x="8235315" y="1512863"/>
                    <a:pt x="8346853" y="1513244"/>
                    <a:pt x="8344948" y="157287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4" name="Freeform: Shape 123">
              <a:extLst>
                <a:ext uri="{FF2B5EF4-FFF2-40B4-BE49-F238E27FC236}">
                  <a16:creationId xmlns:a16="http://schemas.microsoft.com/office/drawing/2014/main" id="{C6EBD114-EF95-4125-B251-50A1728CF1E3}"/>
                </a:ext>
              </a:extLst>
            </p:cNvPr>
            <p:cNvSpPr/>
            <p:nvPr/>
          </p:nvSpPr>
          <p:spPr>
            <a:xfrm>
              <a:off x="3201602" y="6562944"/>
              <a:ext cx="8343900" cy="1562100"/>
            </a:xfrm>
            <a:custGeom>
              <a:avLst/>
              <a:gdLst>
                <a:gd name="connsiteX0" fmla="*/ 0 w 8343900"/>
                <a:gd name="connsiteY0" fmla="*/ 701678 h 1562100"/>
                <a:gd name="connsiteX1" fmla="*/ 662559 w 8343900"/>
                <a:gd name="connsiteY1" fmla="*/ 1100489 h 1562100"/>
                <a:gd name="connsiteX2" fmla="*/ 1215866 w 8343900"/>
                <a:gd name="connsiteY2" fmla="*/ 1059056 h 1562100"/>
                <a:gd name="connsiteX3" fmla="*/ 1649349 w 8343900"/>
                <a:gd name="connsiteY3" fmla="*/ 791308 h 1562100"/>
                <a:gd name="connsiteX4" fmla="*/ 2315432 w 8343900"/>
                <a:gd name="connsiteY4" fmla="*/ 182660 h 1562100"/>
                <a:gd name="connsiteX5" fmla="*/ 2600897 w 8343900"/>
                <a:gd name="connsiteY5" fmla="*/ 55311 h 1562100"/>
                <a:gd name="connsiteX6" fmla="*/ 3572542 w 8343900"/>
                <a:gd name="connsiteY6" fmla="*/ 217998 h 1562100"/>
                <a:gd name="connsiteX7" fmla="*/ 3958971 w 8343900"/>
                <a:gd name="connsiteY7" fmla="*/ 778259 h 1562100"/>
                <a:gd name="connsiteX8" fmla="*/ 4129564 w 8343900"/>
                <a:gd name="connsiteY8" fmla="*/ 1054293 h 1562100"/>
                <a:gd name="connsiteX9" fmla="*/ 4945190 w 8343900"/>
                <a:gd name="connsiteY9" fmla="*/ 1441865 h 1562100"/>
                <a:gd name="connsiteX10" fmla="*/ 5627846 w 8343900"/>
                <a:gd name="connsiteY10" fmla="*/ 1152877 h 1562100"/>
                <a:gd name="connsiteX11" fmla="*/ 6529388 w 8343900"/>
                <a:gd name="connsiteY11" fmla="*/ 1093822 h 1562100"/>
                <a:gd name="connsiteX12" fmla="*/ 7057454 w 8343900"/>
                <a:gd name="connsiteY12" fmla="*/ 1482156 h 1562100"/>
                <a:gd name="connsiteX13" fmla="*/ 7394543 w 8343900"/>
                <a:gd name="connsiteY13" fmla="*/ 1472345 h 1562100"/>
                <a:gd name="connsiteX14" fmla="*/ 8013954 w 8343900"/>
                <a:gd name="connsiteY14" fmla="*/ 1556832 h 1562100"/>
                <a:gd name="connsiteX15" fmla="*/ 8184451 w 8343900"/>
                <a:gd name="connsiteY15" fmla="*/ 1488062 h 1562100"/>
                <a:gd name="connsiteX16" fmla="*/ 8346567 w 8343900"/>
                <a:gd name="connsiteY16" fmla="*/ 1502730 h 156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562100">
                  <a:moveTo>
                    <a:pt x="0" y="701678"/>
                  </a:moveTo>
                  <a:cubicBezTo>
                    <a:pt x="174212" y="918086"/>
                    <a:pt x="406908" y="1053245"/>
                    <a:pt x="662559" y="1100489"/>
                  </a:cubicBezTo>
                  <a:cubicBezTo>
                    <a:pt x="842391" y="1133732"/>
                    <a:pt x="1038130" y="1120587"/>
                    <a:pt x="1215866" y="1059056"/>
                  </a:cubicBezTo>
                  <a:cubicBezTo>
                    <a:pt x="1373886" y="1004001"/>
                    <a:pt x="1521714" y="914466"/>
                    <a:pt x="1649349" y="791308"/>
                  </a:cubicBezTo>
                  <a:cubicBezTo>
                    <a:pt x="1877187" y="570328"/>
                    <a:pt x="2063591" y="336870"/>
                    <a:pt x="2315432" y="182660"/>
                  </a:cubicBezTo>
                  <a:cubicBezTo>
                    <a:pt x="2401062" y="129987"/>
                    <a:pt x="2495836" y="87315"/>
                    <a:pt x="2600897" y="55311"/>
                  </a:cubicBezTo>
                  <a:cubicBezTo>
                    <a:pt x="2934081" y="-46416"/>
                    <a:pt x="3316224" y="-16507"/>
                    <a:pt x="3572542" y="217998"/>
                  </a:cubicBezTo>
                  <a:cubicBezTo>
                    <a:pt x="3734467" y="366207"/>
                    <a:pt x="3844862" y="571376"/>
                    <a:pt x="3958971" y="778259"/>
                  </a:cubicBezTo>
                  <a:cubicBezTo>
                    <a:pt x="4013835" y="877700"/>
                    <a:pt x="4069747" y="971140"/>
                    <a:pt x="4129564" y="1054293"/>
                  </a:cubicBezTo>
                  <a:cubicBezTo>
                    <a:pt x="4332160" y="1335852"/>
                    <a:pt x="4600385" y="1403956"/>
                    <a:pt x="4945190" y="1441865"/>
                  </a:cubicBezTo>
                  <a:cubicBezTo>
                    <a:pt x="5181791" y="1467869"/>
                    <a:pt x="5402009" y="1262605"/>
                    <a:pt x="5627846" y="1152877"/>
                  </a:cubicBezTo>
                  <a:cubicBezTo>
                    <a:pt x="5913025" y="1014479"/>
                    <a:pt x="6237637" y="989142"/>
                    <a:pt x="6529388" y="1093822"/>
                  </a:cubicBezTo>
                  <a:cubicBezTo>
                    <a:pt x="6729508" y="1165640"/>
                    <a:pt x="6847142" y="1416053"/>
                    <a:pt x="7057454" y="1482156"/>
                  </a:cubicBezTo>
                  <a:cubicBezTo>
                    <a:pt x="7170706" y="1517399"/>
                    <a:pt x="7284339" y="1492729"/>
                    <a:pt x="7394543" y="1472345"/>
                  </a:cubicBezTo>
                  <a:cubicBezTo>
                    <a:pt x="7642479" y="1426530"/>
                    <a:pt x="7785068" y="1602647"/>
                    <a:pt x="8013954" y="1556832"/>
                  </a:cubicBezTo>
                  <a:cubicBezTo>
                    <a:pt x="8072533" y="1544926"/>
                    <a:pt x="8127111" y="1511493"/>
                    <a:pt x="8184451" y="1488062"/>
                  </a:cubicBezTo>
                  <a:cubicBezTo>
                    <a:pt x="8243983" y="1463678"/>
                    <a:pt x="8342471" y="1459106"/>
                    <a:pt x="8346567" y="150273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5" name="Freeform: Shape 124">
              <a:extLst>
                <a:ext uri="{FF2B5EF4-FFF2-40B4-BE49-F238E27FC236}">
                  <a16:creationId xmlns:a16="http://schemas.microsoft.com/office/drawing/2014/main" id="{067812D5-0613-4AE4-B607-C5D9D4EF71BB}"/>
                </a:ext>
              </a:extLst>
            </p:cNvPr>
            <p:cNvSpPr/>
            <p:nvPr/>
          </p:nvSpPr>
          <p:spPr>
            <a:xfrm>
              <a:off x="3217890" y="6613023"/>
              <a:ext cx="8343900" cy="1514475"/>
            </a:xfrm>
            <a:custGeom>
              <a:avLst/>
              <a:gdLst>
                <a:gd name="connsiteX0" fmla="*/ 0 w 8343900"/>
                <a:gd name="connsiteY0" fmla="*/ 765614 h 1514475"/>
                <a:gd name="connsiteX1" fmla="*/ 666941 w 8343900"/>
                <a:gd name="connsiteY1" fmla="*/ 1139184 h 1514475"/>
                <a:gd name="connsiteX2" fmla="*/ 1214057 w 8343900"/>
                <a:gd name="connsiteY2" fmla="*/ 1075271 h 1514475"/>
                <a:gd name="connsiteX3" fmla="*/ 1641539 w 8343900"/>
                <a:gd name="connsiteY3" fmla="*/ 804952 h 1514475"/>
                <a:gd name="connsiteX4" fmla="*/ 2306479 w 8343900"/>
                <a:gd name="connsiteY4" fmla="*/ 206306 h 1514475"/>
                <a:gd name="connsiteX5" fmla="*/ 2585942 w 8343900"/>
                <a:gd name="connsiteY5" fmla="*/ 72098 h 1514475"/>
                <a:gd name="connsiteX6" fmla="*/ 3558064 w 8343900"/>
                <a:gd name="connsiteY6" fmla="*/ 186589 h 1514475"/>
                <a:gd name="connsiteX7" fmla="*/ 3963067 w 8343900"/>
                <a:gd name="connsiteY7" fmla="*/ 735038 h 1514475"/>
                <a:gd name="connsiteX8" fmla="*/ 4133565 w 8343900"/>
                <a:gd name="connsiteY8" fmla="*/ 1011835 h 1514475"/>
                <a:gd name="connsiteX9" fmla="*/ 4934522 w 8343900"/>
                <a:gd name="connsiteY9" fmla="*/ 1450652 h 1514475"/>
                <a:gd name="connsiteX10" fmla="*/ 5681853 w 8343900"/>
                <a:gd name="connsiteY10" fmla="*/ 1139470 h 1514475"/>
                <a:gd name="connsiteX11" fmla="*/ 6667119 w 8343900"/>
                <a:gd name="connsiteY11" fmla="*/ 1076129 h 1514475"/>
                <a:gd name="connsiteX12" fmla="*/ 7161752 w 8343900"/>
                <a:gd name="connsiteY12" fmla="*/ 1422648 h 1514475"/>
                <a:gd name="connsiteX13" fmla="*/ 7470648 w 8343900"/>
                <a:gd name="connsiteY13" fmla="*/ 1433507 h 1514475"/>
                <a:gd name="connsiteX14" fmla="*/ 8041957 w 8343900"/>
                <a:gd name="connsiteY14" fmla="*/ 1506563 h 1514475"/>
                <a:gd name="connsiteX15" fmla="*/ 8198072 w 8343900"/>
                <a:gd name="connsiteY15" fmla="*/ 1441317 h 1514475"/>
                <a:gd name="connsiteX16" fmla="*/ 8347996 w 8343900"/>
                <a:gd name="connsiteY16" fmla="*/ 1435031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514475">
                  <a:moveTo>
                    <a:pt x="0" y="765614"/>
                  </a:moveTo>
                  <a:cubicBezTo>
                    <a:pt x="173069" y="980879"/>
                    <a:pt x="410242" y="1104513"/>
                    <a:pt x="666941" y="1139184"/>
                  </a:cubicBezTo>
                  <a:cubicBezTo>
                    <a:pt x="846772" y="1163473"/>
                    <a:pt x="1039939" y="1141946"/>
                    <a:pt x="1214057" y="1075271"/>
                  </a:cubicBezTo>
                  <a:cubicBezTo>
                    <a:pt x="1369124" y="1015645"/>
                    <a:pt x="1513808" y="924586"/>
                    <a:pt x="1641539" y="804952"/>
                  </a:cubicBezTo>
                  <a:cubicBezTo>
                    <a:pt x="1868138" y="591687"/>
                    <a:pt x="2059019" y="363659"/>
                    <a:pt x="2306479" y="206306"/>
                  </a:cubicBezTo>
                  <a:cubicBezTo>
                    <a:pt x="2391061" y="152299"/>
                    <a:pt x="2484120" y="107341"/>
                    <a:pt x="2585942" y="72098"/>
                  </a:cubicBezTo>
                  <a:cubicBezTo>
                    <a:pt x="2915603" y="-42011"/>
                    <a:pt x="3292031" y="-32486"/>
                    <a:pt x="3558064" y="186589"/>
                  </a:cubicBezTo>
                  <a:cubicBezTo>
                    <a:pt x="3728085" y="326606"/>
                    <a:pt x="3845719" y="528536"/>
                    <a:pt x="3963067" y="735038"/>
                  </a:cubicBezTo>
                  <a:cubicBezTo>
                    <a:pt x="4018693" y="833051"/>
                    <a:pt x="4074414" y="926872"/>
                    <a:pt x="4133565" y="1011835"/>
                  </a:cubicBezTo>
                  <a:cubicBezTo>
                    <a:pt x="4331685" y="1296537"/>
                    <a:pt x="4597337" y="1406551"/>
                    <a:pt x="4934522" y="1450652"/>
                  </a:cubicBezTo>
                  <a:cubicBezTo>
                    <a:pt x="5194554" y="1484751"/>
                    <a:pt x="5435251" y="1260533"/>
                    <a:pt x="5681853" y="1139470"/>
                  </a:cubicBezTo>
                  <a:cubicBezTo>
                    <a:pt x="5992368" y="987260"/>
                    <a:pt x="6348413" y="962305"/>
                    <a:pt x="6667119" y="1076129"/>
                  </a:cubicBezTo>
                  <a:cubicBezTo>
                    <a:pt x="6850190" y="1141565"/>
                    <a:pt x="6968681" y="1356545"/>
                    <a:pt x="7161752" y="1422648"/>
                  </a:cubicBezTo>
                  <a:cubicBezTo>
                    <a:pt x="7265385" y="1457795"/>
                    <a:pt x="7369302" y="1445127"/>
                    <a:pt x="7470648" y="1433507"/>
                  </a:cubicBezTo>
                  <a:cubicBezTo>
                    <a:pt x="7694295" y="1407884"/>
                    <a:pt x="7834027" y="1552188"/>
                    <a:pt x="8041957" y="1506563"/>
                  </a:cubicBezTo>
                  <a:cubicBezTo>
                    <a:pt x="8095393" y="1494657"/>
                    <a:pt x="8145685" y="1464558"/>
                    <a:pt x="8198072" y="1441317"/>
                  </a:cubicBezTo>
                  <a:cubicBezTo>
                    <a:pt x="8252556" y="1417124"/>
                    <a:pt x="8338090" y="1407503"/>
                    <a:pt x="8347996" y="143503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6" name="Freeform: Shape 125">
              <a:extLst>
                <a:ext uri="{FF2B5EF4-FFF2-40B4-BE49-F238E27FC236}">
                  <a16:creationId xmlns:a16="http://schemas.microsoft.com/office/drawing/2014/main" id="{A52C31DA-FADD-493B-8029-4499EB311C4E}"/>
                </a:ext>
              </a:extLst>
            </p:cNvPr>
            <p:cNvSpPr/>
            <p:nvPr/>
          </p:nvSpPr>
          <p:spPr>
            <a:xfrm>
              <a:off x="3234178" y="6660501"/>
              <a:ext cx="8343900" cy="1466850"/>
            </a:xfrm>
            <a:custGeom>
              <a:avLst/>
              <a:gdLst>
                <a:gd name="connsiteX0" fmla="*/ 0 w 8343900"/>
                <a:gd name="connsiteY0" fmla="*/ 832150 h 1466850"/>
                <a:gd name="connsiteX1" fmla="*/ 671322 w 8343900"/>
                <a:gd name="connsiteY1" fmla="*/ 1180479 h 1466850"/>
                <a:gd name="connsiteX2" fmla="*/ 1212342 w 8343900"/>
                <a:gd name="connsiteY2" fmla="*/ 1094182 h 1466850"/>
                <a:gd name="connsiteX3" fmla="*/ 1633823 w 8343900"/>
                <a:gd name="connsiteY3" fmla="*/ 821291 h 1466850"/>
                <a:gd name="connsiteX4" fmla="*/ 2297716 w 8343900"/>
                <a:gd name="connsiteY4" fmla="*/ 232646 h 1466850"/>
                <a:gd name="connsiteX5" fmla="*/ 2571274 w 8343900"/>
                <a:gd name="connsiteY5" fmla="*/ 91676 h 1466850"/>
                <a:gd name="connsiteX6" fmla="*/ 3543872 w 8343900"/>
                <a:gd name="connsiteY6" fmla="*/ 157970 h 1466850"/>
                <a:gd name="connsiteX7" fmla="*/ 3967448 w 8343900"/>
                <a:gd name="connsiteY7" fmla="*/ 694704 h 1466850"/>
                <a:gd name="connsiteX8" fmla="*/ 4137755 w 8343900"/>
                <a:gd name="connsiteY8" fmla="*/ 972262 h 1466850"/>
                <a:gd name="connsiteX9" fmla="*/ 4924045 w 8343900"/>
                <a:gd name="connsiteY9" fmla="*/ 1462419 h 1466850"/>
                <a:gd name="connsiteX10" fmla="*/ 5735955 w 8343900"/>
                <a:gd name="connsiteY10" fmla="*/ 1129044 h 1466850"/>
                <a:gd name="connsiteX11" fmla="*/ 6804851 w 8343900"/>
                <a:gd name="connsiteY11" fmla="*/ 1061512 h 1466850"/>
                <a:gd name="connsiteX12" fmla="*/ 7266051 w 8343900"/>
                <a:gd name="connsiteY12" fmla="*/ 1366312 h 1466850"/>
                <a:gd name="connsiteX13" fmla="*/ 7546848 w 8343900"/>
                <a:gd name="connsiteY13" fmla="*/ 1397839 h 1466850"/>
                <a:gd name="connsiteX14" fmla="*/ 8070057 w 8343900"/>
                <a:gd name="connsiteY14" fmla="*/ 1459371 h 1466850"/>
                <a:gd name="connsiteX15" fmla="*/ 8211789 w 8343900"/>
                <a:gd name="connsiteY15" fmla="*/ 1397649 h 1466850"/>
                <a:gd name="connsiteX16" fmla="*/ 8349615 w 8343900"/>
                <a:gd name="connsiteY16" fmla="*/ 1370503 h 146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466850">
                  <a:moveTo>
                    <a:pt x="0" y="832150"/>
                  </a:moveTo>
                  <a:cubicBezTo>
                    <a:pt x="172022" y="1046367"/>
                    <a:pt x="413576" y="1158381"/>
                    <a:pt x="671322" y="1180479"/>
                  </a:cubicBezTo>
                  <a:cubicBezTo>
                    <a:pt x="851154" y="1195910"/>
                    <a:pt x="1041749" y="1165906"/>
                    <a:pt x="1212342" y="1094182"/>
                  </a:cubicBezTo>
                  <a:cubicBezTo>
                    <a:pt x="1364456" y="1029984"/>
                    <a:pt x="1506093" y="937306"/>
                    <a:pt x="1633823" y="821291"/>
                  </a:cubicBezTo>
                  <a:cubicBezTo>
                    <a:pt x="1859185" y="615742"/>
                    <a:pt x="2054542" y="393238"/>
                    <a:pt x="2297716" y="232646"/>
                  </a:cubicBezTo>
                  <a:cubicBezTo>
                    <a:pt x="2381250" y="177306"/>
                    <a:pt x="2472595" y="129967"/>
                    <a:pt x="2571274" y="91676"/>
                  </a:cubicBezTo>
                  <a:cubicBezTo>
                    <a:pt x="2897219" y="-35006"/>
                    <a:pt x="3268123" y="-45865"/>
                    <a:pt x="3543872" y="157970"/>
                  </a:cubicBezTo>
                  <a:cubicBezTo>
                    <a:pt x="3722085" y="289796"/>
                    <a:pt x="3846576" y="488678"/>
                    <a:pt x="3967448" y="694704"/>
                  </a:cubicBezTo>
                  <a:cubicBezTo>
                    <a:pt x="4023646" y="791383"/>
                    <a:pt x="4079653" y="885394"/>
                    <a:pt x="4137755" y="972262"/>
                  </a:cubicBezTo>
                  <a:cubicBezTo>
                    <a:pt x="4331970" y="1259822"/>
                    <a:pt x="4592669" y="1415365"/>
                    <a:pt x="4924045" y="1462419"/>
                  </a:cubicBezTo>
                  <a:cubicBezTo>
                    <a:pt x="5207889" y="1502710"/>
                    <a:pt x="5468589" y="1261346"/>
                    <a:pt x="5735955" y="1129044"/>
                  </a:cubicBezTo>
                  <a:cubicBezTo>
                    <a:pt x="6071807" y="962928"/>
                    <a:pt x="6459189" y="938544"/>
                    <a:pt x="6804851" y="1061512"/>
                  </a:cubicBezTo>
                  <a:cubicBezTo>
                    <a:pt x="6970967" y="1120567"/>
                    <a:pt x="7090220" y="1300018"/>
                    <a:pt x="7266051" y="1366312"/>
                  </a:cubicBezTo>
                  <a:cubicBezTo>
                    <a:pt x="7359968" y="1401364"/>
                    <a:pt x="7454265" y="1400602"/>
                    <a:pt x="7546848" y="1397839"/>
                  </a:cubicBezTo>
                  <a:cubicBezTo>
                    <a:pt x="7746111" y="1391934"/>
                    <a:pt x="7883081" y="1504901"/>
                    <a:pt x="8070057" y="1459371"/>
                  </a:cubicBezTo>
                  <a:cubicBezTo>
                    <a:pt x="8118444" y="1447465"/>
                    <a:pt x="8164354" y="1420604"/>
                    <a:pt x="8211789" y="1397649"/>
                  </a:cubicBezTo>
                  <a:cubicBezTo>
                    <a:pt x="8261128" y="1373646"/>
                    <a:pt x="8333804" y="1358977"/>
                    <a:pt x="8349615" y="137050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7" name="Freeform: Shape 126">
              <a:extLst>
                <a:ext uri="{FF2B5EF4-FFF2-40B4-BE49-F238E27FC236}">
                  <a16:creationId xmlns:a16="http://schemas.microsoft.com/office/drawing/2014/main" id="{0EC44BAD-4F85-4EF3-86D4-B3F27F0A7642}"/>
                </a:ext>
              </a:extLst>
            </p:cNvPr>
            <p:cNvSpPr/>
            <p:nvPr/>
          </p:nvSpPr>
          <p:spPr>
            <a:xfrm>
              <a:off x="3250561" y="6705015"/>
              <a:ext cx="8343900" cy="1476375"/>
            </a:xfrm>
            <a:custGeom>
              <a:avLst/>
              <a:gdLst>
                <a:gd name="connsiteX0" fmla="*/ 0 w 8343900"/>
                <a:gd name="connsiteY0" fmla="*/ 901554 h 1476375"/>
                <a:gd name="connsiteX1" fmla="*/ 675703 w 8343900"/>
                <a:gd name="connsiteY1" fmla="*/ 1224642 h 1476375"/>
                <a:gd name="connsiteX2" fmla="*/ 1210532 w 8343900"/>
                <a:gd name="connsiteY2" fmla="*/ 1115962 h 1476375"/>
                <a:gd name="connsiteX3" fmla="*/ 1626013 w 8343900"/>
                <a:gd name="connsiteY3" fmla="*/ 840499 h 1476375"/>
                <a:gd name="connsiteX4" fmla="*/ 2288762 w 8343900"/>
                <a:gd name="connsiteY4" fmla="*/ 261950 h 1476375"/>
                <a:gd name="connsiteX5" fmla="*/ 2556320 w 8343900"/>
                <a:gd name="connsiteY5" fmla="*/ 114122 h 1476375"/>
                <a:gd name="connsiteX6" fmla="*/ 3529298 w 8343900"/>
                <a:gd name="connsiteY6" fmla="*/ 132220 h 1476375"/>
                <a:gd name="connsiteX7" fmla="*/ 3971449 w 8343900"/>
                <a:gd name="connsiteY7" fmla="*/ 657238 h 1476375"/>
                <a:gd name="connsiteX8" fmla="*/ 4141660 w 8343900"/>
                <a:gd name="connsiteY8" fmla="*/ 935654 h 1476375"/>
                <a:gd name="connsiteX9" fmla="*/ 4913186 w 8343900"/>
                <a:gd name="connsiteY9" fmla="*/ 1477055 h 1476375"/>
                <a:gd name="connsiteX10" fmla="*/ 5789772 w 8343900"/>
                <a:gd name="connsiteY10" fmla="*/ 1121486 h 1476375"/>
                <a:gd name="connsiteX11" fmla="*/ 6942392 w 8343900"/>
                <a:gd name="connsiteY11" fmla="*/ 1049668 h 1476375"/>
                <a:gd name="connsiteX12" fmla="*/ 7370159 w 8343900"/>
                <a:gd name="connsiteY12" fmla="*/ 1312653 h 1476375"/>
                <a:gd name="connsiteX13" fmla="*/ 7622858 w 8343900"/>
                <a:gd name="connsiteY13" fmla="*/ 1364850 h 1476375"/>
                <a:gd name="connsiteX14" fmla="*/ 8098060 w 8343900"/>
                <a:gd name="connsiteY14" fmla="*/ 1414952 h 1476375"/>
                <a:gd name="connsiteX15" fmla="*/ 8225409 w 8343900"/>
                <a:gd name="connsiteY15" fmla="*/ 1356659 h 1476375"/>
                <a:gd name="connsiteX16" fmla="*/ 8351044 w 8343900"/>
                <a:gd name="connsiteY16" fmla="*/ 1308557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476375">
                  <a:moveTo>
                    <a:pt x="0" y="901554"/>
                  </a:moveTo>
                  <a:cubicBezTo>
                    <a:pt x="170974" y="1114724"/>
                    <a:pt x="416814" y="1215689"/>
                    <a:pt x="675703" y="1224642"/>
                  </a:cubicBezTo>
                  <a:cubicBezTo>
                    <a:pt x="855536" y="1231500"/>
                    <a:pt x="1043559" y="1192733"/>
                    <a:pt x="1210532" y="1115962"/>
                  </a:cubicBezTo>
                  <a:cubicBezTo>
                    <a:pt x="1359694" y="1047191"/>
                    <a:pt x="1498187" y="952894"/>
                    <a:pt x="1626013" y="840499"/>
                  </a:cubicBezTo>
                  <a:cubicBezTo>
                    <a:pt x="1850231" y="642665"/>
                    <a:pt x="2049971" y="425590"/>
                    <a:pt x="2288762" y="261950"/>
                  </a:cubicBezTo>
                  <a:cubicBezTo>
                    <a:pt x="2371249" y="205277"/>
                    <a:pt x="2460879" y="155461"/>
                    <a:pt x="2556320" y="114122"/>
                  </a:cubicBezTo>
                  <a:cubicBezTo>
                    <a:pt x="2878455" y="-25419"/>
                    <a:pt x="3244120" y="-56566"/>
                    <a:pt x="3529298" y="132220"/>
                  </a:cubicBezTo>
                  <a:cubicBezTo>
                    <a:pt x="3715798" y="255664"/>
                    <a:pt x="3847433" y="451403"/>
                    <a:pt x="3971449" y="657238"/>
                  </a:cubicBezTo>
                  <a:cubicBezTo>
                    <a:pt x="4028503" y="752488"/>
                    <a:pt x="4084225" y="846976"/>
                    <a:pt x="4141660" y="935654"/>
                  </a:cubicBezTo>
                  <a:cubicBezTo>
                    <a:pt x="4331304" y="1226452"/>
                    <a:pt x="4585907" y="1429715"/>
                    <a:pt x="4913186" y="1477055"/>
                  </a:cubicBezTo>
                  <a:cubicBezTo>
                    <a:pt x="5221320" y="1521632"/>
                    <a:pt x="5501640" y="1265028"/>
                    <a:pt x="5789772" y="1121486"/>
                  </a:cubicBezTo>
                  <a:cubicBezTo>
                    <a:pt x="6150959" y="941559"/>
                    <a:pt x="6569679" y="917747"/>
                    <a:pt x="6942392" y="1049668"/>
                  </a:cubicBezTo>
                  <a:cubicBezTo>
                    <a:pt x="7091458" y="1102436"/>
                    <a:pt x="7211473" y="1246359"/>
                    <a:pt x="7370159" y="1312653"/>
                  </a:cubicBezTo>
                  <a:cubicBezTo>
                    <a:pt x="7454455" y="1347610"/>
                    <a:pt x="7539038" y="1358468"/>
                    <a:pt x="7622858" y="1364850"/>
                  </a:cubicBezTo>
                  <a:cubicBezTo>
                    <a:pt x="7797737" y="1378185"/>
                    <a:pt x="7931944" y="1460291"/>
                    <a:pt x="8098060" y="1414952"/>
                  </a:cubicBezTo>
                  <a:cubicBezTo>
                    <a:pt x="8141399" y="1402950"/>
                    <a:pt x="8182928" y="1379519"/>
                    <a:pt x="8225409" y="1356659"/>
                  </a:cubicBezTo>
                  <a:cubicBezTo>
                    <a:pt x="8269700" y="1332846"/>
                    <a:pt x="8329422" y="1313129"/>
                    <a:pt x="8351044" y="1308557"/>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8" name="Freeform: Shape 127">
              <a:extLst>
                <a:ext uri="{FF2B5EF4-FFF2-40B4-BE49-F238E27FC236}">
                  <a16:creationId xmlns:a16="http://schemas.microsoft.com/office/drawing/2014/main" id="{E85993B0-C499-43D3-B54C-40879A395110}"/>
                </a:ext>
              </a:extLst>
            </p:cNvPr>
            <p:cNvSpPr/>
            <p:nvPr/>
          </p:nvSpPr>
          <p:spPr>
            <a:xfrm>
              <a:off x="3266849" y="6746695"/>
              <a:ext cx="8343900" cy="1495425"/>
            </a:xfrm>
            <a:custGeom>
              <a:avLst/>
              <a:gdLst>
                <a:gd name="connsiteX0" fmla="*/ 0 w 8343900"/>
                <a:gd name="connsiteY0" fmla="*/ 973889 h 1495425"/>
                <a:gd name="connsiteX1" fmla="*/ 680085 w 8343900"/>
                <a:gd name="connsiteY1" fmla="*/ 1271736 h 1495425"/>
                <a:gd name="connsiteX2" fmla="*/ 1208818 w 8343900"/>
                <a:gd name="connsiteY2" fmla="*/ 1140672 h 1495425"/>
                <a:gd name="connsiteX3" fmla="*/ 1618298 w 8343900"/>
                <a:gd name="connsiteY3" fmla="*/ 862637 h 1495425"/>
                <a:gd name="connsiteX4" fmla="*/ 2279904 w 8343900"/>
                <a:gd name="connsiteY4" fmla="*/ 294090 h 1495425"/>
                <a:gd name="connsiteX5" fmla="*/ 2541461 w 8343900"/>
                <a:gd name="connsiteY5" fmla="*/ 139404 h 1495425"/>
                <a:gd name="connsiteX6" fmla="*/ 3514916 w 8343900"/>
                <a:gd name="connsiteY6" fmla="*/ 109305 h 1495425"/>
                <a:gd name="connsiteX7" fmla="*/ 3975640 w 8343900"/>
                <a:gd name="connsiteY7" fmla="*/ 622512 h 1495425"/>
                <a:gd name="connsiteX8" fmla="*/ 4145756 w 8343900"/>
                <a:gd name="connsiteY8" fmla="*/ 901690 h 1495425"/>
                <a:gd name="connsiteX9" fmla="*/ 4902613 w 8343900"/>
                <a:gd name="connsiteY9" fmla="*/ 1494335 h 1495425"/>
                <a:gd name="connsiteX10" fmla="*/ 5843778 w 8343900"/>
                <a:gd name="connsiteY10" fmla="*/ 1116574 h 1495425"/>
                <a:gd name="connsiteX11" fmla="*/ 7080028 w 8343900"/>
                <a:gd name="connsiteY11" fmla="*/ 1040469 h 1495425"/>
                <a:gd name="connsiteX12" fmla="*/ 7474363 w 8343900"/>
                <a:gd name="connsiteY12" fmla="*/ 1261735 h 1495425"/>
                <a:gd name="connsiteX13" fmla="*/ 7698962 w 8343900"/>
                <a:gd name="connsiteY13" fmla="*/ 1334601 h 1495425"/>
                <a:gd name="connsiteX14" fmla="*/ 8126064 w 8343900"/>
                <a:gd name="connsiteY14" fmla="*/ 1373272 h 1495425"/>
                <a:gd name="connsiteX15" fmla="*/ 8239030 w 8343900"/>
                <a:gd name="connsiteY15" fmla="*/ 1318504 h 1495425"/>
                <a:gd name="connsiteX16" fmla="*/ 8352568 w 8343900"/>
                <a:gd name="connsiteY16" fmla="*/ 1249543 h 1495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495425">
                  <a:moveTo>
                    <a:pt x="0" y="973889"/>
                  </a:moveTo>
                  <a:cubicBezTo>
                    <a:pt x="169831" y="1186011"/>
                    <a:pt x="420148" y="1275260"/>
                    <a:pt x="680085" y="1271736"/>
                  </a:cubicBezTo>
                  <a:cubicBezTo>
                    <a:pt x="859917" y="1269640"/>
                    <a:pt x="1045369" y="1222492"/>
                    <a:pt x="1208818" y="1140672"/>
                  </a:cubicBezTo>
                  <a:cubicBezTo>
                    <a:pt x="1355027" y="1067329"/>
                    <a:pt x="1490472" y="971508"/>
                    <a:pt x="1618298" y="862637"/>
                  </a:cubicBezTo>
                  <a:cubicBezTo>
                    <a:pt x="1841278" y="672518"/>
                    <a:pt x="2045494" y="460873"/>
                    <a:pt x="2279904" y="294090"/>
                  </a:cubicBezTo>
                  <a:cubicBezTo>
                    <a:pt x="2361343" y="236083"/>
                    <a:pt x="2449163" y="183790"/>
                    <a:pt x="2541461" y="139404"/>
                  </a:cubicBezTo>
                  <a:cubicBezTo>
                    <a:pt x="2859596" y="-13282"/>
                    <a:pt x="3220212" y="-64622"/>
                    <a:pt x="3514916" y="109305"/>
                  </a:cubicBezTo>
                  <a:cubicBezTo>
                    <a:pt x="3709607" y="224176"/>
                    <a:pt x="3848481" y="417058"/>
                    <a:pt x="3975640" y="622512"/>
                  </a:cubicBezTo>
                  <a:cubicBezTo>
                    <a:pt x="4033457" y="716238"/>
                    <a:pt x="4089083" y="811202"/>
                    <a:pt x="4145756" y="901690"/>
                  </a:cubicBezTo>
                  <a:cubicBezTo>
                    <a:pt x="4330827" y="1195726"/>
                    <a:pt x="4575524" y="1465474"/>
                    <a:pt x="4902613" y="1494335"/>
                  </a:cubicBezTo>
                  <a:cubicBezTo>
                    <a:pt x="5237512" y="1523863"/>
                    <a:pt x="5534883" y="1271450"/>
                    <a:pt x="5843778" y="1116574"/>
                  </a:cubicBezTo>
                  <a:cubicBezTo>
                    <a:pt x="6230398" y="922835"/>
                    <a:pt x="6679978" y="900547"/>
                    <a:pt x="7080028" y="1040469"/>
                  </a:cubicBezTo>
                  <a:cubicBezTo>
                    <a:pt x="7212044" y="1087141"/>
                    <a:pt x="7332917" y="1195345"/>
                    <a:pt x="7474363" y="1261735"/>
                  </a:cubicBezTo>
                  <a:cubicBezTo>
                    <a:pt x="7548944" y="1296596"/>
                    <a:pt x="7623905" y="1318789"/>
                    <a:pt x="7698962" y="1334601"/>
                  </a:cubicBezTo>
                  <a:cubicBezTo>
                    <a:pt x="7849648" y="1366414"/>
                    <a:pt x="7980998" y="1418421"/>
                    <a:pt x="8126064" y="1373272"/>
                  </a:cubicBezTo>
                  <a:cubicBezTo>
                    <a:pt x="8164259" y="1361271"/>
                    <a:pt x="8201501" y="1341078"/>
                    <a:pt x="8239030" y="1318504"/>
                  </a:cubicBezTo>
                  <a:cubicBezTo>
                    <a:pt x="8278273" y="1294786"/>
                    <a:pt x="8325041" y="1270117"/>
                    <a:pt x="8352568" y="124954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9" name="Freeform: Shape 128">
              <a:extLst>
                <a:ext uri="{FF2B5EF4-FFF2-40B4-BE49-F238E27FC236}">
                  <a16:creationId xmlns:a16="http://schemas.microsoft.com/office/drawing/2014/main" id="{15C90A5D-583C-4D32-BEFA-94068C43FD80}"/>
                </a:ext>
              </a:extLst>
            </p:cNvPr>
            <p:cNvSpPr/>
            <p:nvPr/>
          </p:nvSpPr>
          <p:spPr>
            <a:xfrm>
              <a:off x="3283136" y="6785729"/>
              <a:ext cx="8353425" cy="1514475"/>
            </a:xfrm>
            <a:custGeom>
              <a:avLst/>
              <a:gdLst>
                <a:gd name="connsiteX0" fmla="*/ 0 w 8353425"/>
                <a:gd name="connsiteY0" fmla="*/ 1048869 h 1514475"/>
                <a:gd name="connsiteX1" fmla="*/ 1207103 w 8353425"/>
                <a:gd name="connsiteY1" fmla="*/ 1168027 h 1514475"/>
                <a:gd name="connsiteX2" fmla="*/ 2271141 w 8353425"/>
                <a:gd name="connsiteY2" fmla="*/ 328875 h 1514475"/>
                <a:gd name="connsiteX3" fmla="*/ 3500628 w 8353425"/>
                <a:gd name="connsiteY3" fmla="*/ 89130 h 1514475"/>
                <a:gd name="connsiteX4" fmla="*/ 4150042 w 8353425"/>
                <a:gd name="connsiteY4" fmla="*/ 870561 h 1514475"/>
                <a:gd name="connsiteX5" fmla="*/ 4892231 w 8353425"/>
                <a:gd name="connsiteY5" fmla="*/ 1514451 h 1514475"/>
                <a:gd name="connsiteX6" fmla="*/ 5898071 w 8353425"/>
                <a:gd name="connsiteY6" fmla="*/ 1114497 h 1514475"/>
                <a:gd name="connsiteX7" fmla="*/ 7218045 w 8353425"/>
                <a:gd name="connsiteY7" fmla="*/ 1034105 h 1514475"/>
                <a:gd name="connsiteX8" fmla="*/ 8354473 w 8353425"/>
                <a:gd name="connsiteY8" fmla="*/ 1193173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53425" h="1514475">
                  <a:moveTo>
                    <a:pt x="0" y="1048869"/>
                  </a:moveTo>
                  <a:cubicBezTo>
                    <a:pt x="285083" y="1405390"/>
                    <a:pt x="815435" y="1381197"/>
                    <a:pt x="1207103" y="1168027"/>
                  </a:cubicBezTo>
                  <a:cubicBezTo>
                    <a:pt x="1598771" y="954858"/>
                    <a:pt x="1908238" y="597003"/>
                    <a:pt x="2271141" y="328875"/>
                  </a:cubicBezTo>
                  <a:cubicBezTo>
                    <a:pt x="2634044" y="60746"/>
                    <a:pt x="3109817" y="-115467"/>
                    <a:pt x="3500628" y="89130"/>
                  </a:cubicBezTo>
                  <a:cubicBezTo>
                    <a:pt x="3794951" y="243149"/>
                    <a:pt x="3969449" y="573191"/>
                    <a:pt x="4150042" y="870561"/>
                  </a:cubicBezTo>
                  <a:cubicBezTo>
                    <a:pt x="4330541" y="1167932"/>
                    <a:pt x="4567333" y="1471303"/>
                    <a:pt x="4892231" y="1514451"/>
                  </a:cubicBezTo>
                  <a:cubicBezTo>
                    <a:pt x="5250275" y="1562076"/>
                    <a:pt x="5568411" y="1280613"/>
                    <a:pt x="5898071" y="1114497"/>
                  </a:cubicBezTo>
                  <a:cubicBezTo>
                    <a:pt x="6310027" y="906851"/>
                    <a:pt x="6791039" y="885039"/>
                    <a:pt x="7218045" y="1034105"/>
                  </a:cubicBezTo>
                  <a:cubicBezTo>
                    <a:pt x="7573042" y="1158026"/>
                    <a:pt x="7990809" y="1593033"/>
                    <a:pt x="8354473" y="119317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0" name="Freeform: Shape 129">
              <a:extLst>
                <a:ext uri="{FF2B5EF4-FFF2-40B4-BE49-F238E27FC236}">
                  <a16:creationId xmlns:a16="http://schemas.microsoft.com/office/drawing/2014/main" id="{22741A67-7FD6-4210-91BD-D290D7BDF21F}"/>
                </a:ext>
              </a:extLst>
            </p:cNvPr>
            <p:cNvSpPr/>
            <p:nvPr/>
          </p:nvSpPr>
          <p:spPr>
            <a:xfrm>
              <a:off x="3294376" y="6896102"/>
              <a:ext cx="8362950" cy="1381125"/>
            </a:xfrm>
            <a:custGeom>
              <a:avLst/>
              <a:gdLst>
                <a:gd name="connsiteX0" fmla="*/ 0 w 8362950"/>
                <a:gd name="connsiteY0" fmla="*/ 1005838 h 1381125"/>
                <a:gd name="connsiteX1" fmla="*/ 1311307 w 8362950"/>
                <a:gd name="connsiteY1" fmla="*/ 1112423 h 1381125"/>
                <a:gd name="connsiteX2" fmla="*/ 2340674 w 8362950"/>
                <a:gd name="connsiteY2" fmla="*/ 295845 h 1381125"/>
                <a:gd name="connsiteX3" fmla="*/ 3558635 w 8362950"/>
                <a:gd name="connsiteY3" fmla="*/ 104678 h 1381125"/>
                <a:gd name="connsiteX4" fmla="*/ 4224719 w 8362950"/>
                <a:gd name="connsiteY4" fmla="*/ 851628 h 1381125"/>
                <a:gd name="connsiteX5" fmla="*/ 4965859 w 8362950"/>
                <a:gd name="connsiteY5" fmla="*/ 1383028 h 1381125"/>
                <a:gd name="connsiteX6" fmla="*/ 5949887 w 8362950"/>
                <a:gd name="connsiteY6" fmla="*/ 971929 h 1381125"/>
                <a:gd name="connsiteX7" fmla="*/ 7227570 w 8362950"/>
                <a:gd name="connsiteY7" fmla="*/ 920780 h 1381125"/>
                <a:gd name="connsiteX8" fmla="*/ 8363998 w 8362950"/>
                <a:gd name="connsiteY8" fmla="*/ 1073656 h 138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2950" h="1381125">
                  <a:moveTo>
                    <a:pt x="0" y="1005838"/>
                  </a:moveTo>
                  <a:cubicBezTo>
                    <a:pt x="319373" y="1381599"/>
                    <a:pt x="891921" y="1354263"/>
                    <a:pt x="1311307" y="1112423"/>
                  </a:cubicBezTo>
                  <a:cubicBezTo>
                    <a:pt x="1685735" y="896491"/>
                    <a:pt x="1986248" y="551019"/>
                    <a:pt x="2340674" y="295845"/>
                  </a:cubicBezTo>
                  <a:cubicBezTo>
                    <a:pt x="2705672" y="32954"/>
                    <a:pt x="3177731" y="-110873"/>
                    <a:pt x="3558635" y="104678"/>
                  </a:cubicBezTo>
                  <a:cubicBezTo>
                    <a:pt x="3848005" y="269936"/>
                    <a:pt x="4028028" y="591024"/>
                    <a:pt x="4224719" y="851628"/>
                  </a:cubicBezTo>
                  <a:cubicBezTo>
                    <a:pt x="4419410" y="1109661"/>
                    <a:pt x="4650867" y="1364264"/>
                    <a:pt x="4965859" y="1383028"/>
                  </a:cubicBezTo>
                  <a:cubicBezTo>
                    <a:pt x="5311140" y="1403602"/>
                    <a:pt x="5623084" y="1128139"/>
                    <a:pt x="5949887" y="971929"/>
                  </a:cubicBezTo>
                  <a:cubicBezTo>
                    <a:pt x="6351842" y="779810"/>
                    <a:pt x="6814947" y="772285"/>
                    <a:pt x="7227570" y="920780"/>
                  </a:cubicBezTo>
                  <a:cubicBezTo>
                    <a:pt x="7572947" y="1045462"/>
                    <a:pt x="8023384" y="1495232"/>
                    <a:pt x="8363998" y="107365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1" name="Freeform: Shape 130">
              <a:extLst>
                <a:ext uri="{FF2B5EF4-FFF2-40B4-BE49-F238E27FC236}">
                  <a16:creationId xmlns:a16="http://schemas.microsoft.com/office/drawing/2014/main" id="{2BBAB11E-DF05-43BA-B869-4C26AA53DB1A}"/>
                </a:ext>
              </a:extLst>
            </p:cNvPr>
            <p:cNvSpPr/>
            <p:nvPr/>
          </p:nvSpPr>
          <p:spPr>
            <a:xfrm>
              <a:off x="3305615" y="7003645"/>
              <a:ext cx="8372475" cy="1257300"/>
            </a:xfrm>
            <a:custGeom>
              <a:avLst/>
              <a:gdLst>
                <a:gd name="connsiteX0" fmla="*/ 0 w 8372475"/>
                <a:gd name="connsiteY0" fmla="*/ 965637 h 1257300"/>
                <a:gd name="connsiteX1" fmla="*/ 1415606 w 8372475"/>
                <a:gd name="connsiteY1" fmla="*/ 1059649 h 1257300"/>
                <a:gd name="connsiteX2" fmla="*/ 2410397 w 8372475"/>
                <a:gd name="connsiteY2" fmla="*/ 265549 h 1257300"/>
                <a:gd name="connsiteX3" fmla="*/ 3616833 w 8372475"/>
                <a:gd name="connsiteY3" fmla="*/ 122960 h 1257300"/>
                <a:gd name="connsiteX4" fmla="*/ 4299585 w 8372475"/>
                <a:gd name="connsiteY4" fmla="*/ 835526 h 1257300"/>
                <a:gd name="connsiteX5" fmla="*/ 5039678 w 8372475"/>
                <a:gd name="connsiteY5" fmla="*/ 1254435 h 1257300"/>
                <a:gd name="connsiteX6" fmla="*/ 6001893 w 8372475"/>
                <a:gd name="connsiteY6" fmla="*/ 832192 h 1257300"/>
                <a:gd name="connsiteX7" fmla="*/ 7237190 w 8372475"/>
                <a:gd name="connsiteY7" fmla="*/ 810189 h 1257300"/>
                <a:gd name="connsiteX8" fmla="*/ 8373618 w 8372475"/>
                <a:gd name="connsiteY8" fmla="*/ 956969 h 125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72475" h="1257300">
                  <a:moveTo>
                    <a:pt x="0" y="965637"/>
                  </a:moveTo>
                  <a:cubicBezTo>
                    <a:pt x="353663" y="1360639"/>
                    <a:pt x="968597" y="1330921"/>
                    <a:pt x="1415606" y="1059649"/>
                  </a:cubicBezTo>
                  <a:cubicBezTo>
                    <a:pt x="1773555" y="842383"/>
                    <a:pt x="2064639" y="508151"/>
                    <a:pt x="2410397" y="265549"/>
                  </a:cubicBezTo>
                  <a:cubicBezTo>
                    <a:pt x="2777681" y="7993"/>
                    <a:pt x="3246691" y="-104973"/>
                    <a:pt x="3616833" y="122960"/>
                  </a:cubicBezTo>
                  <a:cubicBezTo>
                    <a:pt x="3901916" y="298506"/>
                    <a:pt x="4085654" y="610831"/>
                    <a:pt x="4299585" y="835526"/>
                  </a:cubicBezTo>
                  <a:cubicBezTo>
                    <a:pt x="4507420" y="1053743"/>
                    <a:pt x="4734306" y="1260150"/>
                    <a:pt x="5039678" y="1254435"/>
                  </a:cubicBezTo>
                  <a:cubicBezTo>
                    <a:pt x="5372100" y="1248244"/>
                    <a:pt x="5677948" y="978305"/>
                    <a:pt x="6001893" y="832192"/>
                  </a:cubicBezTo>
                  <a:cubicBezTo>
                    <a:pt x="6393752" y="655408"/>
                    <a:pt x="6839046" y="662361"/>
                    <a:pt x="7237190" y="810189"/>
                  </a:cubicBezTo>
                  <a:cubicBezTo>
                    <a:pt x="7572851" y="935538"/>
                    <a:pt x="8056054" y="1400072"/>
                    <a:pt x="8373618" y="956969"/>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2" name="Freeform: Shape 131">
              <a:extLst>
                <a:ext uri="{FF2B5EF4-FFF2-40B4-BE49-F238E27FC236}">
                  <a16:creationId xmlns:a16="http://schemas.microsoft.com/office/drawing/2014/main" id="{58BE7F79-4D7C-4E48-AC5B-939A0A1D7499}"/>
                </a:ext>
              </a:extLst>
            </p:cNvPr>
            <p:cNvSpPr/>
            <p:nvPr/>
          </p:nvSpPr>
          <p:spPr>
            <a:xfrm>
              <a:off x="3316760" y="7109401"/>
              <a:ext cx="8382000" cy="1228725"/>
            </a:xfrm>
            <a:custGeom>
              <a:avLst/>
              <a:gdLst>
                <a:gd name="connsiteX0" fmla="*/ 0 w 8382000"/>
                <a:gd name="connsiteY0" fmla="*/ 927222 h 1228725"/>
                <a:gd name="connsiteX1" fmla="*/ 1519809 w 8382000"/>
                <a:gd name="connsiteY1" fmla="*/ 1008565 h 1228725"/>
                <a:gd name="connsiteX2" fmla="*/ 2480024 w 8382000"/>
                <a:gd name="connsiteY2" fmla="*/ 237040 h 1228725"/>
                <a:gd name="connsiteX3" fmla="*/ 3675031 w 8382000"/>
                <a:gd name="connsiteY3" fmla="*/ 143124 h 1228725"/>
                <a:gd name="connsiteX4" fmla="*/ 4374547 w 8382000"/>
                <a:gd name="connsiteY4" fmla="*/ 821209 h 1228725"/>
                <a:gd name="connsiteX5" fmla="*/ 5113591 w 8382000"/>
                <a:gd name="connsiteY5" fmla="*/ 1127628 h 1228725"/>
                <a:gd name="connsiteX6" fmla="*/ 6053995 w 8382000"/>
                <a:gd name="connsiteY6" fmla="*/ 694240 h 1228725"/>
                <a:gd name="connsiteX7" fmla="*/ 7247001 w 8382000"/>
                <a:gd name="connsiteY7" fmla="*/ 701384 h 1228725"/>
                <a:gd name="connsiteX8" fmla="*/ 8383524 w 8382000"/>
                <a:gd name="connsiteY8" fmla="*/ 842068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2000" h="1228725">
                  <a:moveTo>
                    <a:pt x="0" y="927222"/>
                  </a:moveTo>
                  <a:cubicBezTo>
                    <a:pt x="387953" y="1341464"/>
                    <a:pt x="1045559" y="1310127"/>
                    <a:pt x="1519809" y="1008565"/>
                  </a:cubicBezTo>
                  <a:cubicBezTo>
                    <a:pt x="1861757" y="791110"/>
                    <a:pt x="2142935" y="466974"/>
                    <a:pt x="2480024" y="237040"/>
                  </a:cubicBezTo>
                  <a:cubicBezTo>
                    <a:pt x="2849690" y="-15182"/>
                    <a:pt x="3314986" y="-96239"/>
                    <a:pt x="3675031" y="143124"/>
                  </a:cubicBezTo>
                  <a:cubicBezTo>
                    <a:pt x="3955447" y="329528"/>
                    <a:pt x="4141851" y="632137"/>
                    <a:pt x="4374547" y="821209"/>
                  </a:cubicBezTo>
                  <a:cubicBezTo>
                    <a:pt x="4594003" y="999517"/>
                    <a:pt x="4817745" y="1158013"/>
                    <a:pt x="5113591" y="1127628"/>
                  </a:cubicBezTo>
                  <a:cubicBezTo>
                    <a:pt x="5432965" y="1094767"/>
                    <a:pt x="5732812" y="830162"/>
                    <a:pt x="6053995" y="694240"/>
                  </a:cubicBezTo>
                  <a:cubicBezTo>
                    <a:pt x="6435567" y="532696"/>
                    <a:pt x="6863239" y="554223"/>
                    <a:pt x="7247001" y="701384"/>
                  </a:cubicBezTo>
                  <a:cubicBezTo>
                    <a:pt x="7573042" y="827495"/>
                    <a:pt x="8088916" y="1306793"/>
                    <a:pt x="8383524" y="842068"/>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3" name="Freeform: Shape 132">
              <a:extLst>
                <a:ext uri="{FF2B5EF4-FFF2-40B4-BE49-F238E27FC236}">
                  <a16:creationId xmlns:a16="http://schemas.microsoft.com/office/drawing/2014/main" id="{6E115FC4-FFEC-444D-A602-2F33F8168756}"/>
                </a:ext>
              </a:extLst>
            </p:cNvPr>
            <p:cNvSpPr/>
            <p:nvPr/>
          </p:nvSpPr>
          <p:spPr>
            <a:xfrm>
              <a:off x="3327999" y="7212857"/>
              <a:ext cx="8391525" cy="1209675"/>
            </a:xfrm>
            <a:custGeom>
              <a:avLst/>
              <a:gdLst>
                <a:gd name="connsiteX0" fmla="*/ 0 w 8391525"/>
                <a:gd name="connsiteY0" fmla="*/ 891108 h 1209675"/>
                <a:gd name="connsiteX1" fmla="*/ 1624108 w 8391525"/>
                <a:gd name="connsiteY1" fmla="*/ 959879 h 1209675"/>
                <a:gd name="connsiteX2" fmla="*/ 2549652 w 8391525"/>
                <a:gd name="connsiteY2" fmla="*/ 210833 h 1209675"/>
                <a:gd name="connsiteX3" fmla="*/ 3733133 w 8391525"/>
                <a:gd name="connsiteY3" fmla="*/ 165494 h 1209675"/>
                <a:gd name="connsiteX4" fmla="*/ 4449318 w 8391525"/>
                <a:gd name="connsiteY4" fmla="*/ 809193 h 1209675"/>
                <a:gd name="connsiteX5" fmla="*/ 5187315 w 8391525"/>
                <a:gd name="connsiteY5" fmla="*/ 1003027 h 1209675"/>
                <a:gd name="connsiteX6" fmla="*/ 6106001 w 8391525"/>
                <a:gd name="connsiteY6" fmla="*/ 558495 h 1209675"/>
                <a:gd name="connsiteX7" fmla="*/ 7256717 w 8391525"/>
                <a:gd name="connsiteY7" fmla="*/ 594785 h 1209675"/>
                <a:gd name="connsiteX8" fmla="*/ 8393239 w 8391525"/>
                <a:gd name="connsiteY8" fmla="*/ 729279 h 120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91525" h="1209675">
                  <a:moveTo>
                    <a:pt x="0" y="891108"/>
                  </a:moveTo>
                  <a:cubicBezTo>
                    <a:pt x="422243" y="1324591"/>
                    <a:pt x="1122998" y="1292587"/>
                    <a:pt x="1624108" y="959879"/>
                  </a:cubicBezTo>
                  <a:cubicBezTo>
                    <a:pt x="1950530" y="743185"/>
                    <a:pt x="2221516" y="428479"/>
                    <a:pt x="2549652" y="210833"/>
                  </a:cubicBezTo>
                  <a:cubicBezTo>
                    <a:pt x="2921794" y="-35865"/>
                    <a:pt x="3383185" y="-85109"/>
                    <a:pt x="3733133" y="165494"/>
                  </a:cubicBezTo>
                  <a:cubicBezTo>
                    <a:pt x="4008882" y="362947"/>
                    <a:pt x="4196334" y="655936"/>
                    <a:pt x="4449318" y="809193"/>
                  </a:cubicBezTo>
                  <a:cubicBezTo>
                    <a:pt x="4678680" y="948163"/>
                    <a:pt x="4900899" y="1058367"/>
                    <a:pt x="5187315" y="1003027"/>
                  </a:cubicBezTo>
                  <a:cubicBezTo>
                    <a:pt x="5493639" y="943877"/>
                    <a:pt x="5787295" y="684130"/>
                    <a:pt x="6106001" y="558495"/>
                  </a:cubicBezTo>
                  <a:cubicBezTo>
                    <a:pt x="6477286" y="412001"/>
                    <a:pt x="6887337" y="448291"/>
                    <a:pt x="7256717" y="594785"/>
                  </a:cubicBezTo>
                  <a:cubicBezTo>
                    <a:pt x="7573137" y="721563"/>
                    <a:pt x="8121682" y="1215625"/>
                    <a:pt x="8393239" y="729279"/>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4" name="Freeform: Shape 133">
              <a:extLst>
                <a:ext uri="{FF2B5EF4-FFF2-40B4-BE49-F238E27FC236}">
                  <a16:creationId xmlns:a16="http://schemas.microsoft.com/office/drawing/2014/main" id="{2CA7AE29-C063-4A4F-B655-174197B17AC7}"/>
                </a:ext>
              </a:extLst>
            </p:cNvPr>
            <p:cNvSpPr/>
            <p:nvPr/>
          </p:nvSpPr>
          <p:spPr>
            <a:xfrm>
              <a:off x="3339239" y="7314126"/>
              <a:ext cx="8401050" cy="1190625"/>
            </a:xfrm>
            <a:custGeom>
              <a:avLst/>
              <a:gdLst>
                <a:gd name="connsiteX0" fmla="*/ 0 w 8401050"/>
                <a:gd name="connsiteY0" fmla="*/ 857180 h 1190625"/>
                <a:gd name="connsiteX1" fmla="*/ 1728311 w 8401050"/>
                <a:gd name="connsiteY1" fmla="*/ 913378 h 1190625"/>
                <a:gd name="connsiteX2" fmla="*/ 2619280 w 8401050"/>
                <a:gd name="connsiteY2" fmla="*/ 186906 h 1190625"/>
                <a:gd name="connsiteX3" fmla="*/ 3791236 w 8401050"/>
                <a:gd name="connsiteY3" fmla="*/ 190145 h 1190625"/>
                <a:gd name="connsiteX4" fmla="*/ 4524090 w 8401050"/>
                <a:gd name="connsiteY4" fmla="*/ 799364 h 1190625"/>
                <a:gd name="connsiteX5" fmla="*/ 5261134 w 8401050"/>
                <a:gd name="connsiteY5" fmla="*/ 880707 h 1190625"/>
                <a:gd name="connsiteX6" fmla="*/ 6158008 w 8401050"/>
                <a:gd name="connsiteY6" fmla="*/ 425031 h 1190625"/>
                <a:gd name="connsiteX7" fmla="*/ 7266432 w 8401050"/>
                <a:gd name="connsiteY7" fmla="*/ 490563 h 1190625"/>
                <a:gd name="connsiteX8" fmla="*/ 8402955 w 8401050"/>
                <a:gd name="connsiteY8" fmla="*/ 618960 h 119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01050" h="1190625">
                  <a:moveTo>
                    <a:pt x="0" y="857180"/>
                  </a:moveTo>
                  <a:cubicBezTo>
                    <a:pt x="456438" y="1309904"/>
                    <a:pt x="1200912" y="1277995"/>
                    <a:pt x="1728311" y="913378"/>
                  </a:cubicBezTo>
                  <a:cubicBezTo>
                    <a:pt x="2039683" y="698113"/>
                    <a:pt x="2300002" y="392265"/>
                    <a:pt x="2619280" y="186906"/>
                  </a:cubicBezTo>
                  <a:cubicBezTo>
                    <a:pt x="2993993" y="-54076"/>
                    <a:pt x="3451384" y="-71507"/>
                    <a:pt x="3791236" y="190145"/>
                  </a:cubicBezTo>
                  <a:cubicBezTo>
                    <a:pt x="4062222" y="398742"/>
                    <a:pt x="4249198" y="682968"/>
                    <a:pt x="4524090" y="799364"/>
                  </a:cubicBezTo>
                  <a:cubicBezTo>
                    <a:pt x="4762024" y="900043"/>
                    <a:pt x="4984052" y="961289"/>
                    <a:pt x="5261134" y="880707"/>
                  </a:cubicBezTo>
                  <a:cubicBezTo>
                    <a:pt x="5554313" y="795458"/>
                    <a:pt x="5841873" y="540284"/>
                    <a:pt x="6158008" y="425031"/>
                  </a:cubicBezTo>
                  <a:cubicBezTo>
                    <a:pt x="6518910" y="293396"/>
                    <a:pt x="6911436" y="344640"/>
                    <a:pt x="7266432" y="490563"/>
                  </a:cubicBezTo>
                  <a:cubicBezTo>
                    <a:pt x="7573232" y="618008"/>
                    <a:pt x="8154448" y="1126928"/>
                    <a:pt x="8402955" y="61896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5" name="Freeform: Shape 134">
              <a:extLst>
                <a:ext uri="{FF2B5EF4-FFF2-40B4-BE49-F238E27FC236}">
                  <a16:creationId xmlns:a16="http://schemas.microsoft.com/office/drawing/2014/main" id="{264517ED-4899-4D67-99D4-60EF21FA79C8}"/>
                </a:ext>
              </a:extLst>
            </p:cNvPr>
            <p:cNvSpPr/>
            <p:nvPr/>
          </p:nvSpPr>
          <p:spPr>
            <a:xfrm>
              <a:off x="3350478" y="7413200"/>
              <a:ext cx="8410575" cy="1171575"/>
            </a:xfrm>
            <a:custGeom>
              <a:avLst/>
              <a:gdLst>
                <a:gd name="connsiteX0" fmla="*/ 0 w 8410575"/>
                <a:gd name="connsiteY0" fmla="*/ 825544 h 1171575"/>
                <a:gd name="connsiteX1" fmla="*/ 1832610 w 8410575"/>
                <a:gd name="connsiteY1" fmla="*/ 869168 h 1171575"/>
                <a:gd name="connsiteX2" fmla="*/ 2689003 w 8410575"/>
                <a:gd name="connsiteY2" fmla="*/ 165270 h 1171575"/>
                <a:gd name="connsiteX3" fmla="*/ 3849433 w 8410575"/>
                <a:gd name="connsiteY3" fmla="*/ 217182 h 1171575"/>
                <a:gd name="connsiteX4" fmla="*/ 4599051 w 8410575"/>
                <a:gd name="connsiteY4" fmla="*/ 792016 h 1171575"/>
                <a:gd name="connsiteX5" fmla="*/ 5335048 w 8410575"/>
                <a:gd name="connsiteY5" fmla="*/ 760869 h 1171575"/>
                <a:gd name="connsiteX6" fmla="*/ 6210110 w 8410575"/>
                <a:gd name="connsiteY6" fmla="*/ 294048 h 1171575"/>
                <a:gd name="connsiteX7" fmla="*/ 7276148 w 8410575"/>
                <a:gd name="connsiteY7" fmla="*/ 388727 h 1171575"/>
                <a:gd name="connsiteX8" fmla="*/ 8412671 w 8410575"/>
                <a:gd name="connsiteY8" fmla="*/ 510933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10575" h="1171575">
                  <a:moveTo>
                    <a:pt x="0" y="825544"/>
                  </a:moveTo>
                  <a:cubicBezTo>
                    <a:pt x="490728" y="1297507"/>
                    <a:pt x="1279398" y="1266741"/>
                    <a:pt x="1832610" y="869168"/>
                  </a:cubicBezTo>
                  <a:cubicBezTo>
                    <a:pt x="2129314" y="655903"/>
                    <a:pt x="2378869" y="358437"/>
                    <a:pt x="2689003" y="165270"/>
                  </a:cubicBezTo>
                  <a:cubicBezTo>
                    <a:pt x="3066383" y="-69807"/>
                    <a:pt x="3519488" y="-55519"/>
                    <a:pt x="3849433" y="217182"/>
                  </a:cubicBezTo>
                  <a:cubicBezTo>
                    <a:pt x="4115562" y="437019"/>
                    <a:pt x="4301204" y="714291"/>
                    <a:pt x="4599051" y="792016"/>
                  </a:cubicBezTo>
                  <a:cubicBezTo>
                    <a:pt x="4844606" y="856119"/>
                    <a:pt x="5067395" y="866882"/>
                    <a:pt x="5335048" y="760869"/>
                  </a:cubicBezTo>
                  <a:cubicBezTo>
                    <a:pt x="5615083" y="649903"/>
                    <a:pt x="5896547" y="398728"/>
                    <a:pt x="6210110" y="294048"/>
                  </a:cubicBezTo>
                  <a:cubicBezTo>
                    <a:pt x="6560439" y="177082"/>
                    <a:pt x="6935915" y="242804"/>
                    <a:pt x="7276148" y="388727"/>
                  </a:cubicBezTo>
                  <a:cubicBezTo>
                    <a:pt x="7573518" y="516267"/>
                    <a:pt x="8187214" y="1040523"/>
                    <a:pt x="8412671" y="51093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6" name="Freeform: Shape 135">
              <a:extLst>
                <a:ext uri="{FF2B5EF4-FFF2-40B4-BE49-F238E27FC236}">
                  <a16:creationId xmlns:a16="http://schemas.microsoft.com/office/drawing/2014/main" id="{4236A475-C1D0-46A1-BD46-9804650B4E2B}"/>
                </a:ext>
              </a:extLst>
            </p:cNvPr>
            <p:cNvSpPr/>
            <p:nvPr/>
          </p:nvSpPr>
          <p:spPr>
            <a:xfrm>
              <a:off x="3361718" y="7509748"/>
              <a:ext cx="8420100" cy="1152525"/>
            </a:xfrm>
            <a:custGeom>
              <a:avLst/>
              <a:gdLst>
                <a:gd name="connsiteX0" fmla="*/ 0 w 8420100"/>
                <a:gd name="connsiteY0" fmla="*/ 796337 h 1152525"/>
                <a:gd name="connsiteX1" fmla="*/ 1936813 w 8420100"/>
                <a:gd name="connsiteY1" fmla="*/ 827294 h 1152525"/>
                <a:gd name="connsiteX2" fmla="*/ 2758535 w 8420100"/>
                <a:gd name="connsiteY2" fmla="*/ 145875 h 1152525"/>
                <a:gd name="connsiteX3" fmla="*/ 3907441 w 8420100"/>
                <a:gd name="connsiteY3" fmla="*/ 246364 h 1152525"/>
                <a:gd name="connsiteX4" fmla="*/ 4673727 w 8420100"/>
                <a:gd name="connsiteY4" fmla="*/ 786717 h 1152525"/>
                <a:gd name="connsiteX5" fmla="*/ 5408676 w 8420100"/>
                <a:gd name="connsiteY5" fmla="*/ 643080 h 1152525"/>
                <a:gd name="connsiteX6" fmla="*/ 6261926 w 8420100"/>
                <a:gd name="connsiteY6" fmla="*/ 165116 h 1152525"/>
                <a:gd name="connsiteX7" fmla="*/ 7285673 w 8420100"/>
                <a:gd name="connsiteY7" fmla="*/ 288941 h 1152525"/>
                <a:gd name="connsiteX8" fmla="*/ 8422291 w 8420100"/>
                <a:gd name="connsiteY8" fmla="*/ 405050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20100" h="1152525">
                  <a:moveTo>
                    <a:pt x="0" y="796337"/>
                  </a:moveTo>
                  <a:cubicBezTo>
                    <a:pt x="525018" y="1287542"/>
                    <a:pt x="1358741" y="1258871"/>
                    <a:pt x="1936813" y="827294"/>
                  </a:cubicBezTo>
                  <a:cubicBezTo>
                    <a:pt x="2219230" y="616410"/>
                    <a:pt x="2457641" y="327231"/>
                    <a:pt x="2758535" y="145875"/>
                  </a:cubicBezTo>
                  <a:cubicBezTo>
                    <a:pt x="3138773" y="-83201"/>
                    <a:pt x="3587306" y="-37100"/>
                    <a:pt x="3907441" y="246364"/>
                  </a:cubicBezTo>
                  <a:cubicBezTo>
                    <a:pt x="4168616" y="477631"/>
                    <a:pt x="4352830" y="749855"/>
                    <a:pt x="4673727" y="786717"/>
                  </a:cubicBezTo>
                  <a:cubicBezTo>
                    <a:pt x="4926807" y="815864"/>
                    <a:pt x="5150549" y="774906"/>
                    <a:pt x="5408676" y="643080"/>
                  </a:cubicBezTo>
                  <a:cubicBezTo>
                    <a:pt x="5675757" y="506682"/>
                    <a:pt x="5950744" y="258937"/>
                    <a:pt x="6261926" y="165116"/>
                  </a:cubicBezTo>
                  <a:cubicBezTo>
                    <a:pt x="6601682" y="62627"/>
                    <a:pt x="6959823" y="143684"/>
                    <a:pt x="7285673" y="288941"/>
                  </a:cubicBezTo>
                  <a:cubicBezTo>
                    <a:pt x="7573423" y="417242"/>
                    <a:pt x="8219789" y="956262"/>
                    <a:pt x="8422291" y="40505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7" name="Freeform: Shape 136">
              <a:extLst>
                <a:ext uri="{FF2B5EF4-FFF2-40B4-BE49-F238E27FC236}">
                  <a16:creationId xmlns:a16="http://schemas.microsoft.com/office/drawing/2014/main" id="{3EDB2144-E769-4402-B07F-B16B0694A6EC}"/>
                </a:ext>
              </a:extLst>
            </p:cNvPr>
            <p:cNvSpPr/>
            <p:nvPr/>
          </p:nvSpPr>
          <p:spPr>
            <a:xfrm>
              <a:off x="3372957" y="7604407"/>
              <a:ext cx="8429625" cy="1143000"/>
            </a:xfrm>
            <a:custGeom>
              <a:avLst/>
              <a:gdLst>
                <a:gd name="connsiteX0" fmla="*/ 0 w 8429625"/>
                <a:gd name="connsiteY0" fmla="*/ 769020 h 1143000"/>
                <a:gd name="connsiteX1" fmla="*/ 2041112 w 8429625"/>
                <a:gd name="connsiteY1" fmla="*/ 787404 h 1143000"/>
                <a:gd name="connsiteX2" fmla="*/ 2828258 w 8429625"/>
                <a:gd name="connsiteY2" fmla="*/ 128559 h 1143000"/>
                <a:gd name="connsiteX3" fmla="*/ 3965638 w 8429625"/>
                <a:gd name="connsiteY3" fmla="*/ 277626 h 1143000"/>
                <a:gd name="connsiteX4" fmla="*/ 4748594 w 8429625"/>
                <a:gd name="connsiteY4" fmla="*/ 783498 h 1143000"/>
                <a:gd name="connsiteX5" fmla="*/ 5482495 w 8429625"/>
                <a:gd name="connsiteY5" fmla="*/ 527371 h 1143000"/>
                <a:gd name="connsiteX6" fmla="*/ 6313932 w 8429625"/>
                <a:gd name="connsiteY6" fmla="*/ 38262 h 1143000"/>
                <a:gd name="connsiteX7" fmla="*/ 7295388 w 8429625"/>
                <a:gd name="connsiteY7" fmla="*/ 191234 h 1143000"/>
                <a:gd name="connsiteX8" fmla="*/ 8432006 w 8429625"/>
                <a:gd name="connsiteY8" fmla="*/ 301248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29625" h="1143000">
                  <a:moveTo>
                    <a:pt x="0" y="769020"/>
                  </a:moveTo>
                  <a:cubicBezTo>
                    <a:pt x="559308" y="1279465"/>
                    <a:pt x="1439037" y="1254033"/>
                    <a:pt x="2041112" y="787404"/>
                  </a:cubicBezTo>
                  <a:cubicBezTo>
                    <a:pt x="2309622" y="579378"/>
                    <a:pt x="2536603" y="298104"/>
                    <a:pt x="2828258" y="128559"/>
                  </a:cubicBezTo>
                  <a:cubicBezTo>
                    <a:pt x="3211449" y="-94230"/>
                    <a:pt x="3655219" y="-16602"/>
                    <a:pt x="3965638" y="277626"/>
                  </a:cubicBezTo>
                  <a:cubicBezTo>
                    <a:pt x="4221766" y="520323"/>
                    <a:pt x="4406170" y="758733"/>
                    <a:pt x="4748594" y="783498"/>
                  </a:cubicBezTo>
                  <a:cubicBezTo>
                    <a:pt x="5009103" y="802358"/>
                    <a:pt x="5234083" y="685200"/>
                    <a:pt x="5482495" y="527371"/>
                  </a:cubicBezTo>
                  <a:cubicBezTo>
                    <a:pt x="5736812" y="365732"/>
                    <a:pt x="6005132" y="121130"/>
                    <a:pt x="6313932" y="38262"/>
                  </a:cubicBezTo>
                  <a:cubicBezTo>
                    <a:pt x="6643021" y="-50034"/>
                    <a:pt x="6983635" y="47311"/>
                    <a:pt x="7295388" y="191234"/>
                  </a:cubicBezTo>
                  <a:cubicBezTo>
                    <a:pt x="7573232" y="320774"/>
                    <a:pt x="8252555" y="873986"/>
                    <a:pt x="8432006" y="301248"/>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8" name="Freeform: Shape 137">
              <a:extLst>
                <a:ext uri="{FF2B5EF4-FFF2-40B4-BE49-F238E27FC236}">
                  <a16:creationId xmlns:a16="http://schemas.microsoft.com/office/drawing/2014/main" id="{A429EF7A-9C24-4500-A4CB-FFE215B6CE4F}"/>
                </a:ext>
              </a:extLst>
            </p:cNvPr>
            <p:cNvSpPr/>
            <p:nvPr/>
          </p:nvSpPr>
          <p:spPr>
            <a:xfrm>
              <a:off x="3384101" y="7586943"/>
              <a:ext cx="8439150" cy="1238250"/>
            </a:xfrm>
            <a:custGeom>
              <a:avLst/>
              <a:gdLst>
                <a:gd name="connsiteX0" fmla="*/ 0 w 8439150"/>
                <a:gd name="connsiteY0" fmla="*/ 853826 h 1238250"/>
                <a:gd name="connsiteX1" fmla="*/ 2145316 w 8439150"/>
                <a:gd name="connsiteY1" fmla="*/ 859636 h 1238250"/>
                <a:gd name="connsiteX2" fmla="*/ 2897886 w 8439150"/>
                <a:gd name="connsiteY2" fmla="*/ 223366 h 1238250"/>
                <a:gd name="connsiteX3" fmla="*/ 4023741 w 8439150"/>
                <a:gd name="connsiteY3" fmla="*/ 421010 h 1238250"/>
                <a:gd name="connsiteX4" fmla="*/ 4823365 w 8439150"/>
                <a:gd name="connsiteY4" fmla="*/ 892498 h 1238250"/>
                <a:gd name="connsiteX5" fmla="*/ 5556219 w 8439150"/>
                <a:gd name="connsiteY5" fmla="*/ 523880 h 1238250"/>
                <a:gd name="connsiteX6" fmla="*/ 6365844 w 8439150"/>
                <a:gd name="connsiteY6" fmla="*/ 23532 h 1238250"/>
                <a:gd name="connsiteX7" fmla="*/ 7304913 w 8439150"/>
                <a:gd name="connsiteY7" fmla="*/ 205650 h 1238250"/>
                <a:gd name="connsiteX8" fmla="*/ 8441532 w 8439150"/>
                <a:gd name="connsiteY8" fmla="*/ 309472 h 123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39150" h="1238250">
                  <a:moveTo>
                    <a:pt x="0" y="853826"/>
                  </a:moveTo>
                  <a:cubicBezTo>
                    <a:pt x="593598" y="1383607"/>
                    <a:pt x="1520285" y="1362461"/>
                    <a:pt x="2145316" y="859636"/>
                  </a:cubicBezTo>
                  <a:cubicBezTo>
                    <a:pt x="2400110" y="654658"/>
                    <a:pt x="2615565" y="381291"/>
                    <a:pt x="2897886" y="223366"/>
                  </a:cubicBezTo>
                  <a:cubicBezTo>
                    <a:pt x="3284125" y="7149"/>
                    <a:pt x="3722941" y="116210"/>
                    <a:pt x="4023741" y="421010"/>
                  </a:cubicBezTo>
                  <a:cubicBezTo>
                    <a:pt x="4274630" y="675232"/>
                    <a:pt x="4458748" y="942694"/>
                    <a:pt x="4823365" y="892498"/>
                  </a:cubicBezTo>
                  <a:cubicBezTo>
                    <a:pt x="5093494" y="855350"/>
                    <a:pt x="5317903" y="707903"/>
                    <a:pt x="5556219" y="523880"/>
                  </a:cubicBezTo>
                  <a:cubicBezTo>
                    <a:pt x="5797963" y="337190"/>
                    <a:pt x="6059329" y="95160"/>
                    <a:pt x="6365844" y="23532"/>
                  </a:cubicBezTo>
                  <a:cubicBezTo>
                    <a:pt x="6684264" y="-50858"/>
                    <a:pt x="7007638" y="62394"/>
                    <a:pt x="7304913" y="205650"/>
                  </a:cubicBezTo>
                  <a:cubicBezTo>
                    <a:pt x="7573137" y="335952"/>
                    <a:pt x="8285131" y="903928"/>
                    <a:pt x="8441532" y="309472"/>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9" name="Freeform: Shape 138">
              <a:extLst>
                <a:ext uri="{FF2B5EF4-FFF2-40B4-BE49-F238E27FC236}">
                  <a16:creationId xmlns:a16="http://schemas.microsoft.com/office/drawing/2014/main" id="{A191D04C-B7F5-4EF7-B781-6BCD1E111DB1}"/>
                </a:ext>
              </a:extLst>
            </p:cNvPr>
            <p:cNvSpPr/>
            <p:nvPr/>
          </p:nvSpPr>
          <p:spPr>
            <a:xfrm>
              <a:off x="3395341" y="7562842"/>
              <a:ext cx="8448675" cy="1343025"/>
            </a:xfrm>
            <a:custGeom>
              <a:avLst/>
              <a:gdLst>
                <a:gd name="connsiteX0" fmla="*/ 0 w 8448675"/>
                <a:gd name="connsiteY0" fmla="*/ 945269 h 1343025"/>
                <a:gd name="connsiteX1" fmla="*/ 2249615 w 8448675"/>
                <a:gd name="connsiteY1" fmla="*/ 938506 h 1343025"/>
                <a:gd name="connsiteX2" fmla="*/ 2967514 w 8448675"/>
                <a:gd name="connsiteY2" fmla="*/ 324715 h 1343025"/>
                <a:gd name="connsiteX3" fmla="*/ 4081844 w 8448675"/>
                <a:gd name="connsiteY3" fmla="*/ 571032 h 1343025"/>
                <a:gd name="connsiteX4" fmla="*/ 4898231 w 8448675"/>
                <a:gd name="connsiteY4" fmla="*/ 1008039 h 1343025"/>
                <a:gd name="connsiteX5" fmla="*/ 5630133 w 8448675"/>
                <a:gd name="connsiteY5" fmla="*/ 526836 h 1343025"/>
                <a:gd name="connsiteX6" fmla="*/ 6418040 w 8448675"/>
                <a:gd name="connsiteY6" fmla="*/ 15343 h 1343025"/>
                <a:gd name="connsiteX7" fmla="*/ 7314819 w 8448675"/>
                <a:gd name="connsiteY7" fmla="*/ 226703 h 1343025"/>
                <a:gd name="connsiteX8" fmla="*/ 8451437 w 8448675"/>
                <a:gd name="connsiteY8" fmla="*/ 324430 h 134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48675" h="1343025">
                  <a:moveTo>
                    <a:pt x="0" y="945269"/>
                  </a:moveTo>
                  <a:cubicBezTo>
                    <a:pt x="627888" y="1494290"/>
                    <a:pt x="1602772" y="1478764"/>
                    <a:pt x="2249615" y="938506"/>
                  </a:cubicBezTo>
                  <a:cubicBezTo>
                    <a:pt x="2490978" y="736862"/>
                    <a:pt x="2694718" y="471305"/>
                    <a:pt x="2967514" y="324715"/>
                  </a:cubicBezTo>
                  <a:cubicBezTo>
                    <a:pt x="3356991" y="115451"/>
                    <a:pt x="3789902" y="256135"/>
                    <a:pt x="4081844" y="571032"/>
                  </a:cubicBezTo>
                  <a:cubicBezTo>
                    <a:pt x="4327017" y="837351"/>
                    <a:pt x="4513516" y="1103384"/>
                    <a:pt x="4898231" y="1008039"/>
                  </a:cubicBezTo>
                  <a:cubicBezTo>
                    <a:pt x="5178457" y="938602"/>
                    <a:pt x="5402009" y="737148"/>
                    <a:pt x="5630133" y="526836"/>
                  </a:cubicBezTo>
                  <a:cubicBezTo>
                    <a:pt x="5859685" y="315190"/>
                    <a:pt x="6113716" y="75446"/>
                    <a:pt x="6418040" y="15343"/>
                  </a:cubicBezTo>
                  <a:cubicBezTo>
                    <a:pt x="6725698" y="-45331"/>
                    <a:pt x="7031927" y="84019"/>
                    <a:pt x="7314819" y="226703"/>
                  </a:cubicBezTo>
                  <a:cubicBezTo>
                    <a:pt x="7573423" y="357672"/>
                    <a:pt x="8317992" y="940411"/>
                    <a:pt x="8451437" y="32443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0" name="Freeform: Shape 139">
              <a:extLst>
                <a:ext uri="{FF2B5EF4-FFF2-40B4-BE49-F238E27FC236}">
                  <a16:creationId xmlns:a16="http://schemas.microsoft.com/office/drawing/2014/main" id="{DD2B1A59-8C1C-42C3-8805-B88128C92F87}"/>
                </a:ext>
              </a:extLst>
            </p:cNvPr>
            <p:cNvSpPr/>
            <p:nvPr/>
          </p:nvSpPr>
          <p:spPr>
            <a:xfrm>
              <a:off x="3406580" y="7536888"/>
              <a:ext cx="8458200" cy="1457325"/>
            </a:xfrm>
            <a:custGeom>
              <a:avLst/>
              <a:gdLst>
                <a:gd name="connsiteX0" fmla="*/ 0 w 8458200"/>
                <a:gd name="connsiteY0" fmla="*/ 1038564 h 1457325"/>
                <a:gd name="connsiteX1" fmla="*/ 2353818 w 8458200"/>
                <a:gd name="connsiteY1" fmla="*/ 1019133 h 1457325"/>
                <a:gd name="connsiteX2" fmla="*/ 3037142 w 8458200"/>
                <a:gd name="connsiteY2" fmla="*/ 427917 h 1457325"/>
                <a:gd name="connsiteX3" fmla="*/ 4139946 w 8458200"/>
                <a:gd name="connsiteY3" fmla="*/ 722811 h 1457325"/>
                <a:gd name="connsiteX4" fmla="*/ 4973003 w 8458200"/>
                <a:gd name="connsiteY4" fmla="*/ 1125432 h 1457325"/>
                <a:gd name="connsiteX5" fmla="*/ 5703856 w 8458200"/>
                <a:gd name="connsiteY5" fmla="*/ 531739 h 1457325"/>
                <a:gd name="connsiteX6" fmla="*/ 6469952 w 8458200"/>
                <a:gd name="connsiteY6" fmla="*/ 9102 h 1457325"/>
                <a:gd name="connsiteX7" fmla="*/ 7324440 w 8458200"/>
                <a:gd name="connsiteY7" fmla="*/ 249609 h 1457325"/>
                <a:gd name="connsiteX8" fmla="*/ 8461153 w 8458200"/>
                <a:gd name="connsiteY8" fmla="*/ 341239 h 145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8200" h="1457325">
                  <a:moveTo>
                    <a:pt x="0" y="1038564"/>
                  </a:moveTo>
                  <a:cubicBezTo>
                    <a:pt x="662083" y="1606826"/>
                    <a:pt x="1686782" y="1598349"/>
                    <a:pt x="2353818" y="1019133"/>
                  </a:cubicBezTo>
                  <a:cubicBezTo>
                    <a:pt x="2582132" y="820918"/>
                    <a:pt x="2773775" y="563267"/>
                    <a:pt x="3037142" y="427917"/>
                  </a:cubicBezTo>
                  <a:cubicBezTo>
                    <a:pt x="3430048" y="225891"/>
                    <a:pt x="3857911" y="396960"/>
                    <a:pt x="4139946" y="722811"/>
                  </a:cubicBezTo>
                  <a:cubicBezTo>
                    <a:pt x="4380167" y="1000369"/>
                    <a:pt x="4569524" y="1266117"/>
                    <a:pt x="4973003" y="1125432"/>
                  </a:cubicBezTo>
                  <a:cubicBezTo>
                    <a:pt x="5264277" y="1023801"/>
                    <a:pt x="5486305" y="768340"/>
                    <a:pt x="5703856" y="531739"/>
                  </a:cubicBezTo>
                  <a:cubicBezTo>
                    <a:pt x="5921407" y="295138"/>
                    <a:pt x="6168009" y="57204"/>
                    <a:pt x="6469952" y="9102"/>
                  </a:cubicBezTo>
                  <a:cubicBezTo>
                    <a:pt x="6766941" y="-38237"/>
                    <a:pt x="7055930" y="107591"/>
                    <a:pt x="7324440" y="249609"/>
                  </a:cubicBezTo>
                  <a:cubicBezTo>
                    <a:pt x="7573423" y="381339"/>
                    <a:pt x="8350663" y="978843"/>
                    <a:pt x="8461153" y="341239"/>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1" name="Freeform: Shape 140">
              <a:extLst>
                <a:ext uri="{FF2B5EF4-FFF2-40B4-BE49-F238E27FC236}">
                  <a16:creationId xmlns:a16="http://schemas.microsoft.com/office/drawing/2014/main" id="{D51A8362-1015-4554-B401-3AD5A3FD5358}"/>
                </a:ext>
              </a:extLst>
            </p:cNvPr>
            <p:cNvSpPr/>
            <p:nvPr/>
          </p:nvSpPr>
          <p:spPr>
            <a:xfrm>
              <a:off x="3282279" y="7538061"/>
              <a:ext cx="8572500" cy="1362075"/>
            </a:xfrm>
            <a:custGeom>
              <a:avLst/>
              <a:gdLst>
                <a:gd name="connsiteX0" fmla="*/ 0 w 8572500"/>
                <a:gd name="connsiteY0" fmla="*/ 942618 h 1362075"/>
                <a:gd name="connsiteX1" fmla="*/ 1382554 w 8572500"/>
                <a:gd name="connsiteY1" fmla="*/ 1346383 h 1362075"/>
                <a:gd name="connsiteX2" fmla="*/ 2400395 w 8572500"/>
                <a:gd name="connsiteY2" fmla="*/ 945094 h 1362075"/>
                <a:gd name="connsiteX3" fmla="*/ 2603849 w 8572500"/>
                <a:gd name="connsiteY3" fmla="*/ 791742 h 1362075"/>
                <a:gd name="connsiteX4" fmla="*/ 3078385 w 8572500"/>
                <a:gd name="connsiteY4" fmla="*/ 485894 h 1362075"/>
                <a:gd name="connsiteX5" fmla="*/ 3239834 w 8572500"/>
                <a:gd name="connsiteY5" fmla="*/ 444365 h 1362075"/>
                <a:gd name="connsiteX6" fmla="*/ 4186714 w 8572500"/>
                <a:gd name="connsiteY6" fmla="*/ 825651 h 1362075"/>
                <a:gd name="connsiteX7" fmla="*/ 4381691 w 8572500"/>
                <a:gd name="connsiteY7" fmla="*/ 1013960 h 1362075"/>
                <a:gd name="connsiteX8" fmla="*/ 5047965 w 8572500"/>
                <a:gd name="connsiteY8" fmla="*/ 1167122 h 1362075"/>
                <a:gd name="connsiteX9" fmla="*/ 5583175 w 8572500"/>
                <a:gd name="connsiteY9" fmla="*/ 788694 h 1362075"/>
                <a:gd name="connsiteX10" fmla="*/ 5794820 w 8572500"/>
                <a:gd name="connsiteY10" fmla="*/ 566952 h 1362075"/>
                <a:gd name="connsiteX11" fmla="*/ 6563297 w 8572500"/>
                <a:gd name="connsiteY11" fmla="*/ 19931 h 1362075"/>
                <a:gd name="connsiteX12" fmla="*/ 6808280 w 8572500"/>
                <a:gd name="connsiteY12" fmla="*/ 1929 h 1362075"/>
                <a:gd name="connsiteX13" fmla="*/ 7203853 w 8572500"/>
                <a:gd name="connsiteY13" fmla="*/ 94798 h 1362075"/>
                <a:gd name="connsiteX14" fmla="*/ 7418642 w 8572500"/>
                <a:gd name="connsiteY14" fmla="*/ 191381 h 1362075"/>
                <a:gd name="connsiteX15" fmla="*/ 7893273 w 8572500"/>
                <a:gd name="connsiteY15" fmla="*/ 476750 h 1362075"/>
                <a:gd name="connsiteX16" fmla="*/ 8572881 w 8572500"/>
                <a:gd name="connsiteY16" fmla="*/ 347591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572500" h="1362075">
                  <a:moveTo>
                    <a:pt x="0" y="942618"/>
                  </a:moveTo>
                  <a:cubicBezTo>
                    <a:pt x="382524" y="1266658"/>
                    <a:pt x="899827" y="1413915"/>
                    <a:pt x="1382554" y="1346383"/>
                  </a:cubicBezTo>
                  <a:cubicBezTo>
                    <a:pt x="1749933" y="1294948"/>
                    <a:pt x="2107502" y="1149215"/>
                    <a:pt x="2400395" y="945094"/>
                  </a:cubicBezTo>
                  <a:cubicBezTo>
                    <a:pt x="2470785" y="896041"/>
                    <a:pt x="2537936" y="843462"/>
                    <a:pt x="2603849" y="791742"/>
                  </a:cubicBezTo>
                  <a:cubicBezTo>
                    <a:pt x="2756059" y="672203"/>
                    <a:pt x="2900077" y="552664"/>
                    <a:pt x="3078385" y="485894"/>
                  </a:cubicBezTo>
                  <a:cubicBezTo>
                    <a:pt x="3131630" y="465987"/>
                    <a:pt x="3185446" y="452080"/>
                    <a:pt x="3239834" y="444365"/>
                  </a:cubicBezTo>
                  <a:cubicBezTo>
                    <a:pt x="3575971" y="397121"/>
                    <a:pt x="3929729" y="567142"/>
                    <a:pt x="4186714" y="825651"/>
                  </a:cubicBezTo>
                  <a:cubicBezTo>
                    <a:pt x="4253389" y="892326"/>
                    <a:pt x="4317206" y="956905"/>
                    <a:pt x="4381691" y="1013960"/>
                  </a:cubicBezTo>
                  <a:cubicBezTo>
                    <a:pt x="4563523" y="1175028"/>
                    <a:pt x="4752594" y="1274564"/>
                    <a:pt x="5047965" y="1167122"/>
                  </a:cubicBezTo>
                  <a:cubicBezTo>
                    <a:pt x="5250656" y="1092732"/>
                    <a:pt x="5422678" y="949000"/>
                    <a:pt x="5583175" y="788694"/>
                  </a:cubicBezTo>
                  <a:cubicBezTo>
                    <a:pt x="5655469" y="716590"/>
                    <a:pt x="5725383" y="641056"/>
                    <a:pt x="5794820" y="566952"/>
                  </a:cubicBezTo>
                  <a:cubicBezTo>
                    <a:pt x="6017419" y="329303"/>
                    <a:pt x="6265164" y="88320"/>
                    <a:pt x="6563297" y="19931"/>
                  </a:cubicBezTo>
                  <a:cubicBezTo>
                    <a:pt x="6645593" y="1357"/>
                    <a:pt x="6727318" y="-3119"/>
                    <a:pt x="6808280" y="1929"/>
                  </a:cubicBezTo>
                  <a:cubicBezTo>
                    <a:pt x="6941915" y="10406"/>
                    <a:pt x="7073456" y="45744"/>
                    <a:pt x="7203853" y="94798"/>
                  </a:cubicBezTo>
                  <a:cubicBezTo>
                    <a:pt x="7276719" y="122134"/>
                    <a:pt x="7348442" y="155567"/>
                    <a:pt x="7418642" y="191381"/>
                  </a:cubicBezTo>
                  <a:cubicBezTo>
                    <a:pt x="7525417" y="245864"/>
                    <a:pt x="7707154" y="378166"/>
                    <a:pt x="7893273" y="476750"/>
                  </a:cubicBezTo>
                  <a:cubicBezTo>
                    <a:pt x="8177594" y="627436"/>
                    <a:pt x="8484680" y="710494"/>
                    <a:pt x="8572881" y="34759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2" name="Freeform: Shape 141">
              <a:extLst>
                <a:ext uri="{FF2B5EF4-FFF2-40B4-BE49-F238E27FC236}">
                  <a16:creationId xmlns:a16="http://schemas.microsoft.com/office/drawing/2014/main" id="{D07C5618-DF07-4CD0-B1C7-70967D3138DA}"/>
                </a:ext>
              </a:extLst>
            </p:cNvPr>
            <p:cNvSpPr/>
            <p:nvPr/>
          </p:nvSpPr>
          <p:spPr>
            <a:xfrm>
              <a:off x="3157882" y="7531677"/>
              <a:ext cx="8677275" cy="1266825"/>
            </a:xfrm>
            <a:custGeom>
              <a:avLst/>
              <a:gdLst>
                <a:gd name="connsiteX0" fmla="*/ 0 w 8677275"/>
                <a:gd name="connsiteY0" fmla="*/ 854133 h 1266825"/>
                <a:gd name="connsiteX1" fmla="*/ 1407033 w 8677275"/>
                <a:gd name="connsiteY1" fmla="*/ 1251516 h 1266825"/>
                <a:gd name="connsiteX2" fmla="*/ 2447068 w 8677275"/>
                <a:gd name="connsiteY2" fmla="*/ 878327 h 1266825"/>
                <a:gd name="connsiteX3" fmla="*/ 2654141 w 8677275"/>
                <a:gd name="connsiteY3" fmla="*/ 762503 h 1266825"/>
                <a:gd name="connsiteX4" fmla="*/ 3119723 w 8677275"/>
                <a:gd name="connsiteY4" fmla="*/ 551238 h 1266825"/>
                <a:gd name="connsiteX5" fmla="*/ 3276410 w 8677275"/>
                <a:gd name="connsiteY5" fmla="*/ 531712 h 1266825"/>
                <a:gd name="connsiteX6" fmla="*/ 4233577 w 8677275"/>
                <a:gd name="connsiteY6" fmla="*/ 935953 h 1266825"/>
                <a:gd name="connsiteX7" fmla="*/ 4441698 w 8677275"/>
                <a:gd name="connsiteY7" fmla="*/ 1105307 h 1266825"/>
                <a:gd name="connsiteX8" fmla="*/ 5123021 w 8677275"/>
                <a:gd name="connsiteY8" fmla="*/ 1216274 h 1266825"/>
                <a:gd name="connsiteX9" fmla="*/ 5668423 w 8677275"/>
                <a:gd name="connsiteY9" fmla="*/ 832511 h 1266825"/>
                <a:gd name="connsiteX10" fmla="*/ 5885974 w 8677275"/>
                <a:gd name="connsiteY10" fmla="*/ 609626 h 1266825"/>
                <a:gd name="connsiteX11" fmla="*/ 6656928 w 8677275"/>
                <a:gd name="connsiteY11" fmla="*/ 38126 h 1266825"/>
                <a:gd name="connsiteX12" fmla="*/ 6898005 w 8677275"/>
                <a:gd name="connsiteY12" fmla="*/ 598 h 1266825"/>
                <a:gd name="connsiteX13" fmla="*/ 7292817 w 8677275"/>
                <a:gd name="connsiteY13" fmla="*/ 53557 h 1266825"/>
                <a:gd name="connsiteX14" fmla="*/ 7513225 w 8677275"/>
                <a:gd name="connsiteY14" fmla="*/ 140615 h 1266825"/>
                <a:gd name="connsiteX15" fmla="*/ 7988713 w 8677275"/>
                <a:gd name="connsiteY15" fmla="*/ 439700 h 1266825"/>
                <a:gd name="connsiteX16" fmla="*/ 8684895 w 8677275"/>
                <a:gd name="connsiteY16" fmla="*/ 361595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77275" h="1266825">
                  <a:moveTo>
                    <a:pt x="0" y="854133"/>
                  </a:moveTo>
                  <a:cubicBezTo>
                    <a:pt x="386048" y="1176935"/>
                    <a:pt x="923068" y="1334860"/>
                    <a:pt x="1407033" y="1251516"/>
                  </a:cubicBezTo>
                  <a:cubicBezTo>
                    <a:pt x="1782032" y="1186937"/>
                    <a:pt x="2145887" y="1039109"/>
                    <a:pt x="2447068" y="878327"/>
                  </a:cubicBezTo>
                  <a:cubicBezTo>
                    <a:pt x="2518791" y="840036"/>
                    <a:pt x="2587276" y="800412"/>
                    <a:pt x="2654141" y="762503"/>
                  </a:cubicBezTo>
                  <a:cubicBezTo>
                    <a:pt x="2807208" y="675635"/>
                    <a:pt x="2946654" y="590195"/>
                    <a:pt x="3119723" y="551238"/>
                  </a:cubicBezTo>
                  <a:cubicBezTo>
                    <a:pt x="3171254" y="539618"/>
                    <a:pt x="3223451" y="532760"/>
                    <a:pt x="3276410" y="531712"/>
                  </a:cubicBezTo>
                  <a:cubicBezTo>
                    <a:pt x="3605689" y="525235"/>
                    <a:pt x="3961543" y="700019"/>
                    <a:pt x="4233577" y="935953"/>
                  </a:cubicBezTo>
                  <a:cubicBezTo>
                    <a:pt x="4304253" y="997199"/>
                    <a:pt x="4373023" y="1054825"/>
                    <a:pt x="4441698" y="1105307"/>
                  </a:cubicBezTo>
                  <a:cubicBezTo>
                    <a:pt x="4633722" y="1246468"/>
                    <a:pt x="4830985" y="1327907"/>
                    <a:pt x="5123021" y="1216274"/>
                  </a:cubicBezTo>
                  <a:cubicBezTo>
                    <a:pt x="5327619" y="1138073"/>
                    <a:pt x="5503640" y="993293"/>
                    <a:pt x="5668423" y="832511"/>
                  </a:cubicBezTo>
                  <a:cubicBezTo>
                    <a:pt x="5742623" y="760121"/>
                    <a:pt x="5814632" y="684302"/>
                    <a:pt x="5885974" y="609626"/>
                  </a:cubicBezTo>
                  <a:cubicBezTo>
                    <a:pt x="6113527" y="371025"/>
                    <a:pt x="6362319" y="126042"/>
                    <a:pt x="6656928" y="38126"/>
                  </a:cubicBezTo>
                  <a:cubicBezTo>
                    <a:pt x="6737795" y="14028"/>
                    <a:pt x="6818281" y="3265"/>
                    <a:pt x="6898005" y="598"/>
                  </a:cubicBezTo>
                  <a:cubicBezTo>
                    <a:pt x="7030308" y="-3784"/>
                    <a:pt x="7160895" y="16124"/>
                    <a:pt x="7292817" y="53557"/>
                  </a:cubicBezTo>
                  <a:cubicBezTo>
                    <a:pt x="7367683" y="74798"/>
                    <a:pt x="7441406" y="105182"/>
                    <a:pt x="7513225" y="140615"/>
                  </a:cubicBezTo>
                  <a:cubicBezTo>
                    <a:pt x="7627715" y="197099"/>
                    <a:pt x="7807928" y="335306"/>
                    <a:pt x="7988713" y="439700"/>
                  </a:cubicBezTo>
                  <a:cubicBezTo>
                    <a:pt x="8268462" y="601244"/>
                    <a:pt x="8575072" y="703829"/>
                    <a:pt x="8684895" y="36159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3" name="Freeform: Shape 142">
              <a:extLst>
                <a:ext uri="{FF2B5EF4-FFF2-40B4-BE49-F238E27FC236}">
                  <a16:creationId xmlns:a16="http://schemas.microsoft.com/office/drawing/2014/main" id="{4943529A-19F8-4452-A1D4-390F62BAB769}"/>
                </a:ext>
              </a:extLst>
            </p:cNvPr>
            <p:cNvSpPr/>
            <p:nvPr/>
          </p:nvSpPr>
          <p:spPr>
            <a:xfrm>
              <a:off x="3033581" y="7514236"/>
              <a:ext cx="8791575" cy="1333500"/>
            </a:xfrm>
            <a:custGeom>
              <a:avLst/>
              <a:gdLst>
                <a:gd name="connsiteX0" fmla="*/ 0 w 8791575"/>
                <a:gd name="connsiteY0" fmla="*/ 776800 h 1333500"/>
                <a:gd name="connsiteX1" fmla="*/ 1431512 w 8791575"/>
                <a:gd name="connsiteY1" fmla="*/ 1167896 h 1333500"/>
                <a:gd name="connsiteX2" fmla="*/ 2493740 w 8791575"/>
                <a:gd name="connsiteY2" fmla="*/ 822901 h 1333500"/>
                <a:gd name="connsiteX3" fmla="*/ 2704338 w 8791575"/>
                <a:gd name="connsiteY3" fmla="*/ 744700 h 1333500"/>
                <a:gd name="connsiteX4" fmla="*/ 3160967 w 8791575"/>
                <a:gd name="connsiteY4" fmla="*/ 627924 h 1333500"/>
                <a:gd name="connsiteX5" fmla="*/ 3312890 w 8791575"/>
                <a:gd name="connsiteY5" fmla="*/ 630305 h 1333500"/>
                <a:gd name="connsiteX6" fmla="*/ 4280345 w 8791575"/>
                <a:gd name="connsiteY6" fmla="*/ 1057501 h 1333500"/>
                <a:gd name="connsiteX7" fmla="*/ 4501610 w 8791575"/>
                <a:gd name="connsiteY7" fmla="*/ 1207901 h 1333500"/>
                <a:gd name="connsiteX8" fmla="*/ 5197983 w 8791575"/>
                <a:gd name="connsiteY8" fmla="*/ 1276672 h 1333500"/>
                <a:gd name="connsiteX9" fmla="*/ 5753576 w 8791575"/>
                <a:gd name="connsiteY9" fmla="*/ 887575 h 1333500"/>
                <a:gd name="connsiteX10" fmla="*/ 5977033 w 8791575"/>
                <a:gd name="connsiteY10" fmla="*/ 663452 h 1333500"/>
                <a:gd name="connsiteX11" fmla="*/ 6750463 w 8791575"/>
                <a:gd name="connsiteY11" fmla="*/ 67473 h 1333500"/>
                <a:gd name="connsiteX12" fmla="*/ 6987540 w 8791575"/>
                <a:gd name="connsiteY12" fmla="*/ 10418 h 1333500"/>
                <a:gd name="connsiteX13" fmla="*/ 7381494 w 8791575"/>
                <a:gd name="connsiteY13" fmla="*/ 23372 h 1333500"/>
                <a:gd name="connsiteX14" fmla="*/ 7607523 w 8791575"/>
                <a:gd name="connsiteY14" fmla="*/ 100906 h 1333500"/>
                <a:gd name="connsiteX15" fmla="*/ 8083963 w 8791575"/>
                <a:gd name="connsiteY15" fmla="*/ 413611 h 1333500"/>
                <a:gd name="connsiteX16" fmla="*/ 8796719 w 8791575"/>
                <a:gd name="connsiteY16" fmla="*/ 386465 h 133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75" h="1333500">
                  <a:moveTo>
                    <a:pt x="0" y="776800"/>
                  </a:moveTo>
                  <a:cubicBezTo>
                    <a:pt x="389573" y="1098364"/>
                    <a:pt x="946309" y="1266670"/>
                    <a:pt x="1431512" y="1167896"/>
                  </a:cubicBezTo>
                  <a:cubicBezTo>
                    <a:pt x="1814132" y="1089982"/>
                    <a:pt x="2183606" y="940058"/>
                    <a:pt x="2493740" y="822901"/>
                  </a:cubicBezTo>
                  <a:cubicBezTo>
                    <a:pt x="2566511" y="795373"/>
                    <a:pt x="2636330" y="768799"/>
                    <a:pt x="2704338" y="744700"/>
                  </a:cubicBezTo>
                  <a:cubicBezTo>
                    <a:pt x="2857405" y="690408"/>
                    <a:pt x="2993041" y="639068"/>
                    <a:pt x="3160967" y="627924"/>
                  </a:cubicBezTo>
                  <a:cubicBezTo>
                    <a:pt x="3210687" y="624590"/>
                    <a:pt x="3261360" y="624781"/>
                    <a:pt x="3312890" y="630305"/>
                  </a:cubicBezTo>
                  <a:cubicBezTo>
                    <a:pt x="3635502" y="664786"/>
                    <a:pt x="3993833" y="843665"/>
                    <a:pt x="4280345" y="1057501"/>
                  </a:cubicBezTo>
                  <a:cubicBezTo>
                    <a:pt x="4355116" y="1113318"/>
                    <a:pt x="4428554" y="1163991"/>
                    <a:pt x="4501610" y="1207901"/>
                  </a:cubicBezTo>
                  <a:cubicBezTo>
                    <a:pt x="4703541" y="1329250"/>
                    <a:pt x="4909185" y="1391924"/>
                    <a:pt x="5197983" y="1276672"/>
                  </a:cubicBezTo>
                  <a:cubicBezTo>
                    <a:pt x="5404485" y="1194280"/>
                    <a:pt x="5584508" y="1048929"/>
                    <a:pt x="5753576" y="887575"/>
                  </a:cubicBezTo>
                  <a:cubicBezTo>
                    <a:pt x="5829776" y="814900"/>
                    <a:pt x="5903691" y="738890"/>
                    <a:pt x="5977033" y="663452"/>
                  </a:cubicBezTo>
                  <a:cubicBezTo>
                    <a:pt x="6209538" y="423803"/>
                    <a:pt x="6459379" y="175486"/>
                    <a:pt x="6750463" y="67473"/>
                  </a:cubicBezTo>
                  <a:cubicBezTo>
                    <a:pt x="6829901" y="38041"/>
                    <a:pt x="6909150" y="20800"/>
                    <a:pt x="6987540" y="10418"/>
                  </a:cubicBezTo>
                  <a:cubicBezTo>
                    <a:pt x="7118509" y="-6917"/>
                    <a:pt x="7248335" y="-2631"/>
                    <a:pt x="7381494" y="23372"/>
                  </a:cubicBezTo>
                  <a:cubicBezTo>
                    <a:pt x="7458551" y="38422"/>
                    <a:pt x="7533989" y="65758"/>
                    <a:pt x="7607523" y="100906"/>
                  </a:cubicBezTo>
                  <a:cubicBezTo>
                    <a:pt x="7729633" y="159389"/>
                    <a:pt x="7908417" y="303598"/>
                    <a:pt x="8083963" y="413611"/>
                  </a:cubicBezTo>
                  <a:cubicBezTo>
                    <a:pt x="8359140" y="586109"/>
                    <a:pt x="8665178" y="708029"/>
                    <a:pt x="8796719" y="38646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4" name="Freeform: Shape 143">
              <a:extLst>
                <a:ext uri="{FF2B5EF4-FFF2-40B4-BE49-F238E27FC236}">
                  <a16:creationId xmlns:a16="http://schemas.microsoft.com/office/drawing/2014/main" id="{E56172BD-E554-4827-B0A6-2E8A29138BCD}"/>
                </a:ext>
              </a:extLst>
            </p:cNvPr>
            <p:cNvSpPr/>
            <p:nvPr/>
          </p:nvSpPr>
          <p:spPr>
            <a:xfrm>
              <a:off x="2909280" y="7483646"/>
              <a:ext cx="8905875" cy="1419225"/>
            </a:xfrm>
            <a:custGeom>
              <a:avLst/>
              <a:gdLst>
                <a:gd name="connsiteX0" fmla="*/ 0 w 8905875"/>
                <a:gd name="connsiteY0" fmla="*/ 712617 h 1419225"/>
                <a:gd name="connsiteX1" fmla="*/ 1455896 w 8905875"/>
                <a:gd name="connsiteY1" fmla="*/ 1097332 h 1419225"/>
                <a:gd name="connsiteX2" fmla="*/ 2540318 w 8905875"/>
                <a:gd name="connsiteY2" fmla="*/ 780435 h 1419225"/>
                <a:gd name="connsiteX3" fmla="*/ 2754535 w 8905875"/>
                <a:gd name="connsiteY3" fmla="*/ 739763 h 1419225"/>
                <a:gd name="connsiteX4" fmla="*/ 3202305 w 8905875"/>
                <a:gd name="connsiteY4" fmla="*/ 717570 h 1419225"/>
                <a:gd name="connsiteX5" fmla="*/ 3349466 w 8905875"/>
                <a:gd name="connsiteY5" fmla="*/ 741859 h 1419225"/>
                <a:gd name="connsiteX6" fmla="*/ 4327303 w 8905875"/>
                <a:gd name="connsiteY6" fmla="*/ 1192010 h 1419225"/>
                <a:gd name="connsiteX7" fmla="*/ 4561713 w 8905875"/>
                <a:gd name="connsiteY7" fmla="*/ 1323455 h 1419225"/>
                <a:gd name="connsiteX8" fmla="*/ 5273136 w 8905875"/>
                <a:gd name="connsiteY8" fmla="*/ 1350030 h 1419225"/>
                <a:gd name="connsiteX9" fmla="*/ 5838920 w 8905875"/>
                <a:gd name="connsiteY9" fmla="*/ 955600 h 1419225"/>
                <a:gd name="connsiteX10" fmla="*/ 6068282 w 8905875"/>
                <a:gd name="connsiteY10" fmla="*/ 730333 h 1419225"/>
                <a:gd name="connsiteX11" fmla="*/ 6844189 w 8905875"/>
                <a:gd name="connsiteY11" fmla="*/ 109970 h 1419225"/>
                <a:gd name="connsiteX12" fmla="*/ 7077361 w 8905875"/>
                <a:gd name="connsiteY12" fmla="*/ 33389 h 1419225"/>
                <a:gd name="connsiteX13" fmla="*/ 7470458 w 8905875"/>
                <a:gd name="connsiteY13" fmla="*/ 6433 h 1419225"/>
                <a:gd name="connsiteX14" fmla="*/ 7702106 w 8905875"/>
                <a:gd name="connsiteY14" fmla="*/ 74442 h 1419225"/>
                <a:gd name="connsiteX15" fmla="*/ 8179499 w 8905875"/>
                <a:gd name="connsiteY15" fmla="*/ 400864 h 1419225"/>
                <a:gd name="connsiteX16" fmla="*/ 8908828 w 8905875"/>
                <a:gd name="connsiteY16" fmla="*/ 424771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905875" h="1419225">
                  <a:moveTo>
                    <a:pt x="0" y="712617"/>
                  </a:moveTo>
                  <a:cubicBezTo>
                    <a:pt x="393097" y="1032943"/>
                    <a:pt x="969455" y="1211346"/>
                    <a:pt x="1455896" y="1097332"/>
                  </a:cubicBezTo>
                  <a:cubicBezTo>
                    <a:pt x="1846136" y="1005892"/>
                    <a:pt x="2220468" y="853682"/>
                    <a:pt x="2540318" y="780435"/>
                  </a:cubicBezTo>
                  <a:cubicBezTo>
                    <a:pt x="2614136" y="763576"/>
                    <a:pt x="2684812" y="749860"/>
                    <a:pt x="2754535" y="739763"/>
                  </a:cubicBezTo>
                  <a:cubicBezTo>
                    <a:pt x="2906840" y="717570"/>
                    <a:pt x="3039237" y="700711"/>
                    <a:pt x="3202305" y="717570"/>
                  </a:cubicBezTo>
                  <a:cubicBezTo>
                    <a:pt x="3250216" y="722523"/>
                    <a:pt x="3299365" y="729857"/>
                    <a:pt x="3349466" y="741859"/>
                  </a:cubicBezTo>
                  <a:cubicBezTo>
                    <a:pt x="3665506" y="817677"/>
                    <a:pt x="4026408" y="1000177"/>
                    <a:pt x="4327303" y="1192010"/>
                  </a:cubicBezTo>
                  <a:cubicBezTo>
                    <a:pt x="4406170" y="1242302"/>
                    <a:pt x="4484275" y="1286212"/>
                    <a:pt x="4561713" y="1323455"/>
                  </a:cubicBezTo>
                  <a:cubicBezTo>
                    <a:pt x="4773359" y="1425087"/>
                    <a:pt x="4987576" y="1468807"/>
                    <a:pt x="5273136" y="1350030"/>
                  </a:cubicBezTo>
                  <a:cubicBezTo>
                    <a:pt x="5481447" y="1263448"/>
                    <a:pt x="5665566" y="1117525"/>
                    <a:pt x="5838920" y="955600"/>
                  </a:cubicBezTo>
                  <a:cubicBezTo>
                    <a:pt x="5917025" y="882733"/>
                    <a:pt x="5993035" y="806343"/>
                    <a:pt x="6068282" y="730333"/>
                  </a:cubicBezTo>
                  <a:cubicBezTo>
                    <a:pt x="6305741" y="489636"/>
                    <a:pt x="6556725" y="238081"/>
                    <a:pt x="6844189" y="109970"/>
                  </a:cubicBezTo>
                  <a:cubicBezTo>
                    <a:pt x="6922199" y="75204"/>
                    <a:pt x="7000209" y="51391"/>
                    <a:pt x="7077361" y="33389"/>
                  </a:cubicBezTo>
                  <a:cubicBezTo>
                    <a:pt x="7207091" y="3004"/>
                    <a:pt x="7336155" y="-8331"/>
                    <a:pt x="7470458" y="6433"/>
                  </a:cubicBezTo>
                  <a:cubicBezTo>
                    <a:pt x="7549706" y="15196"/>
                    <a:pt x="7626954" y="39580"/>
                    <a:pt x="7702106" y="74442"/>
                  </a:cubicBezTo>
                  <a:cubicBezTo>
                    <a:pt x="7831932" y="134735"/>
                    <a:pt x="8009192" y="285230"/>
                    <a:pt x="8179499" y="400864"/>
                  </a:cubicBezTo>
                  <a:cubicBezTo>
                    <a:pt x="8450008" y="584410"/>
                    <a:pt x="8755666" y="725666"/>
                    <a:pt x="8908828" y="42477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5" name="Freeform: Shape 144">
              <a:extLst>
                <a:ext uri="{FF2B5EF4-FFF2-40B4-BE49-F238E27FC236}">
                  <a16:creationId xmlns:a16="http://schemas.microsoft.com/office/drawing/2014/main" id="{AB3E624F-E14C-410E-87A1-A21D38BC9818}"/>
                </a:ext>
              </a:extLst>
            </p:cNvPr>
            <p:cNvSpPr/>
            <p:nvPr/>
          </p:nvSpPr>
          <p:spPr>
            <a:xfrm>
              <a:off x="2784884" y="7441813"/>
              <a:ext cx="9020175" cy="1514475"/>
            </a:xfrm>
            <a:custGeom>
              <a:avLst/>
              <a:gdLst>
                <a:gd name="connsiteX0" fmla="*/ 0 w 9020175"/>
                <a:gd name="connsiteY0" fmla="*/ 659581 h 1514475"/>
                <a:gd name="connsiteX1" fmla="*/ 1480376 w 9020175"/>
                <a:gd name="connsiteY1" fmla="*/ 1038009 h 1514475"/>
                <a:gd name="connsiteX2" fmla="*/ 2586895 w 9020175"/>
                <a:gd name="connsiteY2" fmla="*/ 749211 h 1514475"/>
                <a:gd name="connsiteX3" fmla="*/ 2804731 w 9020175"/>
                <a:gd name="connsiteY3" fmla="*/ 746067 h 1514475"/>
                <a:gd name="connsiteX4" fmla="*/ 3243548 w 9020175"/>
                <a:gd name="connsiteY4" fmla="*/ 818362 h 1514475"/>
                <a:gd name="connsiteX5" fmla="*/ 3385947 w 9020175"/>
                <a:gd name="connsiteY5" fmla="*/ 864654 h 1514475"/>
                <a:gd name="connsiteX6" fmla="*/ 4374071 w 9020175"/>
                <a:gd name="connsiteY6" fmla="*/ 1337665 h 1514475"/>
                <a:gd name="connsiteX7" fmla="*/ 4621625 w 9020175"/>
                <a:gd name="connsiteY7" fmla="*/ 1450060 h 1514475"/>
                <a:gd name="connsiteX8" fmla="*/ 5348097 w 9020175"/>
                <a:gd name="connsiteY8" fmla="*/ 1434439 h 1514475"/>
                <a:gd name="connsiteX9" fmla="*/ 5924074 w 9020175"/>
                <a:gd name="connsiteY9" fmla="*/ 1034770 h 1514475"/>
                <a:gd name="connsiteX10" fmla="*/ 6159341 w 9020175"/>
                <a:gd name="connsiteY10" fmla="*/ 808266 h 1514475"/>
                <a:gd name="connsiteX11" fmla="*/ 6937629 w 9020175"/>
                <a:gd name="connsiteY11" fmla="*/ 163423 h 1514475"/>
                <a:gd name="connsiteX12" fmla="*/ 7166896 w 9020175"/>
                <a:gd name="connsiteY12" fmla="*/ 67221 h 1514475"/>
                <a:gd name="connsiteX13" fmla="*/ 7559136 w 9020175"/>
                <a:gd name="connsiteY13" fmla="*/ 355 h 1514475"/>
                <a:gd name="connsiteX14" fmla="*/ 7796308 w 9020175"/>
                <a:gd name="connsiteY14" fmla="*/ 58839 h 1514475"/>
                <a:gd name="connsiteX15" fmla="*/ 8274558 w 9020175"/>
                <a:gd name="connsiteY15" fmla="*/ 398881 h 1514475"/>
                <a:gd name="connsiteX16" fmla="*/ 9020461 w 9020175"/>
                <a:gd name="connsiteY16" fmla="*/ 473748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020175" h="1514475">
                  <a:moveTo>
                    <a:pt x="0" y="659581"/>
                  </a:moveTo>
                  <a:cubicBezTo>
                    <a:pt x="396716" y="978668"/>
                    <a:pt x="992600" y="1166977"/>
                    <a:pt x="1480376" y="1038009"/>
                  </a:cubicBezTo>
                  <a:cubicBezTo>
                    <a:pt x="1878139" y="932853"/>
                    <a:pt x="2257044" y="777690"/>
                    <a:pt x="2586895" y="749211"/>
                  </a:cubicBezTo>
                  <a:cubicBezTo>
                    <a:pt x="2661571" y="742734"/>
                    <a:pt x="2733104" y="741781"/>
                    <a:pt x="2804731" y="746067"/>
                  </a:cubicBezTo>
                  <a:cubicBezTo>
                    <a:pt x="2955608" y="755021"/>
                    <a:pt x="3085433" y="773404"/>
                    <a:pt x="3243548" y="818362"/>
                  </a:cubicBezTo>
                  <a:cubicBezTo>
                    <a:pt x="3289649" y="831507"/>
                    <a:pt x="3337370" y="846175"/>
                    <a:pt x="3385947" y="864654"/>
                  </a:cubicBezTo>
                  <a:cubicBezTo>
                    <a:pt x="3695510" y="982192"/>
                    <a:pt x="4058888" y="1167835"/>
                    <a:pt x="4374071" y="1337665"/>
                  </a:cubicBezTo>
                  <a:cubicBezTo>
                    <a:pt x="4457129" y="1382433"/>
                    <a:pt x="4539711" y="1419675"/>
                    <a:pt x="4621625" y="1450060"/>
                  </a:cubicBezTo>
                  <a:cubicBezTo>
                    <a:pt x="4842796" y="1532261"/>
                    <a:pt x="5065681" y="1556645"/>
                    <a:pt x="5348097" y="1434439"/>
                  </a:cubicBezTo>
                  <a:cubicBezTo>
                    <a:pt x="5558219" y="1343571"/>
                    <a:pt x="5746433" y="1197076"/>
                    <a:pt x="5924074" y="1034770"/>
                  </a:cubicBezTo>
                  <a:cubicBezTo>
                    <a:pt x="6004179" y="961618"/>
                    <a:pt x="6082189" y="885037"/>
                    <a:pt x="6159341" y="808266"/>
                  </a:cubicBezTo>
                  <a:cubicBezTo>
                    <a:pt x="6401848" y="566616"/>
                    <a:pt x="6653879" y="311823"/>
                    <a:pt x="6937629" y="163423"/>
                  </a:cubicBezTo>
                  <a:cubicBezTo>
                    <a:pt x="7014210" y="123323"/>
                    <a:pt x="7091077" y="92938"/>
                    <a:pt x="7166896" y="67221"/>
                  </a:cubicBezTo>
                  <a:cubicBezTo>
                    <a:pt x="7295293" y="23691"/>
                    <a:pt x="7423690" y="-3455"/>
                    <a:pt x="7559136" y="355"/>
                  </a:cubicBezTo>
                  <a:cubicBezTo>
                    <a:pt x="7640574" y="2641"/>
                    <a:pt x="7719632" y="24168"/>
                    <a:pt x="7796308" y="58839"/>
                  </a:cubicBezTo>
                  <a:cubicBezTo>
                    <a:pt x="7933849" y="120942"/>
                    <a:pt x="8109395" y="277914"/>
                    <a:pt x="8274558" y="398881"/>
                  </a:cubicBezTo>
                  <a:cubicBezTo>
                    <a:pt x="8540306" y="593667"/>
                    <a:pt x="8845582" y="753973"/>
                    <a:pt x="9020461" y="473748"/>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6" name="Freeform: Shape 145">
              <a:extLst>
                <a:ext uri="{FF2B5EF4-FFF2-40B4-BE49-F238E27FC236}">
                  <a16:creationId xmlns:a16="http://schemas.microsoft.com/office/drawing/2014/main" id="{BEB49AF7-A8FD-4DE3-B93E-57FCE38821B4}"/>
                </a:ext>
              </a:extLst>
            </p:cNvPr>
            <p:cNvSpPr/>
            <p:nvPr/>
          </p:nvSpPr>
          <p:spPr>
            <a:xfrm>
              <a:off x="2660582" y="7393939"/>
              <a:ext cx="9124950" cy="1619250"/>
            </a:xfrm>
            <a:custGeom>
              <a:avLst/>
              <a:gdLst>
                <a:gd name="connsiteX0" fmla="*/ 0 w 9124950"/>
                <a:gd name="connsiteY0" fmla="*/ 612680 h 1619250"/>
                <a:gd name="connsiteX1" fmla="*/ 1504855 w 9124950"/>
                <a:gd name="connsiteY1" fmla="*/ 984727 h 1619250"/>
                <a:gd name="connsiteX2" fmla="*/ 2633567 w 9124950"/>
                <a:gd name="connsiteY2" fmla="*/ 724123 h 1619250"/>
                <a:gd name="connsiteX3" fmla="*/ 2854928 w 9124950"/>
                <a:gd name="connsiteY3" fmla="*/ 758508 h 1619250"/>
                <a:gd name="connsiteX4" fmla="*/ 3284792 w 9124950"/>
                <a:gd name="connsiteY4" fmla="*/ 925386 h 1619250"/>
                <a:gd name="connsiteX5" fmla="*/ 3422333 w 9124950"/>
                <a:gd name="connsiteY5" fmla="*/ 993585 h 1619250"/>
                <a:gd name="connsiteX6" fmla="*/ 4420743 w 9124950"/>
                <a:gd name="connsiteY6" fmla="*/ 1489552 h 1619250"/>
                <a:gd name="connsiteX7" fmla="*/ 4681443 w 9124950"/>
                <a:gd name="connsiteY7" fmla="*/ 1582992 h 1619250"/>
                <a:gd name="connsiteX8" fmla="*/ 5422964 w 9124950"/>
                <a:gd name="connsiteY8" fmla="*/ 1525175 h 1619250"/>
                <a:gd name="connsiteX9" fmla="*/ 6009132 w 9124950"/>
                <a:gd name="connsiteY9" fmla="*/ 1120172 h 1619250"/>
                <a:gd name="connsiteX10" fmla="*/ 6250305 w 9124950"/>
                <a:gd name="connsiteY10" fmla="*/ 892525 h 1619250"/>
                <a:gd name="connsiteX11" fmla="*/ 7031070 w 9124950"/>
                <a:gd name="connsiteY11" fmla="*/ 223203 h 1619250"/>
                <a:gd name="connsiteX12" fmla="*/ 7256431 w 9124950"/>
                <a:gd name="connsiteY12" fmla="*/ 107474 h 1619250"/>
                <a:gd name="connsiteX13" fmla="*/ 7647909 w 9124950"/>
                <a:gd name="connsiteY13" fmla="*/ 604 h 1619250"/>
                <a:gd name="connsiteX14" fmla="*/ 7890701 w 9124950"/>
                <a:gd name="connsiteY14" fmla="*/ 49562 h 1619250"/>
                <a:gd name="connsiteX15" fmla="*/ 8369904 w 9124950"/>
                <a:gd name="connsiteY15" fmla="*/ 403321 h 1619250"/>
                <a:gd name="connsiteX16" fmla="*/ 9132380 w 9124950"/>
                <a:gd name="connsiteY16" fmla="*/ 529146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24950" h="1619250">
                  <a:moveTo>
                    <a:pt x="0" y="612680"/>
                  </a:moveTo>
                  <a:cubicBezTo>
                    <a:pt x="400241" y="930530"/>
                    <a:pt x="1015651" y="1128554"/>
                    <a:pt x="1504855" y="984727"/>
                  </a:cubicBezTo>
                  <a:cubicBezTo>
                    <a:pt x="1910239" y="865569"/>
                    <a:pt x="2293430" y="706978"/>
                    <a:pt x="2633567" y="724123"/>
                  </a:cubicBezTo>
                  <a:cubicBezTo>
                    <a:pt x="2709005" y="727933"/>
                    <a:pt x="2781491" y="739363"/>
                    <a:pt x="2854928" y="758508"/>
                  </a:cubicBezTo>
                  <a:cubicBezTo>
                    <a:pt x="3004471" y="797465"/>
                    <a:pt x="3131630" y="851948"/>
                    <a:pt x="3284792" y="925386"/>
                  </a:cubicBezTo>
                  <a:cubicBezTo>
                    <a:pt x="3329083" y="946627"/>
                    <a:pt x="3375279" y="968820"/>
                    <a:pt x="3422333" y="993585"/>
                  </a:cubicBezTo>
                  <a:cubicBezTo>
                    <a:pt x="3725228" y="1153224"/>
                    <a:pt x="4091369" y="1341533"/>
                    <a:pt x="4420743" y="1489552"/>
                  </a:cubicBezTo>
                  <a:cubicBezTo>
                    <a:pt x="4507992" y="1528795"/>
                    <a:pt x="4595051" y="1559465"/>
                    <a:pt x="4681443" y="1582992"/>
                  </a:cubicBezTo>
                  <a:cubicBezTo>
                    <a:pt x="4912138" y="1645952"/>
                    <a:pt x="5143691" y="1650715"/>
                    <a:pt x="5422964" y="1525175"/>
                  </a:cubicBezTo>
                  <a:cubicBezTo>
                    <a:pt x="5634800" y="1429925"/>
                    <a:pt x="5827205" y="1283050"/>
                    <a:pt x="6009132" y="1120172"/>
                  </a:cubicBezTo>
                  <a:cubicBezTo>
                    <a:pt x="6091143" y="1046735"/>
                    <a:pt x="6171152" y="969963"/>
                    <a:pt x="6250305" y="892525"/>
                  </a:cubicBezTo>
                  <a:cubicBezTo>
                    <a:pt x="6497765" y="649828"/>
                    <a:pt x="6751034" y="391986"/>
                    <a:pt x="7031070" y="223203"/>
                  </a:cubicBezTo>
                  <a:cubicBezTo>
                    <a:pt x="7106317" y="177864"/>
                    <a:pt x="7181850" y="140717"/>
                    <a:pt x="7256431" y="107474"/>
                  </a:cubicBezTo>
                  <a:cubicBezTo>
                    <a:pt x="7383590" y="50801"/>
                    <a:pt x="7511320" y="7652"/>
                    <a:pt x="7647909" y="604"/>
                  </a:cubicBezTo>
                  <a:cubicBezTo>
                    <a:pt x="7731633" y="-3682"/>
                    <a:pt x="7812500" y="15082"/>
                    <a:pt x="7890701" y="49562"/>
                  </a:cubicBezTo>
                  <a:cubicBezTo>
                    <a:pt x="8035957" y="113475"/>
                    <a:pt x="8209884" y="276924"/>
                    <a:pt x="8369904" y="403321"/>
                  </a:cubicBezTo>
                  <a:cubicBezTo>
                    <a:pt x="8630888" y="609442"/>
                    <a:pt x="8935879" y="788798"/>
                    <a:pt x="9132380" y="52914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7" name="Freeform: Shape 146">
              <a:extLst>
                <a:ext uri="{FF2B5EF4-FFF2-40B4-BE49-F238E27FC236}">
                  <a16:creationId xmlns:a16="http://schemas.microsoft.com/office/drawing/2014/main" id="{FAB001C5-A466-4FDF-B62C-9E7E50852A0F}"/>
                </a:ext>
              </a:extLst>
            </p:cNvPr>
            <p:cNvSpPr/>
            <p:nvPr/>
          </p:nvSpPr>
          <p:spPr>
            <a:xfrm>
              <a:off x="2536186" y="7343514"/>
              <a:ext cx="9239250" cy="1733550"/>
            </a:xfrm>
            <a:custGeom>
              <a:avLst/>
              <a:gdLst>
                <a:gd name="connsiteX0" fmla="*/ 0 w 9239250"/>
                <a:gd name="connsiteY0" fmla="*/ 568237 h 1733550"/>
                <a:gd name="connsiteX1" fmla="*/ 1529239 w 9239250"/>
                <a:gd name="connsiteY1" fmla="*/ 933997 h 1733550"/>
                <a:gd name="connsiteX2" fmla="*/ 2680145 w 9239250"/>
                <a:gd name="connsiteY2" fmla="*/ 701491 h 1733550"/>
                <a:gd name="connsiteX3" fmla="*/ 2905125 w 9239250"/>
                <a:gd name="connsiteY3" fmla="*/ 773405 h 1733550"/>
                <a:gd name="connsiteX4" fmla="*/ 3326035 w 9239250"/>
                <a:gd name="connsiteY4" fmla="*/ 1034771 h 1733550"/>
                <a:gd name="connsiteX5" fmla="*/ 3458813 w 9239250"/>
                <a:gd name="connsiteY5" fmla="*/ 1124973 h 1733550"/>
                <a:gd name="connsiteX6" fmla="*/ 4467511 w 9239250"/>
                <a:gd name="connsiteY6" fmla="*/ 1643895 h 1733550"/>
                <a:gd name="connsiteX7" fmla="*/ 4741355 w 9239250"/>
                <a:gd name="connsiteY7" fmla="*/ 1718380 h 1733550"/>
                <a:gd name="connsiteX8" fmla="*/ 5497925 w 9239250"/>
                <a:gd name="connsiteY8" fmla="*/ 1618368 h 1733550"/>
                <a:gd name="connsiteX9" fmla="*/ 6094286 w 9239250"/>
                <a:gd name="connsiteY9" fmla="*/ 1208031 h 1733550"/>
                <a:gd name="connsiteX10" fmla="*/ 6341364 w 9239250"/>
                <a:gd name="connsiteY10" fmla="*/ 979145 h 1733550"/>
                <a:gd name="connsiteX11" fmla="*/ 7124605 w 9239250"/>
                <a:gd name="connsiteY11" fmla="*/ 285439 h 1733550"/>
                <a:gd name="connsiteX12" fmla="*/ 7346062 w 9239250"/>
                <a:gd name="connsiteY12" fmla="*/ 150184 h 1733550"/>
                <a:gd name="connsiteX13" fmla="*/ 7736681 w 9239250"/>
                <a:gd name="connsiteY13" fmla="*/ 3404 h 1733550"/>
                <a:gd name="connsiteX14" fmla="*/ 7985093 w 9239250"/>
                <a:gd name="connsiteY14" fmla="*/ 42838 h 1733550"/>
                <a:gd name="connsiteX15" fmla="*/ 8465153 w 9239250"/>
                <a:gd name="connsiteY15" fmla="*/ 410217 h 1733550"/>
                <a:gd name="connsiteX16" fmla="*/ 9244298 w 9239250"/>
                <a:gd name="connsiteY16" fmla="*/ 587096 h 173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239250" h="1733550">
                  <a:moveTo>
                    <a:pt x="0" y="568237"/>
                  </a:moveTo>
                  <a:cubicBezTo>
                    <a:pt x="403765" y="884943"/>
                    <a:pt x="1038701" y="1092302"/>
                    <a:pt x="1529239" y="933997"/>
                  </a:cubicBezTo>
                  <a:cubicBezTo>
                    <a:pt x="1942052" y="800837"/>
                    <a:pt x="2330006" y="637864"/>
                    <a:pt x="2680145" y="701491"/>
                  </a:cubicBezTo>
                  <a:cubicBezTo>
                    <a:pt x="2756535" y="715398"/>
                    <a:pt x="2830068" y="739020"/>
                    <a:pt x="2905125" y="773405"/>
                  </a:cubicBezTo>
                  <a:cubicBezTo>
                    <a:pt x="3054001" y="841699"/>
                    <a:pt x="3178016" y="932758"/>
                    <a:pt x="3326035" y="1034771"/>
                  </a:cubicBezTo>
                  <a:cubicBezTo>
                    <a:pt x="3368612" y="1064108"/>
                    <a:pt x="3413189" y="1093731"/>
                    <a:pt x="3458813" y="1124973"/>
                  </a:cubicBezTo>
                  <a:cubicBezTo>
                    <a:pt x="3754850" y="1326903"/>
                    <a:pt x="4123944" y="1517593"/>
                    <a:pt x="4467511" y="1643895"/>
                  </a:cubicBezTo>
                  <a:cubicBezTo>
                    <a:pt x="4558951" y="1677518"/>
                    <a:pt x="4650391" y="1701712"/>
                    <a:pt x="4741355" y="1718380"/>
                  </a:cubicBezTo>
                  <a:cubicBezTo>
                    <a:pt x="4981480" y="1762386"/>
                    <a:pt x="5221700" y="1747241"/>
                    <a:pt x="5497925" y="1618368"/>
                  </a:cubicBezTo>
                  <a:cubicBezTo>
                    <a:pt x="5711571" y="1518736"/>
                    <a:pt x="5907977" y="1371480"/>
                    <a:pt x="6094286" y="1208031"/>
                  </a:cubicBezTo>
                  <a:cubicBezTo>
                    <a:pt x="6178296" y="1134403"/>
                    <a:pt x="6260306" y="1057250"/>
                    <a:pt x="6341364" y="979145"/>
                  </a:cubicBezTo>
                  <a:cubicBezTo>
                    <a:pt x="6593777" y="735400"/>
                    <a:pt x="6848285" y="474606"/>
                    <a:pt x="7124605" y="285439"/>
                  </a:cubicBezTo>
                  <a:cubicBezTo>
                    <a:pt x="7198424" y="234862"/>
                    <a:pt x="7272719" y="190951"/>
                    <a:pt x="7346062" y="150184"/>
                  </a:cubicBezTo>
                  <a:cubicBezTo>
                    <a:pt x="7471791" y="80176"/>
                    <a:pt x="7598950" y="21025"/>
                    <a:pt x="7736681" y="3404"/>
                  </a:cubicBezTo>
                  <a:cubicBezTo>
                    <a:pt x="7822597" y="-7550"/>
                    <a:pt x="7905274" y="8548"/>
                    <a:pt x="7985093" y="42838"/>
                  </a:cubicBezTo>
                  <a:cubicBezTo>
                    <a:pt x="8138160" y="108465"/>
                    <a:pt x="8310182" y="278581"/>
                    <a:pt x="8465153" y="410217"/>
                  </a:cubicBezTo>
                  <a:cubicBezTo>
                    <a:pt x="8721185" y="627768"/>
                    <a:pt x="9025985" y="825983"/>
                    <a:pt x="9244298" y="58709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8" name="Freeform: Shape 147">
              <a:extLst>
                <a:ext uri="{FF2B5EF4-FFF2-40B4-BE49-F238E27FC236}">
                  <a16:creationId xmlns:a16="http://schemas.microsoft.com/office/drawing/2014/main" id="{D50F392E-B807-4014-9211-3B2E6A83F7BC}"/>
                </a:ext>
              </a:extLst>
            </p:cNvPr>
            <p:cNvSpPr/>
            <p:nvPr/>
          </p:nvSpPr>
          <p:spPr>
            <a:xfrm>
              <a:off x="2411885" y="7291644"/>
              <a:ext cx="9353550" cy="1857375"/>
            </a:xfrm>
            <a:custGeom>
              <a:avLst/>
              <a:gdLst>
                <a:gd name="connsiteX0" fmla="*/ 0 w 9353550"/>
                <a:gd name="connsiteY0" fmla="*/ 525333 h 1857375"/>
                <a:gd name="connsiteX1" fmla="*/ 1553718 w 9353550"/>
                <a:gd name="connsiteY1" fmla="*/ 884806 h 1857375"/>
                <a:gd name="connsiteX2" fmla="*/ 2726817 w 9353550"/>
                <a:gd name="connsiteY2" fmla="*/ 680495 h 1857375"/>
                <a:gd name="connsiteX3" fmla="*/ 2955417 w 9353550"/>
                <a:gd name="connsiteY3" fmla="*/ 789937 h 1857375"/>
                <a:gd name="connsiteX4" fmla="*/ 3367373 w 9353550"/>
                <a:gd name="connsiteY4" fmla="*/ 1145887 h 1857375"/>
                <a:gd name="connsiteX5" fmla="*/ 3495389 w 9353550"/>
                <a:gd name="connsiteY5" fmla="*/ 1257996 h 1857375"/>
                <a:gd name="connsiteX6" fmla="*/ 4514374 w 9353550"/>
                <a:gd name="connsiteY6" fmla="*/ 1799873 h 1857375"/>
                <a:gd name="connsiteX7" fmla="*/ 4801362 w 9353550"/>
                <a:gd name="connsiteY7" fmla="*/ 1855404 h 1857375"/>
                <a:gd name="connsiteX8" fmla="*/ 5572983 w 9353550"/>
                <a:gd name="connsiteY8" fmla="*/ 1713291 h 1857375"/>
                <a:gd name="connsiteX9" fmla="*/ 6179535 w 9353550"/>
                <a:gd name="connsiteY9" fmla="*/ 1297620 h 1857375"/>
                <a:gd name="connsiteX10" fmla="*/ 6432519 w 9353550"/>
                <a:gd name="connsiteY10" fmla="*/ 1067591 h 1857375"/>
                <a:gd name="connsiteX11" fmla="*/ 7218140 w 9353550"/>
                <a:gd name="connsiteY11" fmla="*/ 349406 h 1857375"/>
                <a:gd name="connsiteX12" fmla="*/ 7435596 w 9353550"/>
                <a:gd name="connsiteY12" fmla="*/ 194530 h 1857375"/>
                <a:gd name="connsiteX13" fmla="*/ 7825359 w 9353550"/>
                <a:gd name="connsiteY13" fmla="*/ 7840 h 1857375"/>
                <a:gd name="connsiteX14" fmla="*/ 8079391 w 9353550"/>
                <a:gd name="connsiteY14" fmla="*/ 37748 h 1857375"/>
                <a:gd name="connsiteX15" fmla="*/ 8560403 w 9353550"/>
                <a:gd name="connsiteY15" fmla="*/ 418843 h 1857375"/>
                <a:gd name="connsiteX16" fmla="*/ 9356122 w 9353550"/>
                <a:gd name="connsiteY16" fmla="*/ 6466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353550" h="1857375">
                  <a:moveTo>
                    <a:pt x="0" y="525333"/>
                  </a:moveTo>
                  <a:cubicBezTo>
                    <a:pt x="407289" y="840801"/>
                    <a:pt x="1061561" y="1057400"/>
                    <a:pt x="1553718" y="884806"/>
                  </a:cubicBezTo>
                  <a:cubicBezTo>
                    <a:pt x="1973961" y="737359"/>
                    <a:pt x="2367153" y="569719"/>
                    <a:pt x="2726817" y="680495"/>
                  </a:cubicBezTo>
                  <a:cubicBezTo>
                    <a:pt x="2804160" y="704308"/>
                    <a:pt x="2879122" y="740122"/>
                    <a:pt x="2955417" y="789937"/>
                  </a:cubicBezTo>
                  <a:cubicBezTo>
                    <a:pt x="3104198" y="887283"/>
                    <a:pt x="3224689" y="1015204"/>
                    <a:pt x="3367373" y="1145887"/>
                  </a:cubicBezTo>
                  <a:cubicBezTo>
                    <a:pt x="3408236" y="1183320"/>
                    <a:pt x="3451098" y="1220563"/>
                    <a:pt x="3495389" y="1257996"/>
                  </a:cubicBezTo>
                  <a:cubicBezTo>
                    <a:pt x="3784187" y="1502408"/>
                    <a:pt x="4156615" y="1695193"/>
                    <a:pt x="4514374" y="1799873"/>
                  </a:cubicBezTo>
                  <a:cubicBezTo>
                    <a:pt x="4610005" y="1827877"/>
                    <a:pt x="4705922" y="1845784"/>
                    <a:pt x="4801362" y="1855404"/>
                  </a:cubicBezTo>
                  <a:cubicBezTo>
                    <a:pt x="5050917" y="1880645"/>
                    <a:pt x="5299806" y="1845212"/>
                    <a:pt x="5572983" y="1713291"/>
                  </a:cubicBezTo>
                  <a:cubicBezTo>
                    <a:pt x="5788343" y="1609183"/>
                    <a:pt x="5988939" y="1461545"/>
                    <a:pt x="6179535" y="1297620"/>
                  </a:cubicBezTo>
                  <a:cubicBezTo>
                    <a:pt x="6265450" y="1223706"/>
                    <a:pt x="6349460" y="1146363"/>
                    <a:pt x="6432519" y="1067591"/>
                  </a:cubicBezTo>
                  <a:cubicBezTo>
                    <a:pt x="6689884" y="822894"/>
                    <a:pt x="6945821" y="559051"/>
                    <a:pt x="7218140" y="349406"/>
                  </a:cubicBezTo>
                  <a:cubicBezTo>
                    <a:pt x="7290625" y="293590"/>
                    <a:pt x="7363492" y="242917"/>
                    <a:pt x="7435596" y="194530"/>
                  </a:cubicBezTo>
                  <a:cubicBezTo>
                    <a:pt x="7559897" y="111281"/>
                    <a:pt x="7686484" y="35843"/>
                    <a:pt x="7825359" y="7840"/>
                  </a:cubicBezTo>
                  <a:cubicBezTo>
                    <a:pt x="7913465" y="-9972"/>
                    <a:pt x="7997952" y="3649"/>
                    <a:pt x="8079391" y="37748"/>
                  </a:cubicBezTo>
                  <a:cubicBezTo>
                    <a:pt x="8240268" y="105090"/>
                    <a:pt x="8410384" y="281874"/>
                    <a:pt x="8560403" y="418843"/>
                  </a:cubicBezTo>
                  <a:cubicBezTo>
                    <a:pt x="8811387" y="648015"/>
                    <a:pt x="9116187" y="864994"/>
                    <a:pt x="9356122" y="64668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9" name="Freeform: Shape 148">
              <a:extLst>
                <a:ext uri="{FF2B5EF4-FFF2-40B4-BE49-F238E27FC236}">
                  <a16:creationId xmlns:a16="http://schemas.microsoft.com/office/drawing/2014/main" id="{A6C31939-99AB-4A16-81DF-E94DBC1DC2F7}"/>
                </a:ext>
              </a:extLst>
            </p:cNvPr>
            <p:cNvSpPr/>
            <p:nvPr/>
          </p:nvSpPr>
          <p:spPr>
            <a:xfrm>
              <a:off x="2287583" y="7238332"/>
              <a:ext cx="9467850" cy="1990725"/>
            </a:xfrm>
            <a:custGeom>
              <a:avLst/>
              <a:gdLst>
                <a:gd name="connsiteX0" fmla="*/ 0 w 9467850"/>
                <a:gd name="connsiteY0" fmla="*/ 483871 h 1990725"/>
                <a:gd name="connsiteX1" fmla="*/ 1578197 w 9467850"/>
                <a:gd name="connsiteY1" fmla="*/ 836962 h 1990725"/>
                <a:gd name="connsiteX2" fmla="*/ 2773394 w 9467850"/>
                <a:gd name="connsiteY2" fmla="*/ 660750 h 1990725"/>
                <a:gd name="connsiteX3" fmla="*/ 3005519 w 9467850"/>
                <a:gd name="connsiteY3" fmla="*/ 807816 h 1990725"/>
                <a:gd name="connsiteX4" fmla="*/ 3408521 w 9467850"/>
                <a:gd name="connsiteY4" fmla="*/ 1258253 h 1990725"/>
                <a:gd name="connsiteX5" fmla="*/ 3531775 w 9467850"/>
                <a:gd name="connsiteY5" fmla="*/ 1392270 h 1990725"/>
                <a:gd name="connsiteX6" fmla="*/ 4561142 w 9467850"/>
                <a:gd name="connsiteY6" fmla="*/ 1957102 h 1990725"/>
                <a:gd name="connsiteX7" fmla="*/ 4861274 w 9467850"/>
                <a:gd name="connsiteY7" fmla="*/ 1993678 h 1990725"/>
                <a:gd name="connsiteX8" fmla="*/ 5647944 w 9467850"/>
                <a:gd name="connsiteY8" fmla="*/ 1809370 h 1990725"/>
                <a:gd name="connsiteX9" fmla="*/ 6264688 w 9467850"/>
                <a:gd name="connsiteY9" fmla="*/ 1388365 h 1990725"/>
                <a:gd name="connsiteX10" fmla="*/ 6523578 w 9467850"/>
                <a:gd name="connsiteY10" fmla="*/ 1157098 h 1990725"/>
                <a:gd name="connsiteX11" fmla="*/ 7311676 w 9467850"/>
                <a:gd name="connsiteY11" fmla="*/ 414433 h 1990725"/>
                <a:gd name="connsiteX12" fmla="*/ 7525226 w 9467850"/>
                <a:gd name="connsiteY12" fmla="*/ 240031 h 1990725"/>
                <a:gd name="connsiteX13" fmla="*/ 7914132 w 9467850"/>
                <a:gd name="connsiteY13" fmla="*/ 13336 h 1990725"/>
                <a:gd name="connsiteX14" fmla="*/ 8173784 w 9467850"/>
                <a:gd name="connsiteY14" fmla="*/ 33719 h 1990725"/>
                <a:gd name="connsiteX15" fmla="*/ 8655748 w 9467850"/>
                <a:gd name="connsiteY15" fmla="*/ 428435 h 1990725"/>
                <a:gd name="connsiteX16" fmla="*/ 9468041 w 9467850"/>
                <a:gd name="connsiteY16" fmla="*/ 707327 h 1990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467850" h="1990725">
                  <a:moveTo>
                    <a:pt x="0" y="483871"/>
                  </a:moveTo>
                  <a:cubicBezTo>
                    <a:pt x="410813" y="798100"/>
                    <a:pt x="1084421" y="1023843"/>
                    <a:pt x="1578197" y="836962"/>
                  </a:cubicBezTo>
                  <a:cubicBezTo>
                    <a:pt x="2005775" y="675133"/>
                    <a:pt x="2404872" y="502540"/>
                    <a:pt x="2773394" y="660750"/>
                  </a:cubicBezTo>
                  <a:cubicBezTo>
                    <a:pt x="2851880" y="694468"/>
                    <a:pt x="2928366" y="742379"/>
                    <a:pt x="3005519" y="807816"/>
                  </a:cubicBezTo>
                  <a:cubicBezTo>
                    <a:pt x="3154871" y="934213"/>
                    <a:pt x="3271266" y="1098995"/>
                    <a:pt x="3408521" y="1258253"/>
                  </a:cubicBezTo>
                  <a:cubicBezTo>
                    <a:pt x="3447669" y="1303687"/>
                    <a:pt x="3488817" y="1348550"/>
                    <a:pt x="3531775" y="1392270"/>
                  </a:cubicBezTo>
                  <a:cubicBezTo>
                    <a:pt x="3813143" y="1679163"/>
                    <a:pt x="4189190" y="1873854"/>
                    <a:pt x="4561142" y="1957102"/>
                  </a:cubicBezTo>
                  <a:cubicBezTo>
                    <a:pt x="4660964" y="1979486"/>
                    <a:pt x="4761357" y="1991107"/>
                    <a:pt x="4861274" y="1993678"/>
                  </a:cubicBezTo>
                  <a:cubicBezTo>
                    <a:pt x="5120355" y="2000346"/>
                    <a:pt x="5377815" y="1944434"/>
                    <a:pt x="5647944" y="1809370"/>
                  </a:cubicBezTo>
                  <a:cubicBezTo>
                    <a:pt x="5864924" y="1700785"/>
                    <a:pt x="6069807" y="1552861"/>
                    <a:pt x="6264688" y="1388365"/>
                  </a:cubicBezTo>
                  <a:cubicBezTo>
                    <a:pt x="6352604" y="1314165"/>
                    <a:pt x="6438614" y="1236536"/>
                    <a:pt x="6523578" y="1157098"/>
                  </a:cubicBezTo>
                  <a:cubicBezTo>
                    <a:pt x="6785991" y="911353"/>
                    <a:pt x="7043166" y="644653"/>
                    <a:pt x="7311676" y="414433"/>
                  </a:cubicBezTo>
                  <a:cubicBezTo>
                    <a:pt x="7382828" y="353473"/>
                    <a:pt x="7454265" y="295847"/>
                    <a:pt x="7525226" y="240031"/>
                  </a:cubicBezTo>
                  <a:cubicBezTo>
                    <a:pt x="7648099" y="143447"/>
                    <a:pt x="7773924" y="51721"/>
                    <a:pt x="7914132" y="13336"/>
                  </a:cubicBezTo>
                  <a:cubicBezTo>
                    <a:pt x="8004334" y="-11334"/>
                    <a:pt x="8090821" y="-190"/>
                    <a:pt x="8173784" y="33719"/>
                  </a:cubicBezTo>
                  <a:cubicBezTo>
                    <a:pt x="8342377" y="102680"/>
                    <a:pt x="8510588" y="286322"/>
                    <a:pt x="8655748" y="428435"/>
                  </a:cubicBezTo>
                  <a:cubicBezTo>
                    <a:pt x="8901589" y="669227"/>
                    <a:pt x="9206389" y="904971"/>
                    <a:pt x="9468041" y="707327"/>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50" name="Freeform: Shape 149">
              <a:extLst>
                <a:ext uri="{FF2B5EF4-FFF2-40B4-BE49-F238E27FC236}">
                  <a16:creationId xmlns:a16="http://schemas.microsoft.com/office/drawing/2014/main" id="{580FC490-B0E6-40AF-A966-29C8E04A167E}"/>
                </a:ext>
              </a:extLst>
            </p:cNvPr>
            <p:cNvSpPr/>
            <p:nvPr/>
          </p:nvSpPr>
          <p:spPr>
            <a:xfrm>
              <a:off x="2163187" y="7184649"/>
              <a:ext cx="9572625" cy="2133600"/>
            </a:xfrm>
            <a:custGeom>
              <a:avLst/>
              <a:gdLst>
                <a:gd name="connsiteX0" fmla="*/ 0 w 9572625"/>
                <a:gd name="connsiteY0" fmla="*/ 442685 h 2133600"/>
                <a:gd name="connsiteX1" fmla="*/ 1602581 w 9572625"/>
                <a:gd name="connsiteY1" fmla="*/ 789490 h 2133600"/>
                <a:gd name="connsiteX2" fmla="*/ 2819972 w 9572625"/>
                <a:gd name="connsiteY2" fmla="*/ 641472 h 2133600"/>
                <a:gd name="connsiteX3" fmla="*/ 3055715 w 9572625"/>
                <a:gd name="connsiteY3" fmla="*/ 826066 h 2133600"/>
                <a:gd name="connsiteX4" fmla="*/ 3449765 w 9572625"/>
                <a:gd name="connsiteY4" fmla="*/ 1371087 h 2133600"/>
                <a:gd name="connsiteX5" fmla="*/ 3568256 w 9572625"/>
                <a:gd name="connsiteY5" fmla="*/ 1527106 h 2133600"/>
                <a:gd name="connsiteX6" fmla="*/ 4607909 w 9572625"/>
                <a:gd name="connsiteY6" fmla="*/ 2114894 h 2133600"/>
                <a:gd name="connsiteX7" fmla="*/ 4921092 w 9572625"/>
                <a:gd name="connsiteY7" fmla="*/ 2132515 h 2133600"/>
                <a:gd name="connsiteX8" fmla="*/ 5722811 w 9572625"/>
                <a:gd name="connsiteY8" fmla="*/ 1906010 h 2133600"/>
                <a:gd name="connsiteX9" fmla="*/ 6349746 w 9572625"/>
                <a:gd name="connsiteY9" fmla="*/ 1479672 h 2133600"/>
                <a:gd name="connsiteX10" fmla="*/ 6614541 w 9572625"/>
                <a:gd name="connsiteY10" fmla="*/ 1247262 h 2133600"/>
                <a:gd name="connsiteX11" fmla="*/ 7405116 w 9572625"/>
                <a:gd name="connsiteY11" fmla="*/ 480213 h 2133600"/>
                <a:gd name="connsiteX12" fmla="*/ 7614762 w 9572625"/>
                <a:gd name="connsiteY12" fmla="*/ 286284 h 2133600"/>
                <a:gd name="connsiteX13" fmla="*/ 8002810 w 9572625"/>
                <a:gd name="connsiteY13" fmla="*/ 19679 h 2133600"/>
                <a:gd name="connsiteX14" fmla="*/ 8268081 w 9572625"/>
                <a:gd name="connsiteY14" fmla="*/ 30538 h 2133600"/>
                <a:gd name="connsiteX15" fmla="*/ 8750903 w 9572625"/>
                <a:gd name="connsiteY15" fmla="*/ 438970 h 2133600"/>
                <a:gd name="connsiteX16" fmla="*/ 9579769 w 9572625"/>
                <a:gd name="connsiteY16" fmla="*/ 768821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572625" h="2133600">
                  <a:moveTo>
                    <a:pt x="0" y="442685"/>
                  </a:moveTo>
                  <a:cubicBezTo>
                    <a:pt x="414338" y="755676"/>
                    <a:pt x="1106805" y="989515"/>
                    <a:pt x="1602581" y="789490"/>
                  </a:cubicBezTo>
                  <a:cubicBezTo>
                    <a:pt x="2037017" y="612325"/>
                    <a:pt x="2443067" y="435541"/>
                    <a:pt x="2819972" y="641472"/>
                  </a:cubicBezTo>
                  <a:cubicBezTo>
                    <a:pt x="2899696" y="685001"/>
                    <a:pt x="2977801" y="745294"/>
                    <a:pt x="3055715" y="826066"/>
                  </a:cubicBezTo>
                  <a:cubicBezTo>
                    <a:pt x="3206020" y="981800"/>
                    <a:pt x="3318510" y="1182872"/>
                    <a:pt x="3449765" y="1371087"/>
                  </a:cubicBezTo>
                  <a:cubicBezTo>
                    <a:pt x="3487388" y="1424522"/>
                    <a:pt x="3526536" y="1477005"/>
                    <a:pt x="3568256" y="1527106"/>
                  </a:cubicBezTo>
                  <a:cubicBezTo>
                    <a:pt x="3842004" y="1856576"/>
                    <a:pt x="4221766" y="2052505"/>
                    <a:pt x="4607909" y="2114894"/>
                  </a:cubicBezTo>
                  <a:cubicBezTo>
                    <a:pt x="4712018" y="2131372"/>
                    <a:pt x="4816793" y="2137087"/>
                    <a:pt x="4921092" y="2132515"/>
                  </a:cubicBezTo>
                  <a:cubicBezTo>
                    <a:pt x="5189887" y="2120704"/>
                    <a:pt x="5455539" y="2043837"/>
                    <a:pt x="5722811" y="1906010"/>
                  </a:cubicBezTo>
                  <a:cubicBezTo>
                    <a:pt x="5941314" y="1792568"/>
                    <a:pt x="6150578" y="1644644"/>
                    <a:pt x="6349746" y="1479672"/>
                  </a:cubicBezTo>
                  <a:cubicBezTo>
                    <a:pt x="6439567" y="1405281"/>
                    <a:pt x="6527673" y="1327367"/>
                    <a:pt x="6614541" y="1247262"/>
                  </a:cubicBezTo>
                  <a:cubicBezTo>
                    <a:pt x="6881908" y="1000469"/>
                    <a:pt x="7140893" y="731292"/>
                    <a:pt x="7405116" y="480213"/>
                  </a:cubicBezTo>
                  <a:cubicBezTo>
                    <a:pt x="7475029" y="414110"/>
                    <a:pt x="7544848" y="349435"/>
                    <a:pt x="7614762" y="286284"/>
                  </a:cubicBezTo>
                  <a:cubicBezTo>
                    <a:pt x="7735919" y="176080"/>
                    <a:pt x="7861269" y="68257"/>
                    <a:pt x="8002810" y="19679"/>
                  </a:cubicBezTo>
                  <a:cubicBezTo>
                    <a:pt x="8095012" y="-11944"/>
                    <a:pt x="8183594" y="-3371"/>
                    <a:pt x="8268081" y="30538"/>
                  </a:cubicBezTo>
                  <a:cubicBezTo>
                    <a:pt x="8444579" y="100833"/>
                    <a:pt x="8610695" y="291618"/>
                    <a:pt x="8750903" y="438970"/>
                  </a:cubicBezTo>
                  <a:cubicBezTo>
                    <a:pt x="8991409" y="691573"/>
                    <a:pt x="9296495" y="945795"/>
                    <a:pt x="9579769" y="76882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51" name="Freeform: Shape 150">
              <a:extLst>
                <a:ext uri="{FF2B5EF4-FFF2-40B4-BE49-F238E27FC236}">
                  <a16:creationId xmlns:a16="http://schemas.microsoft.com/office/drawing/2014/main" id="{02084E82-DAF3-41E3-80D4-122667059D59}"/>
                </a:ext>
              </a:extLst>
            </p:cNvPr>
            <p:cNvSpPr/>
            <p:nvPr/>
          </p:nvSpPr>
          <p:spPr>
            <a:xfrm>
              <a:off x="2038885" y="7129979"/>
              <a:ext cx="9686925" cy="2276475"/>
            </a:xfrm>
            <a:custGeom>
              <a:avLst/>
              <a:gdLst>
                <a:gd name="connsiteX0" fmla="*/ 0 w 9686925"/>
                <a:gd name="connsiteY0" fmla="*/ 402582 h 2276475"/>
                <a:gd name="connsiteX1" fmla="*/ 1627061 w 9686925"/>
                <a:gd name="connsiteY1" fmla="*/ 743005 h 2276475"/>
                <a:gd name="connsiteX2" fmla="*/ 3106008 w 9686925"/>
                <a:gd name="connsiteY2" fmla="*/ 845208 h 2276475"/>
                <a:gd name="connsiteX3" fmla="*/ 3604832 w 9686925"/>
                <a:gd name="connsiteY3" fmla="*/ 1662739 h 2276475"/>
                <a:gd name="connsiteX4" fmla="*/ 4981099 w 9686925"/>
                <a:gd name="connsiteY4" fmla="*/ 2272053 h 2276475"/>
                <a:gd name="connsiteX5" fmla="*/ 6434899 w 9686925"/>
                <a:gd name="connsiteY5" fmla="*/ 1571680 h 2276475"/>
                <a:gd name="connsiteX6" fmla="*/ 7704296 w 9686925"/>
                <a:gd name="connsiteY6" fmla="*/ 333049 h 2276475"/>
                <a:gd name="connsiteX7" fmla="*/ 8091583 w 9686925"/>
                <a:gd name="connsiteY7" fmla="*/ 26535 h 2276475"/>
                <a:gd name="connsiteX8" fmla="*/ 8846249 w 9686925"/>
                <a:gd name="connsiteY8" fmla="*/ 449921 h 2276475"/>
                <a:gd name="connsiteX9" fmla="*/ 9691688 w 9686925"/>
                <a:gd name="connsiteY9" fmla="*/ 830826 h 2276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86925" h="2276475">
                  <a:moveTo>
                    <a:pt x="0" y="402582"/>
                  </a:moveTo>
                  <a:cubicBezTo>
                    <a:pt x="417957" y="714335"/>
                    <a:pt x="1129856" y="957984"/>
                    <a:pt x="1627061" y="743005"/>
                  </a:cubicBezTo>
                  <a:cubicBezTo>
                    <a:pt x="2162080" y="511738"/>
                    <a:pt x="2654332" y="293139"/>
                    <a:pt x="3106008" y="845208"/>
                  </a:cubicBezTo>
                  <a:cubicBezTo>
                    <a:pt x="3300698" y="1083238"/>
                    <a:pt x="3422714" y="1408041"/>
                    <a:pt x="3604832" y="1662739"/>
                  </a:cubicBezTo>
                  <a:cubicBezTo>
                    <a:pt x="3942588" y="2135084"/>
                    <a:pt x="4470273" y="2327394"/>
                    <a:pt x="4981099" y="2272053"/>
                  </a:cubicBezTo>
                  <a:cubicBezTo>
                    <a:pt x="5491924" y="2216713"/>
                    <a:pt x="5987606" y="1935630"/>
                    <a:pt x="6434899" y="1571680"/>
                  </a:cubicBezTo>
                  <a:cubicBezTo>
                    <a:pt x="6882289" y="1207730"/>
                    <a:pt x="7289007" y="760722"/>
                    <a:pt x="7704296" y="333049"/>
                  </a:cubicBezTo>
                  <a:cubicBezTo>
                    <a:pt x="7824026" y="209700"/>
                    <a:pt x="7948422" y="85209"/>
                    <a:pt x="8091583" y="26535"/>
                  </a:cubicBezTo>
                  <a:cubicBezTo>
                    <a:pt x="8387239" y="-94719"/>
                    <a:pt x="8647367" y="226274"/>
                    <a:pt x="8846249" y="449921"/>
                  </a:cubicBezTo>
                  <a:cubicBezTo>
                    <a:pt x="9081326" y="714335"/>
                    <a:pt x="9386697" y="987131"/>
                    <a:pt x="9691688" y="830826"/>
                  </a:cubicBezTo>
                </a:path>
              </a:pathLst>
            </a:custGeom>
            <a:noFill/>
            <a:ln w="6350" cap="rnd">
              <a:solidFill>
                <a:srgbClr val="EDF0F7"/>
              </a:solidFill>
              <a:prstDash val="solid"/>
              <a:round/>
            </a:ln>
          </p:spPr>
          <p:txBody>
            <a:bodyPr rtlCol="0" anchor="ctr"/>
            <a:lstStyle/>
            <a:p>
              <a:endParaRPr lang="en-US">
                <a:solidFill>
                  <a:prstClr val="black"/>
                </a:solidFill>
              </a:endParaRPr>
            </a:p>
          </p:txBody>
        </p:sp>
      </p:grpSp>
      <p:sp>
        <p:nvSpPr>
          <p:cNvPr id="59" name="Espace réservé du numéro de diapositive 3"/>
          <p:cNvSpPr txBox="1">
            <a:spLocks/>
          </p:cNvSpPr>
          <p:nvPr/>
        </p:nvSpPr>
        <p:spPr>
          <a:xfrm>
            <a:off x="8598770" y="6539942"/>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F4668DC-857F-487D-BFFA-8C0CA5037977}" type="slidenum">
              <a:rPr lang="fr-BE" smtClean="0"/>
              <a:pPr/>
              <a:t>20</a:t>
            </a:fld>
            <a:endParaRPr lang="fr-BE"/>
          </a:p>
        </p:txBody>
      </p:sp>
      <p:sp>
        <p:nvSpPr>
          <p:cNvPr id="63" name="ZoneTexte 62">
            <a:extLst>
              <a:ext uri="{FF2B5EF4-FFF2-40B4-BE49-F238E27FC236}">
                <a16:creationId xmlns:a16="http://schemas.microsoft.com/office/drawing/2014/main" id="{A0EADA7D-B569-49A8-8D51-3B19F1C101CA}"/>
              </a:ext>
            </a:extLst>
          </p:cNvPr>
          <p:cNvSpPr txBox="1"/>
          <p:nvPr/>
        </p:nvSpPr>
        <p:spPr>
          <a:xfrm>
            <a:off x="115410" y="158135"/>
            <a:ext cx="3589338" cy="461665"/>
          </a:xfrm>
          <a:prstGeom prst="rect">
            <a:avLst/>
          </a:prstGeom>
          <a:noFill/>
        </p:spPr>
        <p:txBody>
          <a:bodyPr wrap="square" rtlCol="0">
            <a:spAutoFit/>
          </a:bodyPr>
          <a:lstStyle/>
          <a:p>
            <a:r>
              <a:rPr lang="en-CA" sz="2400" b="1" dirty="0">
                <a:solidFill>
                  <a:srgbClr val="FF0000"/>
                </a:solidFill>
              </a:rPr>
              <a:t>5 : La culture </a:t>
            </a:r>
            <a:r>
              <a:rPr lang="en-CA" sz="2400" b="1" dirty="0" err="1">
                <a:solidFill>
                  <a:srgbClr val="FF0000"/>
                </a:solidFill>
              </a:rPr>
              <a:t>d’entreprise</a:t>
            </a:r>
            <a:endParaRPr lang="en-CA" sz="2400" b="1" dirty="0">
              <a:solidFill>
                <a:srgbClr val="FF0000"/>
              </a:solidFill>
            </a:endParaRPr>
          </a:p>
        </p:txBody>
      </p:sp>
      <p:sp>
        <p:nvSpPr>
          <p:cNvPr id="4" name="ZoneTexte 3">
            <a:extLst>
              <a:ext uri="{FF2B5EF4-FFF2-40B4-BE49-F238E27FC236}">
                <a16:creationId xmlns:a16="http://schemas.microsoft.com/office/drawing/2014/main" id="{1D9D1C08-F22A-46AA-9DD3-A26EFBB394EE}"/>
              </a:ext>
            </a:extLst>
          </p:cNvPr>
          <p:cNvSpPr txBox="1"/>
          <p:nvPr/>
        </p:nvSpPr>
        <p:spPr>
          <a:xfrm>
            <a:off x="1193163" y="1132938"/>
            <a:ext cx="9176657" cy="1323439"/>
          </a:xfrm>
          <a:prstGeom prst="rect">
            <a:avLst/>
          </a:prstGeom>
          <a:noFill/>
        </p:spPr>
        <p:txBody>
          <a:bodyPr wrap="square" rtlCol="0">
            <a:spAutoFit/>
          </a:bodyPr>
          <a:lstStyle/>
          <a:p>
            <a:pPr algn="ctr"/>
            <a:r>
              <a:rPr lang="fr-FR" sz="2000" b="1" dirty="0"/>
              <a:t>La culture d’entreprise est définie par Gibb comme « un ensemble de valeurs, croyances et attitudes communément partagées dans la société et étayant la notion de ’manière de vivre’ entrepreneuriale désirable et favorisant la poursuite d’un comportement entrepreneurial effectif par des individus ou groupes d’individus ».</a:t>
            </a:r>
          </a:p>
        </p:txBody>
      </p:sp>
      <p:pic>
        <p:nvPicPr>
          <p:cNvPr id="2" name="Image 1">
            <a:extLst>
              <a:ext uri="{FF2B5EF4-FFF2-40B4-BE49-F238E27FC236}">
                <a16:creationId xmlns:a16="http://schemas.microsoft.com/office/drawing/2014/main" id="{D129788C-6FF3-486B-A657-DC0BDB35C47E}"/>
              </a:ext>
            </a:extLst>
          </p:cNvPr>
          <p:cNvPicPr>
            <a:picLocks noChangeAspect="1"/>
          </p:cNvPicPr>
          <p:nvPr/>
        </p:nvPicPr>
        <p:blipFill>
          <a:blip r:embed="rId2"/>
          <a:stretch>
            <a:fillRect/>
          </a:stretch>
        </p:blipFill>
        <p:spPr>
          <a:xfrm>
            <a:off x="963038" y="2787745"/>
            <a:ext cx="10378932" cy="3529535"/>
          </a:xfrm>
          <a:prstGeom prst="rect">
            <a:avLst/>
          </a:prstGeom>
        </p:spPr>
      </p:pic>
    </p:spTree>
    <p:extLst>
      <p:ext uri="{BB962C8B-B14F-4D97-AF65-F5344CB8AC3E}">
        <p14:creationId xmlns:p14="http://schemas.microsoft.com/office/powerpoint/2010/main" val="16123378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wipe(left)">
                                      <p:cBhvr>
                                        <p:cTn id="7" dur="2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7" name="Group 116">
            <a:extLst>
              <a:ext uri="{FF2B5EF4-FFF2-40B4-BE49-F238E27FC236}">
                <a16:creationId xmlns:a16="http://schemas.microsoft.com/office/drawing/2014/main" id="{5E7B2E5C-A63E-4509-BD4C-F4F01ADA4AF2}"/>
              </a:ext>
            </a:extLst>
          </p:cNvPr>
          <p:cNvGrpSpPr/>
          <p:nvPr/>
        </p:nvGrpSpPr>
        <p:grpSpPr>
          <a:xfrm flipH="1">
            <a:off x="-111786" y="-1698086"/>
            <a:ext cx="15796527" cy="5135247"/>
            <a:chOff x="2038885" y="6212183"/>
            <a:chExt cx="9825895" cy="3194271"/>
          </a:xfrm>
        </p:grpSpPr>
        <p:sp>
          <p:nvSpPr>
            <p:cNvPr id="118" name="Freeform: Shape 117">
              <a:extLst>
                <a:ext uri="{FF2B5EF4-FFF2-40B4-BE49-F238E27FC236}">
                  <a16:creationId xmlns:a16="http://schemas.microsoft.com/office/drawing/2014/main" id="{C70B0D85-11C2-43DE-926F-44FD80FBF9A7}"/>
                </a:ext>
              </a:extLst>
            </p:cNvPr>
            <p:cNvSpPr/>
            <p:nvPr/>
          </p:nvSpPr>
          <p:spPr>
            <a:xfrm>
              <a:off x="3103685" y="6212183"/>
              <a:ext cx="8334375" cy="1952625"/>
            </a:xfrm>
            <a:custGeom>
              <a:avLst/>
              <a:gdLst>
                <a:gd name="connsiteX0" fmla="*/ 0 w 8334375"/>
                <a:gd name="connsiteY0" fmla="*/ 368639 h 1952625"/>
                <a:gd name="connsiteX1" fmla="*/ 636365 w 8334375"/>
                <a:gd name="connsiteY1" fmla="*/ 918708 h 1952625"/>
                <a:gd name="connsiteX2" fmla="*/ 1695926 w 8334375"/>
                <a:gd name="connsiteY2" fmla="*/ 759260 h 1952625"/>
                <a:gd name="connsiteX3" fmla="*/ 2689955 w 8334375"/>
                <a:gd name="connsiteY3" fmla="*/ 4213 h 1952625"/>
                <a:gd name="connsiteX4" fmla="*/ 3658934 w 8334375"/>
                <a:gd name="connsiteY4" fmla="*/ 456079 h 1952625"/>
                <a:gd name="connsiteX5" fmla="*/ 3933825 w 8334375"/>
                <a:gd name="connsiteY5" fmla="*/ 1086824 h 1952625"/>
                <a:gd name="connsiteX6" fmla="*/ 5008817 w 8334375"/>
                <a:gd name="connsiteY6" fmla="*/ 1438106 h 1952625"/>
                <a:gd name="connsiteX7" fmla="*/ 5703094 w 8334375"/>
                <a:gd name="connsiteY7" fmla="*/ 1248749 h 1952625"/>
                <a:gd name="connsiteX8" fmla="*/ 6431661 w 8334375"/>
                <a:gd name="connsiteY8" fmla="*/ 1887591 h 1952625"/>
                <a:gd name="connsiteX9" fmla="*/ 6937534 w 8334375"/>
                <a:gd name="connsiteY9" fmla="*/ 1753860 h 1952625"/>
                <a:gd name="connsiteX10" fmla="*/ 7845362 w 8334375"/>
                <a:gd name="connsiteY10" fmla="*/ 1907117 h 1952625"/>
                <a:gd name="connsiteX11" fmla="*/ 8102060 w 8334375"/>
                <a:gd name="connsiteY11" fmla="*/ 1817392 h 1952625"/>
                <a:gd name="connsiteX12" fmla="*/ 8336947 w 8334375"/>
                <a:gd name="connsiteY12" fmla="*/ 1957505 h 195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334375" h="1952625">
                  <a:moveTo>
                    <a:pt x="0" y="368639"/>
                  </a:moveTo>
                  <a:cubicBezTo>
                    <a:pt x="180689" y="591429"/>
                    <a:pt x="386810" y="797264"/>
                    <a:pt x="636365" y="918708"/>
                  </a:cubicBezTo>
                  <a:cubicBezTo>
                    <a:pt x="974312" y="1083205"/>
                    <a:pt x="1424273" y="1068060"/>
                    <a:pt x="1695926" y="759260"/>
                  </a:cubicBezTo>
                  <a:cubicBezTo>
                    <a:pt x="2008727" y="403691"/>
                    <a:pt x="2187988" y="50123"/>
                    <a:pt x="2689955" y="4213"/>
                  </a:cubicBezTo>
                  <a:cubicBezTo>
                    <a:pt x="3043904" y="-28172"/>
                    <a:pt x="3464433" y="126514"/>
                    <a:pt x="3658934" y="456079"/>
                  </a:cubicBezTo>
                  <a:cubicBezTo>
                    <a:pt x="3774377" y="651627"/>
                    <a:pt x="3838004" y="878608"/>
                    <a:pt x="3933825" y="1086824"/>
                  </a:cubicBezTo>
                  <a:cubicBezTo>
                    <a:pt x="4163663" y="1586125"/>
                    <a:pt x="4552665" y="1704806"/>
                    <a:pt x="5008817" y="1438106"/>
                  </a:cubicBezTo>
                  <a:cubicBezTo>
                    <a:pt x="5226653" y="1310757"/>
                    <a:pt x="5473256" y="1163501"/>
                    <a:pt x="5703094" y="1248749"/>
                  </a:cubicBezTo>
                  <a:cubicBezTo>
                    <a:pt x="6004465" y="1360477"/>
                    <a:pt x="6118194" y="1822059"/>
                    <a:pt x="6431661" y="1887591"/>
                  </a:cubicBezTo>
                  <a:cubicBezTo>
                    <a:pt x="6602921" y="1923405"/>
                    <a:pt x="6773323" y="1825202"/>
                    <a:pt x="6937534" y="1753860"/>
                  </a:cubicBezTo>
                  <a:cubicBezTo>
                    <a:pt x="7328440" y="1583839"/>
                    <a:pt x="7490746" y="1953980"/>
                    <a:pt x="7845362" y="1907117"/>
                  </a:cubicBezTo>
                  <a:cubicBezTo>
                    <a:pt x="7934325" y="1895402"/>
                    <a:pt x="8015002" y="1841966"/>
                    <a:pt x="8102060" y="1817392"/>
                  </a:cubicBezTo>
                  <a:cubicBezTo>
                    <a:pt x="8191976" y="1792055"/>
                    <a:pt x="8368189" y="1817487"/>
                    <a:pt x="8336947" y="195750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19" name="Freeform: Shape 118">
              <a:extLst>
                <a:ext uri="{FF2B5EF4-FFF2-40B4-BE49-F238E27FC236}">
                  <a16:creationId xmlns:a16="http://schemas.microsoft.com/office/drawing/2014/main" id="{B8F60224-2EAB-46C6-BDD0-E01F7292B788}"/>
                </a:ext>
              </a:extLst>
            </p:cNvPr>
            <p:cNvSpPr/>
            <p:nvPr/>
          </p:nvSpPr>
          <p:spPr>
            <a:xfrm>
              <a:off x="3120068" y="6275367"/>
              <a:ext cx="8334375" cy="1876425"/>
            </a:xfrm>
            <a:custGeom>
              <a:avLst/>
              <a:gdLst>
                <a:gd name="connsiteX0" fmla="*/ 0 w 8334375"/>
                <a:gd name="connsiteY0" fmla="*/ 419374 h 1876425"/>
                <a:gd name="connsiteX1" fmla="*/ 640747 w 8334375"/>
                <a:gd name="connsiteY1" fmla="*/ 944297 h 1876425"/>
                <a:gd name="connsiteX2" fmla="*/ 1224820 w 8334375"/>
                <a:gd name="connsiteY2" fmla="*/ 1014877 h 1876425"/>
                <a:gd name="connsiteX3" fmla="*/ 1688211 w 8334375"/>
                <a:gd name="connsiteY3" fmla="*/ 759893 h 1876425"/>
                <a:gd name="connsiteX4" fmla="*/ 2359914 w 8334375"/>
                <a:gd name="connsiteY4" fmla="*/ 101239 h 1876425"/>
                <a:gd name="connsiteX5" fmla="*/ 2675192 w 8334375"/>
                <a:gd name="connsiteY5" fmla="*/ 7989 h 1876425"/>
                <a:gd name="connsiteX6" fmla="*/ 3644646 w 8334375"/>
                <a:gd name="connsiteY6" fmla="*/ 411659 h 1876425"/>
                <a:gd name="connsiteX7" fmla="*/ 3938111 w 8334375"/>
                <a:gd name="connsiteY7" fmla="*/ 1030688 h 1876425"/>
                <a:gd name="connsiteX8" fmla="*/ 4109180 w 8334375"/>
                <a:gd name="connsiteY8" fmla="*/ 1302723 h 1876425"/>
                <a:gd name="connsiteX9" fmla="*/ 4998339 w 8334375"/>
                <a:gd name="connsiteY9" fmla="*/ 1433977 h 1876425"/>
                <a:gd name="connsiteX10" fmla="*/ 5357813 w 8334375"/>
                <a:gd name="connsiteY10" fmla="*/ 1255860 h 1876425"/>
                <a:gd name="connsiteX11" fmla="*/ 5840921 w 8334375"/>
                <a:gd name="connsiteY11" fmla="*/ 1218141 h 1876425"/>
                <a:gd name="connsiteX12" fmla="*/ 6536055 w 8334375"/>
                <a:gd name="connsiteY12" fmla="*/ 1815263 h 1876425"/>
                <a:gd name="connsiteX13" fmla="*/ 7013734 w 8334375"/>
                <a:gd name="connsiteY13" fmla="*/ 1702201 h 1876425"/>
                <a:gd name="connsiteX14" fmla="*/ 7873461 w 8334375"/>
                <a:gd name="connsiteY14" fmla="*/ 1844028 h 1876425"/>
                <a:gd name="connsiteX15" fmla="*/ 8115777 w 8334375"/>
                <a:gd name="connsiteY15" fmla="*/ 1757827 h 1876425"/>
                <a:gd name="connsiteX16" fmla="*/ 8338567 w 8334375"/>
                <a:gd name="connsiteY16" fmla="*/ 1876985 h 1876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876425">
                  <a:moveTo>
                    <a:pt x="0" y="419374"/>
                  </a:moveTo>
                  <a:cubicBezTo>
                    <a:pt x="179642" y="641116"/>
                    <a:pt x="390144" y="835331"/>
                    <a:pt x="640747" y="944297"/>
                  </a:cubicBezTo>
                  <a:cubicBezTo>
                    <a:pt x="820388" y="1022783"/>
                    <a:pt x="1029081" y="1051072"/>
                    <a:pt x="1224820" y="1014877"/>
                  </a:cubicBezTo>
                  <a:cubicBezTo>
                    <a:pt x="1397603" y="982778"/>
                    <a:pt x="1560862" y="901053"/>
                    <a:pt x="1688211" y="759893"/>
                  </a:cubicBezTo>
                  <a:cubicBezTo>
                    <a:pt x="1922145" y="500336"/>
                    <a:pt x="2086261" y="239637"/>
                    <a:pt x="2359914" y="101239"/>
                  </a:cubicBezTo>
                  <a:cubicBezTo>
                    <a:pt x="2450687" y="55233"/>
                    <a:pt x="2553843" y="23039"/>
                    <a:pt x="2675192" y="7989"/>
                  </a:cubicBezTo>
                  <a:cubicBezTo>
                    <a:pt x="3025712" y="-35445"/>
                    <a:pt x="3439287" y="98096"/>
                    <a:pt x="3644646" y="411659"/>
                  </a:cubicBezTo>
                  <a:cubicBezTo>
                    <a:pt x="3767519" y="599397"/>
                    <a:pt x="3839242" y="822758"/>
                    <a:pt x="3938111" y="1030688"/>
                  </a:cubicBezTo>
                  <a:cubicBezTo>
                    <a:pt x="3988784" y="1137559"/>
                    <a:pt x="4045934" y="1228428"/>
                    <a:pt x="4109180" y="1302723"/>
                  </a:cubicBezTo>
                  <a:cubicBezTo>
                    <a:pt x="4335304" y="1567422"/>
                    <a:pt x="4634103" y="1599426"/>
                    <a:pt x="4998339" y="1433977"/>
                  </a:cubicBezTo>
                  <a:cubicBezTo>
                    <a:pt x="5113687" y="1381590"/>
                    <a:pt x="5235893" y="1309295"/>
                    <a:pt x="5357813" y="1255860"/>
                  </a:cubicBezTo>
                  <a:cubicBezTo>
                    <a:pt x="5516213" y="1186708"/>
                    <a:pt x="5683473" y="1160610"/>
                    <a:pt x="5840921" y="1218141"/>
                  </a:cubicBezTo>
                  <a:cubicBezTo>
                    <a:pt x="6125337" y="1323392"/>
                    <a:pt x="6239828" y="1749540"/>
                    <a:pt x="6536055" y="1815263"/>
                  </a:cubicBezTo>
                  <a:cubicBezTo>
                    <a:pt x="6697695" y="1850982"/>
                    <a:pt x="6858667" y="1765161"/>
                    <a:pt x="7013734" y="1702201"/>
                  </a:cubicBezTo>
                  <a:cubicBezTo>
                    <a:pt x="7381018" y="1553135"/>
                    <a:pt x="7539800" y="1890701"/>
                    <a:pt x="7873461" y="1844028"/>
                  </a:cubicBezTo>
                  <a:cubicBezTo>
                    <a:pt x="7957376" y="1832217"/>
                    <a:pt x="8033671" y="1782211"/>
                    <a:pt x="8115777" y="1757827"/>
                  </a:cubicBezTo>
                  <a:cubicBezTo>
                    <a:pt x="8200549" y="1732681"/>
                    <a:pt x="8363903" y="1753065"/>
                    <a:pt x="8338567" y="187698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0" name="Freeform: Shape 119">
              <a:extLst>
                <a:ext uri="{FF2B5EF4-FFF2-40B4-BE49-F238E27FC236}">
                  <a16:creationId xmlns:a16="http://schemas.microsoft.com/office/drawing/2014/main" id="{D6B1E611-4005-4E9B-B647-FD5DF6DCBDD5}"/>
                </a:ext>
              </a:extLst>
            </p:cNvPr>
            <p:cNvSpPr/>
            <p:nvPr/>
          </p:nvSpPr>
          <p:spPr>
            <a:xfrm>
              <a:off x="3136356" y="6336895"/>
              <a:ext cx="8334375" cy="1790700"/>
            </a:xfrm>
            <a:custGeom>
              <a:avLst/>
              <a:gdLst>
                <a:gd name="connsiteX0" fmla="*/ 0 w 8334375"/>
                <a:gd name="connsiteY0" fmla="*/ 471861 h 1790700"/>
                <a:gd name="connsiteX1" fmla="*/ 645128 w 8334375"/>
                <a:gd name="connsiteY1" fmla="*/ 971542 h 1790700"/>
                <a:gd name="connsiteX2" fmla="*/ 1223010 w 8334375"/>
                <a:gd name="connsiteY2" fmla="*/ 1019644 h 1790700"/>
                <a:gd name="connsiteX3" fmla="*/ 1680401 w 8334375"/>
                <a:gd name="connsiteY3" fmla="*/ 762088 h 1790700"/>
                <a:gd name="connsiteX4" fmla="*/ 2350961 w 8334375"/>
                <a:gd name="connsiteY4" fmla="*/ 113435 h 1790700"/>
                <a:gd name="connsiteX5" fmla="*/ 2660333 w 8334375"/>
                <a:gd name="connsiteY5" fmla="*/ 13327 h 1790700"/>
                <a:gd name="connsiteX6" fmla="*/ 3630168 w 8334375"/>
                <a:gd name="connsiteY6" fmla="*/ 368800 h 1790700"/>
                <a:gd name="connsiteX7" fmla="*/ 3942207 w 8334375"/>
                <a:gd name="connsiteY7" fmla="*/ 976019 h 1790700"/>
                <a:gd name="connsiteX8" fmla="*/ 4113181 w 8334375"/>
                <a:gd name="connsiteY8" fmla="*/ 1248815 h 1790700"/>
                <a:gd name="connsiteX9" fmla="*/ 4987671 w 8334375"/>
                <a:gd name="connsiteY9" fmla="*/ 1431314 h 1790700"/>
                <a:gd name="connsiteX10" fmla="*/ 5411819 w 8334375"/>
                <a:gd name="connsiteY10" fmla="*/ 1231003 h 1790700"/>
                <a:gd name="connsiteX11" fmla="*/ 5978652 w 8334375"/>
                <a:gd name="connsiteY11" fmla="*/ 1188998 h 1790700"/>
                <a:gd name="connsiteX12" fmla="*/ 6640354 w 8334375"/>
                <a:gd name="connsiteY12" fmla="*/ 1744401 h 1790700"/>
                <a:gd name="connsiteX13" fmla="*/ 7089934 w 8334375"/>
                <a:gd name="connsiteY13" fmla="*/ 1652008 h 1790700"/>
                <a:gd name="connsiteX14" fmla="*/ 7901559 w 8334375"/>
                <a:gd name="connsiteY14" fmla="*/ 1782310 h 1790700"/>
                <a:gd name="connsiteX15" fmla="*/ 8129492 w 8334375"/>
                <a:gd name="connsiteY15" fmla="*/ 1699633 h 1790700"/>
                <a:gd name="connsiteX16" fmla="*/ 8340090 w 8334375"/>
                <a:gd name="connsiteY16" fmla="*/ 1797931 h 179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790700">
                  <a:moveTo>
                    <a:pt x="0" y="471861"/>
                  </a:moveTo>
                  <a:cubicBezTo>
                    <a:pt x="178498" y="692460"/>
                    <a:pt x="393478" y="875054"/>
                    <a:pt x="645128" y="971542"/>
                  </a:cubicBezTo>
                  <a:cubicBezTo>
                    <a:pt x="824770" y="1041075"/>
                    <a:pt x="1030891" y="1060982"/>
                    <a:pt x="1223010" y="1019644"/>
                  </a:cubicBezTo>
                  <a:cubicBezTo>
                    <a:pt x="1392841" y="982972"/>
                    <a:pt x="1553051" y="899629"/>
                    <a:pt x="1680401" y="762088"/>
                  </a:cubicBezTo>
                  <a:cubicBezTo>
                    <a:pt x="1913096" y="510247"/>
                    <a:pt x="2081689" y="254977"/>
                    <a:pt x="2350961" y="113435"/>
                  </a:cubicBezTo>
                  <a:cubicBezTo>
                    <a:pt x="2440686" y="66096"/>
                    <a:pt x="2542127" y="31996"/>
                    <a:pt x="2660333" y="13327"/>
                  </a:cubicBezTo>
                  <a:cubicBezTo>
                    <a:pt x="3007328" y="-41346"/>
                    <a:pt x="3414332" y="71239"/>
                    <a:pt x="3630168" y="368800"/>
                  </a:cubicBezTo>
                  <a:cubicBezTo>
                    <a:pt x="3760661" y="548728"/>
                    <a:pt x="3840194" y="768374"/>
                    <a:pt x="3942207" y="976019"/>
                  </a:cubicBezTo>
                  <a:cubicBezTo>
                    <a:pt x="3993642" y="1081461"/>
                    <a:pt x="4050697" y="1172806"/>
                    <a:pt x="4113181" y="1248815"/>
                  </a:cubicBezTo>
                  <a:cubicBezTo>
                    <a:pt x="4334733" y="1516753"/>
                    <a:pt x="4622864" y="1561426"/>
                    <a:pt x="4987671" y="1431314"/>
                  </a:cubicBezTo>
                  <a:cubicBezTo>
                    <a:pt x="5125879" y="1382070"/>
                    <a:pt x="5269040" y="1295678"/>
                    <a:pt x="5411819" y="1231003"/>
                  </a:cubicBezTo>
                  <a:cubicBezTo>
                    <a:pt x="5595557" y="1147945"/>
                    <a:pt x="5794439" y="1121656"/>
                    <a:pt x="5978652" y="1188998"/>
                  </a:cubicBezTo>
                  <a:cubicBezTo>
                    <a:pt x="6246495" y="1286915"/>
                    <a:pt x="6361272" y="1678583"/>
                    <a:pt x="6640354" y="1744401"/>
                  </a:cubicBezTo>
                  <a:cubicBezTo>
                    <a:pt x="6792278" y="1780024"/>
                    <a:pt x="6943916" y="1706491"/>
                    <a:pt x="7089934" y="1652008"/>
                  </a:cubicBezTo>
                  <a:cubicBezTo>
                    <a:pt x="7433596" y="1523802"/>
                    <a:pt x="7588949" y="1828888"/>
                    <a:pt x="7901559" y="1782310"/>
                  </a:cubicBezTo>
                  <a:cubicBezTo>
                    <a:pt x="7980426" y="1770499"/>
                    <a:pt x="8052340" y="1723732"/>
                    <a:pt x="8129492" y="1699633"/>
                  </a:cubicBezTo>
                  <a:cubicBezTo>
                    <a:pt x="8209216" y="1674583"/>
                    <a:pt x="8359617" y="1690013"/>
                    <a:pt x="8340090" y="179793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1" name="Freeform: Shape 120">
              <a:extLst>
                <a:ext uri="{FF2B5EF4-FFF2-40B4-BE49-F238E27FC236}">
                  <a16:creationId xmlns:a16="http://schemas.microsoft.com/office/drawing/2014/main" id="{A801EF4C-7439-43C7-A6E7-B145E5D58121}"/>
                </a:ext>
              </a:extLst>
            </p:cNvPr>
            <p:cNvSpPr/>
            <p:nvPr/>
          </p:nvSpPr>
          <p:spPr>
            <a:xfrm>
              <a:off x="3152644" y="6396894"/>
              <a:ext cx="8334375" cy="1724025"/>
            </a:xfrm>
            <a:custGeom>
              <a:avLst/>
              <a:gdLst>
                <a:gd name="connsiteX0" fmla="*/ 0 w 8334375"/>
                <a:gd name="connsiteY0" fmla="*/ 525875 h 1724025"/>
                <a:gd name="connsiteX1" fmla="*/ 649510 w 8334375"/>
                <a:gd name="connsiteY1" fmla="*/ 1000316 h 1724025"/>
                <a:gd name="connsiteX2" fmla="*/ 1221296 w 8334375"/>
                <a:gd name="connsiteY2" fmla="*/ 1026033 h 1724025"/>
                <a:gd name="connsiteX3" fmla="*/ 1672685 w 8334375"/>
                <a:gd name="connsiteY3" fmla="*/ 766001 h 1724025"/>
                <a:gd name="connsiteX4" fmla="*/ 2342102 w 8334375"/>
                <a:gd name="connsiteY4" fmla="*/ 127349 h 1724025"/>
                <a:gd name="connsiteX5" fmla="*/ 2645474 w 8334375"/>
                <a:gd name="connsiteY5" fmla="*/ 20479 h 1724025"/>
                <a:gd name="connsiteX6" fmla="*/ 3615785 w 8334375"/>
                <a:gd name="connsiteY6" fmla="*/ 327755 h 1724025"/>
                <a:gd name="connsiteX7" fmla="*/ 3946494 w 8334375"/>
                <a:gd name="connsiteY7" fmla="*/ 923258 h 1724025"/>
                <a:gd name="connsiteX8" fmla="*/ 4117372 w 8334375"/>
                <a:gd name="connsiteY8" fmla="*/ 1196912 h 1724025"/>
                <a:gd name="connsiteX9" fmla="*/ 4977098 w 8334375"/>
                <a:gd name="connsiteY9" fmla="*/ 1430750 h 1724025"/>
                <a:gd name="connsiteX10" fmla="*/ 5465826 w 8334375"/>
                <a:gd name="connsiteY10" fmla="*/ 1208342 h 1724025"/>
                <a:gd name="connsiteX11" fmla="*/ 6116289 w 8334375"/>
                <a:gd name="connsiteY11" fmla="*/ 1162050 h 1724025"/>
                <a:gd name="connsiteX12" fmla="*/ 6744653 w 8334375"/>
                <a:gd name="connsiteY12" fmla="*/ 1675638 h 1724025"/>
                <a:gd name="connsiteX13" fmla="*/ 7166134 w 8334375"/>
                <a:gd name="connsiteY13" fmla="*/ 1603915 h 1724025"/>
                <a:gd name="connsiteX14" fmla="*/ 7929754 w 8334375"/>
                <a:gd name="connsiteY14" fmla="*/ 1722787 h 1724025"/>
                <a:gd name="connsiteX15" fmla="*/ 8143304 w 8334375"/>
                <a:gd name="connsiteY15" fmla="*/ 1643539 h 1724025"/>
                <a:gd name="connsiteX16" fmla="*/ 8341805 w 8334375"/>
                <a:gd name="connsiteY16" fmla="*/ 1720882 h 1724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724025">
                  <a:moveTo>
                    <a:pt x="0" y="525875"/>
                  </a:moveTo>
                  <a:cubicBezTo>
                    <a:pt x="177451" y="745427"/>
                    <a:pt x="397002" y="915829"/>
                    <a:pt x="649510" y="1000316"/>
                  </a:cubicBezTo>
                  <a:cubicBezTo>
                    <a:pt x="829342" y="1060514"/>
                    <a:pt x="1032700" y="1072420"/>
                    <a:pt x="1221296" y="1026033"/>
                  </a:cubicBezTo>
                  <a:cubicBezTo>
                    <a:pt x="1388174" y="984790"/>
                    <a:pt x="1545241" y="899922"/>
                    <a:pt x="1672685" y="766001"/>
                  </a:cubicBezTo>
                  <a:cubicBezTo>
                    <a:pt x="1904143" y="521875"/>
                    <a:pt x="2077212" y="272034"/>
                    <a:pt x="2342102" y="127349"/>
                  </a:cubicBezTo>
                  <a:cubicBezTo>
                    <a:pt x="2430780" y="78677"/>
                    <a:pt x="2530602" y="42577"/>
                    <a:pt x="2645474" y="20479"/>
                  </a:cubicBezTo>
                  <a:cubicBezTo>
                    <a:pt x="2989040" y="-45625"/>
                    <a:pt x="3389567" y="46101"/>
                    <a:pt x="3615785" y="327755"/>
                  </a:cubicBezTo>
                  <a:cubicBezTo>
                    <a:pt x="3753993" y="499872"/>
                    <a:pt x="3841242" y="715899"/>
                    <a:pt x="3946494" y="923258"/>
                  </a:cubicBezTo>
                  <a:cubicBezTo>
                    <a:pt x="3998786" y="1027271"/>
                    <a:pt x="4055460" y="1119188"/>
                    <a:pt x="4117372" y="1196912"/>
                  </a:cubicBezTo>
                  <a:cubicBezTo>
                    <a:pt x="4333780" y="1468565"/>
                    <a:pt x="4615434" y="1531525"/>
                    <a:pt x="4977098" y="1430750"/>
                  </a:cubicBezTo>
                  <a:cubicBezTo>
                    <a:pt x="5139214" y="1385507"/>
                    <a:pt x="5302377" y="1284256"/>
                    <a:pt x="5465826" y="1208342"/>
                  </a:cubicBezTo>
                  <a:cubicBezTo>
                    <a:pt x="5674900" y="1111472"/>
                    <a:pt x="5905214" y="1085374"/>
                    <a:pt x="6116289" y="1162050"/>
                  </a:cubicBezTo>
                  <a:cubicBezTo>
                    <a:pt x="6367177" y="1253300"/>
                    <a:pt x="6482715" y="1609820"/>
                    <a:pt x="6744653" y="1675638"/>
                  </a:cubicBezTo>
                  <a:cubicBezTo>
                    <a:pt x="6886956" y="1711166"/>
                    <a:pt x="7029069" y="1649921"/>
                    <a:pt x="7166134" y="1603915"/>
                  </a:cubicBezTo>
                  <a:cubicBezTo>
                    <a:pt x="7485984" y="1496473"/>
                    <a:pt x="7638003" y="1769174"/>
                    <a:pt x="7929754" y="1722787"/>
                  </a:cubicBezTo>
                  <a:cubicBezTo>
                    <a:pt x="8003477" y="1710976"/>
                    <a:pt x="8071104" y="1667542"/>
                    <a:pt x="8143304" y="1643539"/>
                  </a:cubicBezTo>
                  <a:cubicBezTo>
                    <a:pt x="8217980" y="1618679"/>
                    <a:pt x="8355425" y="1629061"/>
                    <a:pt x="8341805" y="1720882"/>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2" name="Freeform: Shape 121">
              <a:extLst>
                <a:ext uri="{FF2B5EF4-FFF2-40B4-BE49-F238E27FC236}">
                  <a16:creationId xmlns:a16="http://schemas.microsoft.com/office/drawing/2014/main" id="{C980A877-B8E0-4D05-B3E4-9B812B03637A}"/>
                </a:ext>
              </a:extLst>
            </p:cNvPr>
            <p:cNvSpPr/>
            <p:nvPr/>
          </p:nvSpPr>
          <p:spPr>
            <a:xfrm>
              <a:off x="3168932" y="6454545"/>
              <a:ext cx="8334375" cy="1666875"/>
            </a:xfrm>
            <a:custGeom>
              <a:avLst/>
              <a:gdLst>
                <a:gd name="connsiteX0" fmla="*/ 0 w 8334375"/>
                <a:gd name="connsiteY0" fmla="*/ 582144 h 1666875"/>
                <a:gd name="connsiteX1" fmla="*/ 653796 w 8334375"/>
                <a:gd name="connsiteY1" fmla="*/ 1031343 h 1666875"/>
                <a:gd name="connsiteX2" fmla="*/ 1219391 w 8334375"/>
                <a:gd name="connsiteY2" fmla="*/ 1034677 h 1666875"/>
                <a:gd name="connsiteX3" fmla="*/ 1664780 w 8334375"/>
                <a:gd name="connsiteY3" fmla="*/ 772072 h 1666875"/>
                <a:gd name="connsiteX4" fmla="*/ 2333149 w 8334375"/>
                <a:gd name="connsiteY4" fmla="*/ 143422 h 1666875"/>
                <a:gd name="connsiteX5" fmla="*/ 2630520 w 8334375"/>
                <a:gd name="connsiteY5" fmla="*/ 29694 h 1666875"/>
                <a:gd name="connsiteX6" fmla="*/ 3601307 w 8334375"/>
                <a:gd name="connsiteY6" fmla="*/ 288774 h 1666875"/>
                <a:gd name="connsiteX7" fmla="*/ 3950589 w 8334375"/>
                <a:gd name="connsiteY7" fmla="*/ 872561 h 1666875"/>
                <a:gd name="connsiteX8" fmla="*/ 4121372 w 8334375"/>
                <a:gd name="connsiteY8" fmla="*/ 1146976 h 1666875"/>
                <a:gd name="connsiteX9" fmla="*/ 4966431 w 8334375"/>
                <a:gd name="connsiteY9" fmla="*/ 1432060 h 1666875"/>
                <a:gd name="connsiteX10" fmla="*/ 5519833 w 8334375"/>
                <a:gd name="connsiteY10" fmla="*/ 1187458 h 1666875"/>
                <a:gd name="connsiteX11" fmla="*/ 6254020 w 8334375"/>
                <a:gd name="connsiteY11" fmla="*/ 1136975 h 1666875"/>
                <a:gd name="connsiteX12" fmla="*/ 6848952 w 8334375"/>
                <a:gd name="connsiteY12" fmla="*/ 1608844 h 1666875"/>
                <a:gd name="connsiteX13" fmla="*/ 7242239 w 8334375"/>
                <a:gd name="connsiteY13" fmla="*/ 1557694 h 1666875"/>
                <a:gd name="connsiteX14" fmla="*/ 7957757 w 8334375"/>
                <a:gd name="connsiteY14" fmla="*/ 1665136 h 1666875"/>
                <a:gd name="connsiteX15" fmla="*/ 8156925 w 8334375"/>
                <a:gd name="connsiteY15" fmla="*/ 1589413 h 1666875"/>
                <a:gd name="connsiteX16" fmla="*/ 8343328 w 8334375"/>
                <a:gd name="connsiteY16" fmla="*/ 164589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666875">
                  <a:moveTo>
                    <a:pt x="0" y="582144"/>
                  </a:moveTo>
                  <a:cubicBezTo>
                    <a:pt x="176403" y="800647"/>
                    <a:pt x="400336" y="959239"/>
                    <a:pt x="653796" y="1031343"/>
                  </a:cubicBezTo>
                  <a:cubicBezTo>
                    <a:pt x="833628" y="1082492"/>
                    <a:pt x="1034415" y="1086112"/>
                    <a:pt x="1219391" y="1034677"/>
                  </a:cubicBezTo>
                  <a:cubicBezTo>
                    <a:pt x="1383316" y="988861"/>
                    <a:pt x="1537335" y="902374"/>
                    <a:pt x="1664780" y="772072"/>
                  </a:cubicBezTo>
                  <a:cubicBezTo>
                    <a:pt x="1895094" y="535662"/>
                    <a:pt x="2072545" y="291346"/>
                    <a:pt x="2333149" y="143422"/>
                  </a:cubicBezTo>
                  <a:cubicBezTo>
                    <a:pt x="2420779" y="93416"/>
                    <a:pt x="2518982" y="55221"/>
                    <a:pt x="2630520" y="29694"/>
                  </a:cubicBezTo>
                  <a:cubicBezTo>
                    <a:pt x="2970657" y="-48030"/>
                    <a:pt x="3364897" y="22931"/>
                    <a:pt x="3601307" y="288774"/>
                  </a:cubicBezTo>
                  <a:cubicBezTo>
                    <a:pt x="3747326" y="452985"/>
                    <a:pt x="3842671" y="665202"/>
                    <a:pt x="3950589" y="872561"/>
                  </a:cubicBezTo>
                  <a:cubicBezTo>
                    <a:pt x="4003834" y="974955"/>
                    <a:pt x="4060126" y="1067443"/>
                    <a:pt x="4121372" y="1146976"/>
                  </a:cubicBezTo>
                  <a:cubicBezTo>
                    <a:pt x="4333113" y="1421963"/>
                    <a:pt x="4609719" y="1508069"/>
                    <a:pt x="4966431" y="1432060"/>
                  </a:cubicBezTo>
                  <a:cubicBezTo>
                    <a:pt x="5153120" y="1392245"/>
                    <a:pt x="5335524" y="1274611"/>
                    <a:pt x="5519833" y="1187458"/>
                  </a:cubicBezTo>
                  <a:cubicBezTo>
                    <a:pt x="5754243" y="1076777"/>
                    <a:pt x="6016086" y="1050869"/>
                    <a:pt x="6254020" y="1136975"/>
                  </a:cubicBezTo>
                  <a:cubicBezTo>
                    <a:pt x="6488049" y="1221652"/>
                    <a:pt x="6604254" y="1542931"/>
                    <a:pt x="6848952" y="1608844"/>
                  </a:cubicBezTo>
                  <a:cubicBezTo>
                    <a:pt x="6981540" y="1644277"/>
                    <a:pt x="7114223" y="1595223"/>
                    <a:pt x="7242239" y="1557694"/>
                  </a:cubicBezTo>
                  <a:cubicBezTo>
                    <a:pt x="7538276" y="1470922"/>
                    <a:pt x="7686961" y="1711237"/>
                    <a:pt x="7957757" y="1665136"/>
                  </a:cubicBezTo>
                  <a:cubicBezTo>
                    <a:pt x="8026432" y="1653325"/>
                    <a:pt x="8089678" y="1613225"/>
                    <a:pt x="8156925" y="1589413"/>
                  </a:cubicBezTo>
                  <a:cubicBezTo>
                    <a:pt x="8226552" y="1564743"/>
                    <a:pt x="8351044" y="1570172"/>
                    <a:pt x="8343328" y="164589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3" name="Freeform: Shape 122">
              <a:extLst>
                <a:ext uri="{FF2B5EF4-FFF2-40B4-BE49-F238E27FC236}">
                  <a16:creationId xmlns:a16="http://schemas.microsoft.com/office/drawing/2014/main" id="{B0958C06-1EB7-4EBE-A1F6-485B4DD6B063}"/>
                </a:ext>
              </a:extLst>
            </p:cNvPr>
            <p:cNvSpPr/>
            <p:nvPr/>
          </p:nvSpPr>
          <p:spPr>
            <a:xfrm>
              <a:off x="3185315" y="6509949"/>
              <a:ext cx="8343900" cy="1609725"/>
            </a:xfrm>
            <a:custGeom>
              <a:avLst/>
              <a:gdLst>
                <a:gd name="connsiteX0" fmla="*/ 0 w 8343900"/>
                <a:gd name="connsiteY0" fmla="*/ 640754 h 1609725"/>
                <a:gd name="connsiteX1" fmla="*/ 658177 w 8343900"/>
                <a:gd name="connsiteY1" fmla="*/ 1064712 h 1609725"/>
                <a:gd name="connsiteX2" fmla="*/ 1217676 w 8343900"/>
                <a:gd name="connsiteY2" fmla="*/ 1045662 h 1609725"/>
                <a:gd name="connsiteX3" fmla="*/ 1657064 w 8343900"/>
                <a:gd name="connsiteY3" fmla="*/ 780486 h 1609725"/>
                <a:gd name="connsiteX4" fmla="*/ 2324291 w 8343900"/>
                <a:gd name="connsiteY4" fmla="*/ 161837 h 1609725"/>
                <a:gd name="connsiteX5" fmla="*/ 2615756 w 8343900"/>
                <a:gd name="connsiteY5" fmla="*/ 41250 h 1609725"/>
                <a:gd name="connsiteX6" fmla="*/ 3586924 w 8343900"/>
                <a:gd name="connsiteY6" fmla="*/ 252134 h 1609725"/>
                <a:gd name="connsiteX7" fmla="*/ 3954780 w 8343900"/>
                <a:gd name="connsiteY7" fmla="*/ 824110 h 1609725"/>
                <a:gd name="connsiteX8" fmla="*/ 4125468 w 8343900"/>
                <a:gd name="connsiteY8" fmla="*/ 1099287 h 1609725"/>
                <a:gd name="connsiteX9" fmla="*/ 4955858 w 8343900"/>
                <a:gd name="connsiteY9" fmla="*/ 1435615 h 1609725"/>
                <a:gd name="connsiteX10" fmla="*/ 5573840 w 8343900"/>
                <a:gd name="connsiteY10" fmla="*/ 1168820 h 1609725"/>
                <a:gd name="connsiteX11" fmla="*/ 6391751 w 8343900"/>
                <a:gd name="connsiteY11" fmla="*/ 1114051 h 1609725"/>
                <a:gd name="connsiteX12" fmla="*/ 6953250 w 8343900"/>
                <a:gd name="connsiteY12" fmla="*/ 1544105 h 1609725"/>
                <a:gd name="connsiteX13" fmla="*/ 7318439 w 8343900"/>
                <a:gd name="connsiteY13" fmla="*/ 1513625 h 1609725"/>
                <a:gd name="connsiteX14" fmla="*/ 7985855 w 8343900"/>
                <a:gd name="connsiteY14" fmla="*/ 1609542 h 1609725"/>
                <a:gd name="connsiteX15" fmla="*/ 8170736 w 8343900"/>
                <a:gd name="connsiteY15" fmla="*/ 1537342 h 1609725"/>
                <a:gd name="connsiteX16" fmla="*/ 8344948 w 8343900"/>
                <a:gd name="connsiteY16" fmla="*/ 1572870 h 1609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609725">
                  <a:moveTo>
                    <a:pt x="0" y="640754"/>
                  </a:moveTo>
                  <a:cubicBezTo>
                    <a:pt x="175260" y="858210"/>
                    <a:pt x="403670" y="1005085"/>
                    <a:pt x="658177" y="1064712"/>
                  </a:cubicBezTo>
                  <a:cubicBezTo>
                    <a:pt x="838009" y="1106907"/>
                    <a:pt x="1036320" y="1102145"/>
                    <a:pt x="1217676" y="1045662"/>
                  </a:cubicBezTo>
                  <a:cubicBezTo>
                    <a:pt x="1378648" y="995274"/>
                    <a:pt x="1529524" y="907263"/>
                    <a:pt x="1657064" y="780486"/>
                  </a:cubicBezTo>
                  <a:cubicBezTo>
                    <a:pt x="1886140" y="551790"/>
                    <a:pt x="2068068" y="312903"/>
                    <a:pt x="2324291" y="161837"/>
                  </a:cubicBezTo>
                  <a:cubicBezTo>
                    <a:pt x="2410968" y="110497"/>
                    <a:pt x="2507456" y="70111"/>
                    <a:pt x="2615756" y="41250"/>
                  </a:cubicBezTo>
                  <a:cubicBezTo>
                    <a:pt x="2952464" y="-48380"/>
                    <a:pt x="3340513" y="2007"/>
                    <a:pt x="3586924" y="252134"/>
                  </a:cubicBezTo>
                  <a:cubicBezTo>
                    <a:pt x="3740849" y="408344"/>
                    <a:pt x="3843718" y="617037"/>
                    <a:pt x="3954780" y="824110"/>
                  </a:cubicBezTo>
                  <a:cubicBezTo>
                    <a:pt x="4008882" y="925075"/>
                    <a:pt x="4064889" y="1018039"/>
                    <a:pt x="4125468" y="1099287"/>
                  </a:cubicBezTo>
                  <a:cubicBezTo>
                    <a:pt x="4332637" y="1377608"/>
                    <a:pt x="4604862" y="1490098"/>
                    <a:pt x="4955858" y="1435615"/>
                  </a:cubicBezTo>
                  <a:cubicBezTo>
                    <a:pt x="5167598" y="1402754"/>
                    <a:pt x="5368861" y="1267308"/>
                    <a:pt x="5573840" y="1168820"/>
                  </a:cubicBezTo>
                  <a:cubicBezTo>
                    <a:pt x="5833682" y="1044233"/>
                    <a:pt x="6126861" y="1018611"/>
                    <a:pt x="6391751" y="1114051"/>
                  </a:cubicBezTo>
                  <a:cubicBezTo>
                    <a:pt x="6608827" y="1192251"/>
                    <a:pt x="6725793" y="1478097"/>
                    <a:pt x="6953250" y="1544105"/>
                  </a:cubicBezTo>
                  <a:cubicBezTo>
                    <a:pt x="7076218" y="1579443"/>
                    <a:pt x="7199377" y="1542676"/>
                    <a:pt x="7318439" y="1513625"/>
                  </a:cubicBezTo>
                  <a:cubicBezTo>
                    <a:pt x="7590473" y="1447426"/>
                    <a:pt x="7736015" y="1655547"/>
                    <a:pt x="7985855" y="1609542"/>
                  </a:cubicBezTo>
                  <a:cubicBezTo>
                    <a:pt x="8049483" y="1597635"/>
                    <a:pt x="8108442" y="1560869"/>
                    <a:pt x="8170736" y="1537342"/>
                  </a:cubicBezTo>
                  <a:cubicBezTo>
                    <a:pt x="8235315" y="1512863"/>
                    <a:pt x="8346853" y="1513244"/>
                    <a:pt x="8344948" y="157287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4" name="Freeform: Shape 123">
              <a:extLst>
                <a:ext uri="{FF2B5EF4-FFF2-40B4-BE49-F238E27FC236}">
                  <a16:creationId xmlns:a16="http://schemas.microsoft.com/office/drawing/2014/main" id="{C6EBD114-EF95-4125-B251-50A1728CF1E3}"/>
                </a:ext>
              </a:extLst>
            </p:cNvPr>
            <p:cNvSpPr/>
            <p:nvPr/>
          </p:nvSpPr>
          <p:spPr>
            <a:xfrm>
              <a:off x="3201602" y="6562944"/>
              <a:ext cx="8343900" cy="1562100"/>
            </a:xfrm>
            <a:custGeom>
              <a:avLst/>
              <a:gdLst>
                <a:gd name="connsiteX0" fmla="*/ 0 w 8343900"/>
                <a:gd name="connsiteY0" fmla="*/ 701678 h 1562100"/>
                <a:gd name="connsiteX1" fmla="*/ 662559 w 8343900"/>
                <a:gd name="connsiteY1" fmla="*/ 1100489 h 1562100"/>
                <a:gd name="connsiteX2" fmla="*/ 1215866 w 8343900"/>
                <a:gd name="connsiteY2" fmla="*/ 1059056 h 1562100"/>
                <a:gd name="connsiteX3" fmla="*/ 1649349 w 8343900"/>
                <a:gd name="connsiteY3" fmla="*/ 791308 h 1562100"/>
                <a:gd name="connsiteX4" fmla="*/ 2315432 w 8343900"/>
                <a:gd name="connsiteY4" fmla="*/ 182660 h 1562100"/>
                <a:gd name="connsiteX5" fmla="*/ 2600897 w 8343900"/>
                <a:gd name="connsiteY5" fmla="*/ 55311 h 1562100"/>
                <a:gd name="connsiteX6" fmla="*/ 3572542 w 8343900"/>
                <a:gd name="connsiteY6" fmla="*/ 217998 h 1562100"/>
                <a:gd name="connsiteX7" fmla="*/ 3958971 w 8343900"/>
                <a:gd name="connsiteY7" fmla="*/ 778259 h 1562100"/>
                <a:gd name="connsiteX8" fmla="*/ 4129564 w 8343900"/>
                <a:gd name="connsiteY8" fmla="*/ 1054293 h 1562100"/>
                <a:gd name="connsiteX9" fmla="*/ 4945190 w 8343900"/>
                <a:gd name="connsiteY9" fmla="*/ 1441865 h 1562100"/>
                <a:gd name="connsiteX10" fmla="*/ 5627846 w 8343900"/>
                <a:gd name="connsiteY10" fmla="*/ 1152877 h 1562100"/>
                <a:gd name="connsiteX11" fmla="*/ 6529388 w 8343900"/>
                <a:gd name="connsiteY11" fmla="*/ 1093822 h 1562100"/>
                <a:gd name="connsiteX12" fmla="*/ 7057454 w 8343900"/>
                <a:gd name="connsiteY12" fmla="*/ 1482156 h 1562100"/>
                <a:gd name="connsiteX13" fmla="*/ 7394543 w 8343900"/>
                <a:gd name="connsiteY13" fmla="*/ 1472345 h 1562100"/>
                <a:gd name="connsiteX14" fmla="*/ 8013954 w 8343900"/>
                <a:gd name="connsiteY14" fmla="*/ 1556832 h 1562100"/>
                <a:gd name="connsiteX15" fmla="*/ 8184451 w 8343900"/>
                <a:gd name="connsiteY15" fmla="*/ 1488062 h 1562100"/>
                <a:gd name="connsiteX16" fmla="*/ 8346567 w 8343900"/>
                <a:gd name="connsiteY16" fmla="*/ 1502730 h 156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562100">
                  <a:moveTo>
                    <a:pt x="0" y="701678"/>
                  </a:moveTo>
                  <a:cubicBezTo>
                    <a:pt x="174212" y="918086"/>
                    <a:pt x="406908" y="1053245"/>
                    <a:pt x="662559" y="1100489"/>
                  </a:cubicBezTo>
                  <a:cubicBezTo>
                    <a:pt x="842391" y="1133732"/>
                    <a:pt x="1038130" y="1120587"/>
                    <a:pt x="1215866" y="1059056"/>
                  </a:cubicBezTo>
                  <a:cubicBezTo>
                    <a:pt x="1373886" y="1004001"/>
                    <a:pt x="1521714" y="914466"/>
                    <a:pt x="1649349" y="791308"/>
                  </a:cubicBezTo>
                  <a:cubicBezTo>
                    <a:pt x="1877187" y="570328"/>
                    <a:pt x="2063591" y="336870"/>
                    <a:pt x="2315432" y="182660"/>
                  </a:cubicBezTo>
                  <a:cubicBezTo>
                    <a:pt x="2401062" y="129987"/>
                    <a:pt x="2495836" y="87315"/>
                    <a:pt x="2600897" y="55311"/>
                  </a:cubicBezTo>
                  <a:cubicBezTo>
                    <a:pt x="2934081" y="-46416"/>
                    <a:pt x="3316224" y="-16507"/>
                    <a:pt x="3572542" y="217998"/>
                  </a:cubicBezTo>
                  <a:cubicBezTo>
                    <a:pt x="3734467" y="366207"/>
                    <a:pt x="3844862" y="571376"/>
                    <a:pt x="3958971" y="778259"/>
                  </a:cubicBezTo>
                  <a:cubicBezTo>
                    <a:pt x="4013835" y="877700"/>
                    <a:pt x="4069747" y="971140"/>
                    <a:pt x="4129564" y="1054293"/>
                  </a:cubicBezTo>
                  <a:cubicBezTo>
                    <a:pt x="4332160" y="1335852"/>
                    <a:pt x="4600385" y="1403956"/>
                    <a:pt x="4945190" y="1441865"/>
                  </a:cubicBezTo>
                  <a:cubicBezTo>
                    <a:pt x="5181791" y="1467869"/>
                    <a:pt x="5402009" y="1262605"/>
                    <a:pt x="5627846" y="1152877"/>
                  </a:cubicBezTo>
                  <a:cubicBezTo>
                    <a:pt x="5913025" y="1014479"/>
                    <a:pt x="6237637" y="989142"/>
                    <a:pt x="6529388" y="1093822"/>
                  </a:cubicBezTo>
                  <a:cubicBezTo>
                    <a:pt x="6729508" y="1165640"/>
                    <a:pt x="6847142" y="1416053"/>
                    <a:pt x="7057454" y="1482156"/>
                  </a:cubicBezTo>
                  <a:cubicBezTo>
                    <a:pt x="7170706" y="1517399"/>
                    <a:pt x="7284339" y="1492729"/>
                    <a:pt x="7394543" y="1472345"/>
                  </a:cubicBezTo>
                  <a:cubicBezTo>
                    <a:pt x="7642479" y="1426530"/>
                    <a:pt x="7785068" y="1602647"/>
                    <a:pt x="8013954" y="1556832"/>
                  </a:cubicBezTo>
                  <a:cubicBezTo>
                    <a:pt x="8072533" y="1544926"/>
                    <a:pt x="8127111" y="1511493"/>
                    <a:pt x="8184451" y="1488062"/>
                  </a:cubicBezTo>
                  <a:cubicBezTo>
                    <a:pt x="8243983" y="1463678"/>
                    <a:pt x="8342471" y="1459106"/>
                    <a:pt x="8346567" y="150273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5" name="Freeform: Shape 124">
              <a:extLst>
                <a:ext uri="{FF2B5EF4-FFF2-40B4-BE49-F238E27FC236}">
                  <a16:creationId xmlns:a16="http://schemas.microsoft.com/office/drawing/2014/main" id="{067812D5-0613-4AE4-B607-C5D9D4EF71BB}"/>
                </a:ext>
              </a:extLst>
            </p:cNvPr>
            <p:cNvSpPr/>
            <p:nvPr/>
          </p:nvSpPr>
          <p:spPr>
            <a:xfrm>
              <a:off x="3217890" y="6613023"/>
              <a:ext cx="8343900" cy="1514475"/>
            </a:xfrm>
            <a:custGeom>
              <a:avLst/>
              <a:gdLst>
                <a:gd name="connsiteX0" fmla="*/ 0 w 8343900"/>
                <a:gd name="connsiteY0" fmla="*/ 765614 h 1514475"/>
                <a:gd name="connsiteX1" fmla="*/ 666941 w 8343900"/>
                <a:gd name="connsiteY1" fmla="*/ 1139184 h 1514475"/>
                <a:gd name="connsiteX2" fmla="*/ 1214057 w 8343900"/>
                <a:gd name="connsiteY2" fmla="*/ 1075271 h 1514475"/>
                <a:gd name="connsiteX3" fmla="*/ 1641539 w 8343900"/>
                <a:gd name="connsiteY3" fmla="*/ 804952 h 1514475"/>
                <a:gd name="connsiteX4" fmla="*/ 2306479 w 8343900"/>
                <a:gd name="connsiteY4" fmla="*/ 206306 h 1514475"/>
                <a:gd name="connsiteX5" fmla="*/ 2585942 w 8343900"/>
                <a:gd name="connsiteY5" fmla="*/ 72098 h 1514475"/>
                <a:gd name="connsiteX6" fmla="*/ 3558064 w 8343900"/>
                <a:gd name="connsiteY6" fmla="*/ 186589 h 1514475"/>
                <a:gd name="connsiteX7" fmla="*/ 3963067 w 8343900"/>
                <a:gd name="connsiteY7" fmla="*/ 735038 h 1514475"/>
                <a:gd name="connsiteX8" fmla="*/ 4133565 w 8343900"/>
                <a:gd name="connsiteY8" fmla="*/ 1011835 h 1514475"/>
                <a:gd name="connsiteX9" fmla="*/ 4934522 w 8343900"/>
                <a:gd name="connsiteY9" fmla="*/ 1450652 h 1514475"/>
                <a:gd name="connsiteX10" fmla="*/ 5681853 w 8343900"/>
                <a:gd name="connsiteY10" fmla="*/ 1139470 h 1514475"/>
                <a:gd name="connsiteX11" fmla="*/ 6667119 w 8343900"/>
                <a:gd name="connsiteY11" fmla="*/ 1076129 h 1514475"/>
                <a:gd name="connsiteX12" fmla="*/ 7161752 w 8343900"/>
                <a:gd name="connsiteY12" fmla="*/ 1422648 h 1514475"/>
                <a:gd name="connsiteX13" fmla="*/ 7470648 w 8343900"/>
                <a:gd name="connsiteY13" fmla="*/ 1433507 h 1514475"/>
                <a:gd name="connsiteX14" fmla="*/ 8041957 w 8343900"/>
                <a:gd name="connsiteY14" fmla="*/ 1506563 h 1514475"/>
                <a:gd name="connsiteX15" fmla="*/ 8198072 w 8343900"/>
                <a:gd name="connsiteY15" fmla="*/ 1441317 h 1514475"/>
                <a:gd name="connsiteX16" fmla="*/ 8347996 w 8343900"/>
                <a:gd name="connsiteY16" fmla="*/ 1435031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514475">
                  <a:moveTo>
                    <a:pt x="0" y="765614"/>
                  </a:moveTo>
                  <a:cubicBezTo>
                    <a:pt x="173069" y="980879"/>
                    <a:pt x="410242" y="1104513"/>
                    <a:pt x="666941" y="1139184"/>
                  </a:cubicBezTo>
                  <a:cubicBezTo>
                    <a:pt x="846772" y="1163473"/>
                    <a:pt x="1039939" y="1141946"/>
                    <a:pt x="1214057" y="1075271"/>
                  </a:cubicBezTo>
                  <a:cubicBezTo>
                    <a:pt x="1369124" y="1015645"/>
                    <a:pt x="1513808" y="924586"/>
                    <a:pt x="1641539" y="804952"/>
                  </a:cubicBezTo>
                  <a:cubicBezTo>
                    <a:pt x="1868138" y="591687"/>
                    <a:pt x="2059019" y="363659"/>
                    <a:pt x="2306479" y="206306"/>
                  </a:cubicBezTo>
                  <a:cubicBezTo>
                    <a:pt x="2391061" y="152299"/>
                    <a:pt x="2484120" y="107341"/>
                    <a:pt x="2585942" y="72098"/>
                  </a:cubicBezTo>
                  <a:cubicBezTo>
                    <a:pt x="2915603" y="-42011"/>
                    <a:pt x="3292031" y="-32486"/>
                    <a:pt x="3558064" y="186589"/>
                  </a:cubicBezTo>
                  <a:cubicBezTo>
                    <a:pt x="3728085" y="326606"/>
                    <a:pt x="3845719" y="528536"/>
                    <a:pt x="3963067" y="735038"/>
                  </a:cubicBezTo>
                  <a:cubicBezTo>
                    <a:pt x="4018693" y="833051"/>
                    <a:pt x="4074414" y="926872"/>
                    <a:pt x="4133565" y="1011835"/>
                  </a:cubicBezTo>
                  <a:cubicBezTo>
                    <a:pt x="4331685" y="1296537"/>
                    <a:pt x="4597337" y="1406551"/>
                    <a:pt x="4934522" y="1450652"/>
                  </a:cubicBezTo>
                  <a:cubicBezTo>
                    <a:pt x="5194554" y="1484751"/>
                    <a:pt x="5435251" y="1260533"/>
                    <a:pt x="5681853" y="1139470"/>
                  </a:cubicBezTo>
                  <a:cubicBezTo>
                    <a:pt x="5992368" y="987260"/>
                    <a:pt x="6348413" y="962305"/>
                    <a:pt x="6667119" y="1076129"/>
                  </a:cubicBezTo>
                  <a:cubicBezTo>
                    <a:pt x="6850190" y="1141565"/>
                    <a:pt x="6968681" y="1356545"/>
                    <a:pt x="7161752" y="1422648"/>
                  </a:cubicBezTo>
                  <a:cubicBezTo>
                    <a:pt x="7265385" y="1457795"/>
                    <a:pt x="7369302" y="1445127"/>
                    <a:pt x="7470648" y="1433507"/>
                  </a:cubicBezTo>
                  <a:cubicBezTo>
                    <a:pt x="7694295" y="1407884"/>
                    <a:pt x="7834027" y="1552188"/>
                    <a:pt x="8041957" y="1506563"/>
                  </a:cubicBezTo>
                  <a:cubicBezTo>
                    <a:pt x="8095393" y="1494657"/>
                    <a:pt x="8145685" y="1464558"/>
                    <a:pt x="8198072" y="1441317"/>
                  </a:cubicBezTo>
                  <a:cubicBezTo>
                    <a:pt x="8252556" y="1417124"/>
                    <a:pt x="8338090" y="1407503"/>
                    <a:pt x="8347996" y="143503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6" name="Freeform: Shape 125">
              <a:extLst>
                <a:ext uri="{FF2B5EF4-FFF2-40B4-BE49-F238E27FC236}">
                  <a16:creationId xmlns:a16="http://schemas.microsoft.com/office/drawing/2014/main" id="{A52C31DA-FADD-493B-8029-4499EB311C4E}"/>
                </a:ext>
              </a:extLst>
            </p:cNvPr>
            <p:cNvSpPr/>
            <p:nvPr/>
          </p:nvSpPr>
          <p:spPr>
            <a:xfrm>
              <a:off x="3234178" y="6660501"/>
              <a:ext cx="8343900" cy="1466850"/>
            </a:xfrm>
            <a:custGeom>
              <a:avLst/>
              <a:gdLst>
                <a:gd name="connsiteX0" fmla="*/ 0 w 8343900"/>
                <a:gd name="connsiteY0" fmla="*/ 832150 h 1466850"/>
                <a:gd name="connsiteX1" fmla="*/ 671322 w 8343900"/>
                <a:gd name="connsiteY1" fmla="*/ 1180479 h 1466850"/>
                <a:gd name="connsiteX2" fmla="*/ 1212342 w 8343900"/>
                <a:gd name="connsiteY2" fmla="*/ 1094182 h 1466850"/>
                <a:gd name="connsiteX3" fmla="*/ 1633823 w 8343900"/>
                <a:gd name="connsiteY3" fmla="*/ 821291 h 1466850"/>
                <a:gd name="connsiteX4" fmla="*/ 2297716 w 8343900"/>
                <a:gd name="connsiteY4" fmla="*/ 232646 h 1466850"/>
                <a:gd name="connsiteX5" fmla="*/ 2571274 w 8343900"/>
                <a:gd name="connsiteY5" fmla="*/ 91676 h 1466850"/>
                <a:gd name="connsiteX6" fmla="*/ 3543872 w 8343900"/>
                <a:gd name="connsiteY6" fmla="*/ 157970 h 1466850"/>
                <a:gd name="connsiteX7" fmla="*/ 3967448 w 8343900"/>
                <a:gd name="connsiteY7" fmla="*/ 694704 h 1466850"/>
                <a:gd name="connsiteX8" fmla="*/ 4137755 w 8343900"/>
                <a:gd name="connsiteY8" fmla="*/ 972262 h 1466850"/>
                <a:gd name="connsiteX9" fmla="*/ 4924045 w 8343900"/>
                <a:gd name="connsiteY9" fmla="*/ 1462419 h 1466850"/>
                <a:gd name="connsiteX10" fmla="*/ 5735955 w 8343900"/>
                <a:gd name="connsiteY10" fmla="*/ 1129044 h 1466850"/>
                <a:gd name="connsiteX11" fmla="*/ 6804851 w 8343900"/>
                <a:gd name="connsiteY11" fmla="*/ 1061512 h 1466850"/>
                <a:gd name="connsiteX12" fmla="*/ 7266051 w 8343900"/>
                <a:gd name="connsiteY12" fmla="*/ 1366312 h 1466850"/>
                <a:gd name="connsiteX13" fmla="*/ 7546848 w 8343900"/>
                <a:gd name="connsiteY13" fmla="*/ 1397839 h 1466850"/>
                <a:gd name="connsiteX14" fmla="*/ 8070057 w 8343900"/>
                <a:gd name="connsiteY14" fmla="*/ 1459371 h 1466850"/>
                <a:gd name="connsiteX15" fmla="*/ 8211789 w 8343900"/>
                <a:gd name="connsiteY15" fmla="*/ 1397649 h 1466850"/>
                <a:gd name="connsiteX16" fmla="*/ 8349615 w 8343900"/>
                <a:gd name="connsiteY16" fmla="*/ 1370503 h 146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466850">
                  <a:moveTo>
                    <a:pt x="0" y="832150"/>
                  </a:moveTo>
                  <a:cubicBezTo>
                    <a:pt x="172022" y="1046367"/>
                    <a:pt x="413576" y="1158381"/>
                    <a:pt x="671322" y="1180479"/>
                  </a:cubicBezTo>
                  <a:cubicBezTo>
                    <a:pt x="851154" y="1195910"/>
                    <a:pt x="1041749" y="1165906"/>
                    <a:pt x="1212342" y="1094182"/>
                  </a:cubicBezTo>
                  <a:cubicBezTo>
                    <a:pt x="1364456" y="1029984"/>
                    <a:pt x="1506093" y="937306"/>
                    <a:pt x="1633823" y="821291"/>
                  </a:cubicBezTo>
                  <a:cubicBezTo>
                    <a:pt x="1859185" y="615742"/>
                    <a:pt x="2054542" y="393238"/>
                    <a:pt x="2297716" y="232646"/>
                  </a:cubicBezTo>
                  <a:cubicBezTo>
                    <a:pt x="2381250" y="177306"/>
                    <a:pt x="2472595" y="129967"/>
                    <a:pt x="2571274" y="91676"/>
                  </a:cubicBezTo>
                  <a:cubicBezTo>
                    <a:pt x="2897219" y="-35006"/>
                    <a:pt x="3268123" y="-45865"/>
                    <a:pt x="3543872" y="157970"/>
                  </a:cubicBezTo>
                  <a:cubicBezTo>
                    <a:pt x="3722085" y="289796"/>
                    <a:pt x="3846576" y="488678"/>
                    <a:pt x="3967448" y="694704"/>
                  </a:cubicBezTo>
                  <a:cubicBezTo>
                    <a:pt x="4023646" y="791383"/>
                    <a:pt x="4079653" y="885394"/>
                    <a:pt x="4137755" y="972262"/>
                  </a:cubicBezTo>
                  <a:cubicBezTo>
                    <a:pt x="4331970" y="1259822"/>
                    <a:pt x="4592669" y="1415365"/>
                    <a:pt x="4924045" y="1462419"/>
                  </a:cubicBezTo>
                  <a:cubicBezTo>
                    <a:pt x="5207889" y="1502710"/>
                    <a:pt x="5468589" y="1261346"/>
                    <a:pt x="5735955" y="1129044"/>
                  </a:cubicBezTo>
                  <a:cubicBezTo>
                    <a:pt x="6071807" y="962928"/>
                    <a:pt x="6459189" y="938544"/>
                    <a:pt x="6804851" y="1061512"/>
                  </a:cubicBezTo>
                  <a:cubicBezTo>
                    <a:pt x="6970967" y="1120567"/>
                    <a:pt x="7090220" y="1300018"/>
                    <a:pt x="7266051" y="1366312"/>
                  </a:cubicBezTo>
                  <a:cubicBezTo>
                    <a:pt x="7359968" y="1401364"/>
                    <a:pt x="7454265" y="1400602"/>
                    <a:pt x="7546848" y="1397839"/>
                  </a:cubicBezTo>
                  <a:cubicBezTo>
                    <a:pt x="7746111" y="1391934"/>
                    <a:pt x="7883081" y="1504901"/>
                    <a:pt x="8070057" y="1459371"/>
                  </a:cubicBezTo>
                  <a:cubicBezTo>
                    <a:pt x="8118444" y="1447465"/>
                    <a:pt x="8164354" y="1420604"/>
                    <a:pt x="8211789" y="1397649"/>
                  </a:cubicBezTo>
                  <a:cubicBezTo>
                    <a:pt x="8261128" y="1373646"/>
                    <a:pt x="8333804" y="1358977"/>
                    <a:pt x="8349615" y="137050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7" name="Freeform: Shape 126">
              <a:extLst>
                <a:ext uri="{FF2B5EF4-FFF2-40B4-BE49-F238E27FC236}">
                  <a16:creationId xmlns:a16="http://schemas.microsoft.com/office/drawing/2014/main" id="{0EC44BAD-4F85-4EF3-86D4-B3F27F0A7642}"/>
                </a:ext>
              </a:extLst>
            </p:cNvPr>
            <p:cNvSpPr/>
            <p:nvPr/>
          </p:nvSpPr>
          <p:spPr>
            <a:xfrm>
              <a:off x="3250561" y="6705015"/>
              <a:ext cx="8343900" cy="1476375"/>
            </a:xfrm>
            <a:custGeom>
              <a:avLst/>
              <a:gdLst>
                <a:gd name="connsiteX0" fmla="*/ 0 w 8343900"/>
                <a:gd name="connsiteY0" fmla="*/ 901554 h 1476375"/>
                <a:gd name="connsiteX1" fmla="*/ 675703 w 8343900"/>
                <a:gd name="connsiteY1" fmla="*/ 1224642 h 1476375"/>
                <a:gd name="connsiteX2" fmla="*/ 1210532 w 8343900"/>
                <a:gd name="connsiteY2" fmla="*/ 1115962 h 1476375"/>
                <a:gd name="connsiteX3" fmla="*/ 1626013 w 8343900"/>
                <a:gd name="connsiteY3" fmla="*/ 840499 h 1476375"/>
                <a:gd name="connsiteX4" fmla="*/ 2288762 w 8343900"/>
                <a:gd name="connsiteY4" fmla="*/ 261950 h 1476375"/>
                <a:gd name="connsiteX5" fmla="*/ 2556320 w 8343900"/>
                <a:gd name="connsiteY5" fmla="*/ 114122 h 1476375"/>
                <a:gd name="connsiteX6" fmla="*/ 3529298 w 8343900"/>
                <a:gd name="connsiteY6" fmla="*/ 132220 h 1476375"/>
                <a:gd name="connsiteX7" fmla="*/ 3971449 w 8343900"/>
                <a:gd name="connsiteY7" fmla="*/ 657238 h 1476375"/>
                <a:gd name="connsiteX8" fmla="*/ 4141660 w 8343900"/>
                <a:gd name="connsiteY8" fmla="*/ 935654 h 1476375"/>
                <a:gd name="connsiteX9" fmla="*/ 4913186 w 8343900"/>
                <a:gd name="connsiteY9" fmla="*/ 1477055 h 1476375"/>
                <a:gd name="connsiteX10" fmla="*/ 5789772 w 8343900"/>
                <a:gd name="connsiteY10" fmla="*/ 1121486 h 1476375"/>
                <a:gd name="connsiteX11" fmla="*/ 6942392 w 8343900"/>
                <a:gd name="connsiteY11" fmla="*/ 1049668 h 1476375"/>
                <a:gd name="connsiteX12" fmla="*/ 7370159 w 8343900"/>
                <a:gd name="connsiteY12" fmla="*/ 1312653 h 1476375"/>
                <a:gd name="connsiteX13" fmla="*/ 7622858 w 8343900"/>
                <a:gd name="connsiteY13" fmla="*/ 1364850 h 1476375"/>
                <a:gd name="connsiteX14" fmla="*/ 8098060 w 8343900"/>
                <a:gd name="connsiteY14" fmla="*/ 1414952 h 1476375"/>
                <a:gd name="connsiteX15" fmla="*/ 8225409 w 8343900"/>
                <a:gd name="connsiteY15" fmla="*/ 1356659 h 1476375"/>
                <a:gd name="connsiteX16" fmla="*/ 8351044 w 8343900"/>
                <a:gd name="connsiteY16" fmla="*/ 1308557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476375">
                  <a:moveTo>
                    <a:pt x="0" y="901554"/>
                  </a:moveTo>
                  <a:cubicBezTo>
                    <a:pt x="170974" y="1114724"/>
                    <a:pt x="416814" y="1215689"/>
                    <a:pt x="675703" y="1224642"/>
                  </a:cubicBezTo>
                  <a:cubicBezTo>
                    <a:pt x="855536" y="1231500"/>
                    <a:pt x="1043559" y="1192733"/>
                    <a:pt x="1210532" y="1115962"/>
                  </a:cubicBezTo>
                  <a:cubicBezTo>
                    <a:pt x="1359694" y="1047191"/>
                    <a:pt x="1498187" y="952894"/>
                    <a:pt x="1626013" y="840499"/>
                  </a:cubicBezTo>
                  <a:cubicBezTo>
                    <a:pt x="1850231" y="642665"/>
                    <a:pt x="2049971" y="425590"/>
                    <a:pt x="2288762" y="261950"/>
                  </a:cubicBezTo>
                  <a:cubicBezTo>
                    <a:pt x="2371249" y="205277"/>
                    <a:pt x="2460879" y="155461"/>
                    <a:pt x="2556320" y="114122"/>
                  </a:cubicBezTo>
                  <a:cubicBezTo>
                    <a:pt x="2878455" y="-25419"/>
                    <a:pt x="3244120" y="-56566"/>
                    <a:pt x="3529298" y="132220"/>
                  </a:cubicBezTo>
                  <a:cubicBezTo>
                    <a:pt x="3715798" y="255664"/>
                    <a:pt x="3847433" y="451403"/>
                    <a:pt x="3971449" y="657238"/>
                  </a:cubicBezTo>
                  <a:cubicBezTo>
                    <a:pt x="4028503" y="752488"/>
                    <a:pt x="4084225" y="846976"/>
                    <a:pt x="4141660" y="935654"/>
                  </a:cubicBezTo>
                  <a:cubicBezTo>
                    <a:pt x="4331304" y="1226452"/>
                    <a:pt x="4585907" y="1429715"/>
                    <a:pt x="4913186" y="1477055"/>
                  </a:cubicBezTo>
                  <a:cubicBezTo>
                    <a:pt x="5221320" y="1521632"/>
                    <a:pt x="5501640" y="1265028"/>
                    <a:pt x="5789772" y="1121486"/>
                  </a:cubicBezTo>
                  <a:cubicBezTo>
                    <a:pt x="6150959" y="941559"/>
                    <a:pt x="6569679" y="917747"/>
                    <a:pt x="6942392" y="1049668"/>
                  </a:cubicBezTo>
                  <a:cubicBezTo>
                    <a:pt x="7091458" y="1102436"/>
                    <a:pt x="7211473" y="1246359"/>
                    <a:pt x="7370159" y="1312653"/>
                  </a:cubicBezTo>
                  <a:cubicBezTo>
                    <a:pt x="7454455" y="1347610"/>
                    <a:pt x="7539038" y="1358468"/>
                    <a:pt x="7622858" y="1364850"/>
                  </a:cubicBezTo>
                  <a:cubicBezTo>
                    <a:pt x="7797737" y="1378185"/>
                    <a:pt x="7931944" y="1460291"/>
                    <a:pt x="8098060" y="1414952"/>
                  </a:cubicBezTo>
                  <a:cubicBezTo>
                    <a:pt x="8141399" y="1402950"/>
                    <a:pt x="8182928" y="1379519"/>
                    <a:pt x="8225409" y="1356659"/>
                  </a:cubicBezTo>
                  <a:cubicBezTo>
                    <a:pt x="8269700" y="1332846"/>
                    <a:pt x="8329422" y="1313129"/>
                    <a:pt x="8351044" y="1308557"/>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8" name="Freeform: Shape 127">
              <a:extLst>
                <a:ext uri="{FF2B5EF4-FFF2-40B4-BE49-F238E27FC236}">
                  <a16:creationId xmlns:a16="http://schemas.microsoft.com/office/drawing/2014/main" id="{E85993B0-C499-43D3-B54C-40879A395110}"/>
                </a:ext>
              </a:extLst>
            </p:cNvPr>
            <p:cNvSpPr/>
            <p:nvPr/>
          </p:nvSpPr>
          <p:spPr>
            <a:xfrm>
              <a:off x="3266849" y="6746695"/>
              <a:ext cx="8343900" cy="1495425"/>
            </a:xfrm>
            <a:custGeom>
              <a:avLst/>
              <a:gdLst>
                <a:gd name="connsiteX0" fmla="*/ 0 w 8343900"/>
                <a:gd name="connsiteY0" fmla="*/ 973889 h 1495425"/>
                <a:gd name="connsiteX1" fmla="*/ 680085 w 8343900"/>
                <a:gd name="connsiteY1" fmla="*/ 1271736 h 1495425"/>
                <a:gd name="connsiteX2" fmla="*/ 1208818 w 8343900"/>
                <a:gd name="connsiteY2" fmla="*/ 1140672 h 1495425"/>
                <a:gd name="connsiteX3" fmla="*/ 1618298 w 8343900"/>
                <a:gd name="connsiteY3" fmla="*/ 862637 h 1495425"/>
                <a:gd name="connsiteX4" fmla="*/ 2279904 w 8343900"/>
                <a:gd name="connsiteY4" fmla="*/ 294090 h 1495425"/>
                <a:gd name="connsiteX5" fmla="*/ 2541461 w 8343900"/>
                <a:gd name="connsiteY5" fmla="*/ 139404 h 1495425"/>
                <a:gd name="connsiteX6" fmla="*/ 3514916 w 8343900"/>
                <a:gd name="connsiteY6" fmla="*/ 109305 h 1495425"/>
                <a:gd name="connsiteX7" fmla="*/ 3975640 w 8343900"/>
                <a:gd name="connsiteY7" fmla="*/ 622512 h 1495425"/>
                <a:gd name="connsiteX8" fmla="*/ 4145756 w 8343900"/>
                <a:gd name="connsiteY8" fmla="*/ 901690 h 1495425"/>
                <a:gd name="connsiteX9" fmla="*/ 4902613 w 8343900"/>
                <a:gd name="connsiteY9" fmla="*/ 1494335 h 1495425"/>
                <a:gd name="connsiteX10" fmla="*/ 5843778 w 8343900"/>
                <a:gd name="connsiteY10" fmla="*/ 1116574 h 1495425"/>
                <a:gd name="connsiteX11" fmla="*/ 7080028 w 8343900"/>
                <a:gd name="connsiteY11" fmla="*/ 1040469 h 1495425"/>
                <a:gd name="connsiteX12" fmla="*/ 7474363 w 8343900"/>
                <a:gd name="connsiteY12" fmla="*/ 1261735 h 1495425"/>
                <a:gd name="connsiteX13" fmla="*/ 7698962 w 8343900"/>
                <a:gd name="connsiteY13" fmla="*/ 1334601 h 1495425"/>
                <a:gd name="connsiteX14" fmla="*/ 8126064 w 8343900"/>
                <a:gd name="connsiteY14" fmla="*/ 1373272 h 1495425"/>
                <a:gd name="connsiteX15" fmla="*/ 8239030 w 8343900"/>
                <a:gd name="connsiteY15" fmla="*/ 1318504 h 1495425"/>
                <a:gd name="connsiteX16" fmla="*/ 8352568 w 8343900"/>
                <a:gd name="connsiteY16" fmla="*/ 1249543 h 1495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495425">
                  <a:moveTo>
                    <a:pt x="0" y="973889"/>
                  </a:moveTo>
                  <a:cubicBezTo>
                    <a:pt x="169831" y="1186011"/>
                    <a:pt x="420148" y="1275260"/>
                    <a:pt x="680085" y="1271736"/>
                  </a:cubicBezTo>
                  <a:cubicBezTo>
                    <a:pt x="859917" y="1269640"/>
                    <a:pt x="1045369" y="1222492"/>
                    <a:pt x="1208818" y="1140672"/>
                  </a:cubicBezTo>
                  <a:cubicBezTo>
                    <a:pt x="1355027" y="1067329"/>
                    <a:pt x="1490472" y="971508"/>
                    <a:pt x="1618298" y="862637"/>
                  </a:cubicBezTo>
                  <a:cubicBezTo>
                    <a:pt x="1841278" y="672518"/>
                    <a:pt x="2045494" y="460873"/>
                    <a:pt x="2279904" y="294090"/>
                  </a:cubicBezTo>
                  <a:cubicBezTo>
                    <a:pt x="2361343" y="236083"/>
                    <a:pt x="2449163" y="183790"/>
                    <a:pt x="2541461" y="139404"/>
                  </a:cubicBezTo>
                  <a:cubicBezTo>
                    <a:pt x="2859596" y="-13282"/>
                    <a:pt x="3220212" y="-64622"/>
                    <a:pt x="3514916" y="109305"/>
                  </a:cubicBezTo>
                  <a:cubicBezTo>
                    <a:pt x="3709607" y="224176"/>
                    <a:pt x="3848481" y="417058"/>
                    <a:pt x="3975640" y="622512"/>
                  </a:cubicBezTo>
                  <a:cubicBezTo>
                    <a:pt x="4033457" y="716238"/>
                    <a:pt x="4089083" y="811202"/>
                    <a:pt x="4145756" y="901690"/>
                  </a:cubicBezTo>
                  <a:cubicBezTo>
                    <a:pt x="4330827" y="1195726"/>
                    <a:pt x="4575524" y="1465474"/>
                    <a:pt x="4902613" y="1494335"/>
                  </a:cubicBezTo>
                  <a:cubicBezTo>
                    <a:pt x="5237512" y="1523863"/>
                    <a:pt x="5534883" y="1271450"/>
                    <a:pt x="5843778" y="1116574"/>
                  </a:cubicBezTo>
                  <a:cubicBezTo>
                    <a:pt x="6230398" y="922835"/>
                    <a:pt x="6679978" y="900547"/>
                    <a:pt x="7080028" y="1040469"/>
                  </a:cubicBezTo>
                  <a:cubicBezTo>
                    <a:pt x="7212044" y="1087141"/>
                    <a:pt x="7332917" y="1195345"/>
                    <a:pt x="7474363" y="1261735"/>
                  </a:cubicBezTo>
                  <a:cubicBezTo>
                    <a:pt x="7548944" y="1296596"/>
                    <a:pt x="7623905" y="1318789"/>
                    <a:pt x="7698962" y="1334601"/>
                  </a:cubicBezTo>
                  <a:cubicBezTo>
                    <a:pt x="7849648" y="1366414"/>
                    <a:pt x="7980998" y="1418421"/>
                    <a:pt x="8126064" y="1373272"/>
                  </a:cubicBezTo>
                  <a:cubicBezTo>
                    <a:pt x="8164259" y="1361271"/>
                    <a:pt x="8201501" y="1341078"/>
                    <a:pt x="8239030" y="1318504"/>
                  </a:cubicBezTo>
                  <a:cubicBezTo>
                    <a:pt x="8278273" y="1294786"/>
                    <a:pt x="8325041" y="1270117"/>
                    <a:pt x="8352568" y="124954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9" name="Freeform: Shape 128">
              <a:extLst>
                <a:ext uri="{FF2B5EF4-FFF2-40B4-BE49-F238E27FC236}">
                  <a16:creationId xmlns:a16="http://schemas.microsoft.com/office/drawing/2014/main" id="{15C90A5D-583C-4D32-BEFA-94068C43FD80}"/>
                </a:ext>
              </a:extLst>
            </p:cNvPr>
            <p:cNvSpPr/>
            <p:nvPr/>
          </p:nvSpPr>
          <p:spPr>
            <a:xfrm>
              <a:off x="3283136" y="6785729"/>
              <a:ext cx="8353425" cy="1514475"/>
            </a:xfrm>
            <a:custGeom>
              <a:avLst/>
              <a:gdLst>
                <a:gd name="connsiteX0" fmla="*/ 0 w 8353425"/>
                <a:gd name="connsiteY0" fmla="*/ 1048869 h 1514475"/>
                <a:gd name="connsiteX1" fmla="*/ 1207103 w 8353425"/>
                <a:gd name="connsiteY1" fmla="*/ 1168027 h 1514475"/>
                <a:gd name="connsiteX2" fmla="*/ 2271141 w 8353425"/>
                <a:gd name="connsiteY2" fmla="*/ 328875 h 1514475"/>
                <a:gd name="connsiteX3" fmla="*/ 3500628 w 8353425"/>
                <a:gd name="connsiteY3" fmla="*/ 89130 h 1514475"/>
                <a:gd name="connsiteX4" fmla="*/ 4150042 w 8353425"/>
                <a:gd name="connsiteY4" fmla="*/ 870561 h 1514475"/>
                <a:gd name="connsiteX5" fmla="*/ 4892231 w 8353425"/>
                <a:gd name="connsiteY5" fmla="*/ 1514451 h 1514475"/>
                <a:gd name="connsiteX6" fmla="*/ 5898071 w 8353425"/>
                <a:gd name="connsiteY6" fmla="*/ 1114497 h 1514475"/>
                <a:gd name="connsiteX7" fmla="*/ 7218045 w 8353425"/>
                <a:gd name="connsiteY7" fmla="*/ 1034105 h 1514475"/>
                <a:gd name="connsiteX8" fmla="*/ 8354473 w 8353425"/>
                <a:gd name="connsiteY8" fmla="*/ 1193173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53425" h="1514475">
                  <a:moveTo>
                    <a:pt x="0" y="1048869"/>
                  </a:moveTo>
                  <a:cubicBezTo>
                    <a:pt x="285083" y="1405390"/>
                    <a:pt x="815435" y="1381197"/>
                    <a:pt x="1207103" y="1168027"/>
                  </a:cubicBezTo>
                  <a:cubicBezTo>
                    <a:pt x="1598771" y="954858"/>
                    <a:pt x="1908238" y="597003"/>
                    <a:pt x="2271141" y="328875"/>
                  </a:cubicBezTo>
                  <a:cubicBezTo>
                    <a:pt x="2634044" y="60746"/>
                    <a:pt x="3109817" y="-115467"/>
                    <a:pt x="3500628" y="89130"/>
                  </a:cubicBezTo>
                  <a:cubicBezTo>
                    <a:pt x="3794951" y="243149"/>
                    <a:pt x="3969449" y="573191"/>
                    <a:pt x="4150042" y="870561"/>
                  </a:cubicBezTo>
                  <a:cubicBezTo>
                    <a:pt x="4330541" y="1167932"/>
                    <a:pt x="4567333" y="1471303"/>
                    <a:pt x="4892231" y="1514451"/>
                  </a:cubicBezTo>
                  <a:cubicBezTo>
                    <a:pt x="5250275" y="1562076"/>
                    <a:pt x="5568411" y="1280613"/>
                    <a:pt x="5898071" y="1114497"/>
                  </a:cubicBezTo>
                  <a:cubicBezTo>
                    <a:pt x="6310027" y="906851"/>
                    <a:pt x="6791039" y="885039"/>
                    <a:pt x="7218045" y="1034105"/>
                  </a:cubicBezTo>
                  <a:cubicBezTo>
                    <a:pt x="7573042" y="1158026"/>
                    <a:pt x="7990809" y="1593033"/>
                    <a:pt x="8354473" y="119317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0" name="Freeform: Shape 129">
              <a:extLst>
                <a:ext uri="{FF2B5EF4-FFF2-40B4-BE49-F238E27FC236}">
                  <a16:creationId xmlns:a16="http://schemas.microsoft.com/office/drawing/2014/main" id="{22741A67-7FD6-4210-91BD-D290D7BDF21F}"/>
                </a:ext>
              </a:extLst>
            </p:cNvPr>
            <p:cNvSpPr/>
            <p:nvPr/>
          </p:nvSpPr>
          <p:spPr>
            <a:xfrm>
              <a:off x="3294376" y="6896102"/>
              <a:ext cx="8362950" cy="1381125"/>
            </a:xfrm>
            <a:custGeom>
              <a:avLst/>
              <a:gdLst>
                <a:gd name="connsiteX0" fmla="*/ 0 w 8362950"/>
                <a:gd name="connsiteY0" fmla="*/ 1005838 h 1381125"/>
                <a:gd name="connsiteX1" fmla="*/ 1311307 w 8362950"/>
                <a:gd name="connsiteY1" fmla="*/ 1112423 h 1381125"/>
                <a:gd name="connsiteX2" fmla="*/ 2340674 w 8362950"/>
                <a:gd name="connsiteY2" fmla="*/ 295845 h 1381125"/>
                <a:gd name="connsiteX3" fmla="*/ 3558635 w 8362950"/>
                <a:gd name="connsiteY3" fmla="*/ 104678 h 1381125"/>
                <a:gd name="connsiteX4" fmla="*/ 4224719 w 8362950"/>
                <a:gd name="connsiteY4" fmla="*/ 851628 h 1381125"/>
                <a:gd name="connsiteX5" fmla="*/ 4965859 w 8362950"/>
                <a:gd name="connsiteY5" fmla="*/ 1383028 h 1381125"/>
                <a:gd name="connsiteX6" fmla="*/ 5949887 w 8362950"/>
                <a:gd name="connsiteY6" fmla="*/ 971929 h 1381125"/>
                <a:gd name="connsiteX7" fmla="*/ 7227570 w 8362950"/>
                <a:gd name="connsiteY7" fmla="*/ 920780 h 1381125"/>
                <a:gd name="connsiteX8" fmla="*/ 8363998 w 8362950"/>
                <a:gd name="connsiteY8" fmla="*/ 1073656 h 138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2950" h="1381125">
                  <a:moveTo>
                    <a:pt x="0" y="1005838"/>
                  </a:moveTo>
                  <a:cubicBezTo>
                    <a:pt x="319373" y="1381599"/>
                    <a:pt x="891921" y="1354263"/>
                    <a:pt x="1311307" y="1112423"/>
                  </a:cubicBezTo>
                  <a:cubicBezTo>
                    <a:pt x="1685735" y="896491"/>
                    <a:pt x="1986248" y="551019"/>
                    <a:pt x="2340674" y="295845"/>
                  </a:cubicBezTo>
                  <a:cubicBezTo>
                    <a:pt x="2705672" y="32954"/>
                    <a:pt x="3177731" y="-110873"/>
                    <a:pt x="3558635" y="104678"/>
                  </a:cubicBezTo>
                  <a:cubicBezTo>
                    <a:pt x="3848005" y="269936"/>
                    <a:pt x="4028028" y="591024"/>
                    <a:pt x="4224719" y="851628"/>
                  </a:cubicBezTo>
                  <a:cubicBezTo>
                    <a:pt x="4419410" y="1109661"/>
                    <a:pt x="4650867" y="1364264"/>
                    <a:pt x="4965859" y="1383028"/>
                  </a:cubicBezTo>
                  <a:cubicBezTo>
                    <a:pt x="5311140" y="1403602"/>
                    <a:pt x="5623084" y="1128139"/>
                    <a:pt x="5949887" y="971929"/>
                  </a:cubicBezTo>
                  <a:cubicBezTo>
                    <a:pt x="6351842" y="779810"/>
                    <a:pt x="6814947" y="772285"/>
                    <a:pt x="7227570" y="920780"/>
                  </a:cubicBezTo>
                  <a:cubicBezTo>
                    <a:pt x="7572947" y="1045462"/>
                    <a:pt x="8023384" y="1495232"/>
                    <a:pt x="8363998" y="107365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1" name="Freeform: Shape 130">
              <a:extLst>
                <a:ext uri="{FF2B5EF4-FFF2-40B4-BE49-F238E27FC236}">
                  <a16:creationId xmlns:a16="http://schemas.microsoft.com/office/drawing/2014/main" id="{2BBAB11E-DF05-43BA-B869-4C26AA53DB1A}"/>
                </a:ext>
              </a:extLst>
            </p:cNvPr>
            <p:cNvSpPr/>
            <p:nvPr/>
          </p:nvSpPr>
          <p:spPr>
            <a:xfrm>
              <a:off x="3305615" y="7003645"/>
              <a:ext cx="8372475" cy="1257300"/>
            </a:xfrm>
            <a:custGeom>
              <a:avLst/>
              <a:gdLst>
                <a:gd name="connsiteX0" fmla="*/ 0 w 8372475"/>
                <a:gd name="connsiteY0" fmla="*/ 965637 h 1257300"/>
                <a:gd name="connsiteX1" fmla="*/ 1415606 w 8372475"/>
                <a:gd name="connsiteY1" fmla="*/ 1059649 h 1257300"/>
                <a:gd name="connsiteX2" fmla="*/ 2410397 w 8372475"/>
                <a:gd name="connsiteY2" fmla="*/ 265549 h 1257300"/>
                <a:gd name="connsiteX3" fmla="*/ 3616833 w 8372475"/>
                <a:gd name="connsiteY3" fmla="*/ 122960 h 1257300"/>
                <a:gd name="connsiteX4" fmla="*/ 4299585 w 8372475"/>
                <a:gd name="connsiteY4" fmla="*/ 835526 h 1257300"/>
                <a:gd name="connsiteX5" fmla="*/ 5039678 w 8372475"/>
                <a:gd name="connsiteY5" fmla="*/ 1254435 h 1257300"/>
                <a:gd name="connsiteX6" fmla="*/ 6001893 w 8372475"/>
                <a:gd name="connsiteY6" fmla="*/ 832192 h 1257300"/>
                <a:gd name="connsiteX7" fmla="*/ 7237190 w 8372475"/>
                <a:gd name="connsiteY7" fmla="*/ 810189 h 1257300"/>
                <a:gd name="connsiteX8" fmla="*/ 8373618 w 8372475"/>
                <a:gd name="connsiteY8" fmla="*/ 956969 h 125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72475" h="1257300">
                  <a:moveTo>
                    <a:pt x="0" y="965637"/>
                  </a:moveTo>
                  <a:cubicBezTo>
                    <a:pt x="353663" y="1360639"/>
                    <a:pt x="968597" y="1330921"/>
                    <a:pt x="1415606" y="1059649"/>
                  </a:cubicBezTo>
                  <a:cubicBezTo>
                    <a:pt x="1773555" y="842383"/>
                    <a:pt x="2064639" y="508151"/>
                    <a:pt x="2410397" y="265549"/>
                  </a:cubicBezTo>
                  <a:cubicBezTo>
                    <a:pt x="2777681" y="7993"/>
                    <a:pt x="3246691" y="-104973"/>
                    <a:pt x="3616833" y="122960"/>
                  </a:cubicBezTo>
                  <a:cubicBezTo>
                    <a:pt x="3901916" y="298506"/>
                    <a:pt x="4085654" y="610831"/>
                    <a:pt x="4299585" y="835526"/>
                  </a:cubicBezTo>
                  <a:cubicBezTo>
                    <a:pt x="4507420" y="1053743"/>
                    <a:pt x="4734306" y="1260150"/>
                    <a:pt x="5039678" y="1254435"/>
                  </a:cubicBezTo>
                  <a:cubicBezTo>
                    <a:pt x="5372100" y="1248244"/>
                    <a:pt x="5677948" y="978305"/>
                    <a:pt x="6001893" y="832192"/>
                  </a:cubicBezTo>
                  <a:cubicBezTo>
                    <a:pt x="6393752" y="655408"/>
                    <a:pt x="6839046" y="662361"/>
                    <a:pt x="7237190" y="810189"/>
                  </a:cubicBezTo>
                  <a:cubicBezTo>
                    <a:pt x="7572851" y="935538"/>
                    <a:pt x="8056054" y="1400072"/>
                    <a:pt x="8373618" y="956969"/>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2" name="Freeform: Shape 131">
              <a:extLst>
                <a:ext uri="{FF2B5EF4-FFF2-40B4-BE49-F238E27FC236}">
                  <a16:creationId xmlns:a16="http://schemas.microsoft.com/office/drawing/2014/main" id="{58BE7F79-4D7C-4E48-AC5B-939A0A1D7499}"/>
                </a:ext>
              </a:extLst>
            </p:cNvPr>
            <p:cNvSpPr/>
            <p:nvPr/>
          </p:nvSpPr>
          <p:spPr>
            <a:xfrm>
              <a:off x="3316760" y="7109401"/>
              <a:ext cx="8382000" cy="1228725"/>
            </a:xfrm>
            <a:custGeom>
              <a:avLst/>
              <a:gdLst>
                <a:gd name="connsiteX0" fmla="*/ 0 w 8382000"/>
                <a:gd name="connsiteY0" fmla="*/ 927222 h 1228725"/>
                <a:gd name="connsiteX1" fmla="*/ 1519809 w 8382000"/>
                <a:gd name="connsiteY1" fmla="*/ 1008565 h 1228725"/>
                <a:gd name="connsiteX2" fmla="*/ 2480024 w 8382000"/>
                <a:gd name="connsiteY2" fmla="*/ 237040 h 1228725"/>
                <a:gd name="connsiteX3" fmla="*/ 3675031 w 8382000"/>
                <a:gd name="connsiteY3" fmla="*/ 143124 h 1228725"/>
                <a:gd name="connsiteX4" fmla="*/ 4374547 w 8382000"/>
                <a:gd name="connsiteY4" fmla="*/ 821209 h 1228725"/>
                <a:gd name="connsiteX5" fmla="*/ 5113591 w 8382000"/>
                <a:gd name="connsiteY5" fmla="*/ 1127628 h 1228725"/>
                <a:gd name="connsiteX6" fmla="*/ 6053995 w 8382000"/>
                <a:gd name="connsiteY6" fmla="*/ 694240 h 1228725"/>
                <a:gd name="connsiteX7" fmla="*/ 7247001 w 8382000"/>
                <a:gd name="connsiteY7" fmla="*/ 701384 h 1228725"/>
                <a:gd name="connsiteX8" fmla="*/ 8383524 w 8382000"/>
                <a:gd name="connsiteY8" fmla="*/ 842068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2000" h="1228725">
                  <a:moveTo>
                    <a:pt x="0" y="927222"/>
                  </a:moveTo>
                  <a:cubicBezTo>
                    <a:pt x="387953" y="1341464"/>
                    <a:pt x="1045559" y="1310127"/>
                    <a:pt x="1519809" y="1008565"/>
                  </a:cubicBezTo>
                  <a:cubicBezTo>
                    <a:pt x="1861757" y="791110"/>
                    <a:pt x="2142935" y="466974"/>
                    <a:pt x="2480024" y="237040"/>
                  </a:cubicBezTo>
                  <a:cubicBezTo>
                    <a:pt x="2849690" y="-15182"/>
                    <a:pt x="3314986" y="-96239"/>
                    <a:pt x="3675031" y="143124"/>
                  </a:cubicBezTo>
                  <a:cubicBezTo>
                    <a:pt x="3955447" y="329528"/>
                    <a:pt x="4141851" y="632137"/>
                    <a:pt x="4374547" y="821209"/>
                  </a:cubicBezTo>
                  <a:cubicBezTo>
                    <a:pt x="4594003" y="999517"/>
                    <a:pt x="4817745" y="1158013"/>
                    <a:pt x="5113591" y="1127628"/>
                  </a:cubicBezTo>
                  <a:cubicBezTo>
                    <a:pt x="5432965" y="1094767"/>
                    <a:pt x="5732812" y="830162"/>
                    <a:pt x="6053995" y="694240"/>
                  </a:cubicBezTo>
                  <a:cubicBezTo>
                    <a:pt x="6435567" y="532696"/>
                    <a:pt x="6863239" y="554223"/>
                    <a:pt x="7247001" y="701384"/>
                  </a:cubicBezTo>
                  <a:cubicBezTo>
                    <a:pt x="7573042" y="827495"/>
                    <a:pt x="8088916" y="1306793"/>
                    <a:pt x="8383524" y="842068"/>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3" name="Freeform: Shape 132">
              <a:extLst>
                <a:ext uri="{FF2B5EF4-FFF2-40B4-BE49-F238E27FC236}">
                  <a16:creationId xmlns:a16="http://schemas.microsoft.com/office/drawing/2014/main" id="{6E115FC4-FFEC-444D-A602-2F33F8168756}"/>
                </a:ext>
              </a:extLst>
            </p:cNvPr>
            <p:cNvSpPr/>
            <p:nvPr/>
          </p:nvSpPr>
          <p:spPr>
            <a:xfrm>
              <a:off x="3327999" y="7212857"/>
              <a:ext cx="8391525" cy="1209675"/>
            </a:xfrm>
            <a:custGeom>
              <a:avLst/>
              <a:gdLst>
                <a:gd name="connsiteX0" fmla="*/ 0 w 8391525"/>
                <a:gd name="connsiteY0" fmla="*/ 891108 h 1209675"/>
                <a:gd name="connsiteX1" fmla="*/ 1624108 w 8391525"/>
                <a:gd name="connsiteY1" fmla="*/ 959879 h 1209675"/>
                <a:gd name="connsiteX2" fmla="*/ 2549652 w 8391525"/>
                <a:gd name="connsiteY2" fmla="*/ 210833 h 1209675"/>
                <a:gd name="connsiteX3" fmla="*/ 3733133 w 8391525"/>
                <a:gd name="connsiteY3" fmla="*/ 165494 h 1209675"/>
                <a:gd name="connsiteX4" fmla="*/ 4449318 w 8391525"/>
                <a:gd name="connsiteY4" fmla="*/ 809193 h 1209675"/>
                <a:gd name="connsiteX5" fmla="*/ 5187315 w 8391525"/>
                <a:gd name="connsiteY5" fmla="*/ 1003027 h 1209675"/>
                <a:gd name="connsiteX6" fmla="*/ 6106001 w 8391525"/>
                <a:gd name="connsiteY6" fmla="*/ 558495 h 1209675"/>
                <a:gd name="connsiteX7" fmla="*/ 7256717 w 8391525"/>
                <a:gd name="connsiteY7" fmla="*/ 594785 h 1209675"/>
                <a:gd name="connsiteX8" fmla="*/ 8393239 w 8391525"/>
                <a:gd name="connsiteY8" fmla="*/ 729279 h 120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91525" h="1209675">
                  <a:moveTo>
                    <a:pt x="0" y="891108"/>
                  </a:moveTo>
                  <a:cubicBezTo>
                    <a:pt x="422243" y="1324591"/>
                    <a:pt x="1122998" y="1292587"/>
                    <a:pt x="1624108" y="959879"/>
                  </a:cubicBezTo>
                  <a:cubicBezTo>
                    <a:pt x="1950530" y="743185"/>
                    <a:pt x="2221516" y="428479"/>
                    <a:pt x="2549652" y="210833"/>
                  </a:cubicBezTo>
                  <a:cubicBezTo>
                    <a:pt x="2921794" y="-35865"/>
                    <a:pt x="3383185" y="-85109"/>
                    <a:pt x="3733133" y="165494"/>
                  </a:cubicBezTo>
                  <a:cubicBezTo>
                    <a:pt x="4008882" y="362947"/>
                    <a:pt x="4196334" y="655936"/>
                    <a:pt x="4449318" y="809193"/>
                  </a:cubicBezTo>
                  <a:cubicBezTo>
                    <a:pt x="4678680" y="948163"/>
                    <a:pt x="4900899" y="1058367"/>
                    <a:pt x="5187315" y="1003027"/>
                  </a:cubicBezTo>
                  <a:cubicBezTo>
                    <a:pt x="5493639" y="943877"/>
                    <a:pt x="5787295" y="684130"/>
                    <a:pt x="6106001" y="558495"/>
                  </a:cubicBezTo>
                  <a:cubicBezTo>
                    <a:pt x="6477286" y="412001"/>
                    <a:pt x="6887337" y="448291"/>
                    <a:pt x="7256717" y="594785"/>
                  </a:cubicBezTo>
                  <a:cubicBezTo>
                    <a:pt x="7573137" y="721563"/>
                    <a:pt x="8121682" y="1215625"/>
                    <a:pt x="8393239" y="729279"/>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4" name="Freeform: Shape 133">
              <a:extLst>
                <a:ext uri="{FF2B5EF4-FFF2-40B4-BE49-F238E27FC236}">
                  <a16:creationId xmlns:a16="http://schemas.microsoft.com/office/drawing/2014/main" id="{2CA7AE29-C063-4A4F-B655-174197B17AC7}"/>
                </a:ext>
              </a:extLst>
            </p:cNvPr>
            <p:cNvSpPr/>
            <p:nvPr/>
          </p:nvSpPr>
          <p:spPr>
            <a:xfrm>
              <a:off x="3339239" y="7314126"/>
              <a:ext cx="8401050" cy="1190625"/>
            </a:xfrm>
            <a:custGeom>
              <a:avLst/>
              <a:gdLst>
                <a:gd name="connsiteX0" fmla="*/ 0 w 8401050"/>
                <a:gd name="connsiteY0" fmla="*/ 857180 h 1190625"/>
                <a:gd name="connsiteX1" fmla="*/ 1728311 w 8401050"/>
                <a:gd name="connsiteY1" fmla="*/ 913378 h 1190625"/>
                <a:gd name="connsiteX2" fmla="*/ 2619280 w 8401050"/>
                <a:gd name="connsiteY2" fmla="*/ 186906 h 1190625"/>
                <a:gd name="connsiteX3" fmla="*/ 3791236 w 8401050"/>
                <a:gd name="connsiteY3" fmla="*/ 190145 h 1190625"/>
                <a:gd name="connsiteX4" fmla="*/ 4524090 w 8401050"/>
                <a:gd name="connsiteY4" fmla="*/ 799364 h 1190625"/>
                <a:gd name="connsiteX5" fmla="*/ 5261134 w 8401050"/>
                <a:gd name="connsiteY5" fmla="*/ 880707 h 1190625"/>
                <a:gd name="connsiteX6" fmla="*/ 6158008 w 8401050"/>
                <a:gd name="connsiteY6" fmla="*/ 425031 h 1190625"/>
                <a:gd name="connsiteX7" fmla="*/ 7266432 w 8401050"/>
                <a:gd name="connsiteY7" fmla="*/ 490563 h 1190625"/>
                <a:gd name="connsiteX8" fmla="*/ 8402955 w 8401050"/>
                <a:gd name="connsiteY8" fmla="*/ 618960 h 119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01050" h="1190625">
                  <a:moveTo>
                    <a:pt x="0" y="857180"/>
                  </a:moveTo>
                  <a:cubicBezTo>
                    <a:pt x="456438" y="1309904"/>
                    <a:pt x="1200912" y="1277995"/>
                    <a:pt x="1728311" y="913378"/>
                  </a:cubicBezTo>
                  <a:cubicBezTo>
                    <a:pt x="2039683" y="698113"/>
                    <a:pt x="2300002" y="392265"/>
                    <a:pt x="2619280" y="186906"/>
                  </a:cubicBezTo>
                  <a:cubicBezTo>
                    <a:pt x="2993993" y="-54076"/>
                    <a:pt x="3451384" y="-71507"/>
                    <a:pt x="3791236" y="190145"/>
                  </a:cubicBezTo>
                  <a:cubicBezTo>
                    <a:pt x="4062222" y="398742"/>
                    <a:pt x="4249198" y="682968"/>
                    <a:pt x="4524090" y="799364"/>
                  </a:cubicBezTo>
                  <a:cubicBezTo>
                    <a:pt x="4762024" y="900043"/>
                    <a:pt x="4984052" y="961289"/>
                    <a:pt x="5261134" y="880707"/>
                  </a:cubicBezTo>
                  <a:cubicBezTo>
                    <a:pt x="5554313" y="795458"/>
                    <a:pt x="5841873" y="540284"/>
                    <a:pt x="6158008" y="425031"/>
                  </a:cubicBezTo>
                  <a:cubicBezTo>
                    <a:pt x="6518910" y="293396"/>
                    <a:pt x="6911436" y="344640"/>
                    <a:pt x="7266432" y="490563"/>
                  </a:cubicBezTo>
                  <a:cubicBezTo>
                    <a:pt x="7573232" y="618008"/>
                    <a:pt x="8154448" y="1126928"/>
                    <a:pt x="8402955" y="61896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5" name="Freeform: Shape 134">
              <a:extLst>
                <a:ext uri="{FF2B5EF4-FFF2-40B4-BE49-F238E27FC236}">
                  <a16:creationId xmlns:a16="http://schemas.microsoft.com/office/drawing/2014/main" id="{264517ED-4899-4D67-99D4-60EF21FA79C8}"/>
                </a:ext>
              </a:extLst>
            </p:cNvPr>
            <p:cNvSpPr/>
            <p:nvPr/>
          </p:nvSpPr>
          <p:spPr>
            <a:xfrm>
              <a:off x="3350478" y="7413200"/>
              <a:ext cx="8410575" cy="1171575"/>
            </a:xfrm>
            <a:custGeom>
              <a:avLst/>
              <a:gdLst>
                <a:gd name="connsiteX0" fmla="*/ 0 w 8410575"/>
                <a:gd name="connsiteY0" fmla="*/ 825544 h 1171575"/>
                <a:gd name="connsiteX1" fmla="*/ 1832610 w 8410575"/>
                <a:gd name="connsiteY1" fmla="*/ 869168 h 1171575"/>
                <a:gd name="connsiteX2" fmla="*/ 2689003 w 8410575"/>
                <a:gd name="connsiteY2" fmla="*/ 165270 h 1171575"/>
                <a:gd name="connsiteX3" fmla="*/ 3849433 w 8410575"/>
                <a:gd name="connsiteY3" fmla="*/ 217182 h 1171575"/>
                <a:gd name="connsiteX4" fmla="*/ 4599051 w 8410575"/>
                <a:gd name="connsiteY4" fmla="*/ 792016 h 1171575"/>
                <a:gd name="connsiteX5" fmla="*/ 5335048 w 8410575"/>
                <a:gd name="connsiteY5" fmla="*/ 760869 h 1171575"/>
                <a:gd name="connsiteX6" fmla="*/ 6210110 w 8410575"/>
                <a:gd name="connsiteY6" fmla="*/ 294048 h 1171575"/>
                <a:gd name="connsiteX7" fmla="*/ 7276148 w 8410575"/>
                <a:gd name="connsiteY7" fmla="*/ 388727 h 1171575"/>
                <a:gd name="connsiteX8" fmla="*/ 8412671 w 8410575"/>
                <a:gd name="connsiteY8" fmla="*/ 510933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10575" h="1171575">
                  <a:moveTo>
                    <a:pt x="0" y="825544"/>
                  </a:moveTo>
                  <a:cubicBezTo>
                    <a:pt x="490728" y="1297507"/>
                    <a:pt x="1279398" y="1266741"/>
                    <a:pt x="1832610" y="869168"/>
                  </a:cubicBezTo>
                  <a:cubicBezTo>
                    <a:pt x="2129314" y="655903"/>
                    <a:pt x="2378869" y="358437"/>
                    <a:pt x="2689003" y="165270"/>
                  </a:cubicBezTo>
                  <a:cubicBezTo>
                    <a:pt x="3066383" y="-69807"/>
                    <a:pt x="3519488" y="-55519"/>
                    <a:pt x="3849433" y="217182"/>
                  </a:cubicBezTo>
                  <a:cubicBezTo>
                    <a:pt x="4115562" y="437019"/>
                    <a:pt x="4301204" y="714291"/>
                    <a:pt x="4599051" y="792016"/>
                  </a:cubicBezTo>
                  <a:cubicBezTo>
                    <a:pt x="4844606" y="856119"/>
                    <a:pt x="5067395" y="866882"/>
                    <a:pt x="5335048" y="760869"/>
                  </a:cubicBezTo>
                  <a:cubicBezTo>
                    <a:pt x="5615083" y="649903"/>
                    <a:pt x="5896547" y="398728"/>
                    <a:pt x="6210110" y="294048"/>
                  </a:cubicBezTo>
                  <a:cubicBezTo>
                    <a:pt x="6560439" y="177082"/>
                    <a:pt x="6935915" y="242804"/>
                    <a:pt x="7276148" y="388727"/>
                  </a:cubicBezTo>
                  <a:cubicBezTo>
                    <a:pt x="7573518" y="516267"/>
                    <a:pt x="8187214" y="1040523"/>
                    <a:pt x="8412671" y="51093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6" name="Freeform: Shape 135">
              <a:extLst>
                <a:ext uri="{FF2B5EF4-FFF2-40B4-BE49-F238E27FC236}">
                  <a16:creationId xmlns:a16="http://schemas.microsoft.com/office/drawing/2014/main" id="{4236A475-C1D0-46A1-BD46-9804650B4E2B}"/>
                </a:ext>
              </a:extLst>
            </p:cNvPr>
            <p:cNvSpPr/>
            <p:nvPr/>
          </p:nvSpPr>
          <p:spPr>
            <a:xfrm>
              <a:off x="3361718" y="7509748"/>
              <a:ext cx="8420100" cy="1152525"/>
            </a:xfrm>
            <a:custGeom>
              <a:avLst/>
              <a:gdLst>
                <a:gd name="connsiteX0" fmla="*/ 0 w 8420100"/>
                <a:gd name="connsiteY0" fmla="*/ 796337 h 1152525"/>
                <a:gd name="connsiteX1" fmla="*/ 1936813 w 8420100"/>
                <a:gd name="connsiteY1" fmla="*/ 827294 h 1152525"/>
                <a:gd name="connsiteX2" fmla="*/ 2758535 w 8420100"/>
                <a:gd name="connsiteY2" fmla="*/ 145875 h 1152525"/>
                <a:gd name="connsiteX3" fmla="*/ 3907441 w 8420100"/>
                <a:gd name="connsiteY3" fmla="*/ 246364 h 1152525"/>
                <a:gd name="connsiteX4" fmla="*/ 4673727 w 8420100"/>
                <a:gd name="connsiteY4" fmla="*/ 786717 h 1152525"/>
                <a:gd name="connsiteX5" fmla="*/ 5408676 w 8420100"/>
                <a:gd name="connsiteY5" fmla="*/ 643080 h 1152525"/>
                <a:gd name="connsiteX6" fmla="*/ 6261926 w 8420100"/>
                <a:gd name="connsiteY6" fmla="*/ 165116 h 1152525"/>
                <a:gd name="connsiteX7" fmla="*/ 7285673 w 8420100"/>
                <a:gd name="connsiteY7" fmla="*/ 288941 h 1152525"/>
                <a:gd name="connsiteX8" fmla="*/ 8422291 w 8420100"/>
                <a:gd name="connsiteY8" fmla="*/ 405050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20100" h="1152525">
                  <a:moveTo>
                    <a:pt x="0" y="796337"/>
                  </a:moveTo>
                  <a:cubicBezTo>
                    <a:pt x="525018" y="1287542"/>
                    <a:pt x="1358741" y="1258871"/>
                    <a:pt x="1936813" y="827294"/>
                  </a:cubicBezTo>
                  <a:cubicBezTo>
                    <a:pt x="2219230" y="616410"/>
                    <a:pt x="2457641" y="327231"/>
                    <a:pt x="2758535" y="145875"/>
                  </a:cubicBezTo>
                  <a:cubicBezTo>
                    <a:pt x="3138773" y="-83201"/>
                    <a:pt x="3587306" y="-37100"/>
                    <a:pt x="3907441" y="246364"/>
                  </a:cubicBezTo>
                  <a:cubicBezTo>
                    <a:pt x="4168616" y="477631"/>
                    <a:pt x="4352830" y="749855"/>
                    <a:pt x="4673727" y="786717"/>
                  </a:cubicBezTo>
                  <a:cubicBezTo>
                    <a:pt x="4926807" y="815864"/>
                    <a:pt x="5150549" y="774906"/>
                    <a:pt x="5408676" y="643080"/>
                  </a:cubicBezTo>
                  <a:cubicBezTo>
                    <a:pt x="5675757" y="506682"/>
                    <a:pt x="5950744" y="258937"/>
                    <a:pt x="6261926" y="165116"/>
                  </a:cubicBezTo>
                  <a:cubicBezTo>
                    <a:pt x="6601682" y="62627"/>
                    <a:pt x="6959823" y="143684"/>
                    <a:pt x="7285673" y="288941"/>
                  </a:cubicBezTo>
                  <a:cubicBezTo>
                    <a:pt x="7573423" y="417242"/>
                    <a:pt x="8219789" y="956262"/>
                    <a:pt x="8422291" y="40505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7" name="Freeform: Shape 136">
              <a:extLst>
                <a:ext uri="{FF2B5EF4-FFF2-40B4-BE49-F238E27FC236}">
                  <a16:creationId xmlns:a16="http://schemas.microsoft.com/office/drawing/2014/main" id="{3EDB2144-E769-4402-B07F-B16B0694A6EC}"/>
                </a:ext>
              </a:extLst>
            </p:cNvPr>
            <p:cNvSpPr/>
            <p:nvPr/>
          </p:nvSpPr>
          <p:spPr>
            <a:xfrm>
              <a:off x="3372957" y="7604407"/>
              <a:ext cx="8429625" cy="1143000"/>
            </a:xfrm>
            <a:custGeom>
              <a:avLst/>
              <a:gdLst>
                <a:gd name="connsiteX0" fmla="*/ 0 w 8429625"/>
                <a:gd name="connsiteY0" fmla="*/ 769020 h 1143000"/>
                <a:gd name="connsiteX1" fmla="*/ 2041112 w 8429625"/>
                <a:gd name="connsiteY1" fmla="*/ 787404 h 1143000"/>
                <a:gd name="connsiteX2" fmla="*/ 2828258 w 8429625"/>
                <a:gd name="connsiteY2" fmla="*/ 128559 h 1143000"/>
                <a:gd name="connsiteX3" fmla="*/ 3965638 w 8429625"/>
                <a:gd name="connsiteY3" fmla="*/ 277626 h 1143000"/>
                <a:gd name="connsiteX4" fmla="*/ 4748594 w 8429625"/>
                <a:gd name="connsiteY4" fmla="*/ 783498 h 1143000"/>
                <a:gd name="connsiteX5" fmla="*/ 5482495 w 8429625"/>
                <a:gd name="connsiteY5" fmla="*/ 527371 h 1143000"/>
                <a:gd name="connsiteX6" fmla="*/ 6313932 w 8429625"/>
                <a:gd name="connsiteY6" fmla="*/ 38262 h 1143000"/>
                <a:gd name="connsiteX7" fmla="*/ 7295388 w 8429625"/>
                <a:gd name="connsiteY7" fmla="*/ 191234 h 1143000"/>
                <a:gd name="connsiteX8" fmla="*/ 8432006 w 8429625"/>
                <a:gd name="connsiteY8" fmla="*/ 301248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29625" h="1143000">
                  <a:moveTo>
                    <a:pt x="0" y="769020"/>
                  </a:moveTo>
                  <a:cubicBezTo>
                    <a:pt x="559308" y="1279465"/>
                    <a:pt x="1439037" y="1254033"/>
                    <a:pt x="2041112" y="787404"/>
                  </a:cubicBezTo>
                  <a:cubicBezTo>
                    <a:pt x="2309622" y="579378"/>
                    <a:pt x="2536603" y="298104"/>
                    <a:pt x="2828258" y="128559"/>
                  </a:cubicBezTo>
                  <a:cubicBezTo>
                    <a:pt x="3211449" y="-94230"/>
                    <a:pt x="3655219" y="-16602"/>
                    <a:pt x="3965638" y="277626"/>
                  </a:cubicBezTo>
                  <a:cubicBezTo>
                    <a:pt x="4221766" y="520323"/>
                    <a:pt x="4406170" y="758733"/>
                    <a:pt x="4748594" y="783498"/>
                  </a:cubicBezTo>
                  <a:cubicBezTo>
                    <a:pt x="5009103" y="802358"/>
                    <a:pt x="5234083" y="685200"/>
                    <a:pt x="5482495" y="527371"/>
                  </a:cubicBezTo>
                  <a:cubicBezTo>
                    <a:pt x="5736812" y="365732"/>
                    <a:pt x="6005132" y="121130"/>
                    <a:pt x="6313932" y="38262"/>
                  </a:cubicBezTo>
                  <a:cubicBezTo>
                    <a:pt x="6643021" y="-50034"/>
                    <a:pt x="6983635" y="47311"/>
                    <a:pt x="7295388" y="191234"/>
                  </a:cubicBezTo>
                  <a:cubicBezTo>
                    <a:pt x="7573232" y="320774"/>
                    <a:pt x="8252555" y="873986"/>
                    <a:pt x="8432006" y="301248"/>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8" name="Freeform: Shape 137">
              <a:extLst>
                <a:ext uri="{FF2B5EF4-FFF2-40B4-BE49-F238E27FC236}">
                  <a16:creationId xmlns:a16="http://schemas.microsoft.com/office/drawing/2014/main" id="{A429EF7A-9C24-4500-A4CB-FFE215B6CE4F}"/>
                </a:ext>
              </a:extLst>
            </p:cNvPr>
            <p:cNvSpPr/>
            <p:nvPr/>
          </p:nvSpPr>
          <p:spPr>
            <a:xfrm>
              <a:off x="3384101" y="7586943"/>
              <a:ext cx="8439150" cy="1238250"/>
            </a:xfrm>
            <a:custGeom>
              <a:avLst/>
              <a:gdLst>
                <a:gd name="connsiteX0" fmla="*/ 0 w 8439150"/>
                <a:gd name="connsiteY0" fmla="*/ 853826 h 1238250"/>
                <a:gd name="connsiteX1" fmla="*/ 2145316 w 8439150"/>
                <a:gd name="connsiteY1" fmla="*/ 859636 h 1238250"/>
                <a:gd name="connsiteX2" fmla="*/ 2897886 w 8439150"/>
                <a:gd name="connsiteY2" fmla="*/ 223366 h 1238250"/>
                <a:gd name="connsiteX3" fmla="*/ 4023741 w 8439150"/>
                <a:gd name="connsiteY3" fmla="*/ 421010 h 1238250"/>
                <a:gd name="connsiteX4" fmla="*/ 4823365 w 8439150"/>
                <a:gd name="connsiteY4" fmla="*/ 892498 h 1238250"/>
                <a:gd name="connsiteX5" fmla="*/ 5556219 w 8439150"/>
                <a:gd name="connsiteY5" fmla="*/ 523880 h 1238250"/>
                <a:gd name="connsiteX6" fmla="*/ 6365844 w 8439150"/>
                <a:gd name="connsiteY6" fmla="*/ 23532 h 1238250"/>
                <a:gd name="connsiteX7" fmla="*/ 7304913 w 8439150"/>
                <a:gd name="connsiteY7" fmla="*/ 205650 h 1238250"/>
                <a:gd name="connsiteX8" fmla="*/ 8441532 w 8439150"/>
                <a:gd name="connsiteY8" fmla="*/ 309472 h 123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39150" h="1238250">
                  <a:moveTo>
                    <a:pt x="0" y="853826"/>
                  </a:moveTo>
                  <a:cubicBezTo>
                    <a:pt x="593598" y="1383607"/>
                    <a:pt x="1520285" y="1362461"/>
                    <a:pt x="2145316" y="859636"/>
                  </a:cubicBezTo>
                  <a:cubicBezTo>
                    <a:pt x="2400110" y="654658"/>
                    <a:pt x="2615565" y="381291"/>
                    <a:pt x="2897886" y="223366"/>
                  </a:cubicBezTo>
                  <a:cubicBezTo>
                    <a:pt x="3284125" y="7149"/>
                    <a:pt x="3722941" y="116210"/>
                    <a:pt x="4023741" y="421010"/>
                  </a:cubicBezTo>
                  <a:cubicBezTo>
                    <a:pt x="4274630" y="675232"/>
                    <a:pt x="4458748" y="942694"/>
                    <a:pt x="4823365" y="892498"/>
                  </a:cubicBezTo>
                  <a:cubicBezTo>
                    <a:pt x="5093494" y="855350"/>
                    <a:pt x="5317903" y="707903"/>
                    <a:pt x="5556219" y="523880"/>
                  </a:cubicBezTo>
                  <a:cubicBezTo>
                    <a:pt x="5797963" y="337190"/>
                    <a:pt x="6059329" y="95160"/>
                    <a:pt x="6365844" y="23532"/>
                  </a:cubicBezTo>
                  <a:cubicBezTo>
                    <a:pt x="6684264" y="-50858"/>
                    <a:pt x="7007638" y="62394"/>
                    <a:pt x="7304913" y="205650"/>
                  </a:cubicBezTo>
                  <a:cubicBezTo>
                    <a:pt x="7573137" y="335952"/>
                    <a:pt x="8285131" y="903928"/>
                    <a:pt x="8441532" y="309472"/>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9" name="Freeform: Shape 138">
              <a:extLst>
                <a:ext uri="{FF2B5EF4-FFF2-40B4-BE49-F238E27FC236}">
                  <a16:creationId xmlns:a16="http://schemas.microsoft.com/office/drawing/2014/main" id="{A191D04C-B7F5-4EF7-B781-6BCD1E111DB1}"/>
                </a:ext>
              </a:extLst>
            </p:cNvPr>
            <p:cNvSpPr/>
            <p:nvPr/>
          </p:nvSpPr>
          <p:spPr>
            <a:xfrm>
              <a:off x="3395341" y="7562842"/>
              <a:ext cx="8448675" cy="1343025"/>
            </a:xfrm>
            <a:custGeom>
              <a:avLst/>
              <a:gdLst>
                <a:gd name="connsiteX0" fmla="*/ 0 w 8448675"/>
                <a:gd name="connsiteY0" fmla="*/ 945269 h 1343025"/>
                <a:gd name="connsiteX1" fmla="*/ 2249615 w 8448675"/>
                <a:gd name="connsiteY1" fmla="*/ 938506 h 1343025"/>
                <a:gd name="connsiteX2" fmla="*/ 2967514 w 8448675"/>
                <a:gd name="connsiteY2" fmla="*/ 324715 h 1343025"/>
                <a:gd name="connsiteX3" fmla="*/ 4081844 w 8448675"/>
                <a:gd name="connsiteY3" fmla="*/ 571032 h 1343025"/>
                <a:gd name="connsiteX4" fmla="*/ 4898231 w 8448675"/>
                <a:gd name="connsiteY4" fmla="*/ 1008039 h 1343025"/>
                <a:gd name="connsiteX5" fmla="*/ 5630133 w 8448675"/>
                <a:gd name="connsiteY5" fmla="*/ 526836 h 1343025"/>
                <a:gd name="connsiteX6" fmla="*/ 6418040 w 8448675"/>
                <a:gd name="connsiteY6" fmla="*/ 15343 h 1343025"/>
                <a:gd name="connsiteX7" fmla="*/ 7314819 w 8448675"/>
                <a:gd name="connsiteY7" fmla="*/ 226703 h 1343025"/>
                <a:gd name="connsiteX8" fmla="*/ 8451437 w 8448675"/>
                <a:gd name="connsiteY8" fmla="*/ 324430 h 134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48675" h="1343025">
                  <a:moveTo>
                    <a:pt x="0" y="945269"/>
                  </a:moveTo>
                  <a:cubicBezTo>
                    <a:pt x="627888" y="1494290"/>
                    <a:pt x="1602772" y="1478764"/>
                    <a:pt x="2249615" y="938506"/>
                  </a:cubicBezTo>
                  <a:cubicBezTo>
                    <a:pt x="2490978" y="736862"/>
                    <a:pt x="2694718" y="471305"/>
                    <a:pt x="2967514" y="324715"/>
                  </a:cubicBezTo>
                  <a:cubicBezTo>
                    <a:pt x="3356991" y="115451"/>
                    <a:pt x="3789902" y="256135"/>
                    <a:pt x="4081844" y="571032"/>
                  </a:cubicBezTo>
                  <a:cubicBezTo>
                    <a:pt x="4327017" y="837351"/>
                    <a:pt x="4513516" y="1103384"/>
                    <a:pt x="4898231" y="1008039"/>
                  </a:cubicBezTo>
                  <a:cubicBezTo>
                    <a:pt x="5178457" y="938602"/>
                    <a:pt x="5402009" y="737148"/>
                    <a:pt x="5630133" y="526836"/>
                  </a:cubicBezTo>
                  <a:cubicBezTo>
                    <a:pt x="5859685" y="315190"/>
                    <a:pt x="6113716" y="75446"/>
                    <a:pt x="6418040" y="15343"/>
                  </a:cubicBezTo>
                  <a:cubicBezTo>
                    <a:pt x="6725698" y="-45331"/>
                    <a:pt x="7031927" y="84019"/>
                    <a:pt x="7314819" y="226703"/>
                  </a:cubicBezTo>
                  <a:cubicBezTo>
                    <a:pt x="7573423" y="357672"/>
                    <a:pt x="8317992" y="940411"/>
                    <a:pt x="8451437" y="32443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0" name="Freeform: Shape 139">
              <a:extLst>
                <a:ext uri="{FF2B5EF4-FFF2-40B4-BE49-F238E27FC236}">
                  <a16:creationId xmlns:a16="http://schemas.microsoft.com/office/drawing/2014/main" id="{DD2B1A59-8C1C-42C3-8805-B88128C92F87}"/>
                </a:ext>
              </a:extLst>
            </p:cNvPr>
            <p:cNvSpPr/>
            <p:nvPr/>
          </p:nvSpPr>
          <p:spPr>
            <a:xfrm>
              <a:off x="3406580" y="7536888"/>
              <a:ext cx="8458200" cy="1457325"/>
            </a:xfrm>
            <a:custGeom>
              <a:avLst/>
              <a:gdLst>
                <a:gd name="connsiteX0" fmla="*/ 0 w 8458200"/>
                <a:gd name="connsiteY0" fmla="*/ 1038564 h 1457325"/>
                <a:gd name="connsiteX1" fmla="*/ 2353818 w 8458200"/>
                <a:gd name="connsiteY1" fmla="*/ 1019133 h 1457325"/>
                <a:gd name="connsiteX2" fmla="*/ 3037142 w 8458200"/>
                <a:gd name="connsiteY2" fmla="*/ 427917 h 1457325"/>
                <a:gd name="connsiteX3" fmla="*/ 4139946 w 8458200"/>
                <a:gd name="connsiteY3" fmla="*/ 722811 h 1457325"/>
                <a:gd name="connsiteX4" fmla="*/ 4973003 w 8458200"/>
                <a:gd name="connsiteY4" fmla="*/ 1125432 h 1457325"/>
                <a:gd name="connsiteX5" fmla="*/ 5703856 w 8458200"/>
                <a:gd name="connsiteY5" fmla="*/ 531739 h 1457325"/>
                <a:gd name="connsiteX6" fmla="*/ 6469952 w 8458200"/>
                <a:gd name="connsiteY6" fmla="*/ 9102 h 1457325"/>
                <a:gd name="connsiteX7" fmla="*/ 7324440 w 8458200"/>
                <a:gd name="connsiteY7" fmla="*/ 249609 h 1457325"/>
                <a:gd name="connsiteX8" fmla="*/ 8461153 w 8458200"/>
                <a:gd name="connsiteY8" fmla="*/ 341239 h 145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8200" h="1457325">
                  <a:moveTo>
                    <a:pt x="0" y="1038564"/>
                  </a:moveTo>
                  <a:cubicBezTo>
                    <a:pt x="662083" y="1606826"/>
                    <a:pt x="1686782" y="1598349"/>
                    <a:pt x="2353818" y="1019133"/>
                  </a:cubicBezTo>
                  <a:cubicBezTo>
                    <a:pt x="2582132" y="820918"/>
                    <a:pt x="2773775" y="563267"/>
                    <a:pt x="3037142" y="427917"/>
                  </a:cubicBezTo>
                  <a:cubicBezTo>
                    <a:pt x="3430048" y="225891"/>
                    <a:pt x="3857911" y="396960"/>
                    <a:pt x="4139946" y="722811"/>
                  </a:cubicBezTo>
                  <a:cubicBezTo>
                    <a:pt x="4380167" y="1000369"/>
                    <a:pt x="4569524" y="1266117"/>
                    <a:pt x="4973003" y="1125432"/>
                  </a:cubicBezTo>
                  <a:cubicBezTo>
                    <a:pt x="5264277" y="1023801"/>
                    <a:pt x="5486305" y="768340"/>
                    <a:pt x="5703856" y="531739"/>
                  </a:cubicBezTo>
                  <a:cubicBezTo>
                    <a:pt x="5921407" y="295138"/>
                    <a:pt x="6168009" y="57204"/>
                    <a:pt x="6469952" y="9102"/>
                  </a:cubicBezTo>
                  <a:cubicBezTo>
                    <a:pt x="6766941" y="-38237"/>
                    <a:pt x="7055930" y="107591"/>
                    <a:pt x="7324440" y="249609"/>
                  </a:cubicBezTo>
                  <a:cubicBezTo>
                    <a:pt x="7573423" y="381339"/>
                    <a:pt x="8350663" y="978843"/>
                    <a:pt x="8461153" y="341239"/>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1" name="Freeform: Shape 140">
              <a:extLst>
                <a:ext uri="{FF2B5EF4-FFF2-40B4-BE49-F238E27FC236}">
                  <a16:creationId xmlns:a16="http://schemas.microsoft.com/office/drawing/2014/main" id="{D51A8362-1015-4554-B401-3AD5A3FD5358}"/>
                </a:ext>
              </a:extLst>
            </p:cNvPr>
            <p:cNvSpPr/>
            <p:nvPr/>
          </p:nvSpPr>
          <p:spPr>
            <a:xfrm>
              <a:off x="3282279" y="7538061"/>
              <a:ext cx="8572500" cy="1362075"/>
            </a:xfrm>
            <a:custGeom>
              <a:avLst/>
              <a:gdLst>
                <a:gd name="connsiteX0" fmla="*/ 0 w 8572500"/>
                <a:gd name="connsiteY0" fmla="*/ 942618 h 1362075"/>
                <a:gd name="connsiteX1" fmla="*/ 1382554 w 8572500"/>
                <a:gd name="connsiteY1" fmla="*/ 1346383 h 1362075"/>
                <a:gd name="connsiteX2" fmla="*/ 2400395 w 8572500"/>
                <a:gd name="connsiteY2" fmla="*/ 945094 h 1362075"/>
                <a:gd name="connsiteX3" fmla="*/ 2603849 w 8572500"/>
                <a:gd name="connsiteY3" fmla="*/ 791742 h 1362075"/>
                <a:gd name="connsiteX4" fmla="*/ 3078385 w 8572500"/>
                <a:gd name="connsiteY4" fmla="*/ 485894 h 1362075"/>
                <a:gd name="connsiteX5" fmla="*/ 3239834 w 8572500"/>
                <a:gd name="connsiteY5" fmla="*/ 444365 h 1362075"/>
                <a:gd name="connsiteX6" fmla="*/ 4186714 w 8572500"/>
                <a:gd name="connsiteY6" fmla="*/ 825651 h 1362075"/>
                <a:gd name="connsiteX7" fmla="*/ 4381691 w 8572500"/>
                <a:gd name="connsiteY7" fmla="*/ 1013960 h 1362075"/>
                <a:gd name="connsiteX8" fmla="*/ 5047965 w 8572500"/>
                <a:gd name="connsiteY8" fmla="*/ 1167122 h 1362075"/>
                <a:gd name="connsiteX9" fmla="*/ 5583175 w 8572500"/>
                <a:gd name="connsiteY9" fmla="*/ 788694 h 1362075"/>
                <a:gd name="connsiteX10" fmla="*/ 5794820 w 8572500"/>
                <a:gd name="connsiteY10" fmla="*/ 566952 h 1362075"/>
                <a:gd name="connsiteX11" fmla="*/ 6563297 w 8572500"/>
                <a:gd name="connsiteY11" fmla="*/ 19931 h 1362075"/>
                <a:gd name="connsiteX12" fmla="*/ 6808280 w 8572500"/>
                <a:gd name="connsiteY12" fmla="*/ 1929 h 1362075"/>
                <a:gd name="connsiteX13" fmla="*/ 7203853 w 8572500"/>
                <a:gd name="connsiteY13" fmla="*/ 94798 h 1362075"/>
                <a:gd name="connsiteX14" fmla="*/ 7418642 w 8572500"/>
                <a:gd name="connsiteY14" fmla="*/ 191381 h 1362075"/>
                <a:gd name="connsiteX15" fmla="*/ 7893273 w 8572500"/>
                <a:gd name="connsiteY15" fmla="*/ 476750 h 1362075"/>
                <a:gd name="connsiteX16" fmla="*/ 8572881 w 8572500"/>
                <a:gd name="connsiteY16" fmla="*/ 347591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572500" h="1362075">
                  <a:moveTo>
                    <a:pt x="0" y="942618"/>
                  </a:moveTo>
                  <a:cubicBezTo>
                    <a:pt x="382524" y="1266658"/>
                    <a:pt x="899827" y="1413915"/>
                    <a:pt x="1382554" y="1346383"/>
                  </a:cubicBezTo>
                  <a:cubicBezTo>
                    <a:pt x="1749933" y="1294948"/>
                    <a:pt x="2107502" y="1149215"/>
                    <a:pt x="2400395" y="945094"/>
                  </a:cubicBezTo>
                  <a:cubicBezTo>
                    <a:pt x="2470785" y="896041"/>
                    <a:pt x="2537936" y="843462"/>
                    <a:pt x="2603849" y="791742"/>
                  </a:cubicBezTo>
                  <a:cubicBezTo>
                    <a:pt x="2756059" y="672203"/>
                    <a:pt x="2900077" y="552664"/>
                    <a:pt x="3078385" y="485894"/>
                  </a:cubicBezTo>
                  <a:cubicBezTo>
                    <a:pt x="3131630" y="465987"/>
                    <a:pt x="3185446" y="452080"/>
                    <a:pt x="3239834" y="444365"/>
                  </a:cubicBezTo>
                  <a:cubicBezTo>
                    <a:pt x="3575971" y="397121"/>
                    <a:pt x="3929729" y="567142"/>
                    <a:pt x="4186714" y="825651"/>
                  </a:cubicBezTo>
                  <a:cubicBezTo>
                    <a:pt x="4253389" y="892326"/>
                    <a:pt x="4317206" y="956905"/>
                    <a:pt x="4381691" y="1013960"/>
                  </a:cubicBezTo>
                  <a:cubicBezTo>
                    <a:pt x="4563523" y="1175028"/>
                    <a:pt x="4752594" y="1274564"/>
                    <a:pt x="5047965" y="1167122"/>
                  </a:cubicBezTo>
                  <a:cubicBezTo>
                    <a:pt x="5250656" y="1092732"/>
                    <a:pt x="5422678" y="949000"/>
                    <a:pt x="5583175" y="788694"/>
                  </a:cubicBezTo>
                  <a:cubicBezTo>
                    <a:pt x="5655469" y="716590"/>
                    <a:pt x="5725383" y="641056"/>
                    <a:pt x="5794820" y="566952"/>
                  </a:cubicBezTo>
                  <a:cubicBezTo>
                    <a:pt x="6017419" y="329303"/>
                    <a:pt x="6265164" y="88320"/>
                    <a:pt x="6563297" y="19931"/>
                  </a:cubicBezTo>
                  <a:cubicBezTo>
                    <a:pt x="6645593" y="1357"/>
                    <a:pt x="6727318" y="-3119"/>
                    <a:pt x="6808280" y="1929"/>
                  </a:cubicBezTo>
                  <a:cubicBezTo>
                    <a:pt x="6941915" y="10406"/>
                    <a:pt x="7073456" y="45744"/>
                    <a:pt x="7203853" y="94798"/>
                  </a:cubicBezTo>
                  <a:cubicBezTo>
                    <a:pt x="7276719" y="122134"/>
                    <a:pt x="7348442" y="155567"/>
                    <a:pt x="7418642" y="191381"/>
                  </a:cubicBezTo>
                  <a:cubicBezTo>
                    <a:pt x="7525417" y="245864"/>
                    <a:pt x="7707154" y="378166"/>
                    <a:pt x="7893273" y="476750"/>
                  </a:cubicBezTo>
                  <a:cubicBezTo>
                    <a:pt x="8177594" y="627436"/>
                    <a:pt x="8484680" y="710494"/>
                    <a:pt x="8572881" y="34759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2" name="Freeform: Shape 141">
              <a:extLst>
                <a:ext uri="{FF2B5EF4-FFF2-40B4-BE49-F238E27FC236}">
                  <a16:creationId xmlns:a16="http://schemas.microsoft.com/office/drawing/2014/main" id="{D07C5618-DF07-4CD0-B1C7-70967D3138DA}"/>
                </a:ext>
              </a:extLst>
            </p:cNvPr>
            <p:cNvSpPr/>
            <p:nvPr/>
          </p:nvSpPr>
          <p:spPr>
            <a:xfrm>
              <a:off x="3157882" y="7531677"/>
              <a:ext cx="8677275" cy="1266825"/>
            </a:xfrm>
            <a:custGeom>
              <a:avLst/>
              <a:gdLst>
                <a:gd name="connsiteX0" fmla="*/ 0 w 8677275"/>
                <a:gd name="connsiteY0" fmla="*/ 854133 h 1266825"/>
                <a:gd name="connsiteX1" fmla="*/ 1407033 w 8677275"/>
                <a:gd name="connsiteY1" fmla="*/ 1251516 h 1266825"/>
                <a:gd name="connsiteX2" fmla="*/ 2447068 w 8677275"/>
                <a:gd name="connsiteY2" fmla="*/ 878327 h 1266825"/>
                <a:gd name="connsiteX3" fmla="*/ 2654141 w 8677275"/>
                <a:gd name="connsiteY3" fmla="*/ 762503 h 1266825"/>
                <a:gd name="connsiteX4" fmla="*/ 3119723 w 8677275"/>
                <a:gd name="connsiteY4" fmla="*/ 551238 h 1266825"/>
                <a:gd name="connsiteX5" fmla="*/ 3276410 w 8677275"/>
                <a:gd name="connsiteY5" fmla="*/ 531712 h 1266825"/>
                <a:gd name="connsiteX6" fmla="*/ 4233577 w 8677275"/>
                <a:gd name="connsiteY6" fmla="*/ 935953 h 1266825"/>
                <a:gd name="connsiteX7" fmla="*/ 4441698 w 8677275"/>
                <a:gd name="connsiteY7" fmla="*/ 1105307 h 1266825"/>
                <a:gd name="connsiteX8" fmla="*/ 5123021 w 8677275"/>
                <a:gd name="connsiteY8" fmla="*/ 1216274 h 1266825"/>
                <a:gd name="connsiteX9" fmla="*/ 5668423 w 8677275"/>
                <a:gd name="connsiteY9" fmla="*/ 832511 h 1266825"/>
                <a:gd name="connsiteX10" fmla="*/ 5885974 w 8677275"/>
                <a:gd name="connsiteY10" fmla="*/ 609626 h 1266825"/>
                <a:gd name="connsiteX11" fmla="*/ 6656928 w 8677275"/>
                <a:gd name="connsiteY11" fmla="*/ 38126 h 1266825"/>
                <a:gd name="connsiteX12" fmla="*/ 6898005 w 8677275"/>
                <a:gd name="connsiteY12" fmla="*/ 598 h 1266825"/>
                <a:gd name="connsiteX13" fmla="*/ 7292817 w 8677275"/>
                <a:gd name="connsiteY13" fmla="*/ 53557 h 1266825"/>
                <a:gd name="connsiteX14" fmla="*/ 7513225 w 8677275"/>
                <a:gd name="connsiteY14" fmla="*/ 140615 h 1266825"/>
                <a:gd name="connsiteX15" fmla="*/ 7988713 w 8677275"/>
                <a:gd name="connsiteY15" fmla="*/ 439700 h 1266825"/>
                <a:gd name="connsiteX16" fmla="*/ 8684895 w 8677275"/>
                <a:gd name="connsiteY16" fmla="*/ 361595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77275" h="1266825">
                  <a:moveTo>
                    <a:pt x="0" y="854133"/>
                  </a:moveTo>
                  <a:cubicBezTo>
                    <a:pt x="386048" y="1176935"/>
                    <a:pt x="923068" y="1334860"/>
                    <a:pt x="1407033" y="1251516"/>
                  </a:cubicBezTo>
                  <a:cubicBezTo>
                    <a:pt x="1782032" y="1186937"/>
                    <a:pt x="2145887" y="1039109"/>
                    <a:pt x="2447068" y="878327"/>
                  </a:cubicBezTo>
                  <a:cubicBezTo>
                    <a:pt x="2518791" y="840036"/>
                    <a:pt x="2587276" y="800412"/>
                    <a:pt x="2654141" y="762503"/>
                  </a:cubicBezTo>
                  <a:cubicBezTo>
                    <a:pt x="2807208" y="675635"/>
                    <a:pt x="2946654" y="590195"/>
                    <a:pt x="3119723" y="551238"/>
                  </a:cubicBezTo>
                  <a:cubicBezTo>
                    <a:pt x="3171254" y="539618"/>
                    <a:pt x="3223451" y="532760"/>
                    <a:pt x="3276410" y="531712"/>
                  </a:cubicBezTo>
                  <a:cubicBezTo>
                    <a:pt x="3605689" y="525235"/>
                    <a:pt x="3961543" y="700019"/>
                    <a:pt x="4233577" y="935953"/>
                  </a:cubicBezTo>
                  <a:cubicBezTo>
                    <a:pt x="4304253" y="997199"/>
                    <a:pt x="4373023" y="1054825"/>
                    <a:pt x="4441698" y="1105307"/>
                  </a:cubicBezTo>
                  <a:cubicBezTo>
                    <a:pt x="4633722" y="1246468"/>
                    <a:pt x="4830985" y="1327907"/>
                    <a:pt x="5123021" y="1216274"/>
                  </a:cubicBezTo>
                  <a:cubicBezTo>
                    <a:pt x="5327619" y="1138073"/>
                    <a:pt x="5503640" y="993293"/>
                    <a:pt x="5668423" y="832511"/>
                  </a:cubicBezTo>
                  <a:cubicBezTo>
                    <a:pt x="5742623" y="760121"/>
                    <a:pt x="5814632" y="684302"/>
                    <a:pt x="5885974" y="609626"/>
                  </a:cubicBezTo>
                  <a:cubicBezTo>
                    <a:pt x="6113527" y="371025"/>
                    <a:pt x="6362319" y="126042"/>
                    <a:pt x="6656928" y="38126"/>
                  </a:cubicBezTo>
                  <a:cubicBezTo>
                    <a:pt x="6737795" y="14028"/>
                    <a:pt x="6818281" y="3265"/>
                    <a:pt x="6898005" y="598"/>
                  </a:cubicBezTo>
                  <a:cubicBezTo>
                    <a:pt x="7030308" y="-3784"/>
                    <a:pt x="7160895" y="16124"/>
                    <a:pt x="7292817" y="53557"/>
                  </a:cubicBezTo>
                  <a:cubicBezTo>
                    <a:pt x="7367683" y="74798"/>
                    <a:pt x="7441406" y="105182"/>
                    <a:pt x="7513225" y="140615"/>
                  </a:cubicBezTo>
                  <a:cubicBezTo>
                    <a:pt x="7627715" y="197099"/>
                    <a:pt x="7807928" y="335306"/>
                    <a:pt x="7988713" y="439700"/>
                  </a:cubicBezTo>
                  <a:cubicBezTo>
                    <a:pt x="8268462" y="601244"/>
                    <a:pt x="8575072" y="703829"/>
                    <a:pt x="8684895" y="36159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3" name="Freeform: Shape 142">
              <a:extLst>
                <a:ext uri="{FF2B5EF4-FFF2-40B4-BE49-F238E27FC236}">
                  <a16:creationId xmlns:a16="http://schemas.microsoft.com/office/drawing/2014/main" id="{4943529A-19F8-4452-A1D4-390F62BAB769}"/>
                </a:ext>
              </a:extLst>
            </p:cNvPr>
            <p:cNvSpPr/>
            <p:nvPr/>
          </p:nvSpPr>
          <p:spPr>
            <a:xfrm>
              <a:off x="3033581" y="7514236"/>
              <a:ext cx="8791575" cy="1333500"/>
            </a:xfrm>
            <a:custGeom>
              <a:avLst/>
              <a:gdLst>
                <a:gd name="connsiteX0" fmla="*/ 0 w 8791575"/>
                <a:gd name="connsiteY0" fmla="*/ 776800 h 1333500"/>
                <a:gd name="connsiteX1" fmla="*/ 1431512 w 8791575"/>
                <a:gd name="connsiteY1" fmla="*/ 1167896 h 1333500"/>
                <a:gd name="connsiteX2" fmla="*/ 2493740 w 8791575"/>
                <a:gd name="connsiteY2" fmla="*/ 822901 h 1333500"/>
                <a:gd name="connsiteX3" fmla="*/ 2704338 w 8791575"/>
                <a:gd name="connsiteY3" fmla="*/ 744700 h 1333500"/>
                <a:gd name="connsiteX4" fmla="*/ 3160967 w 8791575"/>
                <a:gd name="connsiteY4" fmla="*/ 627924 h 1333500"/>
                <a:gd name="connsiteX5" fmla="*/ 3312890 w 8791575"/>
                <a:gd name="connsiteY5" fmla="*/ 630305 h 1333500"/>
                <a:gd name="connsiteX6" fmla="*/ 4280345 w 8791575"/>
                <a:gd name="connsiteY6" fmla="*/ 1057501 h 1333500"/>
                <a:gd name="connsiteX7" fmla="*/ 4501610 w 8791575"/>
                <a:gd name="connsiteY7" fmla="*/ 1207901 h 1333500"/>
                <a:gd name="connsiteX8" fmla="*/ 5197983 w 8791575"/>
                <a:gd name="connsiteY8" fmla="*/ 1276672 h 1333500"/>
                <a:gd name="connsiteX9" fmla="*/ 5753576 w 8791575"/>
                <a:gd name="connsiteY9" fmla="*/ 887575 h 1333500"/>
                <a:gd name="connsiteX10" fmla="*/ 5977033 w 8791575"/>
                <a:gd name="connsiteY10" fmla="*/ 663452 h 1333500"/>
                <a:gd name="connsiteX11" fmla="*/ 6750463 w 8791575"/>
                <a:gd name="connsiteY11" fmla="*/ 67473 h 1333500"/>
                <a:gd name="connsiteX12" fmla="*/ 6987540 w 8791575"/>
                <a:gd name="connsiteY12" fmla="*/ 10418 h 1333500"/>
                <a:gd name="connsiteX13" fmla="*/ 7381494 w 8791575"/>
                <a:gd name="connsiteY13" fmla="*/ 23372 h 1333500"/>
                <a:gd name="connsiteX14" fmla="*/ 7607523 w 8791575"/>
                <a:gd name="connsiteY14" fmla="*/ 100906 h 1333500"/>
                <a:gd name="connsiteX15" fmla="*/ 8083963 w 8791575"/>
                <a:gd name="connsiteY15" fmla="*/ 413611 h 1333500"/>
                <a:gd name="connsiteX16" fmla="*/ 8796719 w 8791575"/>
                <a:gd name="connsiteY16" fmla="*/ 386465 h 133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75" h="1333500">
                  <a:moveTo>
                    <a:pt x="0" y="776800"/>
                  </a:moveTo>
                  <a:cubicBezTo>
                    <a:pt x="389573" y="1098364"/>
                    <a:pt x="946309" y="1266670"/>
                    <a:pt x="1431512" y="1167896"/>
                  </a:cubicBezTo>
                  <a:cubicBezTo>
                    <a:pt x="1814132" y="1089982"/>
                    <a:pt x="2183606" y="940058"/>
                    <a:pt x="2493740" y="822901"/>
                  </a:cubicBezTo>
                  <a:cubicBezTo>
                    <a:pt x="2566511" y="795373"/>
                    <a:pt x="2636330" y="768799"/>
                    <a:pt x="2704338" y="744700"/>
                  </a:cubicBezTo>
                  <a:cubicBezTo>
                    <a:pt x="2857405" y="690408"/>
                    <a:pt x="2993041" y="639068"/>
                    <a:pt x="3160967" y="627924"/>
                  </a:cubicBezTo>
                  <a:cubicBezTo>
                    <a:pt x="3210687" y="624590"/>
                    <a:pt x="3261360" y="624781"/>
                    <a:pt x="3312890" y="630305"/>
                  </a:cubicBezTo>
                  <a:cubicBezTo>
                    <a:pt x="3635502" y="664786"/>
                    <a:pt x="3993833" y="843665"/>
                    <a:pt x="4280345" y="1057501"/>
                  </a:cubicBezTo>
                  <a:cubicBezTo>
                    <a:pt x="4355116" y="1113318"/>
                    <a:pt x="4428554" y="1163991"/>
                    <a:pt x="4501610" y="1207901"/>
                  </a:cubicBezTo>
                  <a:cubicBezTo>
                    <a:pt x="4703541" y="1329250"/>
                    <a:pt x="4909185" y="1391924"/>
                    <a:pt x="5197983" y="1276672"/>
                  </a:cubicBezTo>
                  <a:cubicBezTo>
                    <a:pt x="5404485" y="1194280"/>
                    <a:pt x="5584508" y="1048929"/>
                    <a:pt x="5753576" y="887575"/>
                  </a:cubicBezTo>
                  <a:cubicBezTo>
                    <a:pt x="5829776" y="814900"/>
                    <a:pt x="5903691" y="738890"/>
                    <a:pt x="5977033" y="663452"/>
                  </a:cubicBezTo>
                  <a:cubicBezTo>
                    <a:pt x="6209538" y="423803"/>
                    <a:pt x="6459379" y="175486"/>
                    <a:pt x="6750463" y="67473"/>
                  </a:cubicBezTo>
                  <a:cubicBezTo>
                    <a:pt x="6829901" y="38041"/>
                    <a:pt x="6909150" y="20800"/>
                    <a:pt x="6987540" y="10418"/>
                  </a:cubicBezTo>
                  <a:cubicBezTo>
                    <a:pt x="7118509" y="-6917"/>
                    <a:pt x="7248335" y="-2631"/>
                    <a:pt x="7381494" y="23372"/>
                  </a:cubicBezTo>
                  <a:cubicBezTo>
                    <a:pt x="7458551" y="38422"/>
                    <a:pt x="7533989" y="65758"/>
                    <a:pt x="7607523" y="100906"/>
                  </a:cubicBezTo>
                  <a:cubicBezTo>
                    <a:pt x="7729633" y="159389"/>
                    <a:pt x="7908417" y="303598"/>
                    <a:pt x="8083963" y="413611"/>
                  </a:cubicBezTo>
                  <a:cubicBezTo>
                    <a:pt x="8359140" y="586109"/>
                    <a:pt x="8665178" y="708029"/>
                    <a:pt x="8796719" y="38646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4" name="Freeform: Shape 143">
              <a:extLst>
                <a:ext uri="{FF2B5EF4-FFF2-40B4-BE49-F238E27FC236}">
                  <a16:creationId xmlns:a16="http://schemas.microsoft.com/office/drawing/2014/main" id="{E56172BD-E554-4827-B0A6-2E8A29138BCD}"/>
                </a:ext>
              </a:extLst>
            </p:cNvPr>
            <p:cNvSpPr/>
            <p:nvPr/>
          </p:nvSpPr>
          <p:spPr>
            <a:xfrm>
              <a:off x="2909280" y="7483646"/>
              <a:ext cx="8905875" cy="1419225"/>
            </a:xfrm>
            <a:custGeom>
              <a:avLst/>
              <a:gdLst>
                <a:gd name="connsiteX0" fmla="*/ 0 w 8905875"/>
                <a:gd name="connsiteY0" fmla="*/ 712617 h 1419225"/>
                <a:gd name="connsiteX1" fmla="*/ 1455896 w 8905875"/>
                <a:gd name="connsiteY1" fmla="*/ 1097332 h 1419225"/>
                <a:gd name="connsiteX2" fmla="*/ 2540318 w 8905875"/>
                <a:gd name="connsiteY2" fmla="*/ 780435 h 1419225"/>
                <a:gd name="connsiteX3" fmla="*/ 2754535 w 8905875"/>
                <a:gd name="connsiteY3" fmla="*/ 739763 h 1419225"/>
                <a:gd name="connsiteX4" fmla="*/ 3202305 w 8905875"/>
                <a:gd name="connsiteY4" fmla="*/ 717570 h 1419225"/>
                <a:gd name="connsiteX5" fmla="*/ 3349466 w 8905875"/>
                <a:gd name="connsiteY5" fmla="*/ 741859 h 1419225"/>
                <a:gd name="connsiteX6" fmla="*/ 4327303 w 8905875"/>
                <a:gd name="connsiteY6" fmla="*/ 1192010 h 1419225"/>
                <a:gd name="connsiteX7" fmla="*/ 4561713 w 8905875"/>
                <a:gd name="connsiteY7" fmla="*/ 1323455 h 1419225"/>
                <a:gd name="connsiteX8" fmla="*/ 5273136 w 8905875"/>
                <a:gd name="connsiteY8" fmla="*/ 1350030 h 1419225"/>
                <a:gd name="connsiteX9" fmla="*/ 5838920 w 8905875"/>
                <a:gd name="connsiteY9" fmla="*/ 955600 h 1419225"/>
                <a:gd name="connsiteX10" fmla="*/ 6068282 w 8905875"/>
                <a:gd name="connsiteY10" fmla="*/ 730333 h 1419225"/>
                <a:gd name="connsiteX11" fmla="*/ 6844189 w 8905875"/>
                <a:gd name="connsiteY11" fmla="*/ 109970 h 1419225"/>
                <a:gd name="connsiteX12" fmla="*/ 7077361 w 8905875"/>
                <a:gd name="connsiteY12" fmla="*/ 33389 h 1419225"/>
                <a:gd name="connsiteX13" fmla="*/ 7470458 w 8905875"/>
                <a:gd name="connsiteY13" fmla="*/ 6433 h 1419225"/>
                <a:gd name="connsiteX14" fmla="*/ 7702106 w 8905875"/>
                <a:gd name="connsiteY14" fmla="*/ 74442 h 1419225"/>
                <a:gd name="connsiteX15" fmla="*/ 8179499 w 8905875"/>
                <a:gd name="connsiteY15" fmla="*/ 400864 h 1419225"/>
                <a:gd name="connsiteX16" fmla="*/ 8908828 w 8905875"/>
                <a:gd name="connsiteY16" fmla="*/ 424771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905875" h="1419225">
                  <a:moveTo>
                    <a:pt x="0" y="712617"/>
                  </a:moveTo>
                  <a:cubicBezTo>
                    <a:pt x="393097" y="1032943"/>
                    <a:pt x="969455" y="1211346"/>
                    <a:pt x="1455896" y="1097332"/>
                  </a:cubicBezTo>
                  <a:cubicBezTo>
                    <a:pt x="1846136" y="1005892"/>
                    <a:pt x="2220468" y="853682"/>
                    <a:pt x="2540318" y="780435"/>
                  </a:cubicBezTo>
                  <a:cubicBezTo>
                    <a:pt x="2614136" y="763576"/>
                    <a:pt x="2684812" y="749860"/>
                    <a:pt x="2754535" y="739763"/>
                  </a:cubicBezTo>
                  <a:cubicBezTo>
                    <a:pt x="2906840" y="717570"/>
                    <a:pt x="3039237" y="700711"/>
                    <a:pt x="3202305" y="717570"/>
                  </a:cubicBezTo>
                  <a:cubicBezTo>
                    <a:pt x="3250216" y="722523"/>
                    <a:pt x="3299365" y="729857"/>
                    <a:pt x="3349466" y="741859"/>
                  </a:cubicBezTo>
                  <a:cubicBezTo>
                    <a:pt x="3665506" y="817677"/>
                    <a:pt x="4026408" y="1000177"/>
                    <a:pt x="4327303" y="1192010"/>
                  </a:cubicBezTo>
                  <a:cubicBezTo>
                    <a:pt x="4406170" y="1242302"/>
                    <a:pt x="4484275" y="1286212"/>
                    <a:pt x="4561713" y="1323455"/>
                  </a:cubicBezTo>
                  <a:cubicBezTo>
                    <a:pt x="4773359" y="1425087"/>
                    <a:pt x="4987576" y="1468807"/>
                    <a:pt x="5273136" y="1350030"/>
                  </a:cubicBezTo>
                  <a:cubicBezTo>
                    <a:pt x="5481447" y="1263448"/>
                    <a:pt x="5665566" y="1117525"/>
                    <a:pt x="5838920" y="955600"/>
                  </a:cubicBezTo>
                  <a:cubicBezTo>
                    <a:pt x="5917025" y="882733"/>
                    <a:pt x="5993035" y="806343"/>
                    <a:pt x="6068282" y="730333"/>
                  </a:cubicBezTo>
                  <a:cubicBezTo>
                    <a:pt x="6305741" y="489636"/>
                    <a:pt x="6556725" y="238081"/>
                    <a:pt x="6844189" y="109970"/>
                  </a:cubicBezTo>
                  <a:cubicBezTo>
                    <a:pt x="6922199" y="75204"/>
                    <a:pt x="7000209" y="51391"/>
                    <a:pt x="7077361" y="33389"/>
                  </a:cubicBezTo>
                  <a:cubicBezTo>
                    <a:pt x="7207091" y="3004"/>
                    <a:pt x="7336155" y="-8331"/>
                    <a:pt x="7470458" y="6433"/>
                  </a:cubicBezTo>
                  <a:cubicBezTo>
                    <a:pt x="7549706" y="15196"/>
                    <a:pt x="7626954" y="39580"/>
                    <a:pt x="7702106" y="74442"/>
                  </a:cubicBezTo>
                  <a:cubicBezTo>
                    <a:pt x="7831932" y="134735"/>
                    <a:pt x="8009192" y="285230"/>
                    <a:pt x="8179499" y="400864"/>
                  </a:cubicBezTo>
                  <a:cubicBezTo>
                    <a:pt x="8450008" y="584410"/>
                    <a:pt x="8755666" y="725666"/>
                    <a:pt x="8908828" y="42477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5" name="Freeform: Shape 144">
              <a:extLst>
                <a:ext uri="{FF2B5EF4-FFF2-40B4-BE49-F238E27FC236}">
                  <a16:creationId xmlns:a16="http://schemas.microsoft.com/office/drawing/2014/main" id="{AB3E624F-E14C-410E-87A1-A21D38BC9818}"/>
                </a:ext>
              </a:extLst>
            </p:cNvPr>
            <p:cNvSpPr/>
            <p:nvPr/>
          </p:nvSpPr>
          <p:spPr>
            <a:xfrm>
              <a:off x="2784884" y="7441813"/>
              <a:ext cx="9020175" cy="1514475"/>
            </a:xfrm>
            <a:custGeom>
              <a:avLst/>
              <a:gdLst>
                <a:gd name="connsiteX0" fmla="*/ 0 w 9020175"/>
                <a:gd name="connsiteY0" fmla="*/ 659581 h 1514475"/>
                <a:gd name="connsiteX1" fmla="*/ 1480376 w 9020175"/>
                <a:gd name="connsiteY1" fmla="*/ 1038009 h 1514475"/>
                <a:gd name="connsiteX2" fmla="*/ 2586895 w 9020175"/>
                <a:gd name="connsiteY2" fmla="*/ 749211 h 1514475"/>
                <a:gd name="connsiteX3" fmla="*/ 2804731 w 9020175"/>
                <a:gd name="connsiteY3" fmla="*/ 746067 h 1514475"/>
                <a:gd name="connsiteX4" fmla="*/ 3243548 w 9020175"/>
                <a:gd name="connsiteY4" fmla="*/ 818362 h 1514475"/>
                <a:gd name="connsiteX5" fmla="*/ 3385947 w 9020175"/>
                <a:gd name="connsiteY5" fmla="*/ 864654 h 1514475"/>
                <a:gd name="connsiteX6" fmla="*/ 4374071 w 9020175"/>
                <a:gd name="connsiteY6" fmla="*/ 1337665 h 1514475"/>
                <a:gd name="connsiteX7" fmla="*/ 4621625 w 9020175"/>
                <a:gd name="connsiteY7" fmla="*/ 1450060 h 1514475"/>
                <a:gd name="connsiteX8" fmla="*/ 5348097 w 9020175"/>
                <a:gd name="connsiteY8" fmla="*/ 1434439 h 1514475"/>
                <a:gd name="connsiteX9" fmla="*/ 5924074 w 9020175"/>
                <a:gd name="connsiteY9" fmla="*/ 1034770 h 1514475"/>
                <a:gd name="connsiteX10" fmla="*/ 6159341 w 9020175"/>
                <a:gd name="connsiteY10" fmla="*/ 808266 h 1514475"/>
                <a:gd name="connsiteX11" fmla="*/ 6937629 w 9020175"/>
                <a:gd name="connsiteY11" fmla="*/ 163423 h 1514475"/>
                <a:gd name="connsiteX12" fmla="*/ 7166896 w 9020175"/>
                <a:gd name="connsiteY12" fmla="*/ 67221 h 1514475"/>
                <a:gd name="connsiteX13" fmla="*/ 7559136 w 9020175"/>
                <a:gd name="connsiteY13" fmla="*/ 355 h 1514475"/>
                <a:gd name="connsiteX14" fmla="*/ 7796308 w 9020175"/>
                <a:gd name="connsiteY14" fmla="*/ 58839 h 1514475"/>
                <a:gd name="connsiteX15" fmla="*/ 8274558 w 9020175"/>
                <a:gd name="connsiteY15" fmla="*/ 398881 h 1514475"/>
                <a:gd name="connsiteX16" fmla="*/ 9020461 w 9020175"/>
                <a:gd name="connsiteY16" fmla="*/ 473748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020175" h="1514475">
                  <a:moveTo>
                    <a:pt x="0" y="659581"/>
                  </a:moveTo>
                  <a:cubicBezTo>
                    <a:pt x="396716" y="978668"/>
                    <a:pt x="992600" y="1166977"/>
                    <a:pt x="1480376" y="1038009"/>
                  </a:cubicBezTo>
                  <a:cubicBezTo>
                    <a:pt x="1878139" y="932853"/>
                    <a:pt x="2257044" y="777690"/>
                    <a:pt x="2586895" y="749211"/>
                  </a:cubicBezTo>
                  <a:cubicBezTo>
                    <a:pt x="2661571" y="742734"/>
                    <a:pt x="2733104" y="741781"/>
                    <a:pt x="2804731" y="746067"/>
                  </a:cubicBezTo>
                  <a:cubicBezTo>
                    <a:pt x="2955608" y="755021"/>
                    <a:pt x="3085433" y="773404"/>
                    <a:pt x="3243548" y="818362"/>
                  </a:cubicBezTo>
                  <a:cubicBezTo>
                    <a:pt x="3289649" y="831507"/>
                    <a:pt x="3337370" y="846175"/>
                    <a:pt x="3385947" y="864654"/>
                  </a:cubicBezTo>
                  <a:cubicBezTo>
                    <a:pt x="3695510" y="982192"/>
                    <a:pt x="4058888" y="1167835"/>
                    <a:pt x="4374071" y="1337665"/>
                  </a:cubicBezTo>
                  <a:cubicBezTo>
                    <a:pt x="4457129" y="1382433"/>
                    <a:pt x="4539711" y="1419675"/>
                    <a:pt x="4621625" y="1450060"/>
                  </a:cubicBezTo>
                  <a:cubicBezTo>
                    <a:pt x="4842796" y="1532261"/>
                    <a:pt x="5065681" y="1556645"/>
                    <a:pt x="5348097" y="1434439"/>
                  </a:cubicBezTo>
                  <a:cubicBezTo>
                    <a:pt x="5558219" y="1343571"/>
                    <a:pt x="5746433" y="1197076"/>
                    <a:pt x="5924074" y="1034770"/>
                  </a:cubicBezTo>
                  <a:cubicBezTo>
                    <a:pt x="6004179" y="961618"/>
                    <a:pt x="6082189" y="885037"/>
                    <a:pt x="6159341" y="808266"/>
                  </a:cubicBezTo>
                  <a:cubicBezTo>
                    <a:pt x="6401848" y="566616"/>
                    <a:pt x="6653879" y="311823"/>
                    <a:pt x="6937629" y="163423"/>
                  </a:cubicBezTo>
                  <a:cubicBezTo>
                    <a:pt x="7014210" y="123323"/>
                    <a:pt x="7091077" y="92938"/>
                    <a:pt x="7166896" y="67221"/>
                  </a:cubicBezTo>
                  <a:cubicBezTo>
                    <a:pt x="7295293" y="23691"/>
                    <a:pt x="7423690" y="-3455"/>
                    <a:pt x="7559136" y="355"/>
                  </a:cubicBezTo>
                  <a:cubicBezTo>
                    <a:pt x="7640574" y="2641"/>
                    <a:pt x="7719632" y="24168"/>
                    <a:pt x="7796308" y="58839"/>
                  </a:cubicBezTo>
                  <a:cubicBezTo>
                    <a:pt x="7933849" y="120942"/>
                    <a:pt x="8109395" y="277914"/>
                    <a:pt x="8274558" y="398881"/>
                  </a:cubicBezTo>
                  <a:cubicBezTo>
                    <a:pt x="8540306" y="593667"/>
                    <a:pt x="8845582" y="753973"/>
                    <a:pt x="9020461" y="473748"/>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6" name="Freeform: Shape 145">
              <a:extLst>
                <a:ext uri="{FF2B5EF4-FFF2-40B4-BE49-F238E27FC236}">
                  <a16:creationId xmlns:a16="http://schemas.microsoft.com/office/drawing/2014/main" id="{BEB49AF7-A8FD-4DE3-B93E-57FCE38821B4}"/>
                </a:ext>
              </a:extLst>
            </p:cNvPr>
            <p:cNvSpPr/>
            <p:nvPr/>
          </p:nvSpPr>
          <p:spPr>
            <a:xfrm>
              <a:off x="2660582" y="7393939"/>
              <a:ext cx="9124950" cy="1619250"/>
            </a:xfrm>
            <a:custGeom>
              <a:avLst/>
              <a:gdLst>
                <a:gd name="connsiteX0" fmla="*/ 0 w 9124950"/>
                <a:gd name="connsiteY0" fmla="*/ 612680 h 1619250"/>
                <a:gd name="connsiteX1" fmla="*/ 1504855 w 9124950"/>
                <a:gd name="connsiteY1" fmla="*/ 984727 h 1619250"/>
                <a:gd name="connsiteX2" fmla="*/ 2633567 w 9124950"/>
                <a:gd name="connsiteY2" fmla="*/ 724123 h 1619250"/>
                <a:gd name="connsiteX3" fmla="*/ 2854928 w 9124950"/>
                <a:gd name="connsiteY3" fmla="*/ 758508 h 1619250"/>
                <a:gd name="connsiteX4" fmla="*/ 3284792 w 9124950"/>
                <a:gd name="connsiteY4" fmla="*/ 925386 h 1619250"/>
                <a:gd name="connsiteX5" fmla="*/ 3422333 w 9124950"/>
                <a:gd name="connsiteY5" fmla="*/ 993585 h 1619250"/>
                <a:gd name="connsiteX6" fmla="*/ 4420743 w 9124950"/>
                <a:gd name="connsiteY6" fmla="*/ 1489552 h 1619250"/>
                <a:gd name="connsiteX7" fmla="*/ 4681443 w 9124950"/>
                <a:gd name="connsiteY7" fmla="*/ 1582992 h 1619250"/>
                <a:gd name="connsiteX8" fmla="*/ 5422964 w 9124950"/>
                <a:gd name="connsiteY8" fmla="*/ 1525175 h 1619250"/>
                <a:gd name="connsiteX9" fmla="*/ 6009132 w 9124950"/>
                <a:gd name="connsiteY9" fmla="*/ 1120172 h 1619250"/>
                <a:gd name="connsiteX10" fmla="*/ 6250305 w 9124950"/>
                <a:gd name="connsiteY10" fmla="*/ 892525 h 1619250"/>
                <a:gd name="connsiteX11" fmla="*/ 7031070 w 9124950"/>
                <a:gd name="connsiteY11" fmla="*/ 223203 h 1619250"/>
                <a:gd name="connsiteX12" fmla="*/ 7256431 w 9124950"/>
                <a:gd name="connsiteY12" fmla="*/ 107474 h 1619250"/>
                <a:gd name="connsiteX13" fmla="*/ 7647909 w 9124950"/>
                <a:gd name="connsiteY13" fmla="*/ 604 h 1619250"/>
                <a:gd name="connsiteX14" fmla="*/ 7890701 w 9124950"/>
                <a:gd name="connsiteY14" fmla="*/ 49562 h 1619250"/>
                <a:gd name="connsiteX15" fmla="*/ 8369904 w 9124950"/>
                <a:gd name="connsiteY15" fmla="*/ 403321 h 1619250"/>
                <a:gd name="connsiteX16" fmla="*/ 9132380 w 9124950"/>
                <a:gd name="connsiteY16" fmla="*/ 529146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24950" h="1619250">
                  <a:moveTo>
                    <a:pt x="0" y="612680"/>
                  </a:moveTo>
                  <a:cubicBezTo>
                    <a:pt x="400241" y="930530"/>
                    <a:pt x="1015651" y="1128554"/>
                    <a:pt x="1504855" y="984727"/>
                  </a:cubicBezTo>
                  <a:cubicBezTo>
                    <a:pt x="1910239" y="865569"/>
                    <a:pt x="2293430" y="706978"/>
                    <a:pt x="2633567" y="724123"/>
                  </a:cubicBezTo>
                  <a:cubicBezTo>
                    <a:pt x="2709005" y="727933"/>
                    <a:pt x="2781491" y="739363"/>
                    <a:pt x="2854928" y="758508"/>
                  </a:cubicBezTo>
                  <a:cubicBezTo>
                    <a:pt x="3004471" y="797465"/>
                    <a:pt x="3131630" y="851948"/>
                    <a:pt x="3284792" y="925386"/>
                  </a:cubicBezTo>
                  <a:cubicBezTo>
                    <a:pt x="3329083" y="946627"/>
                    <a:pt x="3375279" y="968820"/>
                    <a:pt x="3422333" y="993585"/>
                  </a:cubicBezTo>
                  <a:cubicBezTo>
                    <a:pt x="3725228" y="1153224"/>
                    <a:pt x="4091369" y="1341533"/>
                    <a:pt x="4420743" y="1489552"/>
                  </a:cubicBezTo>
                  <a:cubicBezTo>
                    <a:pt x="4507992" y="1528795"/>
                    <a:pt x="4595051" y="1559465"/>
                    <a:pt x="4681443" y="1582992"/>
                  </a:cubicBezTo>
                  <a:cubicBezTo>
                    <a:pt x="4912138" y="1645952"/>
                    <a:pt x="5143691" y="1650715"/>
                    <a:pt x="5422964" y="1525175"/>
                  </a:cubicBezTo>
                  <a:cubicBezTo>
                    <a:pt x="5634800" y="1429925"/>
                    <a:pt x="5827205" y="1283050"/>
                    <a:pt x="6009132" y="1120172"/>
                  </a:cubicBezTo>
                  <a:cubicBezTo>
                    <a:pt x="6091143" y="1046735"/>
                    <a:pt x="6171152" y="969963"/>
                    <a:pt x="6250305" y="892525"/>
                  </a:cubicBezTo>
                  <a:cubicBezTo>
                    <a:pt x="6497765" y="649828"/>
                    <a:pt x="6751034" y="391986"/>
                    <a:pt x="7031070" y="223203"/>
                  </a:cubicBezTo>
                  <a:cubicBezTo>
                    <a:pt x="7106317" y="177864"/>
                    <a:pt x="7181850" y="140717"/>
                    <a:pt x="7256431" y="107474"/>
                  </a:cubicBezTo>
                  <a:cubicBezTo>
                    <a:pt x="7383590" y="50801"/>
                    <a:pt x="7511320" y="7652"/>
                    <a:pt x="7647909" y="604"/>
                  </a:cubicBezTo>
                  <a:cubicBezTo>
                    <a:pt x="7731633" y="-3682"/>
                    <a:pt x="7812500" y="15082"/>
                    <a:pt x="7890701" y="49562"/>
                  </a:cubicBezTo>
                  <a:cubicBezTo>
                    <a:pt x="8035957" y="113475"/>
                    <a:pt x="8209884" y="276924"/>
                    <a:pt x="8369904" y="403321"/>
                  </a:cubicBezTo>
                  <a:cubicBezTo>
                    <a:pt x="8630888" y="609442"/>
                    <a:pt x="8935879" y="788798"/>
                    <a:pt x="9132380" y="52914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7" name="Freeform: Shape 146">
              <a:extLst>
                <a:ext uri="{FF2B5EF4-FFF2-40B4-BE49-F238E27FC236}">
                  <a16:creationId xmlns:a16="http://schemas.microsoft.com/office/drawing/2014/main" id="{FAB001C5-A466-4FDF-B62C-9E7E50852A0F}"/>
                </a:ext>
              </a:extLst>
            </p:cNvPr>
            <p:cNvSpPr/>
            <p:nvPr/>
          </p:nvSpPr>
          <p:spPr>
            <a:xfrm>
              <a:off x="2536186" y="7343514"/>
              <a:ext cx="9239250" cy="1733550"/>
            </a:xfrm>
            <a:custGeom>
              <a:avLst/>
              <a:gdLst>
                <a:gd name="connsiteX0" fmla="*/ 0 w 9239250"/>
                <a:gd name="connsiteY0" fmla="*/ 568237 h 1733550"/>
                <a:gd name="connsiteX1" fmla="*/ 1529239 w 9239250"/>
                <a:gd name="connsiteY1" fmla="*/ 933997 h 1733550"/>
                <a:gd name="connsiteX2" fmla="*/ 2680145 w 9239250"/>
                <a:gd name="connsiteY2" fmla="*/ 701491 h 1733550"/>
                <a:gd name="connsiteX3" fmla="*/ 2905125 w 9239250"/>
                <a:gd name="connsiteY3" fmla="*/ 773405 h 1733550"/>
                <a:gd name="connsiteX4" fmla="*/ 3326035 w 9239250"/>
                <a:gd name="connsiteY4" fmla="*/ 1034771 h 1733550"/>
                <a:gd name="connsiteX5" fmla="*/ 3458813 w 9239250"/>
                <a:gd name="connsiteY5" fmla="*/ 1124973 h 1733550"/>
                <a:gd name="connsiteX6" fmla="*/ 4467511 w 9239250"/>
                <a:gd name="connsiteY6" fmla="*/ 1643895 h 1733550"/>
                <a:gd name="connsiteX7" fmla="*/ 4741355 w 9239250"/>
                <a:gd name="connsiteY7" fmla="*/ 1718380 h 1733550"/>
                <a:gd name="connsiteX8" fmla="*/ 5497925 w 9239250"/>
                <a:gd name="connsiteY8" fmla="*/ 1618368 h 1733550"/>
                <a:gd name="connsiteX9" fmla="*/ 6094286 w 9239250"/>
                <a:gd name="connsiteY9" fmla="*/ 1208031 h 1733550"/>
                <a:gd name="connsiteX10" fmla="*/ 6341364 w 9239250"/>
                <a:gd name="connsiteY10" fmla="*/ 979145 h 1733550"/>
                <a:gd name="connsiteX11" fmla="*/ 7124605 w 9239250"/>
                <a:gd name="connsiteY11" fmla="*/ 285439 h 1733550"/>
                <a:gd name="connsiteX12" fmla="*/ 7346062 w 9239250"/>
                <a:gd name="connsiteY12" fmla="*/ 150184 h 1733550"/>
                <a:gd name="connsiteX13" fmla="*/ 7736681 w 9239250"/>
                <a:gd name="connsiteY13" fmla="*/ 3404 h 1733550"/>
                <a:gd name="connsiteX14" fmla="*/ 7985093 w 9239250"/>
                <a:gd name="connsiteY14" fmla="*/ 42838 h 1733550"/>
                <a:gd name="connsiteX15" fmla="*/ 8465153 w 9239250"/>
                <a:gd name="connsiteY15" fmla="*/ 410217 h 1733550"/>
                <a:gd name="connsiteX16" fmla="*/ 9244298 w 9239250"/>
                <a:gd name="connsiteY16" fmla="*/ 587096 h 173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239250" h="1733550">
                  <a:moveTo>
                    <a:pt x="0" y="568237"/>
                  </a:moveTo>
                  <a:cubicBezTo>
                    <a:pt x="403765" y="884943"/>
                    <a:pt x="1038701" y="1092302"/>
                    <a:pt x="1529239" y="933997"/>
                  </a:cubicBezTo>
                  <a:cubicBezTo>
                    <a:pt x="1942052" y="800837"/>
                    <a:pt x="2330006" y="637864"/>
                    <a:pt x="2680145" y="701491"/>
                  </a:cubicBezTo>
                  <a:cubicBezTo>
                    <a:pt x="2756535" y="715398"/>
                    <a:pt x="2830068" y="739020"/>
                    <a:pt x="2905125" y="773405"/>
                  </a:cubicBezTo>
                  <a:cubicBezTo>
                    <a:pt x="3054001" y="841699"/>
                    <a:pt x="3178016" y="932758"/>
                    <a:pt x="3326035" y="1034771"/>
                  </a:cubicBezTo>
                  <a:cubicBezTo>
                    <a:pt x="3368612" y="1064108"/>
                    <a:pt x="3413189" y="1093731"/>
                    <a:pt x="3458813" y="1124973"/>
                  </a:cubicBezTo>
                  <a:cubicBezTo>
                    <a:pt x="3754850" y="1326903"/>
                    <a:pt x="4123944" y="1517593"/>
                    <a:pt x="4467511" y="1643895"/>
                  </a:cubicBezTo>
                  <a:cubicBezTo>
                    <a:pt x="4558951" y="1677518"/>
                    <a:pt x="4650391" y="1701712"/>
                    <a:pt x="4741355" y="1718380"/>
                  </a:cubicBezTo>
                  <a:cubicBezTo>
                    <a:pt x="4981480" y="1762386"/>
                    <a:pt x="5221700" y="1747241"/>
                    <a:pt x="5497925" y="1618368"/>
                  </a:cubicBezTo>
                  <a:cubicBezTo>
                    <a:pt x="5711571" y="1518736"/>
                    <a:pt x="5907977" y="1371480"/>
                    <a:pt x="6094286" y="1208031"/>
                  </a:cubicBezTo>
                  <a:cubicBezTo>
                    <a:pt x="6178296" y="1134403"/>
                    <a:pt x="6260306" y="1057250"/>
                    <a:pt x="6341364" y="979145"/>
                  </a:cubicBezTo>
                  <a:cubicBezTo>
                    <a:pt x="6593777" y="735400"/>
                    <a:pt x="6848285" y="474606"/>
                    <a:pt x="7124605" y="285439"/>
                  </a:cubicBezTo>
                  <a:cubicBezTo>
                    <a:pt x="7198424" y="234862"/>
                    <a:pt x="7272719" y="190951"/>
                    <a:pt x="7346062" y="150184"/>
                  </a:cubicBezTo>
                  <a:cubicBezTo>
                    <a:pt x="7471791" y="80176"/>
                    <a:pt x="7598950" y="21025"/>
                    <a:pt x="7736681" y="3404"/>
                  </a:cubicBezTo>
                  <a:cubicBezTo>
                    <a:pt x="7822597" y="-7550"/>
                    <a:pt x="7905274" y="8548"/>
                    <a:pt x="7985093" y="42838"/>
                  </a:cubicBezTo>
                  <a:cubicBezTo>
                    <a:pt x="8138160" y="108465"/>
                    <a:pt x="8310182" y="278581"/>
                    <a:pt x="8465153" y="410217"/>
                  </a:cubicBezTo>
                  <a:cubicBezTo>
                    <a:pt x="8721185" y="627768"/>
                    <a:pt x="9025985" y="825983"/>
                    <a:pt x="9244298" y="58709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8" name="Freeform: Shape 147">
              <a:extLst>
                <a:ext uri="{FF2B5EF4-FFF2-40B4-BE49-F238E27FC236}">
                  <a16:creationId xmlns:a16="http://schemas.microsoft.com/office/drawing/2014/main" id="{D50F392E-B807-4014-9211-3B2E6A83F7BC}"/>
                </a:ext>
              </a:extLst>
            </p:cNvPr>
            <p:cNvSpPr/>
            <p:nvPr/>
          </p:nvSpPr>
          <p:spPr>
            <a:xfrm>
              <a:off x="2411885" y="7291644"/>
              <a:ext cx="9353550" cy="1857375"/>
            </a:xfrm>
            <a:custGeom>
              <a:avLst/>
              <a:gdLst>
                <a:gd name="connsiteX0" fmla="*/ 0 w 9353550"/>
                <a:gd name="connsiteY0" fmla="*/ 525333 h 1857375"/>
                <a:gd name="connsiteX1" fmla="*/ 1553718 w 9353550"/>
                <a:gd name="connsiteY1" fmla="*/ 884806 h 1857375"/>
                <a:gd name="connsiteX2" fmla="*/ 2726817 w 9353550"/>
                <a:gd name="connsiteY2" fmla="*/ 680495 h 1857375"/>
                <a:gd name="connsiteX3" fmla="*/ 2955417 w 9353550"/>
                <a:gd name="connsiteY3" fmla="*/ 789937 h 1857375"/>
                <a:gd name="connsiteX4" fmla="*/ 3367373 w 9353550"/>
                <a:gd name="connsiteY4" fmla="*/ 1145887 h 1857375"/>
                <a:gd name="connsiteX5" fmla="*/ 3495389 w 9353550"/>
                <a:gd name="connsiteY5" fmla="*/ 1257996 h 1857375"/>
                <a:gd name="connsiteX6" fmla="*/ 4514374 w 9353550"/>
                <a:gd name="connsiteY6" fmla="*/ 1799873 h 1857375"/>
                <a:gd name="connsiteX7" fmla="*/ 4801362 w 9353550"/>
                <a:gd name="connsiteY7" fmla="*/ 1855404 h 1857375"/>
                <a:gd name="connsiteX8" fmla="*/ 5572983 w 9353550"/>
                <a:gd name="connsiteY8" fmla="*/ 1713291 h 1857375"/>
                <a:gd name="connsiteX9" fmla="*/ 6179535 w 9353550"/>
                <a:gd name="connsiteY9" fmla="*/ 1297620 h 1857375"/>
                <a:gd name="connsiteX10" fmla="*/ 6432519 w 9353550"/>
                <a:gd name="connsiteY10" fmla="*/ 1067591 h 1857375"/>
                <a:gd name="connsiteX11" fmla="*/ 7218140 w 9353550"/>
                <a:gd name="connsiteY11" fmla="*/ 349406 h 1857375"/>
                <a:gd name="connsiteX12" fmla="*/ 7435596 w 9353550"/>
                <a:gd name="connsiteY12" fmla="*/ 194530 h 1857375"/>
                <a:gd name="connsiteX13" fmla="*/ 7825359 w 9353550"/>
                <a:gd name="connsiteY13" fmla="*/ 7840 h 1857375"/>
                <a:gd name="connsiteX14" fmla="*/ 8079391 w 9353550"/>
                <a:gd name="connsiteY14" fmla="*/ 37748 h 1857375"/>
                <a:gd name="connsiteX15" fmla="*/ 8560403 w 9353550"/>
                <a:gd name="connsiteY15" fmla="*/ 418843 h 1857375"/>
                <a:gd name="connsiteX16" fmla="*/ 9356122 w 9353550"/>
                <a:gd name="connsiteY16" fmla="*/ 6466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353550" h="1857375">
                  <a:moveTo>
                    <a:pt x="0" y="525333"/>
                  </a:moveTo>
                  <a:cubicBezTo>
                    <a:pt x="407289" y="840801"/>
                    <a:pt x="1061561" y="1057400"/>
                    <a:pt x="1553718" y="884806"/>
                  </a:cubicBezTo>
                  <a:cubicBezTo>
                    <a:pt x="1973961" y="737359"/>
                    <a:pt x="2367153" y="569719"/>
                    <a:pt x="2726817" y="680495"/>
                  </a:cubicBezTo>
                  <a:cubicBezTo>
                    <a:pt x="2804160" y="704308"/>
                    <a:pt x="2879122" y="740122"/>
                    <a:pt x="2955417" y="789937"/>
                  </a:cubicBezTo>
                  <a:cubicBezTo>
                    <a:pt x="3104198" y="887283"/>
                    <a:pt x="3224689" y="1015204"/>
                    <a:pt x="3367373" y="1145887"/>
                  </a:cubicBezTo>
                  <a:cubicBezTo>
                    <a:pt x="3408236" y="1183320"/>
                    <a:pt x="3451098" y="1220563"/>
                    <a:pt x="3495389" y="1257996"/>
                  </a:cubicBezTo>
                  <a:cubicBezTo>
                    <a:pt x="3784187" y="1502408"/>
                    <a:pt x="4156615" y="1695193"/>
                    <a:pt x="4514374" y="1799873"/>
                  </a:cubicBezTo>
                  <a:cubicBezTo>
                    <a:pt x="4610005" y="1827877"/>
                    <a:pt x="4705922" y="1845784"/>
                    <a:pt x="4801362" y="1855404"/>
                  </a:cubicBezTo>
                  <a:cubicBezTo>
                    <a:pt x="5050917" y="1880645"/>
                    <a:pt x="5299806" y="1845212"/>
                    <a:pt x="5572983" y="1713291"/>
                  </a:cubicBezTo>
                  <a:cubicBezTo>
                    <a:pt x="5788343" y="1609183"/>
                    <a:pt x="5988939" y="1461545"/>
                    <a:pt x="6179535" y="1297620"/>
                  </a:cubicBezTo>
                  <a:cubicBezTo>
                    <a:pt x="6265450" y="1223706"/>
                    <a:pt x="6349460" y="1146363"/>
                    <a:pt x="6432519" y="1067591"/>
                  </a:cubicBezTo>
                  <a:cubicBezTo>
                    <a:pt x="6689884" y="822894"/>
                    <a:pt x="6945821" y="559051"/>
                    <a:pt x="7218140" y="349406"/>
                  </a:cubicBezTo>
                  <a:cubicBezTo>
                    <a:pt x="7290625" y="293590"/>
                    <a:pt x="7363492" y="242917"/>
                    <a:pt x="7435596" y="194530"/>
                  </a:cubicBezTo>
                  <a:cubicBezTo>
                    <a:pt x="7559897" y="111281"/>
                    <a:pt x="7686484" y="35843"/>
                    <a:pt x="7825359" y="7840"/>
                  </a:cubicBezTo>
                  <a:cubicBezTo>
                    <a:pt x="7913465" y="-9972"/>
                    <a:pt x="7997952" y="3649"/>
                    <a:pt x="8079391" y="37748"/>
                  </a:cubicBezTo>
                  <a:cubicBezTo>
                    <a:pt x="8240268" y="105090"/>
                    <a:pt x="8410384" y="281874"/>
                    <a:pt x="8560403" y="418843"/>
                  </a:cubicBezTo>
                  <a:cubicBezTo>
                    <a:pt x="8811387" y="648015"/>
                    <a:pt x="9116187" y="864994"/>
                    <a:pt x="9356122" y="64668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9" name="Freeform: Shape 148">
              <a:extLst>
                <a:ext uri="{FF2B5EF4-FFF2-40B4-BE49-F238E27FC236}">
                  <a16:creationId xmlns:a16="http://schemas.microsoft.com/office/drawing/2014/main" id="{A6C31939-99AB-4A16-81DF-E94DBC1DC2F7}"/>
                </a:ext>
              </a:extLst>
            </p:cNvPr>
            <p:cNvSpPr/>
            <p:nvPr/>
          </p:nvSpPr>
          <p:spPr>
            <a:xfrm>
              <a:off x="2287583" y="7238332"/>
              <a:ext cx="9467850" cy="1990725"/>
            </a:xfrm>
            <a:custGeom>
              <a:avLst/>
              <a:gdLst>
                <a:gd name="connsiteX0" fmla="*/ 0 w 9467850"/>
                <a:gd name="connsiteY0" fmla="*/ 483871 h 1990725"/>
                <a:gd name="connsiteX1" fmla="*/ 1578197 w 9467850"/>
                <a:gd name="connsiteY1" fmla="*/ 836962 h 1990725"/>
                <a:gd name="connsiteX2" fmla="*/ 2773394 w 9467850"/>
                <a:gd name="connsiteY2" fmla="*/ 660750 h 1990725"/>
                <a:gd name="connsiteX3" fmla="*/ 3005519 w 9467850"/>
                <a:gd name="connsiteY3" fmla="*/ 807816 h 1990725"/>
                <a:gd name="connsiteX4" fmla="*/ 3408521 w 9467850"/>
                <a:gd name="connsiteY4" fmla="*/ 1258253 h 1990725"/>
                <a:gd name="connsiteX5" fmla="*/ 3531775 w 9467850"/>
                <a:gd name="connsiteY5" fmla="*/ 1392270 h 1990725"/>
                <a:gd name="connsiteX6" fmla="*/ 4561142 w 9467850"/>
                <a:gd name="connsiteY6" fmla="*/ 1957102 h 1990725"/>
                <a:gd name="connsiteX7" fmla="*/ 4861274 w 9467850"/>
                <a:gd name="connsiteY7" fmla="*/ 1993678 h 1990725"/>
                <a:gd name="connsiteX8" fmla="*/ 5647944 w 9467850"/>
                <a:gd name="connsiteY8" fmla="*/ 1809370 h 1990725"/>
                <a:gd name="connsiteX9" fmla="*/ 6264688 w 9467850"/>
                <a:gd name="connsiteY9" fmla="*/ 1388365 h 1990725"/>
                <a:gd name="connsiteX10" fmla="*/ 6523578 w 9467850"/>
                <a:gd name="connsiteY10" fmla="*/ 1157098 h 1990725"/>
                <a:gd name="connsiteX11" fmla="*/ 7311676 w 9467850"/>
                <a:gd name="connsiteY11" fmla="*/ 414433 h 1990725"/>
                <a:gd name="connsiteX12" fmla="*/ 7525226 w 9467850"/>
                <a:gd name="connsiteY12" fmla="*/ 240031 h 1990725"/>
                <a:gd name="connsiteX13" fmla="*/ 7914132 w 9467850"/>
                <a:gd name="connsiteY13" fmla="*/ 13336 h 1990725"/>
                <a:gd name="connsiteX14" fmla="*/ 8173784 w 9467850"/>
                <a:gd name="connsiteY14" fmla="*/ 33719 h 1990725"/>
                <a:gd name="connsiteX15" fmla="*/ 8655748 w 9467850"/>
                <a:gd name="connsiteY15" fmla="*/ 428435 h 1990725"/>
                <a:gd name="connsiteX16" fmla="*/ 9468041 w 9467850"/>
                <a:gd name="connsiteY16" fmla="*/ 707327 h 1990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467850" h="1990725">
                  <a:moveTo>
                    <a:pt x="0" y="483871"/>
                  </a:moveTo>
                  <a:cubicBezTo>
                    <a:pt x="410813" y="798100"/>
                    <a:pt x="1084421" y="1023843"/>
                    <a:pt x="1578197" y="836962"/>
                  </a:cubicBezTo>
                  <a:cubicBezTo>
                    <a:pt x="2005775" y="675133"/>
                    <a:pt x="2404872" y="502540"/>
                    <a:pt x="2773394" y="660750"/>
                  </a:cubicBezTo>
                  <a:cubicBezTo>
                    <a:pt x="2851880" y="694468"/>
                    <a:pt x="2928366" y="742379"/>
                    <a:pt x="3005519" y="807816"/>
                  </a:cubicBezTo>
                  <a:cubicBezTo>
                    <a:pt x="3154871" y="934213"/>
                    <a:pt x="3271266" y="1098995"/>
                    <a:pt x="3408521" y="1258253"/>
                  </a:cubicBezTo>
                  <a:cubicBezTo>
                    <a:pt x="3447669" y="1303687"/>
                    <a:pt x="3488817" y="1348550"/>
                    <a:pt x="3531775" y="1392270"/>
                  </a:cubicBezTo>
                  <a:cubicBezTo>
                    <a:pt x="3813143" y="1679163"/>
                    <a:pt x="4189190" y="1873854"/>
                    <a:pt x="4561142" y="1957102"/>
                  </a:cubicBezTo>
                  <a:cubicBezTo>
                    <a:pt x="4660964" y="1979486"/>
                    <a:pt x="4761357" y="1991107"/>
                    <a:pt x="4861274" y="1993678"/>
                  </a:cubicBezTo>
                  <a:cubicBezTo>
                    <a:pt x="5120355" y="2000346"/>
                    <a:pt x="5377815" y="1944434"/>
                    <a:pt x="5647944" y="1809370"/>
                  </a:cubicBezTo>
                  <a:cubicBezTo>
                    <a:pt x="5864924" y="1700785"/>
                    <a:pt x="6069807" y="1552861"/>
                    <a:pt x="6264688" y="1388365"/>
                  </a:cubicBezTo>
                  <a:cubicBezTo>
                    <a:pt x="6352604" y="1314165"/>
                    <a:pt x="6438614" y="1236536"/>
                    <a:pt x="6523578" y="1157098"/>
                  </a:cubicBezTo>
                  <a:cubicBezTo>
                    <a:pt x="6785991" y="911353"/>
                    <a:pt x="7043166" y="644653"/>
                    <a:pt x="7311676" y="414433"/>
                  </a:cubicBezTo>
                  <a:cubicBezTo>
                    <a:pt x="7382828" y="353473"/>
                    <a:pt x="7454265" y="295847"/>
                    <a:pt x="7525226" y="240031"/>
                  </a:cubicBezTo>
                  <a:cubicBezTo>
                    <a:pt x="7648099" y="143447"/>
                    <a:pt x="7773924" y="51721"/>
                    <a:pt x="7914132" y="13336"/>
                  </a:cubicBezTo>
                  <a:cubicBezTo>
                    <a:pt x="8004334" y="-11334"/>
                    <a:pt x="8090821" y="-190"/>
                    <a:pt x="8173784" y="33719"/>
                  </a:cubicBezTo>
                  <a:cubicBezTo>
                    <a:pt x="8342377" y="102680"/>
                    <a:pt x="8510588" y="286322"/>
                    <a:pt x="8655748" y="428435"/>
                  </a:cubicBezTo>
                  <a:cubicBezTo>
                    <a:pt x="8901589" y="669227"/>
                    <a:pt x="9206389" y="904971"/>
                    <a:pt x="9468041" y="707327"/>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50" name="Freeform: Shape 149">
              <a:extLst>
                <a:ext uri="{FF2B5EF4-FFF2-40B4-BE49-F238E27FC236}">
                  <a16:creationId xmlns:a16="http://schemas.microsoft.com/office/drawing/2014/main" id="{580FC490-B0E6-40AF-A966-29C8E04A167E}"/>
                </a:ext>
              </a:extLst>
            </p:cNvPr>
            <p:cNvSpPr/>
            <p:nvPr/>
          </p:nvSpPr>
          <p:spPr>
            <a:xfrm>
              <a:off x="2163187" y="7184649"/>
              <a:ext cx="9572625" cy="2133600"/>
            </a:xfrm>
            <a:custGeom>
              <a:avLst/>
              <a:gdLst>
                <a:gd name="connsiteX0" fmla="*/ 0 w 9572625"/>
                <a:gd name="connsiteY0" fmla="*/ 442685 h 2133600"/>
                <a:gd name="connsiteX1" fmla="*/ 1602581 w 9572625"/>
                <a:gd name="connsiteY1" fmla="*/ 789490 h 2133600"/>
                <a:gd name="connsiteX2" fmla="*/ 2819972 w 9572625"/>
                <a:gd name="connsiteY2" fmla="*/ 641472 h 2133600"/>
                <a:gd name="connsiteX3" fmla="*/ 3055715 w 9572625"/>
                <a:gd name="connsiteY3" fmla="*/ 826066 h 2133600"/>
                <a:gd name="connsiteX4" fmla="*/ 3449765 w 9572625"/>
                <a:gd name="connsiteY4" fmla="*/ 1371087 h 2133600"/>
                <a:gd name="connsiteX5" fmla="*/ 3568256 w 9572625"/>
                <a:gd name="connsiteY5" fmla="*/ 1527106 h 2133600"/>
                <a:gd name="connsiteX6" fmla="*/ 4607909 w 9572625"/>
                <a:gd name="connsiteY6" fmla="*/ 2114894 h 2133600"/>
                <a:gd name="connsiteX7" fmla="*/ 4921092 w 9572625"/>
                <a:gd name="connsiteY7" fmla="*/ 2132515 h 2133600"/>
                <a:gd name="connsiteX8" fmla="*/ 5722811 w 9572625"/>
                <a:gd name="connsiteY8" fmla="*/ 1906010 h 2133600"/>
                <a:gd name="connsiteX9" fmla="*/ 6349746 w 9572625"/>
                <a:gd name="connsiteY9" fmla="*/ 1479672 h 2133600"/>
                <a:gd name="connsiteX10" fmla="*/ 6614541 w 9572625"/>
                <a:gd name="connsiteY10" fmla="*/ 1247262 h 2133600"/>
                <a:gd name="connsiteX11" fmla="*/ 7405116 w 9572625"/>
                <a:gd name="connsiteY11" fmla="*/ 480213 h 2133600"/>
                <a:gd name="connsiteX12" fmla="*/ 7614762 w 9572625"/>
                <a:gd name="connsiteY12" fmla="*/ 286284 h 2133600"/>
                <a:gd name="connsiteX13" fmla="*/ 8002810 w 9572625"/>
                <a:gd name="connsiteY13" fmla="*/ 19679 h 2133600"/>
                <a:gd name="connsiteX14" fmla="*/ 8268081 w 9572625"/>
                <a:gd name="connsiteY14" fmla="*/ 30538 h 2133600"/>
                <a:gd name="connsiteX15" fmla="*/ 8750903 w 9572625"/>
                <a:gd name="connsiteY15" fmla="*/ 438970 h 2133600"/>
                <a:gd name="connsiteX16" fmla="*/ 9579769 w 9572625"/>
                <a:gd name="connsiteY16" fmla="*/ 768821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572625" h="2133600">
                  <a:moveTo>
                    <a:pt x="0" y="442685"/>
                  </a:moveTo>
                  <a:cubicBezTo>
                    <a:pt x="414338" y="755676"/>
                    <a:pt x="1106805" y="989515"/>
                    <a:pt x="1602581" y="789490"/>
                  </a:cubicBezTo>
                  <a:cubicBezTo>
                    <a:pt x="2037017" y="612325"/>
                    <a:pt x="2443067" y="435541"/>
                    <a:pt x="2819972" y="641472"/>
                  </a:cubicBezTo>
                  <a:cubicBezTo>
                    <a:pt x="2899696" y="685001"/>
                    <a:pt x="2977801" y="745294"/>
                    <a:pt x="3055715" y="826066"/>
                  </a:cubicBezTo>
                  <a:cubicBezTo>
                    <a:pt x="3206020" y="981800"/>
                    <a:pt x="3318510" y="1182872"/>
                    <a:pt x="3449765" y="1371087"/>
                  </a:cubicBezTo>
                  <a:cubicBezTo>
                    <a:pt x="3487388" y="1424522"/>
                    <a:pt x="3526536" y="1477005"/>
                    <a:pt x="3568256" y="1527106"/>
                  </a:cubicBezTo>
                  <a:cubicBezTo>
                    <a:pt x="3842004" y="1856576"/>
                    <a:pt x="4221766" y="2052505"/>
                    <a:pt x="4607909" y="2114894"/>
                  </a:cubicBezTo>
                  <a:cubicBezTo>
                    <a:pt x="4712018" y="2131372"/>
                    <a:pt x="4816793" y="2137087"/>
                    <a:pt x="4921092" y="2132515"/>
                  </a:cubicBezTo>
                  <a:cubicBezTo>
                    <a:pt x="5189887" y="2120704"/>
                    <a:pt x="5455539" y="2043837"/>
                    <a:pt x="5722811" y="1906010"/>
                  </a:cubicBezTo>
                  <a:cubicBezTo>
                    <a:pt x="5941314" y="1792568"/>
                    <a:pt x="6150578" y="1644644"/>
                    <a:pt x="6349746" y="1479672"/>
                  </a:cubicBezTo>
                  <a:cubicBezTo>
                    <a:pt x="6439567" y="1405281"/>
                    <a:pt x="6527673" y="1327367"/>
                    <a:pt x="6614541" y="1247262"/>
                  </a:cubicBezTo>
                  <a:cubicBezTo>
                    <a:pt x="6881908" y="1000469"/>
                    <a:pt x="7140893" y="731292"/>
                    <a:pt x="7405116" y="480213"/>
                  </a:cubicBezTo>
                  <a:cubicBezTo>
                    <a:pt x="7475029" y="414110"/>
                    <a:pt x="7544848" y="349435"/>
                    <a:pt x="7614762" y="286284"/>
                  </a:cubicBezTo>
                  <a:cubicBezTo>
                    <a:pt x="7735919" y="176080"/>
                    <a:pt x="7861269" y="68257"/>
                    <a:pt x="8002810" y="19679"/>
                  </a:cubicBezTo>
                  <a:cubicBezTo>
                    <a:pt x="8095012" y="-11944"/>
                    <a:pt x="8183594" y="-3371"/>
                    <a:pt x="8268081" y="30538"/>
                  </a:cubicBezTo>
                  <a:cubicBezTo>
                    <a:pt x="8444579" y="100833"/>
                    <a:pt x="8610695" y="291618"/>
                    <a:pt x="8750903" y="438970"/>
                  </a:cubicBezTo>
                  <a:cubicBezTo>
                    <a:pt x="8991409" y="691573"/>
                    <a:pt x="9296495" y="945795"/>
                    <a:pt x="9579769" y="76882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51" name="Freeform: Shape 150">
              <a:extLst>
                <a:ext uri="{FF2B5EF4-FFF2-40B4-BE49-F238E27FC236}">
                  <a16:creationId xmlns:a16="http://schemas.microsoft.com/office/drawing/2014/main" id="{02084E82-DAF3-41E3-80D4-122667059D59}"/>
                </a:ext>
              </a:extLst>
            </p:cNvPr>
            <p:cNvSpPr/>
            <p:nvPr/>
          </p:nvSpPr>
          <p:spPr>
            <a:xfrm>
              <a:off x="2038885" y="7129979"/>
              <a:ext cx="9686925" cy="2276475"/>
            </a:xfrm>
            <a:custGeom>
              <a:avLst/>
              <a:gdLst>
                <a:gd name="connsiteX0" fmla="*/ 0 w 9686925"/>
                <a:gd name="connsiteY0" fmla="*/ 402582 h 2276475"/>
                <a:gd name="connsiteX1" fmla="*/ 1627061 w 9686925"/>
                <a:gd name="connsiteY1" fmla="*/ 743005 h 2276475"/>
                <a:gd name="connsiteX2" fmla="*/ 3106008 w 9686925"/>
                <a:gd name="connsiteY2" fmla="*/ 845208 h 2276475"/>
                <a:gd name="connsiteX3" fmla="*/ 3604832 w 9686925"/>
                <a:gd name="connsiteY3" fmla="*/ 1662739 h 2276475"/>
                <a:gd name="connsiteX4" fmla="*/ 4981099 w 9686925"/>
                <a:gd name="connsiteY4" fmla="*/ 2272053 h 2276475"/>
                <a:gd name="connsiteX5" fmla="*/ 6434899 w 9686925"/>
                <a:gd name="connsiteY5" fmla="*/ 1571680 h 2276475"/>
                <a:gd name="connsiteX6" fmla="*/ 7704296 w 9686925"/>
                <a:gd name="connsiteY6" fmla="*/ 333049 h 2276475"/>
                <a:gd name="connsiteX7" fmla="*/ 8091583 w 9686925"/>
                <a:gd name="connsiteY7" fmla="*/ 26535 h 2276475"/>
                <a:gd name="connsiteX8" fmla="*/ 8846249 w 9686925"/>
                <a:gd name="connsiteY8" fmla="*/ 449921 h 2276475"/>
                <a:gd name="connsiteX9" fmla="*/ 9691688 w 9686925"/>
                <a:gd name="connsiteY9" fmla="*/ 830826 h 2276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86925" h="2276475">
                  <a:moveTo>
                    <a:pt x="0" y="402582"/>
                  </a:moveTo>
                  <a:cubicBezTo>
                    <a:pt x="417957" y="714335"/>
                    <a:pt x="1129856" y="957984"/>
                    <a:pt x="1627061" y="743005"/>
                  </a:cubicBezTo>
                  <a:cubicBezTo>
                    <a:pt x="2162080" y="511738"/>
                    <a:pt x="2654332" y="293139"/>
                    <a:pt x="3106008" y="845208"/>
                  </a:cubicBezTo>
                  <a:cubicBezTo>
                    <a:pt x="3300698" y="1083238"/>
                    <a:pt x="3422714" y="1408041"/>
                    <a:pt x="3604832" y="1662739"/>
                  </a:cubicBezTo>
                  <a:cubicBezTo>
                    <a:pt x="3942588" y="2135084"/>
                    <a:pt x="4470273" y="2327394"/>
                    <a:pt x="4981099" y="2272053"/>
                  </a:cubicBezTo>
                  <a:cubicBezTo>
                    <a:pt x="5491924" y="2216713"/>
                    <a:pt x="5987606" y="1935630"/>
                    <a:pt x="6434899" y="1571680"/>
                  </a:cubicBezTo>
                  <a:cubicBezTo>
                    <a:pt x="6882289" y="1207730"/>
                    <a:pt x="7289007" y="760722"/>
                    <a:pt x="7704296" y="333049"/>
                  </a:cubicBezTo>
                  <a:cubicBezTo>
                    <a:pt x="7824026" y="209700"/>
                    <a:pt x="7948422" y="85209"/>
                    <a:pt x="8091583" y="26535"/>
                  </a:cubicBezTo>
                  <a:cubicBezTo>
                    <a:pt x="8387239" y="-94719"/>
                    <a:pt x="8647367" y="226274"/>
                    <a:pt x="8846249" y="449921"/>
                  </a:cubicBezTo>
                  <a:cubicBezTo>
                    <a:pt x="9081326" y="714335"/>
                    <a:pt x="9386697" y="987131"/>
                    <a:pt x="9691688" y="830826"/>
                  </a:cubicBezTo>
                </a:path>
              </a:pathLst>
            </a:custGeom>
            <a:noFill/>
            <a:ln w="6350" cap="rnd">
              <a:solidFill>
                <a:srgbClr val="EDF0F7"/>
              </a:solidFill>
              <a:prstDash val="solid"/>
              <a:round/>
            </a:ln>
          </p:spPr>
          <p:txBody>
            <a:bodyPr rtlCol="0" anchor="ctr"/>
            <a:lstStyle/>
            <a:p>
              <a:endParaRPr lang="en-US">
                <a:solidFill>
                  <a:prstClr val="black"/>
                </a:solidFill>
              </a:endParaRPr>
            </a:p>
          </p:txBody>
        </p:sp>
      </p:grpSp>
      <p:sp>
        <p:nvSpPr>
          <p:cNvPr id="59" name="Espace réservé du numéro de diapositive 3"/>
          <p:cNvSpPr txBox="1">
            <a:spLocks/>
          </p:cNvSpPr>
          <p:nvPr/>
        </p:nvSpPr>
        <p:spPr>
          <a:xfrm>
            <a:off x="8598770" y="6539942"/>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F4668DC-857F-487D-BFFA-8C0CA5037977}" type="slidenum">
              <a:rPr lang="fr-BE" smtClean="0"/>
              <a:pPr/>
              <a:t>21</a:t>
            </a:fld>
            <a:endParaRPr lang="fr-BE"/>
          </a:p>
        </p:txBody>
      </p:sp>
      <p:sp>
        <p:nvSpPr>
          <p:cNvPr id="63" name="ZoneTexte 62">
            <a:extLst>
              <a:ext uri="{FF2B5EF4-FFF2-40B4-BE49-F238E27FC236}">
                <a16:creationId xmlns:a16="http://schemas.microsoft.com/office/drawing/2014/main" id="{A0EADA7D-B569-49A8-8D51-3B19F1C101CA}"/>
              </a:ext>
            </a:extLst>
          </p:cNvPr>
          <p:cNvSpPr txBox="1"/>
          <p:nvPr/>
        </p:nvSpPr>
        <p:spPr>
          <a:xfrm>
            <a:off x="115410" y="158135"/>
            <a:ext cx="3589338" cy="461665"/>
          </a:xfrm>
          <a:prstGeom prst="rect">
            <a:avLst/>
          </a:prstGeom>
          <a:noFill/>
        </p:spPr>
        <p:txBody>
          <a:bodyPr wrap="square" rtlCol="0">
            <a:spAutoFit/>
          </a:bodyPr>
          <a:lstStyle/>
          <a:p>
            <a:r>
              <a:rPr lang="en-CA" sz="2400" b="1" dirty="0">
                <a:solidFill>
                  <a:srgbClr val="FF0000"/>
                </a:solidFill>
              </a:rPr>
              <a:t>5 : La culture </a:t>
            </a:r>
            <a:r>
              <a:rPr lang="en-CA" sz="2400" b="1" dirty="0" err="1">
                <a:solidFill>
                  <a:srgbClr val="FF0000"/>
                </a:solidFill>
              </a:rPr>
              <a:t>d’entreprise</a:t>
            </a:r>
            <a:endParaRPr lang="en-CA" sz="2400" b="1" dirty="0">
              <a:solidFill>
                <a:srgbClr val="FF0000"/>
              </a:solidFill>
            </a:endParaRPr>
          </a:p>
        </p:txBody>
      </p:sp>
      <p:sp>
        <p:nvSpPr>
          <p:cNvPr id="4" name="ZoneTexte 3">
            <a:extLst>
              <a:ext uri="{FF2B5EF4-FFF2-40B4-BE49-F238E27FC236}">
                <a16:creationId xmlns:a16="http://schemas.microsoft.com/office/drawing/2014/main" id="{1D9D1C08-F22A-46AA-9DD3-A26EFBB394EE}"/>
              </a:ext>
            </a:extLst>
          </p:cNvPr>
          <p:cNvSpPr txBox="1"/>
          <p:nvPr/>
        </p:nvSpPr>
        <p:spPr>
          <a:xfrm>
            <a:off x="1193163" y="1132938"/>
            <a:ext cx="9176657" cy="4216539"/>
          </a:xfrm>
          <a:prstGeom prst="rect">
            <a:avLst/>
          </a:prstGeom>
          <a:noFill/>
        </p:spPr>
        <p:txBody>
          <a:bodyPr wrap="square" rtlCol="0">
            <a:spAutoFit/>
          </a:bodyPr>
          <a:lstStyle/>
          <a:p>
            <a:pPr algn="ctr"/>
            <a:r>
              <a:rPr lang="fr-FR" sz="2800" b="1" dirty="0">
                <a:solidFill>
                  <a:srgbClr val="FF0000"/>
                </a:solidFill>
              </a:rPr>
              <a:t>Diagnostiquez votre culture d’entreprise</a:t>
            </a:r>
          </a:p>
          <a:p>
            <a:pPr algn="ctr"/>
            <a:r>
              <a:rPr lang="fr-FR" sz="2000" b="1" dirty="0"/>
              <a:t>Les-4-types-de-culture-organisationnelle</a:t>
            </a:r>
          </a:p>
          <a:p>
            <a:pPr algn="ctr"/>
            <a:r>
              <a:rPr lang="fr-FR" sz="2000" b="1" dirty="0"/>
              <a:t>Le test qui suit vous propose de diagnostiquer la culture d’entreprise de votre organisation. Le résultat vous sera donné en utilisant cette typologie : Cohésion, Innovation, Compétition et Coordination.</a:t>
            </a:r>
          </a:p>
          <a:p>
            <a:pPr algn="ctr"/>
            <a:r>
              <a:rPr lang="fr-FR" sz="2000" b="1" dirty="0"/>
              <a:t>Lorsque vous répondez à ce test, vous pouvez sélectionner plusieurs réponses par question. D’autre part, le terme organisation doit être pris au sens large, ce peut être une entreprise petite ou grande, une équipe, une direction, un service, une association, …</a:t>
            </a:r>
          </a:p>
          <a:p>
            <a:pPr algn="ctr"/>
            <a:r>
              <a:rPr lang="fr-FR" sz="2000" b="1" dirty="0"/>
              <a:t>Il peut être intéressant de répondre à ce questionnaire en considérant plusieurs organisations ou plusieurs étages d’une même organisation (</a:t>
            </a:r>
            <a:r>
              <a:rPr lang="fr-FR" sz="2000" b="1" dirty="0" err="1"/>
              <a:t>ie</a:t>
            </a:r>
            <a:r>
              <a:rPr lang="fr-FR" sz="2000" b="1" dirty="0"/>
              <a:t>. direction et équipe). Enfin, vous pouvez répondre en pensant à l’organisation idéale à laquelle vous aimeriez appartenir!</a:t>
            </a:r>
          </a:p>
        </p:txBody>
      </p:sp>
    </p:spTree>
    <p:extLst>
      <p:ext uri="{BB962C8B-B14F-4D97-AF65-F5344CB8AC3E}">
        <p14:creationId xmlns:p14="http://schemas.microsoft.com/office/powerpoint/2010/main" val="256474415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wipe(left)">
                                      <p:cBhvr>
                                        <p:cTn id="7" dur="2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7" name="Group 116">
            <a:extLst>
              <a:ext uri="{FF2B5EF4-FFF2-40B4-BE49-F238E27FC236}">
                <a16:creationId xmlns:a16="http://schemas.microsoft.com/office/drawing/2014/main" id="{5E7B2E5C-A63E-4509-BD4C-F4F01ADA4AF2}"/>
              </a:ext>
            </a:extLst>
          </p:cNvPr>
          <p:cNvGrpSpPr/>
          <p:nvPr/>
        </p:nvGrpSpPr>
        <p:grpSpPr>
          <a:xfrm flipH="1">
            <a:off x="-111786" y="-1698086"/>
            <a:ext cx="15796527" cy="5135247"/>
            <a:chOff x="2038885" y="6212183"/>
            <a:chExt cx="9825895" cy="3194271"/>
          </a:xfrm>
        </p:grpSpPr>
        <p:sp>
          <p:nvSpPr>
            <p:cNvPr id="118" name="Freeform: Shape 117">
              <a:extLst>
                <a:ext uri="{FF2B5EF4-FFF2-40B4-BE49-F238E27FC236}">
                  <a16:creationId xmlns:a16="http://schemas.microsoft.com/office/drawing/2014/main" id="{C70B0D85-11C2-43DE-926F-44FD80FBF9A7}"/>
                </a:ext>
              </a:extLst>
            </p:cNvPr>
            <p:cNvSpPr/>
            <p:nvPr/>
          </p:nvSpPr>
          <p:spPr>
            <a:xfrm>
              <a:off x="3103685" y="6212183"/>
              <a:ext cx="8334375" cy="1952625"/>
            </a:xfrm>
            <a:custGeom>
              <a:avLst/>
              <a:gdLst>
                <a:gd name="connsiteX0" fmla="*/ 0 w 8334375"/>
                <a:gd name="connsiteY0" fmla="*/ 368639 h 1952625"/>
                <a:gd name="connsiteX1" fmla="*/ 636365 w 8334375"/>
                <a:gd name="connsiteY1" fmla="*/ 918708 h 1952625"/>
                <a:gd name="connsiteX2" fmla="*/ 1695926 w 8334375"/>
                <a:gd name="connsiteY2" fmla="*/ 759260 h 1952625"/>
                <a:gd name="connsiteX3" fmla="*/ 2689955 w 8334375"/>
                <a:gd name="connsiteY3" fmla="*/ 4213 h 1952625"/>
                <a:gd name="connsiteX4" fmla="*/ 3658934 w 8334375"/>
                <a:gd name="connsiteY4" fmla="*/ 456079 h 1952625"/>
                <a:gd name="connsiteX5" fmla="*/ 3933825 w 8334375"/>
                <a:gd name="connsiteY5" fmla="*/ 1086824 h 1952625"/>
                <a:gd name="connsiteX6" fmla="*/ 5008817 w 8334375"/>
                <a:gd name="connsiteY6" fmla="*/ 1438106 h 1952625"/>
                <a:gd name="connsiteX7" fmla="*/ 5703094 w 8334375"/>
                <a:gd name="connsiteY7" fmla="*/ 1248749 h 1952625"/>
                <a:gd name="connsiteX8" fmla="*/ 6431661 w 8334375"/>
                <a:gd name="connsiteY8" fmla="*/ 1887591 h 1952625"/>
                <a:gd name="connsiteX9" fmla="*/ 6937534 w 8334375"/>
                <a:gd name="connsiteY9" fmla="*/ 1753860 h 1952625"/>
                <a:gd name="connsiteX10" fmla="*/ 7845362 w 8334375"/>
                <a:gd name="connsiteY10" fmla="*/ 1907117 h 1952625"/>
                <a:gd name="connsiteX11" fmla="*/ 8102060 w 8334375"/>
                <a:gd name="connsiteY11" fmla="*/ 1817392 h 1952625"/>
                <a:gd name="connsiteX12" fmla="*/ 8336947 w 8334375"/>
                <a:gd name="connsiteY12" fmla="*/ 1957505 h 195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334375" h="1952625">
                  <a:moveTo>
                    <a:pt x="0" y="368639"/>
                  </a:moveTo>
                  <a:cubicBezTo>
                    <a:pt x="180689" y="591429"/>
                    <a:pt x="386810" y="797264"/>
                    <a:pt x="636365" y="918708"/>
                  </a:cubicBezTo>
                  <a:cubicBezTo>
                    <a:pt x="974312" y="1083205"/>
                    <a:pt x="1424273" y="1068060"/>
                    <a:pt x="1695926" y="759260"/>
                  </a:cubicBezTo>
                  <a:cubicBezTo>
                    <a:pt x="2008727" y="403691"/>
                    <a:pt x="2187988" y="50123"/>
                    <a:pt x="2689955" y="4213"/>
                  </a:cubicBezTo>
                  <a:cubicBezTo>
                    <a:pt x="3043904" y="-28172"/>
                    <a:pt x="3464433" y="126514"/>
                    <a:pt x="3658934" y="456079"/>
                  </a:cubicBezTo>
                  <a:cubicBezTo>
                    <a:pt x="3774377" y="651627"/>
                    <a:pt x="3838004" y="878608"/>
                    <a:pt x="3933825" y="1086824"/>
                  </a:cubicBezTo>
                  <a:cubicBezTo>
                    <a:pt x="4163663" y="1586125"/>
                    <a:pt x="4552665" y="1704806"/>
                    <a:pt x="5008817" y="1438106"/>
                  </a:cubicBezTo>
                  <a:cubicBezTo>
                    <a:pt x="5226653" y="1310757"/>
                    <a:pt x="5473256" y="1163501"/>
                    <a:pt x="5703094" y="1248749"/>
                  </a:cubicBezTo>
                  <a:cubicBezTo>
                    <a:pt x="6004465" y="1360477"/>
                    <a:pt x="6118194" y="1822059"/>
                    <a:pt x="6431661" y="1887591"/>
                  </a:cubicBezTo>
                  <a:cubicBezTo>
                    <a:pt x="6602921" y="1923405"/>
                    <a:pt x="6773323" y="1825202"/>
                    <a:pt x="6937534" y="1753860"/>
                  </a:cubicBezTo>
                  <a:cubicBezTo>
                    <a:pt x="7328440" y="1583839"/>
                    <a:pt x="7490746" y="1953980"/>
                    <a:pt x="7845362" y="1907117"/>
                  </a:cubicBezTo>
                  <a:cubicBezTo>
                    <a:pt x="7934325" y="1895402"/>
                    <a:pt x="8015002" y="1841966"/>
                    <a:pt x="8102060" y="1817392"/>
                  </a:cubicBezTo>
                  <a:cubicBezTo>
                    <a:pt x="8191976" y="1792055"/>
                    <a:pt x="8368189" y="1817487"/>
                    <a:pt x="8336947" y="195750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19" name="Freeform: Shape 118">
              <a:extLst>
                <a:ext uri="{FF2B5EF4-FFF2-40B4-BE49-F238E27FC236}">
                  <a16:creationId xmlns:a16="http://schemas.microsoft.com/office/drawing/2014/main" id="{B8F60224-2EAB-46C6-BDD0-E01F7292B788}"/>
                </a:ext>
              </a:extLst>
            </p:cNvPr>
            <p:cNvSpPr/>
            <p:nvPr/>
          </p:nvSpPr>
          <p:spPr>
            <a:xfrm>
              <a:off x="3120068" y="6275367"/>
              <a:ext cx="8334375" cy="1876425"/>
            </a:xfrm>
            <a:custGeom>
              <a:avLst/>
              <a:gdLst>
                <a:gd name="connsiteX0" fmla="*/ 0 w 8334375"/>
                <a:gd name="connsiteY0" fmla="*/ 419374 h 1876425"/>
                <a:gd name="connsiteX1" fmla="*/ 640747 w 8334375"/>
                <a:gd name="connsiteY1" fmla="*/ 944297 h 1876425"/>
                <a:gd name="connsiteX2" fmla="*/ 1224820 w 8334375"/>
                <a:gd name="connsiteY2" fmla="*/ 1014877 h 1876425"/>
                <a:gd name="connsiteX3" fmla="*/ 1688211 w 8334375"/>
                <a:gd name="connsiteY3" fmla="*/ 759893 h 1876425"/>
                <a:gd name="connsiteX4" fmla="*/ 2359914 w 8334375"/>
                <a:gd name="connsiteY4" fmla="*/ 101239 h 1876425"/>
                <a:gd name="connsiteX5" fmla="*/ 2675192 w 8334375"/>
                <a:gd name="connsiteY5" fmla="*/ 7989 h 1876425"/>
                <a:gd name="connsiteX6" fmla="*/ 3644646 w 8334375"/>
                <a:gd name="connsiteY6" fmla="*/ 411659 h 1876425"/>
                <a:gd name="connsiteX7" fmla="*/ 3938111 w 8334375"/>
                <a:gd name="connsiteY7" fmla="*/ 1030688 h 1876425"/>
                <a:gd name="connsiteX8" fmla="*/ 4109180 w 8334375"/>
                <a:gd name="connsiteY8" fmla="*/ 1302723 h 1876425"/>
                <a:gd name="connsiteX9" fmla="*/ 4998339 w 8334375"/>
                <a:gd name="connsiteY9" fmla="*/ 1433977 h 1876425"/>
                <a:gd name="connsiteX10" fmla="*/ 5357813 w 8334375"/>
                <a:gd name="connsiteY10" fmla="*/ 1255860 h 1876425"/>
                <a:gd name="connsiteX11" fmla="*/ 5840921 w 8334375"/>
                <a:gd name="connsiteY11" fmla="*/ 1218141 h 1876425"/>
                <a:gd name="connsiteX12" fmla="*/ 6536055 w 8334375"/>
                <a:gd name="connsiteY12" fmla="*/ 1815263 h 1876425"/>
                <a:gd name="connsiteX13" fmla="*/ 7013734 w 8334375"/>
                <a:gd name="connsiteY13" fmla="*/ 1702201 h 1876425"/>
                <a:gd name="connsiteX14" fmla="*/ 7873461 w 8334375"/>
                <a:gd name="connsiteY14" fmla="*/ 1844028 h 1876425"/>
                <a:gd name="connsiteX15" fmla="*/ 8115777 w 8334375"/>
                <a:gd name="connsiteY15" fmla="*/ 1757827 h 1876425"/>
                <a:gd name="connsiteX16" fmla="*/ 8338567 w 8334375"/>
                <a:gd name="connsiteY16" fmla="*/ 1876985 h 1876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876425">
                  <a:moveTo>
                    <a:pt x="0" y="419374"/>
                  </a:moveTo>
                  <a:cubicBezTo>
                    <a:pt x="179642" y="641116"/>
                    <a:pt x="390144" y="835331"/>
                    <a:pt x="640747" y="944297"/>
                  </a:cubicBezTo>
                  <a:cubicBezTo>
                    <a:pt x="820388" y="1022783"/>
                    <a:pt x="1029081" y="1051072"/>
                    <a:pt x="1224820" y="1014877"/>
                  </a:cubicBezTo>
                  <a:cubicBezTo>
                    <a:pt x="1397603" y="982778"/>
                    <a:pt x="1560862" y="901053"/>
                    <a:pt x="1688211" y="759893"/>
                  </a:cubicBezTo>
                  <a:cubicBezTo>
                    <a:pt x="1922145" y="500336"/>
                    <a:pt x="2086261" y="239637"/>
                    <a:pt x="2359914" y="101239"/>
                  </a:cubicBezTo>
                  <a:cubicBezTo>
                    <a:pt x="2450687" y="55233"/>
                    <a:pt x="2553843" y="23039"/>
                    <a:pt x="2675192" y="7989"/>
                  </a:cubicBezTo>
                  <a:cubicBezTo>
                    <a:pt x="3025712" y="-35445"/>
                    <a:pt x="3439287" y="98096"/>
                    <a:pt x="3644646" y="411659"/>
                  </a:cubicBezTo>
                  <a:cubicBezTo>
                    <a:pt x="3767519" y="599397"/>
                    <a:pt x="3839242" y="822758"/>
                    <a:pt x="3938111" y="1030688"/>
                  </a:cubicBezTo>
                  <a:cubicBezTo>
                    <a:pt x="3988784" y="1137559"/>
                    <a:pt x="4045934" y="1228428"/>
                    <a:pt x="4109180" y="1302723"/>
                  </a:cubicBezTo>
                  <a:cubicBezTo>
                    <a:pt x="4335304" y="1567422"/>
                    <a:pt x="4634103" y="1599426"/>
                    <a:pt x="4998339" y="1433977"/>
                  </a:cubicBezTo>
                  <a:cubicBezTo>
                    <a:pt x="5113687" y="1381590"/>
                    <a:pt x="5235893" y="1309295"/>
                    <a:pt x="5357813" y="1255860"/>
                  </a:cubicBezTo>
                  <a:cubicBezTo>
                    <a:pt x="5516213" y="1186708"/>
                    <a:pt x="5683473" y="1160610"/>
                    <a:pt x="5840921" y="1218141"/>
                  </a:cubicBezTo>
                  <a:cubicBezTo>
                    <a:pt x="6125337" y="1323392"/>
                    <a:pt x="6239828" y="1749540"/>
                    <a:pt x="6536055" y="1815263"/>
                  </a:cubicBezTo>
                  <a:cubicBezTo>
                    <a:pt x="6697695" y="1850982"/>
                    <a:pt x="6858667" y="1765161"/>
                    <a:pt x="7013734" y="1702201"/>
                  </a:cubicBezTo>
                  <a:cubicBezTo>
                    <a:pt x="7381018" y="1553135"/>
                    <a:pt x="7539800" y="1890701"/>
                    <a:pt x="7873461" y="1844028"/>
                  </a:cubicBezTo>
                  <a:cubicBezTo>
                    <a:pt x="7957376" y="1832217"/>
                    <a:pt x="8033671" y="1782211"/>
                    <a:pt x="8115777" y="1757827"/>
                  </a:cubicBezTo>
                  <a:cubicBezTo>
                    <a:pt x="8200549" y="1732681"/>
                    <a:pt x="8363903" y="1753065"/>
                    <a:pt x="8338567" y="187698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0" name="Freeform: Shape 119">
              <a:extLst>
                <a:ext uri="{FF2B5EF4-FFF2-40B4-BE49-F238E27FC236}">
                  <a16:creationId xmlns:a16="http://schemas.microsoft.com/office/drawing/2014/main" id="{D6B1E611-4005-4E9B-B647-FD5DF6DCBDD5}"/>
                </a:ext>
              </a:extLst>
            </p:cNvPr>
            <p:cNvSpPr/>
            <p:nvPr/>
          </p:nvSpPr>
          <p:spPr>
            <a:xfrm>
              <a:off x="3136356" y="6336895"/>
              <a:ext cx="8334375" cy="1790700"/>
            </a:xfrm>
            <a:custGeom>
              <a:avLst/>
              <a:gdLst>
                <a:gd name="connsiteX0" fmla="*/ 0 w 8334375"/>
                <a:gd name="connsiteY0" fmla="*/ 471861 h 1790700"/>
                <a:gd name="connsiteX1" fmla="*/ 645128 w 8334375"/>
                <a:gd name="connsiteY1" fmla="*/ 971542 h 1790700"/>
                <a:gd name="connsiteX2" fmla="*/ 1223010 w 8334375"/>
                <a:gd name="connsiteY2" fmla="*/ 1019644 h 1790700"/>
                <a:gd name="connsiteX3" fmla="*/ 1680401 w 8334375"/>
                <a:gd name="connsiteY3" fmla="*/ 762088 h 1790700"/>
                <a:gd name="connsiteX4" fmla="*/ 2350961 w 8334375"/>
                <a:gd name="connsiteY4" fmla="*/ 113435 h 1790700"/>
                <a:gd name="connsiteX5" fmla="*/ 2660333 w 8334375"/>
                <a:gd name="connsiteY5" fmla="*/ 13327 h 1790700"/>
                <a:gd name="connsiteX6" fmla="*/ 3630168 w 8334375"/>
                <a:gd name="connsiteY6" fmla="*/ 368800 h 1790700"/>
                <a:gd name="connsiteX7" fmla="*/ 3942207 w 8334375"/>
                <a:gd name="connsiteY7" fmla="*/ 976019 h 1790700"/>
                <a:gd name="connsiteX8" fmla="*/ 4113181 w 8334375"/>
                <a:gd name="connsiteY8" fmla="*/ 1248815 h 1790700"/>
                <a:gd name="connsiteX9" fmla="*/ 4987671 w 8334375"/>
                <a:gd name="connsiteY9" fmla="*/ 1431314 h 1790700"/>
                <a:gd name="connsiteX10" fmla="*/ 5411819 w 8334375"/>
                <a:gd name="connsiteY10" fmla="*/ 1231003 h 1790700"/>
                <a:gd name="connsiteX11" fmla="*/ 5978652 w 8334375"/>
                <a:gd name="connsiteY11" fmla="*/ 1188998 h 1790700"/>
                <a:gd name="connsiteX12" fmla="*/ 6640354 w 8334375"/>
                <a:gd name="connsiteY12" fmla="*/ 1744401 h 1790700"/>
                <a:gd name="connsiteX13" fmla="*/ 7089934 w 8334375"/>
                <a:gd name="connsiteY13" fmla="*/ 1652008 h 1790700"/>
                <a:gd name="connsiteX14" fmla="*/ 7901559 w 8334375"/>
                <a:gd name="connsiteY14" fmla="*/ 1782310 h 1790700"/>
                <a:gd name="connsiteX15" fmla="*/ 8129492 w 8334375"/>
                <a:gd name="connsiteY15" fmla="*/ 1699633 h 1790700"/>
                <a:gd name="connsiteX16" fmla="*/ 8340090 w 8334375"/>
                <a:gd name="connsiteY16" fmla="*/ 1797931 h 179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790700">
                  <a:moveTo>
                    <a:pt x="0" y="471861"/>
                  </a:moveTo>
                  <a:cubicBezTo>
                    <a:pt x="178498" y="692460"/>
                    <a:pt x="393478" y="875054"/>
                    <a:pt x="645128" y="971542"/>
                  </a:cubicBezTo>
                  <a:cubicBezTo>
                    <a:pt x="824770" y="1041075"/>
                    <a:pt x="1030891" y="1060982"/>
                    <a:pt x="1223010" y="1019644"/>
                  </a:cubicBezTo>
                  <a:cubicBezTo>
                    <a:pt x="1392841" y="982972"/>
                    <a:pt x="1553051" y="899629"/>
                    <a:pt x="1680401" y="762088"/>
                  </a:cubicBezTo>
                  <a:cubicBezTo>
                    <a:pt x="1913096" y="510247"/>
                    <a:pt x="2081689" y="254977"/>
                    <a:pt x="2350961" y="113435"/>
                  </a:cubicBezTo>
                  <a:cubicBezTo>
                    <a:pt x="2440686" y="66096"/>
                    <a:pt x="2542127" y="31996"/>
                    <a:pt x="2660333" y="13327"/>
                  </a:cubicBezTo>
                  <a:cubicBezTo>
                    <a:pt x="3007328" y="-41346"/>
                    <a:pt x="3414332" y="71239"/>
                    <a:pt x="3630168" y="368800"/>
                  </a:cubicBezTo>
                  <a:cubicBezTo>
                    <a:pt x="3760661" y="548728"/>
                    <a:pt x="3840194" y="768374"/>
                    <a:pt x="3942207" y="976019"/>
                  </a:cubicBezTo>
                  <a:cubicBezTo>
                    <a:pt x="3993642" y="1081461"/>
                    <a:pt x="4050697" y="1172806"/>
                    <a:pt x="4113181" y="1248815"/>
                  </a:cubicBezTo>
                  <a:cubicBezTo>
                    <a:pt x="4334733" y="1516753"/>
                    <a:pt x="4622864" y="1561426"/>
                    <a:pt x="4987671" y="1431314"/>
                  </a:cubicBezTo>
                  <a:cubicBezTo>
                    <a:pt x="5125879" y="1382070"/>
                    <a:pt x="5269040" y="1295678"/>
                    <a:pt x="5411819" y="1231003"/>
                  </a:cubicBezTo>
                  <a:cubicBezTo>
                    <a:pt x="5595557" y="1147945"/>
                    <a:pt x="5794439" y="1121656"/>
                    <a:pt x="5978652" y="1188998"/>
                  </a:cubicBezTo>
                  <a:cubicBezTo>
                    <a:pt x="6246495" y="1286915"/>
                    <a:pt x="6361272" y="1678583"/>
                    <a:pt x="6640354" y="1744401"/>
                  </a:cubicBezTo>
                  <a:cubicBezTo>
                    <a:pt x="6792278" y="1780024"/>
                    <a:pt x="6943916" y="1706491"/>
                    <a:pt x="7089934" y="1652008"/>
                  </a:cubicBezTo>
                  <a:cubicBezTo>
                    <a:pt x="7433596" y="1523802"/>
                    <a:pt x="7588949" y="1828888"/>
                    <a:pt x="7901559" y="1782310"/>
                  </a:cubicBezTo>
                  <a:cubicBezTo>
                    <a:pt x="7980426" y="1770499"/>
                    <a:pt x="8052340" y="1723732"/>
                    <a:pt x="8129492" y="1699633"/>
                  </a:cubicBezTo>
                  <a:cubicBezTo>
                    <a:pt x="8209216" y="1674583"/>
                    <a:pt x="8359617" y="1690013"/>
                    <a:pt x="8340090" y="179793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1" name="Freeform: Shape 120">
              <a:extLst>
                <a:ext uri="{FF2B5EF4-FFF2-40B4-BE49-F238E27FC236}">
                  <a16:creationId xmlns:a16="http://schemas.microsoft.com/office/drawing/2014/main" id="{A801EF4C-7439-43C7-A6E7-B145E5D58121}"/>
                </a:ext>
              </a:extLst>
            </p:cNvPr>
            <p:cNvSpPr/>
            <p:nvPr/>
          </p:nvSpPr>
          <p:spPr>
            <a:xfrm>
              <a:off x="3152644" y="6396894"/>
              <a:ext cx="8334375" cy="1724025"/>
            </a:xfrm>
            <a:custGeom>
              <a:avLst/>
              <a:gdLst>
                <a:gd name="connsiteX0" fmla="*/ 0 w 8334375"/>
                <a:gd name="connsiteY0" fmla="*/ 525875 h 1724025"/>
                <a:gd name="connsiteX1" fmla="*/ 649510 w 8334375"/>
                <a:gd name="connsiteY1" fmla="*/ 1000316 h 1724025"/>
                <a:gd name="connsiteX2" fmla="*/ 1221296 w 8334375"/>
                <a:gd name="connsiteY2" fmla="*/ 1026033 h 1724025"/>
                <a:gd name="connsiteX3" fmla="*/ 1672685 w 8334375"/>
                <a:gd name="connsiteY3" fmla="*/ 766001 h 1724025"/>
                <a:gd name="connsiteX4" fmla="*/ 2342102 w 8334375"/>
                <a:gd name="connsiteY4" fmla="*/ 127349 h 1724025"/>
                <a:gd name="connsiteX5" fmla="*/ 2645474 w 8334375"/>
                <a:gd name="connsiteY5" fmla="*/ 20479 h 1724025"/>
                <a:gd name="connsiteX6" fmla="*/ 3615785 w 8334375"/>
                <a:gd name="connsiteY6" fmla="*/ 327755 h 1724025"/>
                <a:gd name="connsiteX7" fmla="*/ 3946494 w 8334375"/>
                <a:gd name="connsiteY7" fmla="*/ 923258 h 1724025"/>
                <a:gd name="connsiteX8" fmla="*/ 4117372 w 8334375"/>
                <a:gd name="connsiteY8" fmla="*/ 1196912 h 1724025"/>
                <a:gd name="connsiteX9" fmla="*/ 4977098 w 8334375"/>
                <a:gd name="connsiteY9" fmla="*/ 1430750 h 1724025"/>
                <a:gd name="connsiteX10" fmla="*/ 5465826 w 8334375"/>
                <a:gd name="connsiteY10" fmla="*/ 1208342 h 1724025"/>
                <a:gd name="connsiteX11" fmla="*/ 6116289 w 8334375"/>
                <a:gd name="connsiteY11" fmla="*/ 1162050 h 1724025"/>
                <a:gd name="connsiteX12" fmla="*/ 6744653 w 8334375"/>
                <a:gd name="connsiteY12" fmla="*/ 1675638 h 1724025"/>
                <a:gd name="connsiteX13" fmla="*/ 7166134 w 8334375"/>
                <a:gd name="connsiteY13" fmla="*/ 1603915 h 1724025"/>
                <a:gd name="connsiteX14" fmla="*/ 7929754 w 8334375"/>
                <a:gd name="connsiteY14" fmla="*/ 1722787 h 1724025"/>
                <a:gd name="connsiteX15" fmla="*/ 8143304 w 8334375"/>
                <a:gd name="connsiteY15" fmla="*/ 1643539 h 1724025"/>
                <a:gd name="connsiteX16" fmla="*/ 8341805 w 8334375"/>
                <a:gd name="connsiteY16" fmla="*/ 1720882 h 1724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724025">
                  <a:moveTo>
                    <a:pt x="0" y="525875"/>
                  </a:moveTo>
                  <a:cubicBezTo>
                    <a:pt x="177451" y="745427"/>
                    <a:pt x="397002" y="915829"/>
                    <a:pt x="649510" y="1000316"/>
                  </a:cubicBezTo>
                  <a:cubicBezTo>
                    <a:pt x="829342" y="1060514"/>
                    <a:pt x="1032700" y="1072420"/>
                    <a:pt x="1221296" y="1026033"/>
                  </a:cubicBezTo>
                  <a:cubicBezTo>
                    <a:pt x="1388174" y="984790"/>
                    <a:pt x="1545241" y="899922"/>
                    <a:pt x="1672685" y="766001"/>
                  </a:cubicBezTo>
                  <a:cubicBezTo>
                    <a:pt x="1904143" y="521875"/>
                    <a:pt x="2077212" y="272034"/>
                    <a:pt x="2342102" y="127349"/>
                  </a:cubicBezTo>
                  <a:cubicBezTo>
                    <a:pt x="2430780" y="78677"/>
                    <a:pt x="2530602" y="42577"/>
                    <a:pt x="2645474" y="20479"/>
                  </a:cubicBezTo>
                  <a:cubicBezTo>
                    <a:pt x="2989040" y="-45625"/>
                    <a:pt x="3389567" y="46101"/>
                    <a:pt x="3615785" y="327755"/>
                  </a:cubicBezTo>
                  <a:cubicBezTo>
                    <a:pt x="3753993" y="499872"/>
                    <a:pt x="3841242" y="715899"/>
                    <a:pt x="3946494" y="923258"/>
                  </a:cubicBezTo>
                  <a:cubicBezTo>
                    <a:pt x="3998786" y="1027271"/>
                    <a:pt x="4055460" y="1119188"/>
                    <a:pt x="4117372" y="1196912"/>
                  </a:cubicBezTo>
                  <a:cubicBezTo>
                    <a:pt x="4333780" y="1468565"/>
                    <a:pt x="4615434" y="1531525"/>
                    <a:pt x="4977098" y="1430750"/>
                  </a:cubicBezTo>
                  <a:cubicBezTo>
                    <a:pt x="5139214" y="1385507"/>
                    <a:pt x="5302377" y="1284256"/>
                    <a:pt x="5465826" y="1208342"/>
                  </a:cubicBezTo>
                  <a:cubicBezTo>
                    <a:pt x="5674900" y="1111472"/>
                    <a:pt x="5905214" y="1085374"/>
                    <a:pt x="6116289" y="1162050"/>
                  </a:cubicBezTo>
                  <a:cubicBezTo>
                    <a:pt x="6367177" y="1253300"/>
                    <a:pt x="6482715" y="1609820"/>
                    <a:pt x="6744653" y="1675638"/>
                  </a:cubicBezTo>
                  <a:cubicBezTo>
                    <a:pt x="6886956" y="1711166"/>
                    <a:pt x="7029069" y="1649921"/>
                    <a:pt x="7166134" y="1603915"/>
                  </a:cubicBezTo>
                  <a:cubicBezTo>
                    <a:pt x="7485984" y="1496473"/>
                    <a:pt x="7638003" y="1769174"/>
                    <a:pt x="7929754" y="1722787"/>
                  </a:cubicBezTo>
                  <a:cubicBezTo>
                    <a:pt x="8003477" y="1710976"/>
                    <a:pt x="8071104" y="1667542"/>
                    <a:pt x="8143304" y="1643539"/>
                  </a:cubicBezTo>
                  <a:cubicBezTo>
                    <a:pt x="8217980" y="1618679"/>
                    <a:pt x="8355425" y="1629061"/>
                    <a:pt x="8341805" y="1720882"/>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2" name="Freeform: Shape 121">
              <a:extLst>
                <a:ext uri="{FF2B5EF4-FFF2-40B4-BE49-F238E27FC236}">
                  <a16:creationId xmlns:a16="http://schemas.microsoft.com/office/drawing/2014/main" id="{C980A877-B8E0-4D05-B3E4-9B812B03637A}"/>
                </a:ext>
              </a:extLst>
            </p:cNvPr>
            <p:cNvSpPr/>
            <p:nvPr/>
          </p:nvSpPr>
          <p:spPr>
            <a:xfrm>
              <a:off x="3168932" y="6454545"/>
              <a:ext cx="8334375" cy="1666875"/>
            </a:xfrm>
            <a:custGeom>
              <a:avLst/>
              <a:gdLst>
                <a:gd name="connsiteX0" fmla="*/ 0 w 8334375"/>
                <a:gd name="connsiteY0" fmla="*/ 582144 h 1666875"/>
                <a:gd name="connsiteX1" fmla="*/ 653796 w 8334375"/>
                <a:gd name="connsiteY1" fmla="*/ 1031343 h 1666875"/>
                <a:gd name="connsiteX2" fmla="*/ 1219391 w 8334375"/>
                <a:gd name="connsiteY2" fmla="*/ 1034677 h 1666875"/>
                <a:gd name="connsiteX3" fmla="*/ 1664780 w 8334375"/>
                <a:gd name="connsiteY3" fmla="*/ 772072 h 1666875"/>
                <a:gd name="connsiteX4" fmla="*/ 2333149 w 8334375"/>
                <a:gd name="connsiteY4" fmla="*/ 143422 h 1666875"/>
                <a:gd name="connsiteX5" fmla="*/ 2630520 w 8334375"/>
                <a:gd name="connsiteY5" fmla="*/ 29694 h 1666875"/>
                <a:gd name="connsiteX6" fmla="*/ 3601307 w 8334375"/>
                <a:gd name="connsiteY6" fmla="*/ 288774 h 1666875"/>
                <a:gd name="connsiteX7" fmla="*/ 3950589 w 8334375"/>
                <a:gd name="connsiteY7" fmla="*/ 872561 h 1666875"/>
                <a:gd name="connsiteX8" fmla="*/ 4121372 w 8334375"/>
                <a:gd name="connsiteY8" fmla="*/ 1146976 h 1666875"/>
                <a:gd name="connsiteX9" fmla="*/ 4966431 w 8334375"/>
                <a:gd name="connsiteY9" fmla="*/ 1432060 h 1666875"/>
                <a:gd name="connsiteX10" fmla="*/ 5519833 w 8334375"/>
                <a:gd name="connsiteY10" fmla="*/ 1187458 h 1666875"/>
                <a:gd name="connsiteX11" fmla="*/ 6254020 w 8334375"/>
                <a:gd name="connsiteY11" fmla="*/ 1136975 h 1666875"/>
                <a:gd name="connsiteX12" fmla="*/ 6848952 w 8334375"/>
                <a:gd name="connsiteY12" fmla="*/ 1608844 h 1666875"/>
                <a:gd name="connsiteX13" fmla="*/ 7242239 w 8334375"/>
                <a:gd name="connsiteY13" fmla="*/ 1557694 h 1666875"/>
                <a:gd name="connsiteX14" fmla="*/ 7957757 w 8334375"/>
                <a:gd name="connsiteY14" fmla="*/ 1665136 h 1666875"/>
                <a:gd name="connsiteX15" fmla="*/ 8156925 w 8334375"/>
                <a:gd name="connsiteY15" fmla="*/ 1589413 h 1666875"/>
                <a:gd name="connsiteX16" fmla="*/ 8343328 w 8334375"/>
                <a:gd name="connsiteY16" fmla="*/ 164589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666875">
                  <a:moveTo>
                    <a:pt x="0" y="582144"/>
                  </a:moveTo>
                  <a:cubicBezTo>
                    <a:pt x="176403" y="800647"/>
                    <a:pt x="400336" y="959239"/>
                    <a:pt x="653796" y="1031343"/>
                  </a:cubicBezTo>
                  <a:cubicBezTo>
                    <a:pt x="833628" y="1082492"/>
                    <a:pt x="1034415" y="1086112"/>
                    <a:pt x="1219391" y="1034677"/>
                  </a:cubicBezTo>
                  <a:cubicBezTo>
                    <a:pt x="1383316" y="988861"/>
                    <a:pt x="1537335" y="902374"/>
                    <a:pt x="1664780" y="772072"/>
                  </a:cubicBezTo>
                  <a:cubicBezTo>
                    <a:pt x="1895094" y="535662"/>
                    <a:pt x="2072545" y="291346"/>
                    <a:pt x="2333149" y="143422"/>
                  </a:cubicBezTo>
                  <a:cubicBezTo>
                    <a:pt x="2420779" y="93416"/>
                    <a:pt x="2518982" y="55221"/>
                    <a:pt x="2630520" y="29694"/>
                  </a:cubicBezTo>
                  <a:cubicBezTo>
                    <a:pt x="2970657" y="-48030"/>
                    <a:pt x="3364897" y="22931"/>
                    <a:pt x="3601307" y="288774"/>
                  </a:cubicBezTo>
                  <a:cubicBezTo>
                    <a:pt x="3747326" y="452985"/>
                    <a:pt x="3842671" y="665202"/>
                    <a:pt x="3950589" y="872561"/>
                  </a:cubicBezTo>
                  <a:cubicBezTo>
                    <a:pt x="4003834" y="974955"/>
                    <a:pt x="4060126" y="1067443"/>
                    <a:pt x="4121372" y="1146976"/>
                  </a:cubicBezTo>
                  <a:cubicBezTo>
                    <a:pt x="4333113" y="1421963"/>
                    <a:pt x="4609719" y="1508069"/>
                    <a:pt x="4966431" y="1432060"/>
                  </a:cubicBezTo>
                  <a:cubicBezTo>
                    <a:pt x="5153120" y="1392245"/>
                    <a:pt x="5335524" y="1274611"/>
                    <a:pt x="5519833" y="1187458"/>
                  </a:cubicBezTo>
                  <a:cubicBezTo>
                    <a:pt x="5754243" y="1076777"/>
                    <a:pt x="6016086" y="1050869"/>
                    <a:pt x="6254020" y="1136975"/>
                  </a:cubicBezTo>
                  <a:cubicBezTo>
                    <a:pt x="6488049" y="1221652"/>
                    <a:pt x="6604254" y="1542931"/>
                    <a:pt x="6848952" y="1608844"/>
                  </a:cubicBezTo>
                  <a:cubicBezTo>
                    <a:pt x="6981540" y="1644277"/>
                    <a:pt x="7114223" y="1595223"/>
                    <a:pt x="7242239" y="1557694"/>
                  </a:cubicBezTo>
                  <a:cubicBezTo>
                    <a:pt x="7538276" y="1470922"/>
                    <a:pt x="7686961" y="1711237"/>
                    <a:pt x="7957757" y="1665136"/>
                  </a:cubicBezTo>
                  <a:cubicBezTo>
                    <a:pt x="8026432" y="1653325"/>
                    <a:pt x="8089678" y="1613225"/>
                    <a:pt x="8156925" y="1589413"/>
                  </a:cubicBezTo>
                  <a:cubicBezTo>
                    <a:pt x="8226552" y="1564743"/>
                    <a:pt x="8351044" y="1570172"/>
                    <a:pt x="8343328" y="164589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3" name="Freeform: Shape 122">
              <a:extLst>
                <a:ext uri="{FF2B5EF4-FFF2-40B4-BE49-F238E27FC236}">
                  <a16:creationId xmlns:a16="http://schemas.microsoft.com/office/drawing/2014/main" id="{B0958C06-1EB7-4EBE-A1F6-485B4DD6B063}"/>
                </a:ext>
              </a:extLst>
            </p:cNvPr>
            <p:cNvSpPr/>
            <p:nvPr/>
          </p:nvSpPr>
          <p:spPr>
            <a:xfrm>
              <a:off x="3185315" y="6509949"/>
              <a:ext cx="8343900" cy="1609725"/>
            </a:xfrm>
            <a:custGeom>
              <a:avLst/>
              <a:gdLst>
                <a:gd name="connsiteX0" fmla="*/ 0 w 8343900"/>
                <a:gd name="connsiteY0" fmla="*/ 640754 h 1609725"/>
                <a:gd name="connsiteX1" fmla="*/ 658177 w 8343900"/>
                <a:gd name="connsiteY1" fmla="*/ 1064712 h 1609725"/>
                <a:gd name="connsiteX2" fmla="*/ 1217676 w 8343900"/>
                <a:gd name="connsiteY2" fmla="*/ 1045662 h 1609725"/>
                <a:gd name="connsiteX3" fmla="*/ 1657064 w 8343900"/>
                <a:gd name="connsiteY3" fmla="*/ 780486 h 1609725"/>
                <a:gd name="connsiteX4" fmla="*/ 2324291 w 8343900"/>
                <a:gd name="connsiteY4" fmla="*/ 161837 h 1609725"/>
                <a:gd name="connsiteX5" fmla="*/ 2615756 w 8343900"/>
                <a:gd name="connsiteY5" fmla="*/ 41250 h 1609725"/>
                <a:gd name="connsiteX6" fmla="*/ 3586924 w 8343900"/>
                <a:gd name="connsiteY6" fmla="*/ 252134 h 1609725"/>
                <a:gd name="connsiteX7" fmla="*/ 3954780 w 8343900"/>
                <a:gd name="connsiteY7" fmla="*/ 824110 h 1609725"/>
                <a:gd name="connsiteX8" fmla="*/ 4125468 w 8343900"/>
                <a:gd name="connsiteY8" fmla="*/ 1099287 h 1609725"/>
                <a:gd name="connsiteX9" fmla="*/ 4955858 w 8343900"/>
                <a:gd name="connsiteY9" fmla="*/ 1435615 h 1609725"/>
                <a:gd name="connsiteX10" fmla="*/ 5573840 w 8343900"/>
                <a:gd name="connsiteY10" fmla="*/ 1168820 h 1609725"/>
                <a:gd name="connsiteX11" fmla="*/ 6391751 w 8343900"/>
                <a:gd name="connsiteY11" fmla="*/ 1114051 h 1609725"/>
                <a:gd name="connsiteX12" fmla="*/ 6953250 w 8343900"/>
                <a:gd name="connsiteY12" fmla="*/ 1544105 h 1609725"/>
                <a:gd name="connsiteX13" fmla="*/ 7318439 w 8343900"/>
                <a:gd name="connsiteY13" fmla="*/ 1513625 h 1609725"/>
                <a:gd name="connsiteX14" fmla="*/ 7985855 w 8343900"/>
                <a:gd name="connsiteY14" fmla="*/ 1609542 h 1609725"/>
                <a:gd name="connsiteX15" fmla="*/ 8170736 w 8343900"/>
                <a:gd name="connsiteY15" fmla="*/ 1537342 h 1609725"/>
                <a:gd name="connsiteX16" fmla="*/ 8344948 w 8343900"/>
                <a:gd name="connsiteY16" fmla="*/ 1572870 h 1609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609725">
                  <a:moveTo>
                    <a:pt x="0" y="640754"/>
                  </a:moveTo>
                  <a:cubicBezTo>
                    <a:pt x="175260" y="858210"/>
                    <a:pt x="403670" y="1005085"/>
                    <a:pt x="658177" y="1064712"/>
                  </a:cubicBezTo>
                  <a:cubicBezTo>
                    <a:pt x="838009" y="1106907"/>
                    <a:pt x="1036320" y="1102145"/>
                    <a:pt x="1217676" y="1045662"/>
                  </a:cubicBezTo>
                  <a:cubicBezTo>
                    <a:pt x="1378648" y="995274"/>
                    <a:pt x="1529524" y="907263"/>
                    <a:pt x="1657064" y="780486"/>
                  </a:cubicBezTo>
                  <a:cubicBezTo>
                    <a:pt x="1886140" y="551790"/>
                    <a:pt x="2068068" y="312903"/>
                    <a:pt x="2324291" y="161837"/>
                  </a:cubicBezTo>
                  <a:cubicBezTo>
                    <a:pt x="2410968" y="110497"/>
                    <a:pt x="2507456" y="70111"/>
                    <a:pt x="2615756" y="41250"/>
                  </a:cubicBezTo>
                  <a:cubicBezTo>
                    <a:pt x="2952464" y="-48380"/>
                    <a:pt x="3340513" y="2007"/>
                    <a:pt x="3586924" y="252134"/>
                  </a:cubicBezTo>
                  <a:cubicBezTo>
                    <a:pt x="3740849" y="408344"/>
                    <a:pt x="3843718" y="617037"/>
                    <a:pt x="3954780" y="824110"/>
                  </a:cubicBezTo>
                  <a:cubicBezTo>
                    <a:pt x="4008882" y="925075"/>
                    <a:pt x="4064889" y="1018039"/>
                    <a:pt x="4125468" y="1099287"/>
                  </a:cubicBezTo>
                  <a:cubicBezTo>
                    <a:pt x="4332637" y="1377608"/>
                    <a:pt x="4604862" y="1490098"/>
                    <a:pt x="4955858" y="1435615"/>
                  </a:cubicBezTo>
                  <a:cubicBezTo>
                    <a:pt x="5167598" y="1402754"/>
                    <a:pt x="5368861" y="1267308"/>
                    <a:pt x="5573840" y="1168820"/>
                  </a:cubicBezTo>
                  <a:cubicBezTo>
                    <a:pt x="5833682" y="1044233"/>
                    <a:pt x="6126861" y="1018611"/>
                    <a:pt x="6391751" y="1114051"/>
                  </a:cubicBezTo>
                  <a:cubicBezTo>
                    <a:pt x="6608827" y="1192251"/>
                    <a:pt x="6725793" y="1478097"/>
                    <a:pt x="6953250" y="1544105"/>
                  </a:cubicBezTo>
                  <a:cubicBezTo>
                    <a:pt x="7076218" y="1579443"/>
                    <a:pt x="7199377" y="1542676"/>
                    <a:pt x="7318439" y="1513625"/>
                  </a:cubicBezTo>
                  <a:cubicBezTo>
                    <a:pt x="7590473" y="1447426"/>
                    <a:pt x="7736015" y="1655547"/>
                    <a:pt x="7985855" y="1609542"/>
                  </a:cubicBezTo>
                  <a:cubicBezTo>
                    <a:pt x="8049483" y="1597635"/>
                    <a:pt x="8108442" y="1560869"/>
                    <a:pt x="8170736" y="1537342"/>
                  </a:cubicBezTo>
                  <a:cubicBezTo>
                    <a:pt x="8235315" y="1512863"/>
                    <a:pt x="8346853" y="1513244"/>
                    <a:pt x="8344948" y="157287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4" name="Freeform: Shape 123">
              <a:extLst>
                <a:ext uri="{FF2B5EF4-FFF2-40B4-BE49-F238E27FC236}">
                  <a16:creationId xmlns:a16="http://schemas.microsoft.com/office/drawing/2014/main" id="{C6EBD114-EF95-4125-B251-50A1728CF1E3}"/>
                </a:ext>
              </a:extLst>
            </p:cNvPr>
            <p:cNvSpPr/>
            <p:nvPr/>
          </p:nvSpPr>
          <p:spPr>
            <a:xfrm>
              <a:off x="3201602" y="6562944"/>
              <a:ext cx="8343900" cy="1562100"/>
            </a:xfrm>
            <a:custGeom>
              <a:avLst/>
              <a:gdLst>
                <a:gd name="connsiteX0" fmla="*/ 0 w 8343900"/>
                <a:gd name="connsiteY0" fmla="*/ 701678 h 1562100"/>
                <a:gd name="connsiteX1" fmla="*/ 662559 w 8343900"/>
                <a:gd name="connsiteY1" fmla="*/ 1100489 h 1562100"/>
                <a:gd name="connsiteX2" fmla="*/ 1215866 w 8343900"/>
                <a:gd name="connsiteY2" fmla="*/ 1059056 h 1562100"/>
                <a:gd name="connsiteX3" fmla="*/ 1649349 w 8343900"/>
                <a:gd name="connsiteY3" fmla="*/ 791308 h 1562100"/>
                <a:gd name="connsiteX4" fmla="*/ 2315432 w 8343900"/>
                <a:gd name="connsiteY4" fmla="*/ 182660 h 1562100"/>
                <a:gd name="connsiteX5" fmla="*/ 2600897 w 8343900"/>
                <a:gd name="connsiteY5" fmla="*/ 55311 h 1562100"/>
                <a:gd name="connsiteX6" fmla="*/ 3572542 w 8343900"/>
                <a:gd name="connsiteY6" fmla="*/ 217998 h 1562100"/>
                <a:gd name="connsiteX7" fmla="*/ 3958971 w 8343900"/>
                <a:gd name="connsiteY7" fmla="*/ 778259 h 1562100"/>
                <a:gd name="connsiteX8" fmla="*/ 4129564 w 8343900"/>
                <a:gd name="connsiteY8" fmla="*/ 1054293 h 1562100"/>
                <a:gd name="connsiteX9" fmla="*/ 4945190 w 8343900"/>
                <a:gd name="connsiteY9" fmla="*/ 1441865 h 1562100"/>
                <a:gd name="connsiteX10" fmla="*/ 5627846 w 8343900"/>
                <a:gd name="connsiteY10" fmla="*/ 1152877 h 1562100"/>
                <a:gd name="connsiteX11" fmla="*/ 6529388 w 8343900"/>
                <a:gd name="connsiteY11" fmla="*/ 1093822 h 1562100"/>
                <a:gd name="connsiteX12" fmla="*/ 7057454 w 8343900"/>
                <a:gd name="connsiteY12" fmla="*/ 1482156 h 1562100"/>
                <a:gd name="connsiteX13" fmla="*/ 7394543 w 8343900"/>
                <a:gd name="connsiteY13" fmla="*/ 1472345 h 1562100"/>
                <a:gd name="connsiteX14" fmla="*/ 8013954 w 8343900"/>
                <a:gd name="connsiteY14" fmla="*/ 1556832 h 1562100"/>
                <a:gd name="connsiteX15" fmla="*/ 8184451 w 8343900"/>
                <a:gd name="connsiteY15" fmla="*/ 1488062 h 1562100"/>
                <a:gd name="connsiteX16" fmla="*/ 8346567 w 8343900"/>
                <a:gd name="connsiteY16" fmla="*/ 1502730 h 156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562100">
                  <a:moveTo>
                    <a:pt x="0" y="701678"/>
                  </a:moveTo>
                  <a:cubicBezTo>
                    <a:pt x="174212" y="918086"/>
                    <a:pt x="406908" y="1053245"/>
                    <a:pt x="662559" y="1100489"/>
                  </a:cubicBezTo>
                  <a:cubicBezTo>
                    <a:pt x="842391" y="1133732"/>
                    <a:pt x="1038130" y="1120587"/>
                    <a:pt x="1215866" y="1059056"/>
                  </a:cubicBezTo>
                  <a:cubicBezTo>
                    <a:pt x="1373886" y="1004001"/>
                    <a:pt x="1521714" y="914466"/>
                    <a:pt x="1649349" y="791308"/>
                  </a:cubicBezTo>
                  <a:cubicBezTo>
                    <a:pt x="1877187" y="570328"/>
                    <a:pt x="2063591" y="336870"/>
                    <a:pt x="2315432" y="182660"/>
                  </a:cubicBezTo>
                  <a:cubicBezTo>
                    <a:pt x="2401062" y="129987"/>
                    <a:pt x="2495836" y="87315"/>
                    <a:pt x="2600897" y="55311"/>
                  </a:cubicBezTo>
                  <a:cubicBezTo>
                    <a:pt x="2934081" y="-46416"/>
                    <a:pt x="3316224" y="-16507"/>
                    <a:pt x="3572542" y="217998"/>
                  </a:cubicBezTo>
                  <a:cubicBezTo>
                    <a:pt x="3734467" y="366207"/>
                    <a:pt x="3844862" y="571376"/>
                    <a:pt x="3958971" y="778259"/>
                  </a:cubicBezTo>
                  <a:cubicBezTo>
                    <a:pt x="4013835" y="877700"/>
                    <a:pt x="4069747" y="971140"/>
                    <a:pt x="4129564" y="1054293"/>
                  </a:cubicBezTo>
                  <a:cubicBezTo>
                    <a:pt x="4332160" y="1335852"/>
                    <a:pt x="4600385" y="1403956"/>
                    <a:pt x="4945190" y="1441865"/>
                  </a:cubicBezTo>
                  <a:cubicBezTo>
                    <a:pt x="5181791" y="1467869"/>
                    <a:pt x="5402009" y="1262605"/>
                    <a:pt x="5627846" y="1152877"/>
                  </a:cubicBezTo>
                  <a:cubicBezTo>
                    <a:pt x="5913025" y="1014479"/>
                    <a:pt x="6237637" y="989142"/>
                    <a:pt x="6529388" y="1093822"/>
                  </a:cubicBezTo>
                  <a:cubicBezTo>
                    <a:pt x="6729508" y="1165640"/>
                    <a:pt x="6847142" y="1416053"/>
                    <a:pt x="7057454" y="1482156"/>
                  </a:cubicBezTo>
                  <a:cubicBezTo>
                    <a:pt x="7170706" y="1517399"/>
                    <a:pt x="7284339" y="1492729"/>
                    <a:pt x="7394543" y="1472345"/>
                  </a:cubicBezTo>
                  <a:cubicBezTo>
                    <a:pt x="7642479" y="1426530"/>
                    <a:pt x="7785068" y="1602647"/>
                    <a:pt x="8013954" y="1556832"/>
                  </a:cubicBezTo>
                  <a:cubicBezTo>
                    <a:pt x="8072533" y="1544926"/>
                    <a:pt x="8127111" y="1511493"/>
                    <a:pt x="8184451" y="1488062"/>
                  </a:cubicBezTo>
                  <a:cubicBezTo>
                    <a:pt x="8243983" y="1463678"/>
                    <a:pt x="8342471" y="1459106"/>
                    <a:pt x="8346567" y="150273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5" name="Freeform: Shape 124">
              <a:extLst>
                <a:ext uri="{FF2B5EF4-FFF2-40B4-BE49-F238E27FC236}">
                  <a16:creationId xmlns:a16="http://schemas.microsoft.com/office/drawing/2014/main" id="{067812D5-0613-4AE4-B607-C5D9D4EF71BB}"/>
                </a:ext>
              </a:extLst>
            </p:cNvPr>
            <p:cNvSpPr/>
            <p:nvPr/>
          </p:nvSpPr>
          <p:spPr>
            <a:xfrm>
              <a:off x="3217890" y="6613023"/>
              <a:ext cx="8343900" cy="1514475"/>
            </a:xfrm>
            <a:custGeom>
              <a:avLst/>
              <a:gdLst>
                <a:gd name="connsiteX0" fmla="*/ 0 w 8343900"/>
                <a:gd name="connsiteY0" fmla="*/ 765614 h 1514475"/>
                <a:gd name="connsiteX1" fmla="*/ 666941 w 8343900"/>
                <a:gd name="connsiteY1" fmla="*/ 1139184 h 1514475"/>
                <a:gd name="connsiteX2" fmla="*/ 1214057 w 8343900"/>
                <a:gd name="connsiteY2" fmla="*/ 1075271 h 1514475"/>
                <a:gd name="connsiteX3" fmla="*/ 1641539 w 8343900"/>
                <a:gd name="connsiteY3" fmla="*/ 804952 h 1514475"/>
                <a:gd name="connsiteX4" fmla="*/ 2306479 w 8343900"/>
                <a:gd name="connsiteY4" fmla="*/ 206306 h 1514475"/>
                <a:gd name="connsiteX5" fmla="*/ 2585942 w 8343900"/>
                <a:gd name="connsiteY5" fmla="*/ 72098 h 1514475"/>
                <a:gd name="connsiteX6" fmla="*/ 3558064 w 8343900"/>
                <a:gd name="connsiteY6" fmla="*/ 186589 h 1514475"/>
                <a:gd name="connsiteX7" fmla="*/ 3963067 w 8343900"/>
                <a:gd name="connsiteY7" fmla="*/ 735038 h 1514475"/>
                <a:gd name="connsiteX8" fmla="*/ 4133565 w 8343900"/>
                <a:gd name="connsiteY8" fmla="*/ 1011835 h 1514475"/>
                <a:gd name="connsiteX9" fmla="*/ 4934522 w 8343900"/>
                <a:gd name="connsiteY9" fmla="*/ 1450652 h 1514475"/>
                <a:gd name="connsiteX10" fmla="*/ 5681853 w 8343900"/>
                <a:gd name="connsiteY10" fmla="*/ 1139470 h 1514475"/>
                <a:gd name="connsiteX11" fmla="*/ 6667119 w 8343900"/>
                <a:gd name="connsiteY11" fmla="*/ 1076129 h 1514475"/>
                <a:gd name="connsiteX12" fmla="*/ 7161752 w 8343900"/>
                <a:gd name="connsiteY12" fmla="*/ 1422648 h 1514475"/>
                <a:gd name="connsiteX13" fmla="*/ 7470648 w 8343900"/>
                <a:gd name="connsiteY13" fmla="*/ 1433507 h 1514475"/>
                <a:gd name="connsiteX14" fmla="*/ 8041957 w 8343900"/>
                <a:gd name="connsiteY14" fmla="*/ 1506563 h 1514475"/>
                <a:gd name="connsiteX15" fmla="*/ 8198072 w 8343900"/>
                <a:gd name="connsiteY15" fmla="*/ 1441317 h 1514475"/>
                <a:gd name="connsiteX16" fmla="*/ 8347996 w 8343900"/>
                <a:gd name="connsiteY16" fmla="*/ 1435031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514475">
                  <a:moveTo>
                    <a:pt x="0" y="765614"/>
                  </a:moveTo>
                  <a:cubicBezTo>
                    <a:pt x="173069" y="980879"/>
                    <a:pt x="410242" y="1104513"/>
                    <a:pt x="666941" y="1139184"/>
                  </a:cubicBezTo>
                  <a:cubicBezTo>
                    <a:pt x="846772" y="1163473"/>
                    <a:pt x="1039939" y="1141946"/>
                    <a:pt x="1214057" y="1075271"/>
                  </a:cubicBezTo>
                  <a:cubicBezTo>
                    <a:pt x="1369124" y="1015645"/>
                    <a:pt x="1513808" y="924586"/>
                    <a:pt x="1641539" y="804952"/>
                  </a:cubicBezTo>
                  <a:cubicBezTo>
                    <a:pt x="1868138" y="591687"/>
                    <a:pt x="2059019" y="363659"/>
                    <a:pt x="2306479" y="206306"/>
                  </a:cubicBezTo>
                  <a:cubicBezTo>
                    <a:pt x="2391061" y="152299"/>
                    <a:pt x="2484120" y="107341"/>
                    <a:pt x="2585942" y="72098"/>
                  </a:cubicBezTo>
                  <a:cubicBezTo>
                    <a:pt x="2915603" y="-42011"/>
                    <a:pt x="3292031" y="-32486"/>
                    <a:pt x="3558064" y="186589"/>
                  </a:cubicBezTo>
                  <a:cubicBezTo>
                    <a:pt x="3728085" y="326606"/>
                    <a:pt x="3845719" y="528536"/>
                    <a:pt x="3963067" y="735038"/>
                  </a:cubicBezTo>
                  <a:cubicBezTo>
                    <a:pt x="4018693" y="833051"/>
                    <a:pt x="4074414" y="926872"/>
                    <a:pt x="4133565" y="1011835"/>
                  </a:cubicBezTo>
                  <a:cubicBezTo>
                    <a:pt x="4331685" y="1296537"/>
                    <a:pt x="4597337" y="1406551"/>
                    <a:pt x="4934522" y="1450652"/>
                  </a:cubicBezTo>
                  <a:cubicBezTo>
                    <a:pt x="5194554" y="1484751"/>
                    <a:pt x="5435251" y="1260533"/>
                    <a:pt x="5681853" y="1139470"/>
                  </a:cubicBezTo>
                  <a:cubicBezTo>
                    <a:pt x="5992368" y="987260"/>
                    <a:pt x="6348413" y="962305"/>
                    <a:pt x="6667119" y="1076129"/>
                  </a:cubicBezTo>
                  <a:cubicBezTo>
                    <a:pt x="6850190" y="1141565"/>
                    <a:pt x="6968681" y="1356545"/>
                    <a:pt x="7161752" y="1422648"/>
                  </a:cubicBezTo>
                  <a:cubicBezTo>
                    <a:pt x="7265385" y="1457795"/>
                    <a:pt x="7369302" y="1445127"/>
                    <a:pt x="7470648" y="1433507"/>
                  </a:cubicBezTo>
                  <a:cubicBezTo>
                    <a:pt x="7694295" y="1407884"/>
                    <a:pt x="7834027" y="1552188"/>
                    <a:pt x="8041957" y="1506563"/>
                  </a:cubicBezTo>
                  <a:cubicBezTo>
                    <a:pt x="8095393" y="1494657"/>
                    <a:pt x="8145685" y="1464558"/>
                    <a:pt x="8198072" y="1441317"/>
                  </a:cubicBezTo>
                  <a:cubicBezTo>
                    <a:pt x="8252556" y="1417124"/>
                    <a:pt x="8338090" y="1407503"/>
                    <a:pt x="8347996" y="143503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6" name="Freeform: Shape 125">
              <a:extLst>
                <a:ext uri="{FF2B5EF4-FFF2-40B4-BE49-F238E27FC236}">
                  <a16:creationId xmlns:a16="http://schemas.microsoft.com/office/drawing/2014/main" id="{A52C31DA-FADD-493B-8029-4499EB311C4E}"/>
                </a:ext>
              </a:extLst>
            </p:cNvPr>
            <p:cNvSpPr/>
            <p:nvPr/>
          </p:nvSpPr>
          <p:spPr>
            <a:xfrm>
              <a:off x="3234178" y="6660501"/>
              <a:ext cx="8343900" cy="1466850"/>
            </a:xfrm>
            <a:custGeom>
              <a:avLst/>
              <a:gdLst>
                <a:gd name="connsiteX0" fmla="*/ 0 w 8343900"/>
                <a:gd name="connsiteY0" fmla="*/ 832150 h 1466850"/>
                <a:gd name="connsiteX1" fmla="*/ 671322 w 8343900"/>
                <a:gd name="connsiteY1" fmla="*/ 1180479 h 1466850"/>
                <a:gd name="connsiteX2" fmla="*/ 1212342 w 8343900"/>
                <a:gd name="connsiteY2" fmla="*/ 1094182 h 1466850"/>
                <a:gd name="connsiteX3" fmla="*/ 1633823 w 8343900"/>
                <a:gd name="connsiteY3" fmla="*/ 821291 h 1466850"/>
                <a:gd name="connsiteX4" fmla="*/ 2297716 w 8343900"/>
                <a:gd name="connsiteY4" fmla="*/ 232646 h 1466850"/>
                <a:gd name="connsiteX5" fmla="*/ 2571274 w 8343900"/>
                <a:gd name="connsiteY5" fmla="*/ 91676 h 1466850"/>
                <a:gd name="connsiteX6" fmla="*/ 3543872 w 8343900"/>
                <a:gd name="connsiteY6" fmla="*/ 157970 h 1466850"/>
                <a:gd name="connsiteX7" fmla="*/ 3967448 w 8343900"/>
                <a:gd name="connsiteY7" fmla="*/ 694704 h 1466850"/>
                <a:gd name="connsiteX8" fmla="*/ 4137755 w 8343900"/>
                <a:gd name="connsiteY8" fmla="*/ 972262 h 1466850"/>
                <a:gd name="connsiteX9" fmla="*/ 4924045 w 8343900"/>
                <a:gd name="connsiteY9" fmla="*/ 1462419 h 1466850"/>
                <a:gd name="connsiteX10" fmla="*/ 5735955 w 8343900"/>
                <a:gd name="connsiteY10" fmla="*/ 1129044 h 1466850"/>
                <a:gd name="connsiteX11" fmla="*/ 6804851 w 8343900"/>
                <a:gd name="connsiteY11" fmla="*/ 1061512 h 1466850"/>
                <a:gd name="connsiteX12" fmla="*/ 7266051 w 8343900"/>
                <a:gd name="connsiteY12" fmla="*/ 1366312 h 1466850"/>
                <a:gd name="connsiteX13" fmla="*/ 7546848 w 8343900"/>
                <a:gd name="connsiteY13" fmla="*/ 1397839 h 1466850"/>
                <a:gd name="connsiteX14" fmla="*/ 8070057 w 8343900"/>
                <a:gd name="connsiteY14" fmla="*/ 1459371 h 1466850"/>
                <a:gd name="connsiteX15" fmla="*/ 8211789 w 8343900"/>
                <a:gd name="connsiteY15" fmla="*/ 1397649 h 1466850"/>
                <a:gd name="connsiteX16" fmla="*/ 8349615 w 8343900"/>
                <a:gd name="connsiteY16" fmla="*/ 1370503 h 146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466850">
                  <a:moveTo>
                    <a:pt x="0" y="832150"/>
                  </a:moveTo>
                  <a:cubicBezTo>
                    <a:pt x="172022" y="1046367"/>
                    <a:pt x="413576" y="1158381"/>
                    <a:pt x="671322" y="1180479"/>
                  </a:cubicBezTo>
                  <a:cubicBezTo>
                    <a:pt x="851154" y="1195910"/>
                    <a:pt x="1041749" y="1165906"/>
                    <a:pt x="1212342" y="1094182"/>
                  </a:cubicBezTo>
                  <a:cubicBezTo>
                    <a:pt x="1364456" y="1029984"/>
                    <a:pt x="1506093" y="937306"/>
                    <a:pt x="1633823" y="821291"/>
                  </a:cubicBezTo>
                  <a:cubicBezTo>
                    <a:pt x="1859185" y="615742"/>
                    <a:pt x="2054542" y="393238"/>
                    <a:pt x="2297716" y="232646"/>
                  </a:cubicBezTo>
                  <a:cubicBezTo>
                    <a:pt x="2381250" y="177306"/>
                    <a:pt x="2472595" y="129967"/>
                    <a:pt x="2571274" y="91676"/>
                  </a:cubicBezTo>
                  <a:cubicBezTo>
                    <a:pt x="2897219" y="-35006"/>
                    <a:pt x="3268123" y="-45865"/>
                    <a:pt x="3543872" y="157970"/>
                  </a:cubicBezTo>
                  <a:cubicBezTo>
                    <a:pt x="3722085" y="289796"/>
                    <a:pt x="3846576" y="488678"/>
                    <a:pt x="3967448" y="694704"/>
                  </a:cubicBezTo>
                  <a:cubicBezTo>
                    <a:pt x="4023646" y="791383"/>
                    <a:pt x="4079653" y="885394"/>
                    <a:pt x="4137755" y="972262"/>
                  </a:cubicBezTo>
                  <a:cubicBezTo>
                    <a:pt x="4331970" y="1259822"/>
                    <a:pt x="4592669" y="1415365"/>
                    <a:pt x="4924045" y="1462419"/>
                  </a:cubicBezTo>
                  <a:cubicBezTo>
                    <a:pt x="5207889" y="1502710"/>
                    <a:pt x="5468589" y="1261346"/>
                    <a:pt x="5735955" y="1129044"/>
                  </a:cubicBezTo>
                  <a:cubicBezTo>
                    <a:pt x="6071807" y="962928"/>
                    <a:pt x="6459189" y="938544"/>
                    <a:pt x="6804851" y="1061512"/>
                  </a:cubicBezTo>
                  <a:cubicBezTo>
                    <a:pt x="6970967" y="1120567"/>
                    <a:pt x="7090220" y="1300018"/>
                    <a:pt x="7266051" y="1366312"/>
                  </a:cubicBezTo>
                  <a:cubicBezTo>
                    <a:pt x="7359968" y="1401364"/>
                    <a:pt x="7454265" y="1400602"/>
                    <a:pt x="7546848" y="1397839"/>
                  </a:cubicBezTo>
                  <a:cubicBezTo>
                    <a:pt x="7746111" y="1391934"/>
                    <a:pt x="7883081" y="1504901"/>
                    <a:pt x="8070057" y="1459371"/>
                  </a:cubicBezTo>
                  <a:cubicBezTo>
                    <a:pt x="8118444" y="1447465"/>
                    <a:pt x="8164354" y="1420604"/>
                    <a:pt x="8211789" y="1397649"/>
                  </a:cubicBezTo>
                  <a:cubicBezTo>
                    <a:pt x="8261128" y="1373646"/>
                    <a:pt x="8333804" y="1358977"/>
                    <a:pt x="8349615" y="137050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7" name="Freeform: Shape 126">
              <a:extLst>
                <a:ext uri="{FF2B5EF4-FFF2-40B4-BE49-F238E27FC236}">
                  <a16:creationId xmlns:a16="http://schemas.microsoft.com/office/drawing/2014/main" id="{0EC44BAD-4F85-4EF3-86D4-B3F27F0A7642}"/>
                </a:ext>
              </a:extLst>
            </p:cNvPr>
            <p:cNvSpPr/>
            <p:nvPr/>
          </p:nvSpPr>
          <p:spPr>
            <a:xfrm>
              <a:off x="3250561" y="6705015"/>
              <a:ext cx="8343900" cy="1476375"/>
            </a:xfrm>
            <a:custGeom>
              <a:avLst/>
              <a:gdLst>
                <a:gd name="connsiteX0" fmla="*/ 0 w 8343900"/>
                <a:gd name="connsiteY0" fmla="*/ 901554 h 1476375"/>
                <a:gd name="connsiteX1" fmla="*/ 675703 w 8343900"/>
                <a:gd name="connsiteY1" fmla="*/ 1224642 h 1476375"/>
                <a:gd name="connsiteX2" fmla="*/ 1210532 w 8343900"/>
                <a:gd name="connsiteY2" fmla="*/ 1115962 h 1476375"/>
                <a:gd name="connsiteX3" fmla="*/ 1626013 w 8343900"/>
                <a:gd name="connsiteY3" fmla="*/ 840499 h 1476375"/>
                <a:gd name="connsiteX4" fmla="*/ 2288762 w 8343900"/>
                <a:gd name="connsiteY4" fmla="*/ 261950 h 1476375"/>
                <a:gd name="connsiteX5" fmla="*/ 2556320 w 8343900"/>
                <a:gd name="connsiteY5" fmla="*/ 114122 h 1476375"/>
                <a:gd name="connsiteX6" fmla="*/ 3529298 w 8343900"/>
                <a:gd name="connsiteY6" fmla="*/ 132220 h 1476375"/>
                <a:gd name="connsiteX7" fmla="*/ 3971449 w 8343900"/>
                <a:gd name="connsiteY7" fmla="*/ 657238 h 1476375"/>
                <a:gd name="connsiteX8" fmla="*/ 4141660 w 8343900"/>
                <a:gd name="connsiteY8" fmla="*/ 935654 h 1476375"/>
                <a:gd name="connsiteX9" fmla="*/ 4913186 w 8343900"/>
                <a:gd name="connsiteY9" fmla="*/ 1477055 h 1476375"/>
                <a:gd name="connsiteX10" fmla="*/ 5789772 w 8343900"/>
                <a:gd name="connsiteY10" fmla="*/ 1121486 h 1476375"/>
                <a:gd name="connsiteX11" fmla="*/ 6942392 w 8343900"/>
                <a:gd name="connsiteY11" fmla="*/ 1049668 h 1476375"/>
                <a:gd name="connsiteX12" fmla="*/ 7370159 w 8343900"/>
                <a:gd name="connsiteY12" fmla="*/ 1312653 h 1476375"/>
                <a:gd name="connsiteX13" fmla="*/ 7622858 w 8343900"/>
                <a:gd name="connsiteY13" fmla="*/ 1364850 h 1476375"/>
                <a:gd name="connsiteX14" fmla="*/ 8098060 w 8343900"/>
                <a:gd name="connsiteY14" fmla="*/ 1414952 h 1476375"/>
                <a:gd name="connsiteX15" fmla="*/ 8225409 w 8343900"/>
                <a:gd name="connsiteY15" fmla="*/ 1356659 h 1476375"/>
                <a:gd name="connsiteX16" fmla="*/ 8351044 w 8343900"/>
                <a:gd name="connsiteY16" fmla="*/ 1308557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476375">
                  <a:moveTo>
                    <a:pt x="0" y="901554"/>
                  </a:moveTo>
                  <a:cubicBezTo>
                    <a:pt x="170974" y="1114724"/>
                    <a:pt x="416814" y="1215689"/>
                    <a:pt x="675703" y="1224642"/>
                  </a:cubicBezTo>
                  <a:cubicBezTo>
                    <a:pt x="855536" y="1231500"/>
                    <a:pt x="1043559" y="1192733"/>
                    <a:pt x="1210532" y="1115962"/>
                  </a:cubicBezTo>
                  <a:cubicBezTo>
                    <a:pt x="1359694" y="1047191"/>
                    <a:pt x="1498187" y="952894"/>
                    <a:pt x="1626013" y="840499"/>
                  </a:cubicBezTo>
                  <a:cubicBezTo>
                    <a:pt x="1850231" y="642665"/>
                    <a:pt x="2049971" y="425590"/>
                    <a:pt x="2288762" y="261950"/>
                  </a:cubicBezTo>
                  <a:cubicBezTo>
                    <a:pt x="2371249" y="205277"/>
                    <a:pt x="2460879" y="155461"/>
                    <a:pt x="2556320" y="114122"/>
                  </a:cubicBezTo>
                  <a:cubicBezTo>
                    <a:pt x="2878455" y="-25419"/>
                    <a:pt x="3244120" y="-56566"/>
                    <a:pt x="3529298" y="132220"/>
                  </a:cubicBezTo>
                  <a:cubicBezTo>
                    <a:pt x="3715798" y="255664"/>
                    <a:pt x="3847433" y="451403"/>
                    <a:pt x="3971449" y="657238"/>
                  </a:cubicBezTo>
                  <a:cubicBezTo>
                    <a:pt x="4028503" y="752488"/>
                    <a:pt x="4084225" y="846976"/>
                    <a:pt x="4141660" y="935654"/>
                  </a:cubicBezTo>
                  <a:cubicBezTo>
                    <a:pt x="4331304" y="1226452"/>
                    <a:pt x="4585907" y="1429715"/>
                    <a:pt x="4913186" y="1477055"/>
                  </a:cubicBezTo>
                  <a:cubicBezTo>
                    <a:pt x="5221320" y="1521632"/>
                    <a:pt x="5501640" y="1265028"/>
                    <a:pt x="5789772" y="1121486"/>
                  </a:cubicBezTo>
                  <a:cubicBezTo>
                    <a:pt x="6150959" y="941559"/>
                    <a:pt x="6569679" y="917747"/>
                    <a:pt x="6942392" y="1049668"/>
                  </a:cubicBezTo>
                  <a:cubicBezTo>
                    <a:pt x="7091458" y="1102436"/>
                    <a:pt x="7211473" y="1246359"/>
                    <a:pt x="7370159" y="1312653"/>
                  </a:cubicBezTo>
                  <a:cubicBezTo>
                    <a:pt x="7454455" y="1347610"/>
                    <a:pt x="7539038" y="1358468"/>
                    <a:pt x="7622858" y="1364850"/>
                  </a:cubicBezTo>
                  <a:cubicBezTo>
                    <a:pt x="7797737" y="1378185"/>
                    <a:pt x="7931944" y="1460291"/>
                    <a:pt x="8098060" y="1414952"/>
                  </a:cubicBezTo>
                  <a:cubicBezTo>
                    <a:pt x="8141399" y="1402950"/>
                    <a:pt x="8182928" y="1379519"/>
                    <a:pt x="8225409" y="1356659"/>
                  </a:cubicBezTo>
                  <a:cubicBezTo>
                    <a:pt x="8269700" y="1332846"/>
                    <a:pt x="8329422" y="1313129"/>
                    <a:pt x="8351044" y="1308557"/>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8" name="Freeform: Shape 127">
              <a:extLst>
                <a:ext uri="{FF2B5EF4-FFF2-40B4-BE49-F238E27FC236}">
                  <a16:creationId xmlns:a16="http://schemas.microsoft.com/office/drawing/2014/main" id="{E85993B0-C499-43D3-B54C-40879A395110}"/>
                </a:ext>
              </a:extLst>
            </p:cNvPr>
            <p:cNvSpPr/>
            <p:nvPr/>
          </p:nvSpPr>
          <p:spPr>
            <a:xfrm>
              <a:off x="3266849" y="6746695"/>
              <a:ext cx="8343900" cy="1495425"/>
            </a:xfrm>
            <a:custGeom>
              <a:avLst/>
              <a:gdLst>
                <a:gd name="connsiteX0" fmla="*/ 0 w 8343900"/>
                <a:gd name="connsiteY0" fmla="*/ 973889 h 1495425"/>
                <a:gd name="connsiteX1" fmla="*/ 680085 w 8343900"/>
                <a:gd name="connsiteY1" fmla="*/ 1271736 h 1495425"/>
                <a:gd name="connsiteX2" fmla="*/ 1208818 w 8343900"/>
                <a:gd name="connsiteY2" fmla="*/ 1140672 h 1495425"/>
                <a:gd name="connsiteX3" fmla="*/ 1618298 w 8343900"/>
                <a:gd name="connsiteY3" fmla="*/ 862637 h 1495425"/>
                <a:gd name="connsiteX4" fmla="*/ 2279904 w 8343900"/>
                <a:gd name="connsiteY4" fmla="*/ 294090 h 1495425"/>
                <a:gd name="connsiteX5" fmla="*/ 2541461 w 8343900"/>
                <a:gd name="connsiteY5" fmla="*/ 139404 h 1495425"/>
                <a:gd name="connsiteX6" fmla="*/ 3514916 w 8343900"/>
                <a:gd name="connsiteY6" fmla="*/ 109305 h 1495425"/>
                <a:gd name="connsiteX7" fmla="*/ 3975640 w 8343900"/>
                <a:gd name="connsiteY7" fmla="*/ 622512 h 1495425"/>
                <a:gd name="connsiteX8" fmla="*/ 4145756 w 8343900"/>
                <a:gd name="connsiteY8" fmla="*/ 901690 h 1495425"/>
                <a:gd name="connsiteX9" fmla="*/ 4902613 w 8343900"/>
                <a:gd name="connsiteY9" fmla="*/ 1494335 h 1495425"/>
                <a:gd name="connsiteX10" fmla="*/ 5843778 w 8343900"/>
                <a:gd name="connsiteY10" fmla="*/ 1116574 h 1495425"/>
                <a:gd name="connsiteX11" fmla="*/ 7080028 w 8343900"/>
                <a:gd name="connsiteY11" fmla="*/ 1040469 h 1495425"/>
                <a:gd name="connsiteX12" fmla="*/ 7474363 w 8343900"/>
                <a:gd name="connsiteY12" fmla="*/ 1261735 h 1495425"/>
                <a:gd name="connsiteX13" fmla="*/ 7698962 w 8343900"/>
                <a:gd name="connsiteY13" fmla="*/ 1334601 h 1495425"/>
                <a:gd name="connsiteX14" fmla="*/ 8126064 w 8343900"/>
                <a:gd name="connsiteY14" fmla="*/ 1373272 h 1495425"/>
                <a:gd name="connsiteX15" fmla="*/ 8239030 w 8343900"/>
                <a:gd name="connsiteY15" fmla="*/ 1318504 h 1495425"/>
                <a:gd name="connsiteX16" fmla="*/ 8352568 w 8343900"/>
                <a:gd name="connsiteY16" fmla="*/ 1249543 h 1495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495425">
                  <a:moveTo>
                    <a:pt x="0" y="973889"/>
                  </a:moveTo>
                  <a:cubicBezTo>
                    <a:pt x="169831" y="1186011"/>
                    <a:pt x="420148" y="1275260"/>
                    <a:pt x="680085" y="1271736"/>
                  </a:cubicBezTo>
                  <a:cubicBezTo>
                    <a:pt x="859917" y="1269640"/>
                    <a:pt x="1045369" y="1222492"/>
                    <a:pt x="1208818" y="1140672"/>
                  </a:cubicBezTo>
                  <a:cubicBezTo>
                    <a:pt x="1355027" y="1067329"/>
                    <a:pt x="1490472" y="971508"/>
                    <a:pt x="1618298" y="862637"/>
                  </a:cubicBezTo>
                  <a:cubicBezTo>
                    <a:pt x="1841278" y="672518"/>
                    <a:pt x="2045494" y="460873"/>
                    <a:pt x="2279904" y="294090"/>
                  </a:cubicBezTo>
                  <a:cubicBezTo>
                    <a:pt x="2361343" y="236083"/>
                    <a:pt x="2449163" y="183790"/>
                    <a:pt x="2541461" y="139404"/>
                  </a:cubicBezTo>
                  <a:cubicBezTo>
                    <a:pt x="2859596" y="-13282"/>
                    <a:pt x="3220212" y="-64622"/>
                    <a:pt x="3514916" y="109305"/>
                  </a:cubicBezTo>
                  <a:cubicBezTo>
                    <a:pt x="3709607" y="224176"/>
                    <a:pt x="3848481" y="417058"/>
                    <a:pt x="3975640" y="622512"/>
                  </a:cubicBezTo>
                  <a:cubicBezTo>
                    <a:pt x="4033457" y="716238"/>
                    <a:pt x="4089083" y="811202"/>
                    <a:pt x="4145756" y="901690"/>
                  </a:cubicBezTo>
                  <a:cubicBezTo>
                    <a:pt x="4330827" y="1195726"/>
                    <a:pt x="4575524" y="1465474"/>
                    <a:pt x="4902613" y="1494335"/>
                  </a:cubicBezTo>
                  <a:cubicBezTo>
                    <a:pt x="5237512" y="1523863"/>
                    <a:pt x="5534883" y="1271450"/>
                    <a:pt x="5843778" y="1116574"/>
                  </a:cubicBezTo>
                  <a:cubicBezTo>
                    <a:pt x="6230398" y="922835"/>
                    <a:pt x="6679978" y="900547"/>
                    <a:pt x="7080028" y="1040469"/>
                  </a:cubicBezTo>
                  <a:cubicBezTo>
                    <a:pt x="7212044" y="1087141"/>
                    <a:pt x="7332917" y="1195345"/>
                    <a:pt x="7474363" y="1261735"/>
                  </a:cubicBezTo>
                  <a:cubicBezTo>
                    <a:pt x="7548944" y="1296596"/>
                    <a:pt x="7623905" y="1318789"/>
                    <a:pt x="7698962" y="1334601"/>
                  </a:cubicBezTo>
                  <a:cubicBezTo>
                    <a:pt x="7849648" y="1366414"/>
                    <a:pt x="7980998" y="1418421"/>
                    <a:pt x="8126064" y="1373272"/>
                  </a:cubicBezTo>
                  <a:cubicBezTo>
                    <a:pt x="8164259" y="1361271"/>
                    <a:pt x="8201501" y="1341078"/>
                    <a:pt x="8239030" y="1318504"/>
                  </a:cubicBezTo>
                  <a:cubicBezTo>
                    <a:pt x="8278273" y="1294786"/>
                    <a:pt x="8325041" y="1270117"/>
                    <a:pt x="8352568" y="124954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9" name="Freeform: Shape 128">
              <a:extLst>
                <a:ext uri="{FF2B5EF4-FFF2-40B4-BE49-F238E27FC236}">
                  <a16:creationId xmlns:a16="http://schemas.microsoft.com/office/drawing/2014/main" id="{15C90A5D-583C-4D32-BEFA-94068C43FD80}"/>
                </a:ext>
              </a:extLst>
            </p:cNvPr>
            <p:cNvSpPr/>
            <p:nvPr/>
          </p:nvSpPr>
          <p:spPr>
            <a:xfrm>
              <a:off x="3283136" y="6785729"/>
              <a:ext cx="8353425" cy="1514475"/>
            </a:xfrm>
            <a:custGeom>
              <a:avLst/>
              <a:gdLst>
                <a:gd name="connsiteX0" fmla="*/ 0 w 8353425"/>
                <a:gd name="connsiteY0" fmla="*/ 1048869 h 1514475"/>
                <a:gd name="connsiteX1" fmla="*/ 1207103 w 8353425"/>
                <a:gd name="connsiteY1" fmla="*/ 1168027 h 1514475"/>
                <a:gd name="connsiteX2" fmla="*/ 2271141 w 8353425"/>
                <a:gd name="connsiteY2" fmla="*/ 328875 h 1514475"/>
                <a:gd name="connsiteX3" fmla="*/ 3500628 w 8353425"/>
                <a:gd name="connsiteY3" fmla="*/ 89130 h 1514475"/>
                <a:gd name="connsiteX4" fmla="*/ 4150042 w 8353425"/>
                <a:gd name="connsiteY4" fmla="*/ 870561 h 1514475"/>
                <a:gd name="connsiteX5" fmla="*/ 4892231 w 8353425"/>
                <a:gd name="connsiteY5" fmla="*/ 1514451 h 1514475"/>
                <a:gd name="connsiteX6" fmla="*/ 5898071 w 8353425"/>
                <a:gd name="connsiteY6" fmla="*/ 1114497 h 1514475"/>
                <a:gd name="connsiteX7" fmla="*/ 7218045 w 8353425"/>
                <a:gd name="connsiteY7" fmla="*/ 1034105 h 1514475"/>
                <a:gd name="connsiteX8" fmla="*/ 8354473 w 8353425"/>
                <a:gd name="connsiteY8" fmla="*/ 1193173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53425" h="1514475">
                  <a:moveTo>
                    <a:pt x="0" y="1048869"/>
                  </a:moveTo>
                  <a:cubicBezTo>
                    <a:pt x="285083" y="1405390"/>
                    <a:pt x="815435" y="1381197"/>
                    <a:pt x="1207103" y="1168027"/>
                  </a:cubicBezTo>
                  <a:cubicBezTo>
                    <a:pt x="1598771" y="954858"/>
                    <a:pt x="1908238" y="597003"/>
                    <a:pt x="2271141" y="328875"/>
                  </a:cubicBezTo>
                  <a:cubicBezTo>
                    <a:pt x="2634044" y="60746"/>
                    <a:pt x="3109817" y="-115467"/>
                    <a:pt x="3500628" y="89130"/>
                  </a:cubicBezTo>
                  <a:cubicBezTo>
                    <a:pt x="3794951" y="243149"/>
                    <a:pt x="3969449" y="573191"/>
                    <a:pt x="4150042" y="870561"/>
                  </a:cubicBezTo>
                  <a:cubicBezTo>
                    <a:pt x="4330541" y="1167932"/>
                    <a:pt x="4567333" y="1471303"/>
                    <a:pt x="4892231" y="1514451"/>
                  </a:cubicBezTo>
                  <a:cubicBezTo>
                    <a:pt x="5250275" y="1562076"/>
                    <a:pt x="5568411" y="1280613"/>
                    <a:pt x="5898071" y="1114497"/>
                  </a:cubicBezTo>
                  <a:cubicBezTo>
                    <a:pt x="6310027" y="906851"/>
                    <a:pt x="6791039" y="885039"/>
                    <a:pt x="7218045" y="1034105"/>
                  </a:cubicBezTo>
                  <a:cubicBezTo>
                    <a:pt x="7573042" y="1158026"/>
                    <a:pt x="7990809" y="1593033"/>
                    <a:pt x="8354473" y="119317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0" name="Freeform: Shape 129">
              <a:extLst>
                <a:ext uri="{FF2B5EF4-FFF2-40B4-BE49-F238E27FC236}">
                  <a16:creationId xmlns:a16="http://schemas.microsoft.com/office/drawing/2014/main" id="{22741A67-7FD6-4210-91BD-D290D7BDF21F}"/>
                </a:ext>
              </a:extLst>
            </p:cNvPr>
            <p:cNvSpPr/>
            <p:nvPr/>
          </p:nvSpPr>
          <p:spPr>
            <a:xfrm>
              <a:off x="3294376" y="6896102"/>
              <a:ext cx="8362950" cy="1381125"/>
            </a:xfrm>
            <a:custGeom>
              <a:avLst/>
              <a:gdLst>
                <a:gd name="connsiteX0" fmla="*/ 0 w 8362950"/>
                <a:gd name="connsiteY0" fmla="*/ 1005838 h 1381125"/>
                <a:gd name="connsiteX1" fmla="*/ 1311307 w 8362950"/>
                <a:gd name="connsiteY1" fmla="*/ 1112423 h 1381125"/>
                <a:gd name="connsiteX2" fmla="*/ 2340674 w 8362950"/>
                <a:gd name="connsiteY2" fmla="*/ 295845 h 1381125"/>
                <a:gd name="connsiteX3" fmla="*/ 3558635 w 8362950"/>
                <a:gd name="connsiteY3" fmla="*/ 104678 h 1381125"/>
                <a:gd name="connsiteX4" fmla="*/ 4224719 w 8362950"/>
                <a:gd name="connsiteY4" fmla="*/ 851628 h 1381125"/>
                <a:gd name="connsiteX5" fmla="*/ 4965859 w 8362950"/>
                <a:gd name="connsiteY5" fmla="*/ 1383028 h 1381125"/>
                <a:gd name="connsiteX6" fmla="*/ 5949887 w 8362950"/>
                <a:gd name="connsiteY6" fmla="*/ 971929 h 1381125"/>
                <a:gd name="connsiteX7" fmla="*/ 7227570 w 8362950"/>
                <a:gd name="connsiteY7" fmla="*/ 920780 h 1381125"/>
                <a:gd name="connsiteX8" fmla="*/ 8363998 w 8362950"/>
                <a:gd name="connsiteY8" fmla="*/ 1073656 h 138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2950" h="1381125">
                  <a:moveTo>
                    <a:pt x="0" y="1005838"/>
                  </a:moveTo>
                  <a:cubicBezTo>
                    <a:pt x="319373" y="1381599"/>
                    <a:pt x="891921" y="1354263"/>
                    <a:pt x="1311307" y="1112423"/>
                  </a:cubicBezTo>
                  <a:cubicBezTo>
                    <a:pt x="1685735" y="896491"/>
                    <a:pt x="1986248" y="551019"/>
                    <a:pt x="2340674" y="295845"/>
                  </a:cubicBezTo>
                  <a:cubicBezTo>
                    <a:pt x="2705672" y="32954"/>
                    <a:pt x="3177731" y="-110873"/>
                    <a:pt x="3558635" y="104678"/>
                  </a:cubicBezTo>
                  <a:cubicBezTo>
                    <a:pt x="3848005" y="269936"/>
                    <a:pt x="4028028" y="591024"/>
                    <a:pt x="4224719" y="851628"/>
                  </a:cubicBezTo>
                  <a:cubicBezTo>
                    <a:pt x="4419410" y="1109661"/>
                    <a:pt x="4650867" y="1364264"/>
                    <a:pt x="4965859" y="1383028"/>
                  </a:cubicBezTo>
                  <a:cubicBezTo>
                    <a:pt x="5311140" y="1403602"/>
                    <a:pt x="5623084" y="1128139"/>
                    <a:pt x="5949887" y="971929"/>
                  </a:cubicBezTo>
                  <a:cubicBezTo>
                    <a:pt x="6351842" y="779810"/>
                    <a:pt x="6814947" y="772285"/>
                    <a:pt x="7227570" y="920780"/>
                  </a:cubicBezTo>
                  <a:cubicBezTo>
                    <a:pt x="7572947" y="1045462"/>
                    <a:pt x="8023384" y="1495232"/>
                    <a:pt x="8363998" y="107365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1" name="Freeform: Shape 130">
              <a:extLst>
                <a:ext uri="{FF2B5EF4-FFF2-40B4-BE49-F238E27FC236}">
                  <a16:creationId xmlns:a16="http://schemas.microsoft.com/office/drawing/2014/main" id="{2BBAB11E-DF05-43BA-B869-4C26AA53DB1A}"/>
                </a:ext>
              </a:extLst>
            </p:cNvPr>
            <p:cNvSpPr/>
            <p:nvPr/>
          </p:nvSpPr>
          <p:spPr>
            <a:xfrm>
              <a:off x="3305615" y="7003645"/>
              <a:ext cx="8372475" cy="1257300"/>
            </a:xfrm>
            <a:custGeom>
              <a:avLst/>
              <a:gdLst>
                <a:gd name="connsiteX0" fmla="*/ 0 w 8372475"/>
                <a:gd name="connsiteY0" fmla="*/ 965637 h 1257300"/>
                <a:gd name="connsiteX1" fmla="*/ 1415606 w 8372475"/>
                <a:gd name="connsiteY1" fmla="*/ 1059649 h 1257300"/>
                <a:gd name="connsiteX2" fmla="*/ 2410397 w 8372475"/>
                <a:gd name="connsiteY2" fmla="*/ 265549 h 1257300"/>
                <a:gd name="connsiteX3" fmla="*/ 3616833 w 8372475"/>
                <a:gd name="connsiteY3" fmla="*/ 122960 h 1257300"/>
                <a:gd name="connsiteX4" fmla="*/ 4299585 w 8372475"/>
                <a:gd name="connsiteY4" fmla="*/ 835526 h 1257300"/>
                <a:gd name="connsiteX5" fmla="*/ 5039678 w 8372475"/>
                <a:gd name="connsiteY5" fmla="*/ 1254435 h 1257300"/>
                <a:gd name="connsiteX6" fmla="*/ 6001893 w 8372475"/>
                <a:gd name="connsiteY6" fmla="*/ 832192 h 1257300"/>
                <a:gd name="connsiteX7" fmla="*/ 7237190 w 8372475"/>
                <a:gd name="connsiteY7" fmla="*/ 810189 h 1257300"/>
                <a:gd name="connsiteX8" fmla="*/ 8373618 w 8372475"/>
                <a:gd name="connsiteY8" fmla="*/ 956969 h 125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72475" h="1257300">
                  <a:moveTo>
                    <a:pt x="0" y="965637"/>
                  </a:moveTo>
                  <a:cubicBezTo>
                    <a:pt x="353663" y="1360639"/>
                    <a:pt x="968597" y="1330921"/>
                    <a:pt x="1415606" y="1059649"/>
                  </a:cubicBezTo>
                  <a:cubicBezTo>
                    <a:pt x="1773555" y="842383"/>
                    <a:pt x="2064639" y="508151"/>
                    <a:pt x="2410397" y="265549"/>
                  </a:cubicBezTo>
                  <a:cubicBezTo>
                    <a:pt x="2777681" y="7993"/>
                    <a:pt x="3246691" y="-104973"/>
                    <a:pt x="3616833" y="122960"/>
                  </a:cubicBezTo>
                  <a:cubicBezTo>
                    <a:pt x="3901916" y="298506"/>
                    <a:pt x="4085654" y="610831"/>
                    <a:pt x="4299585" y="835526"/>
                  </a:cubicBezTo>
                  <a:cubicBezTo>
                    <a:pt x="4507420" y="1053743"/>
                    <a:pt x="4734306" y="1260150"/>
                    <a:pt x="5039678" y="1254435"/>
                  </a:cubicBezTo>
                  <a:cubicBezTo>
                    <a:pt x="5372100" y="1248244"/>
                    <a:pt x="5677948" y="978305"/>
                    <a:pt x="6001893" y="832192"/>
                  </a:cubicBezTo>
                  <a:cubicBezTo>
                    <a:pt x="6393752" y="655408"/>
                    <a:pt x="6839046" y="662361"/>
                    <a:pt x="7237190" y="810189"/>
                  </a:cubicBezTo>
                  <a:cubicBezTo>
                    <a:pt x="7572851" y="935538"/>
                    <a:pt x="8056054" y="1400072"/>
                    <a:pt x="8373618" y="956969"/>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2" name="Freeform: Shape 131">
              <a:extLst>
                <a:ext uri="{FF2B5EF4-FFF2-40B4-BE49-F238E27FC236}">
                  <a16:creationId xmlns:a16="http://schemas.microsoft.com/office/drawing/2014/main" id="{58BE7F79-4D7C-4E48-AC5B-939A0A1D7499}"/>
                </a:ext>
              </a:extLst>
            </p:cNvPr>
            <p:cNvSpPr/>
            <p:nvPr/>
          </p:nvSpPr>
          <p:spPr>
            <a:xfrm>
              <a:off x="3316760" y="7109401"/>
              <a:ext cx="8382000" cy="1228725"/>
            </a:xfrm>
            <a:custGeom>
              <a:avLst/>
              <a:gdLst>
                <a:gd name="connsiteX0" fmla="*/ 0 w 8382000"/>
                <a:gd name="connsiteY0" fmla="*/ 927222 h 1228725"/>
                <a:gd name="connsiteX1" fmla="*/ 1519809 w 8382000"/>
                <a:gd name="connsiteY1" fmla="*/ 1008565 h 1228725"/>
                <a:gd name="connsiteX2" fmla="*/ 2480024 w 8382000"/>
                <a:gd name="connsiteY2" fmla="*/ 237040 h 1228725"/>
                <a:gd name="connsiteX3" fmla="*/ 3675031 w 8382000"/>
                <a:gd name="connsiteY3" fmla="*/ 143124 h 1228725"/>
                <a:gd name="connsiteX4" fmla="*/ 4374547 w 8382000"/>
                <a:gd name="connsiteY4" fmla="*/ 821209 h 1228725"/>
                <a:gd name="connsiteX5" fmla="*/ 5113591 w 8382000"/>
                <a:gd name="connsiteY5" fmla="*/ 1127628 h 1228725"/>
                <a:gd name="connsiteX6" fmla="*/ 6053995 w 8382000"/>
                <a:gd name="connsiteY6" fmla="*/ 694240 h 1228725"/>
                <a:gd name="connsiteX7" fmla="*/ 7247001 w 8382000"/>
                <a:gd name="connsiteY7" fmla="*/ 701384 h 1228725"/>
                <a:gd name="connsiteX8" fmla="*/ 8383524 w 8382000"/>
                <a:gd name="connsiteY8" fmla="*/ 842068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2000" h="1228725">
                  <a:moveTo>
                    <a:pt x="0" y="927222"/>
                  </a:moveTo>
                  <a:cubicBezTo>
                    <a:pt x="387953" y="1341464"/>
                    <a:pt x="1045559" y="1310127"/>
                    <a:pt x="1519809" y="1008565"/>
                  </a:cubicBezTo>
                  <a:cubicBezTo>
                    <a:pt x="1861757" y="791110"/>
                    <a:pt x="2142935" y="466974"/>
                    <a:pt x="2480024" y="237040"/>
                  </a:cubicBezTo>
                  <a:cubicBezTo>
                    <a:pt x="2849690" y="-15182"/>
                    <a:pt x="3314986" y="-96239"/>
                    <a:pt x="3675031" y="143124"/>
                  </a:cubicBezTo>
                  <a:cubicBezTo>
                    <a:pt x="3955447" y="329528"/>
                    <a:pt x="4141851" y="632137"/>
                    <a:pt x="4374547" y="821209"/>
                  </a:cubicBezTo>
                  <a:cubicBezTo>
                    <a:pt x="4594003" y="999517"/>
                    <a:pt x="4817745" y="1158013"/>
                    <a:pt x="5113591" y="1127628"/>
                  </a:cubicBezTo>
                  <a:cubicBezTo>
                    <a:pt x="5432965" y="1094767"/>
                    <a:pt x="5732812" y="830162"/>
                    <a:pt x="6053995" y="694240"/>
                  </a:cubicBezTo>
                  <a:cubicBezTo>
                    <a:pt x="6435567" y="532696"/>
                    <a:pt x="6863239" y="554223"/>
                    <a:pt x="7247001" y="701384"/>
                  </a:cubicBezTo>
                  <a:cubicBezTo>
                    <a:pt x="7573042" y="827495"/>
                    <a:pt x="8088916" y="1306793"/>
                    <a:pt x="8383524" y="842068"/>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3" name="Freeform: Shape 132">
              <a:extLst>
                <a:ext uri="{FF2B5EF4-FFF2-40B4-BE49-F238E27FC236}">
                  <a16:creationId xmlns:a16="http://schemas.microsoft.com/office/drawing/2014/main" id="{6E115FC4-FFEC-444D-A602-2F33F8168756}"/>
                </a:ext>
              </a:extLst>
            </p:cNvPr>
            <p:cNvSpPr/>
            <p:nvPr/>
          </p:nvSpPr>
          <p:spPr>
            <a:xfrm>
              <a:off x="3327999" y="7212857"/>
              <a:ext cx="8391525" cy="1209675"/>
            </a:xfrm>
            <a:custGeom>
              <a:avLst/>
              <a:gdLst>
                <a:gd name="connsiteX0" fmla="*/ 0 w 8391525"/>
                <a:gd name="connsiteY0" fmla="*/ 891108 h 1209675"/>
                <a:gd name="connsiteX1" fmla="*/ 1624108 w 8391525"/>
                <a:gd name="connsiteY1" fmla="*/ 959879 h 1209675"/>
                <a:gd name="connsiteX2" fmla="*/ 2549652 w 8391525"/>
                <a:gd name="connsiteY2" fmla="*/ 210833 h 1209675"/>
                <a:gd name="connsiteX3" fmla="*/ 3733133 w 8391525"/>
                <a:gd name="connsiteY3" fmla="*/ 165494 h 1209675"/>
                <a:gd name="connsiteX4" fmla="*/ 4449318 w 8391525"/>
                <a:gd name="connsiteY4" fmla="*/ 809193 h 1209675"/>
                <a:gd name="connsiteX5" fmla="*/ 5187315 w 8391525"/>
                <a:gd name="connsiteY5" fmla="*/ 1003027 h 1209675"/>
                <a:gd name="connsiteX6" fmla="*/ 6106001 w 8391525"/>
                <a:gd name="connsiteY6" fmla="*/ 558495 h 1209675"/>
                <a:gd name="connsiteX7" fmla="*/ 7256717 w 8391525"/>
                <a:gd name="connsiteY7" fmla="*/ 594785 h 1209675"/>
                <a:gd name="connsiteX8" fmla="*/ 8393239 w 8391525"/>
                <a:gd name="connsiteY8" fmla="*/ 729279 h 120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91525" h="1209675">
                  <a:moveTo>
                    <a:pt x="0" y="891108"/>
                  </a:moveTo>
                  <a:cubicBezTo>
                    <a:pt x="422243" y="1324591"/>
                    <a:pt x="1122998" y="1292587"/>
                    <a:pt x="1624108" y="959879"/>
                  </a:cubicBezTo>
                  <a:cubicBezTo>
                    <a:pt x="1950530" y="743185"/>
                    <a:pt x="2221516" y="428479"/>
                    <a:pt x="2549652" y="210833"/>
                  </a:cubicBezTo>
                  <a:cubicBezTo>
                    <a:pt x="2921794" y="-35865"/>
                    <a:pt x="3383185" y="-85109"/>
                    <a:pt x="3733133" y="165494"/>
                  </a:cubicBezTo>
                  <a:cubicBezTo>
                    <a:pt x="4008882" y="362947"/>
                    <a:pt x="4196334" y="655936"/>
                    <a:pt x="4449318" y="809193"/>
                  </a:cubicBezTo>
                  <a:cubicBezTo>
                    <a:pt x="4678680" y="948163"/>
                    <a:pt x="4900899" y="1058367"/>
                    <a:pt x="5187315" y="1003027"/>
                  </a:cubicBezTo>
                  <a:cubicBezTo>
                    <a:pt x="5493639" y="943877"/>
                    <a:pt x="5787295" y="684130"/>
                    <a:pt x="6106001" y="558495"/>
                  </a:cubicBezTo>
                  <a:cubicBezTo>
                    <a:pt x="6477286" y="412001"/>
                    <a:pt x="6887337" y="448291"/>
                    <a:pt x="7256717" y="594785"/>
                  </a:cubicBezTo>
                  <a:cubicBezTo>
                    <a:pt x="7573137" y="721563"/>
                    <a:pt x="8121682" y="1215625"/>
                    <a:pt x="8393239" y="729279"/>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4" name="Freeform: Shape 133">
              <a:extLst>
                <a:ext uri="{FF2B5EF4-FFF2-40B4-BE49-F238E27FC236}">
                  <a16:creationId xmlns:a16="http://schemas.microsoft.com/office/drawing/2014/main" id="{2CA7AE29-C063-4A4F-B655-174197B17AC7}"/>
                </a:ext>
              </a:extLst>
            </p:cNvPr>
            <p:cNvSpPr/>
            <p:nvPr/>
          </p:nvSpPr>
          <p:spPr>
            <a:xfrm>
              <a:off x="3339239" y="7314126"/>
              <a:ext cx="8401050" cy="1190625"/>
            </a:xfrm>
            <a:custGeom>
              <a:avLst/>
              <a:gdLst>
                <a:gd name="connsiteX0" fmla="*/ 0 w 8401050"/>
                <a:gd name="connsiteY0" fmla="*/ 857180 h 1190625"/>
                <a:gd name="connsiteX1" fmla="*/ 1728311 w 8401050"/>
                <a:gd name="connsiteY1" fmla="*/ 913378 h 1190625"/>
                <a:gd name="connsiteX2" fmla="*/ 2619280 w 8401050"/>
                <a:gd name="connsiteY2" fmla="*/ 186906 h 1190625"/>
                <a:gd name="connsiteX3" fmla="*/ 3791236 w 8401050"/>
                <a:gd name="connsiteY3" fmla="*/ 190145 h 1190625"/>
                <a:gd name="connsiteX4" fmla="*/ 4524090 w 8401050"/>
                <a:gd name="connsiteY4" fmla="*/ 799364 h 1190625"/>
                <a:gd name="connsiteX5" fmla="*/ 5261134 w 8401050"/>
                <a:gd name="connsiteY5" fmla="*/ 880707 h 1190625"/>
                <a:gd name="connsiteX6" fmla="*/ 6158008 w 8401050"/>
                <a:gd name="connsiteY6" fmla="*/ 425031 h 1190625"/>
                <a:gd name="connsiteX7" fmla="*/ 7266432 w 8401050"/>
                <a:gd name="connsiteY7" fmla="*/ 490563 h 1190625"/>
                <a:gd name="connsiteX8" fmla="*/ 8402955 w 8401050"/>
                <a:gd name="connsiteY8" fmla="*/ 618960 h 119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01050" h="1190625">
                  <a:moveTo>
                    <a:pt x="0" y="857180"/>
                  </a:moveTo>
                  <a:cubicBezTo>
                    <a:pt x="456438" y="1309904"/>
                    <a:pt x="1200912" y="1277995"/>
                    <a:pt x="1728311" y="913378"/>
                  </a:cubicBezTo>
                  <a:cubicBezTo>
                    <a:pt x="2039683" y="698113"/>
                    <a:pt x="2300002" y="392265"/>
                    <a:pt x="2619280" y="186906"/>
                  </a:cubicBezTo>
                  <a:cubicBezTo>
                    <a:pt x="2993993" y="-54076"/>
                    <a:pt x="3451384" y="-71507"/>
                    <a:pt x="3791236" y="190145"/>
                  </a:cubicBezTo>
                  <a:cubicBezTo>
                    <a:pt x="4062222" y="398742"/>
                    <a:pt x="4249198" y="682968"/>
                    <a:pt x="4524090" y="799364"/>
                  </a:cubicBezTo>
                  <a:cubicBezTo>
                    <a:pt x="4762024" y="900043"/>
                    <a:pt x="4984052" y="961289"/>
                    <a:pt x="5261134" y="880707"/>
                  </a:cubicBezTo>
                  <a:cubicBezTo>
                    <a:pt x="5554313" y="795458"/>
                    <a:pt x="5841873" y="540284"/>
                    <a:pt x="6158008" y="425031"/>
                  </a:cubicBezTo>
                  <a:cubicBezTo>
                    <a:pt x="6518910" y="293396"/>
                    <a:pt x="6911436" y="344640"/>
                    <a:pt x="7266432" y="490563"/>
                  </a:cubicBezTo>
                  <a:cubicBezTo>
                    <a:pt x="7573232" y="618008"/>
                    <a:pt x="8154448" y="1126928"/>
                    <a:pt x="8402955" y="61896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5" name="Freeform: Shape 134">
              <a:extLst>
                <a:ext uri="{FF2B5EF4-FFF2-40B4-BE49-F238E27FC236}">
                  <a16:creationId xmlns:a16="http://schemas.microsoft.com/office/drawing/2014/main" id="{264517ED-4899-4D67-99D4-60EF21FA79C8}"/>
                </a:ext>
              </a:extLst>
            </p:cNvPr>
            <p:cNvSpPr/>
            <p:nvPr/>
          </p:nvSpPr>
          <p:spPr>
            <a:xfrm>
              <a:off x="3350478" y="7413200"/>
              <a:ext cx="8410575" cy="1171575"/>
            </a:xfrm>
            <a:custGeom>
              <a:avLst/>
              <a:gdLst>
                <a:gd name="connsiteX0" fmla="*/ 0 w 8410575"/>
                <a:gd name="connsiteY0" fmla="*/ 825544 h 1171575"/>
                <a:gd name="connsiteX1" fmla="*/ 1832610 w 8410575"/>
                <a:gd name="connsiteY1" fmla="*/ 869168 h 1171575"/>
                <a:gd name="connsiteX2" fmla="*/ 2689003 w 8410575"/>
                <a:gd name="connsiteY2" fmla="*/ 165270 h 1171575"/>
                <a:gd name="connsiteX3" fmla="*/ 3849433 w 8410575"/>
                <a:gd name="connsiteY3" fmla="*/ 217182 h 1171575"/>
                <a:gd name="connsiteX4" fmla="*/ 4599051 w 8410575"/>
                <a:gd name="connsiteY4" fmla="*/ 792016 h 1171575"/>
                <a:gd name="connsiteX5" fmla="*/ 5335048 w 8410575"/>
                <a:gd name="connsiteY5" fmla="*/ 760869 h 1171575"/>
                <a:gd name="connsiteX6" fmla="*/ 6210110 w 8410575"/>
                <a:gd name="connsiteY6" fmla="*/ 294048 h 1171575"/>
                <a:gd name="connsiteX7" fmla="*/ 7276148 w 8410575"/>
                <a:gd name="connsiteY7" fmla="*/ 388727 h 1171575"/>
                <a:gd name="connsiteX8" fmla="*/ 8412671 w 8410575"/>
                <a:gd name="connsiteY8" fmla="*/ 510933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10575" h="1171575">
                  <a:moveTo>
                    <a:pt x="0" y="825544"/>
                  </a:moveTo>
                  <a:cubicBezTo>
                    <a:pt x="490728" y="1297507"/>
                    <a:pt x="1279398" y="1266741"/>
                    <a:pt x="1832610" y="869168"/>
                  </a:cubicBezTo>
                  <a:cubicBezTo>
                    <a:pt x="2129314" y="655903"/>
                    <a:pt x="2378869" y="358437"/>
                    <a:pt x="2689003" y="165270"/>
                  </a:cubicBezTo>
                  <a:cubicBezTo>
                    <a:pt x="3066383" y="-69807"/>
                    <a:pt x="3519488" y="-55519"/>
                    <a:pt x="3849433" y="217182"/>
                  </a:cubicBezTo>
                  <a:cubicBezTo>
                    <a:pt x="4115562" y="437019"/>
                    <a:pt x="4301204" y="714291"/>
                    <a:pt x="4599051" y="792016"/>
                  </a:cubicBezTo>
                  <a:cubicBezTo>
                    <a:pt x="4844606" y="856119"/>
                    <a:pt x="5067395" y="866882"/>
                    <a:pt x="5335048" y="760869"/>
                  </a:cubicBezTo>
                  <a:cubicBezTo>
                    <a:pt x="5615083" y="649903"/>
                    <a:pt x="5896547" y="398728"/>
                    <a:pt x="6210110" y="294048"/>
                  </a:cubicBezTo>
                  <a:cubicBezTo>
                    <a:pt x="6560439" y="177082"/>
                    <a:pt x="6935915" y="242804"/>
                    <a:pt x="7276148" y="388727"/>
                  </a:cubicBezTo>
                  <a:cubicBezTo>
                    <a:pt x="7573518" y="516267"/>
                    <a:pt x="8187214" y="1040523"/>
                    <a:pt x="8412671" y="51093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6" name="Freeform: Shape 135">
              <a:extLst>
                <a:ext uri="{FF2B5EF4-FFF2-40B4-BE49-F238E27FC236}">
                  <a16:creationId xmlns:a16="http://schemas.microsoft.com/office/drawing/2014/main" id="{4236A475-C1D0-46A1-BD46-9804650B4E2B}"/>
                </a:ext>
              </a:extLst>
            </p:cNvPr>
            <p:cNvSpPr/>
            <p:nvPr/>
          </p:nvSpPr>
          <p:spPr>
            <a:xfrm>
              <a:off x="3361718" y="7509748"/>
              <a:ext cx="8420100" cy="1152525"/>
            </a:xfrm>
            <a:custGeom>
              <a:avLst/>
              <a:gdLst>
                <a:gd name="connsiteX0" fmla="*/ 0 w 8420100"/>
                <a:gd name="connsiteY0" fmla="*/ 796337 h 1152525"/>
                <a:gd name="connsiteX1" fmla="*/ 1936813 w 8420100"/>
                <a:gd name="connsiteY1" fmla="*/ 827294 h 1152525"/>
                <a:gd name="connsiteX2" fmla="*/ 2758535 w 8420100"/>
                <a:gd name="connsiteY2" fmla="*/ 145875 h 1152525"/>
                <a:gd name="connsiteX3" fmla="*/ 3907441 w 8420100"/>
                <a:gd name="connsiteY3" fmla="*/ 246364 h 1152525"/>
                <a:gd name="connsiteX4" fmla="*/ 4673727 w 8420100"/>
                <a:gd name="connsiteY4" fmla="*/ 786717 h 1152525"/>
                <a:gd name="connsiteX5" fmla="*/ 5408676 w 8420100"/>
                <a:gd name="connsiteY5" fmla="*/ 643080 h 1152525"/>
                <a:gd name="connsiteX6" fmla="*/ 6261926 w 8420100"/>
                <a:gd name="connsiteY6" fmla="*/ 165116 h 1152525"/>
                <a:gd name="connsiteX7" fmla="*/ 7285673 w 8420100"/>
                <a:gd name="connsiteY7" fmla="*/ 288941 h 1152525"/>
                <a:gd name="connsiteX8" fmla="*/ 8422291 w 8420100"/>
                <a:gd name="connsiteY8" fmla="*/ 405050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20100" h="1152525">
                  <a:moveTo>
                    <a:pt x="0" y="796337"/>
                  </a:moveTo>
                  <a:cubicBezTo>
                    <a:pt x="525018" y="1287542"/>
                    <a:pt x="1358741" y="1258871"/>
                    <a:pt x="1936813" y="827294"/>
                  </a:cubicBezTo>
                  <a:cubicBezTo>
                    <a:pt x="2219230" y="616410"/>
                    <a:pt x="2457641" y="327231"/>
                    <a:pt x="2758535" y="145875"/>
                  </a:cubicBezTo>
                  <a:cubicBezTo>
                    <a:pt x="3138773" y="-83201"/>
                    <a:pt x="3587306" y="-37100"/>
                    <a:pt x="3907441" y="246364"/>
                  </a:cubicBezTo>
                  <a:cubicBezTo>
                    <a:pt x="4168616" y="477631"/>
                    <a:pt x="4352830" y="749855"/>
                    <a:pt x="4673727" y="786717"/>
                  </a:cubicBezTo>
                  <a:cubicBezTo>
                    <a:pt x="4926807" y="815864"/>
                    <a:pt x="5150549" y="774906"/>
                    <a:pt x="5408676" y="643080"/>
                  </a:cubicBezTo>
                  <a:cubicBezTo>
                    <a:pt x="5675757" y="506682"/>
                    <a:pt x="5950744" y="258937"/>
                    <a:pt x="6261926" y="165116"/>
                  </a:cubicBezTo>
                  <a:cubicBezTo>
                    <a:pt x="6601682" y="62627"/>
                    <a:pt x="6959823" y="143684"/>
                    <a:pt x="7285673" y="288941"/>
                  </a:cubicBezTo>
                  <a:cubicBezTo>
                    <a:pt x="7573423" y="417242"/>
                    <a:pt x="8219789" y="956262"/>
                    <a:pt x="8422291" y="40505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7" name="Freeform: Shape 136">
              <a:extLst>
                <a:ext uri="{FF2B5EF4-FFF2-40B4-BE49-F238E27FC236}">
                  <a16:creationId xmlns:a16="http://schemas.microsoft.com/office/drawing/2014/main" id="{3EDB2144-E769-4402-B07F-B16B0694A6EC}"/>
                </a:ext>
              </a:extLst>
            </p:cNvPr>
            <p:cNvSpPr/>
            <p:nvPr/>
          </p:nvSpPr>
          <p:spPr>
            <a:xfrm>
              <a:off x="3372957" y="7604407"/>
              <a:ext cx="8429625" cy="1143000"/>
            </a:xfrm>
            <a:custGeom>
              <a:avLst/>
              <a:gdLst>
                <a:gd name="connsiteX0" fmla="*/ 0 w 8429625"/>
                <a:gd name="connsiteY0" fmla="*/ 769020 h 1143000"/>
                <a:gd name="connsiteX1" fmla="*/ 2041112 w 8429625"/>
                <a:gd name="connsiteY1" fmla="*/ 787404 h 1143000"/>
                <a:gd name="connsiteX2" fmla="*/ 2828258 w 8429625"/>
                <a:gd name="connsiteY2" fmla="*/ 128559 h 1143000"/>
                <a:gd name="connsiteX3" fmla="*/ 3965638 w 8429625"/>
                <a:gd name="connsiteY3" fmla="*/ 277626 h 1143000"/>
                <a:gd name="connsiteX4" fmla="*/ 4748594 w 8429625"/>
                <a:gd name="connsiteY4" fmla="*/ 783498 h 1143000"/>
                <a:gd name="connsiteX5" fmla="*/ 5482495 w 8429625"/>
                <a:gd name="connsiteY5" fmla="*/ 527371 h 1143000"/>
                <a:gd name="connsiteX6" fmla="*/ 6313932 w 8429625"/>
                <a:gd name="connsiteY6" fmla="*/ 38262 h 1143000"/>
                <a:gd name="connsiteX7" fmla="*/ 7295388 w 8429625"/>
                <a:gd name="connsiteY7" fmla="*/ 191234 h 1143000"/>
                <a:gd name="connsiteX8" fmla="*/ 8432006 w 8429625"/>
                <a:gd name="connsiteY8" fmla="*/ 301248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29625" h="1143000">
                  <a:moveTo>
                    <a:pt x="0" y="769020"/>
                  </a:moveTo>
                  <a:cubicBezTo>
                    <a:pt x="559308" y="1279465"/>
                    <a:pt x="1439037" y="1254033"/>
                    <a:pt x="2041112" y="787404"/>
                  </a:cubicBezTo>
                  <a:cubicBezTo>
                    <a:pt x="2309622" y="579378"/>
                    <a:pt x="2536603" y="298104"/>
                    <a:pt x="2828258" y="128559"/>
                  </a:cubicBezTo>
                  <a:cubicBezTo>
                    <a:pt x="3211449" y="-94230"/>
                    <a:pt x="3655219" y="-16602"/>
                    <a:pt x="3965638" y="277626"/>
                  </a:cubicBezTo>
                  <a:cubicBezTo>
                    <a:pt x="4221766" y="520323"/>
                    <a:pt x="4406170" y="758733"/>
                    <a:pt x="4748594" y="783498"/>
                  </a:cubicBezTo>
                  <a:cubicBezTo>
                    <a:pt x="5009103" y="802358"/>
                    <a:pt x="5234083" y="685200"/>
                    <a:pt x="5482495" y="527371"/>
                  </a:cubicBezTo>
                  <a:cubicBezTo>
                    <a:pt x="5736812" y="365732"/>
                    <a:pt x="6005132" y="121130"/>
                    <a:pt x="6313932" y="38262"/>
                  </a:cubicBezTo>
                  <a:cubicBezTo>
                    <a:pt x="6643021" y="-50034"/>
                    <a:pt x="6983635" y="47311"/>
                    <a:pt x="7295388" y="191234"/>
                  </a:cubicBezTo>
                  <a:cubicBezTo>
                    <a:pt x="7573232" y="320774"/>
                    <a:pt x="8252555" y="873986"/>
                    <a:pt x="8432006" y="301248"/>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8" name="Freeform: Shape 137">
              <a:extLst>
                <a:ext uri="{FF2B5EF4-FFF2-40B4-BE49-F238E27FC236}">
                  <a16:creationId xmlns:a16="http://schemas.microsoft.com/office/drawing/2014/main" id="{A429EF7A-9C24-4500-A4CB-FFE215B6CE4F}"/>
                </a:ext>
              </a:extLst>
            </p:cNvPr>
            <p:cNvSpPr/>
            <p:nvPr/>
          </p:nvSpPr>
          <p:spPr>
            <a:xfrm>
              <a:off x="3384101" y="7586943"/>
              <a:ext cx="8439150" cy="1238250"/>
            </a:xfrm>
            <a:custGeom>
              <a:avLst/>
              <a:gdLst>
                <a:gd name="connsiteX0" fmla="*/ 0 w 8439150"/>
                <a:gd name="connsiteY0" fmla="*/ 853826 h 1238250"/>
                <a:gd name="connsiteX1" fmla="*/ 2145316 w 8439150"/>
                <a:gd name="connsiteY1" fmla="*/ 859636 h 1238250"/>
                <a:gd name="connsiteX2" fmla="*/ 2897886 w 8439150"/>
                <a:gd name="connsiteY2" fmla="*/ 223366 h 1238250"/>
                <a:gd name="connsiteX3" fmla="*/ 4023741 w 8439150"/>
                <a:gd name="connsiteY3" fmla="*/ 421010 h 1238250"/>
                <a:gd name="connsiteX4" fmla="*/ 4823365 w 8439150"/>
                <a:gd name="connsiteY4" fmla="*/ 892498 h 1238250"/>
                <a:gd name="connsiteX5" fmla="*/ 5556219 w 8439150"/>
                <a:gd name="connsiteY5" fmla="*/ 523880 h 1238250"/>
                <a:gd name="connsiteX6" fmla="*/ 6365844 w 8439150"/>
                <a:gd name="connsiteY6" fmla="*/ 23532 h 1238250"/>
                <a:gd name="connsiteX7" fmla="*/ 7304913 w 8439150"/>
                <a:gd name="connsiteY7" fmla="*/ 205650 h 1238250"/>
                <a:gd name="connsiteX8" fmla="*/ 8441532 w 8439150"/>
                <a:gd name="connsiteY8" fmla="*/ 309472 h 123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39150" h="1238250">
                  <a:moveTo>
                    <a:pt x="0" y="853826"/>
                  </a:moveTo>
                  <a:cubicBezTo>
                    <a:pt x="593598" y="1383607"/>
                    <a:pt x="1520285" y="1362461"/>
                    <a:pt x="2145316" y="859636"/>
                  </a:cubicBezTo>
                  <a:cubicBezTo>
                    <a:pt x="2400110" y="654658"/>
                    <a:pt x="2615565" y="381291"/>
                    <a:pt x="2897886" y="223366"/>
                  </a:cubicBezTo>
                  <a:cubicBezTo>
                    <a:pt x="3284125" y="7149"/>
                    <a:pt x="3722941" y="116210"/>
                    <a:pt x="4023741" y="421010"/>
                  </a:cubicBezTo>
                  <a:cubicBezTo>
                    <a:pt x="4274630" y="675232"/>
                    <a:pt x="4458748" y="942694"/>
                    <a:pt x="4823365" y="892498"/>
                  </a:cubicBezTo>
                  <a:cubicBezTo>
                    <a:pt x="5093494" y="855350"/>
                    <a:pt x="5317903" y="707903"/>
                    <a:pt x="5556219" y="523880"/>
                  </a:cubicBezTo>
                  <a:cubicBezTo>
                    <a:pt x="5797963" y="337190"/>
                    <a:pt x="6059329" y="95160"/>
                    <a:pt x="6365844" y="23532"/>
                  </a:cubicBezTo>
                  <a:cubicBezTo>
                    <a:pt x="6684264" y="-50858"/>
                    <a:pt x="7007638" y="62394"/>
                    <a:pt x="7304913" y="205650"/>
                  </a:cubicBezTo>
                  <a:cubicBezTo>
                    <a:pt x="7573137" y="335952"/>
                    <a:pt x="8285131" y="903928"/>
                    <a:pt x="8441532" y="309472"/>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9" name="Freeform: Shape 138">
              <a:extLst>
                <a:ext uri="{FF2B5EF4-FFF2-40B4-BE49-F238E27FC236}">
                  <a16:creationId xmlns:a16="http://schemas.microsoft.com/office/drawing/2014/main" id="{A191D04C-B7F5-4EF7-B781-6BCD1E111DB1}"/>
                </a:ext>
              </a:extLst>
            </p:cNvPr>
            <p:cNvSpPr/>
            <p:nvPr/>
          </p:nvSpPr>
          <p:spPr>
            <a:xfrm>
              <a:off x="3395341" y="7562842"/>
              <a:ext cx="8448675" cy="1343025"/>
            </a:xfrm>
            <a:custGeom>
              <a:avLst/>
              <a:gdLst>
                <a:gd name="connsiteX0" fmla="*/ 0 w 8448675"/>
                <a:gd name="connsiteY0" fmla="*/ 945269 h 1343025"/>
                <a:gd name="connsiteX1" fmla="*/ 2249615 w 8448675"/>
                <a:gd name="connsiteY1" fmla="*/ 938506 h 1343025"/>
                <a:gd name="connsiteX2" fmla="*/ 2967514 w 8448675"/>
                <a:gd name="connsiteY2" fmla="*/ 324715 h 1343025"/>
                <a:gd name="connsiteX3" fmla="*/ 4081844 w 8448675"/>
                <a:gd name="connsiteY3" fmla="*/ 571032 h 1343025"/>
                <a:gd name="connsiteX4" fmla="*/ 4898231 w 8448675"/>
                <a:gd name="connsiteY4" fmla="*/ 1008039 h 1343025"/>
                <a:gd name="connsiteX5" fmla="*/ 5630133 w 8448675"/>
                <a:gd name="connsiteY5" fmla="*/ 526836 h 1343025"/>
                <a:gd name="connsiteX6" fmla="*/ 6418040 w 8448675"/>
                <a:gd name="connsiteY6" fmla="*/ 15343 h 1343025"/>
                <a:gd name="connsiteX7" fmla="*/ 7314819 w 8448675"/>
                <a:gd name="connsiteY7" fmla="*/ 226703 h 1343025"/>
                <a:gd name="connsiteX8" fmla="*/ 8451437 w 8448675"/>
                <a:gd name="connsiteY8" fmla="*/ 324430 h 134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48675" h="1343025">
                  <a:moveTo>
                    <a:pt x="0" y="945269"/>
                  </a:moveTo>
                  <a:cubicBezTo>
                    <a:pt x="627888" y="1494290"/>
                    <a:pt x="1602772" y="1478764"/>
                    <a:pt x="2249615" y="938506"/>
                  </a:cubicBezTo>
                  <a:cubicBezTo>
                    <a:pt x="2490978" y="736862"/>
                    <a:pt x="2694718" y="471305"/>
                    <a:pt x="2967514" y="324715"/>
                  </a:cubicBezTo>
                  <a:cubicBezTo>
                    <a:pt x="3356991" y="115451"/>
                    <a:pt x="3789902" y="256135"/>
                    <a:pt x="4081844" y="571032"/>
                  </a:cubicBezTo>
                  <a:cubicBezTo>
                    <a:pt x="4327017" y="837351"/>
                    <a:pt x="4513516" y="1103384"/>
                    <a:pt x="4898231" y="1008039"/>
                  </a:cubicBezTo>
                  <a:cubicBezTo>
                    <a:pt x="5178457" y="938602"/>
                    <a:pt x="5402009" y="737148"/>
                    <a:pt x="5630133" y="526836"/>
                  </a:cubicBezTo>
                  <a:cubicBezTo>
                    <a:pt x="5859685" y="315190"/>
                    <a:pt x="6113716" y="75446"/>
                    <a:pt x="6418040" y="15343"/>
                  </a:cubicBezTo>
                  <a:cubicBezTo>
                    <a:pt x="6725698" y="-45331"/>
                    <a:pt x="7031927" y="84019"/>
                    <a:pt x="7314819" y="226703"/>
                  </a:cubicBezTo>
                  <a:cubicBezTo>
                    <a:pt x="7573423" y="357672"/>
                    <a:pt x="8317992" y="940411"/>
                    <a:pt x="8451437" y="32443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0" name="Freeform: Shape 139">
              <a:extLst>
                <a:ext uri="{FF2B5EF4-FFF2-40B4-BE49-F238E27FC236}">
                  <a16:creationId xmlns:a16="http://schemas.microsoft.com/office/drawing/2014/main" id="{DD2B1A59-8C1C-42C3-8805-B88128C92F87}"/>
                </a:ext>
              </a:extLst>
            </p:cNvPr>
            <p:cNvSpPr/>
            <p:nvPr/>
          </p:nvSpPr>
          <p:spPr>
            <a:xfrm>
              <a:off x="3406580" y="7536888"/>
              <a:ext cx="8458200" cy="1457325"/>
            </a:xfrm>
            <a:custGeom>
              <a:avLst/>
              <a:gdLst>
                <a:gd name="connsiteX0" fmla="*/ 0 w 8458200"/>
                <a:gd name="connsiteY0" fmla="*/ 1038564 h 1457325"/>
                <a:gd name="connsiteX1" fmla="*/ 2353818 w 8458200"/>
                <a:gd name="connsiteY1" fmla="*/ 1019133 h 1457325"/>
                <a:gd name="connsiteX2" fmla="*/ 3037142 w 8458200"/>
                <a:gd name="connsiteY2" fmla="*/ 427917 h 1457325"/>
                <a:gd name="connsiteX3" fmla="*/ 4139946 w 8458200"/>
                <a:gd name="connsiteY3" fmla="*/ 722811 h 1457325"/>
                <a:gd name="connsiteX4" fmla="*/ 4973003 w 8458200"/>
                <a:gd name="connsiteY4" fmla="*/ 1125432 h 1457325"/>
                <a:gd name="connsiteX5" fmla="*/ 5703856 w 8458200"/>
                <a:gd name="connsiteY5" fmla="*/ 531739 h 1457325"/>
                <a:gd name="connsiteX6" fmla="*/ 6469952 w 8458200"/>
                <a:gd name="connsiteY6" fmla="*/ 9102 h 1457325"/>
                <a:gd name="connsiteX7" fmla="*/ 7324440 w 8458200"/>
                <a:gd name="connsiteY7" fmla="*/ 249609 h 1457325"/>
                <a:gd name="connsiteX8" fmla="*/ 8461153 w 8458200"/>
                <a:gd name="connsiteY8" fmla="*/ 341239 h 145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8200" h="1457325">
                  <a:moveTo>
                    <a:pt x="0" y="1038564"/>
                  </a:moveTo>
                  <a:cubicBezTo>
                    <a:pt x="662083" y="1606826"/>
                    <a:pt x="1686782" y="1598349"/>
                    <a:pt x="2353818" y="1019133"/>
                  </a:cubicBezTo>
                  <a:cubicBezTo>
                    <a:pt x="2582132" y="820918"/>
                    <a:pt x="2773775" y="563267"/>
                    <a:pt x="3037142" y="427917"/>
                  </a:cubicBezTo>
                  <a:cubicBezTo>
                    <a:pt x="3430048" y="225891"/>
                    <a:pt x="3857911" y="396960"/>
                    <a:pt x="4139946" y="722811"/>
                  </a:cubicBezTo>
                  <a:cubicBezTo>
                    <a:pt x="4380167" y="1000369"/>
                    <a:pt x="4569524" y="1266117"/>
                    <a:pt x="4973003" y="1125432"/>
                  </a:cubicBezTo>
                  <a:cubicBezTo>
                    <a:pt x="5264277" y="1023801"/>
                    <a:pt x="5486305" y="768340"/>
                    <a:pt x="5703856" y="531739"/>
                  </a:cubicBezTo>
                  <a:cubicBezTo>
                    <a:pt x="5921407" y="295138"/>
                    <a:pt x="6168009" y="57204"/>
                    <a:pt x="6469952" y="9102"/>
                  </a:cubicBezTo>
                  <a:cubicBezTo>
                    <a:pt x="6766941" y="-38237"/>
                    <a:pt x="7055930" y="107591"/>
                    <a:pt x="7324440" y="249609"/>
                  </a:cubicBezTo>
                  <a:cubicBezTo>
                    <a:pt x="7573423" y="381339"/>
                    <a:pt x="8350663" y="978843"/>
                    <a:pt x="8461153" y="341239"/>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1" name="Freeform: Shape 140">
              <a:extLst>
                <a:ext uri="{FF2B5EF4-FFF2-40B4-BE49-F238E27FC236}">
                  <a16:creationId xmlns:a16="http://schemas.microsoft.com/office/drawing/2014/main" id="{D51A8362-1015-4554-B401-3AD5A3FD5358}"/>
                </a:ext>
              </a:extLst>
            </p:cNvPr>
            <p:cNvSpPr/>
            <p:nvPr/>
          </p:nvSpPr>
          <p:spPr>
            <a:xfrm>
              <a:off x="3282279" y="7538061"/>
              <a:ext cx="8572500" cy="1362075"/>
            </a:xfrm>
            <a:custGeom>
              <a:avLst/>
              <a:gdLst>
                <a:gd name="connsiteX0" fmla="*/ 0 w 8572500"/>
                <a:gd name="connsiteY0" fmla="*/ 942618 h 1362075"/>
                <a:gd name="connsiteX1" fmla="*/ 1382554 w 8572500"/>
                <a:gd name="connsiteY1" fmla="*/ 1346383 h 1362075"/>
                <a:gd name="connsiteX2" fmla="*/ 2400395 w 8572500"/>
                <a:gd name="connsiteY2" fmla="*/ 945094 h 1362075"/>
                <a:gd name="connsiteX3" fmla="*/ 2603849 w 8572500"/>
                <a:gd name="connsiteY3" fmla="*/ 791742 h 1362075"/>
                <a:gd name="connsiteX4" fmla="*/ 3078385 w 8572500"/>
                <a:gd name="connsiteY4" fmla="*/ 485894 h 1362075"/>
                <a:gd name="connsiteX5" fmla="*/ 3239834 w 8572500"/>
                <a:gd name="connsiteY5" fmla="*/ 444365 h 1362075"/>
                <a:gd name="connsiteX6" fmla="*/ 4186714 w 8572500"/>
                <a:gd name="connsiteY6" fmla="*/ 825651 h 1362075"/>
                <a:gd name="connsiteX7" fmla="*/ 4381691 w 8572500"/>
                <a:gd name="connsiteY7" fmla="*/ 1013960 h 1362075"/>
                <a:gd name="connsiteX8" fmla="*/ 5047965 w 8572500"/>
                <a:gd name="connsiteY8" fmla="*/ 1167122 h 1362075"/>
                <a:gd name="connsiteX9" fmla="*/ 5583175 w 8572500"/>
                <a:gd name="connsiteY9" fmla="*/ 788694 h 1362075"/>
                <a:gd name="connsiteX10" fmla="*/ 5794820 w 8572500"/>
                <a:gd name="connsiteY10" fmla="*/ 566952 h 1362075"/>
                <a:gd name="connsiteX11" fmla="*/ 6563297 w 8572500"/>
                <a:gd name="connsiteY11" fmla="*/ 19931 h 1362075"/>
                <a:gd name="connsiteX12" fmla="*/ 6808280 w 8572500"/>
                <a:gd name="connsiteY12" fmla="*/ 1929 h 1362075"/>
                <a:gd name="connsiteX13" fmla="*/ 7203853 w 8572500"/>
                <a:gd name="connsiteY13" fmla="*/ 94798 h 1362075"/>
                <a:gd name="connsiteX14" fmla="*/ 7418642 w 8572500"/>
                <a:gd name="connsiteY14" fmla="*/ 191381 h 1362075"/>
                <a:gd name="connsiteX15" fmla="*/ 7893273 w 8572500"/>
                <a:gd name="connsiteY15" fmla="*/ 476750 h 1362075"/>
                <a:gd name="connsiteX16" fmla="*/ 8572881 w 8572500"/>
                <a:gd name="connsiteY16" fmla="*/ 347591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572500" h="1362075">
                  <a:moveTo>
                    <a:pt x="0" y="942618"/>
                  </a:moveTo>
                  <a:cubicBezTo>
                    <a:pt x="382524" y="1266658"/>
                    <a:pt x="899827" y="1413915"/>
                    <a:pt x="1382554" y="1346383"/>
                  </a:cubicBezTo>
                  <a:cubicBezTo>
                    <a:pt x="1749933" y="1294948"/>
                    <a:pt x="2107502" y="1149215"/>
                    <a:pt x="2400395" y="945094"/>
                  </a:cubicBezTo>
                  <a:cubicBezTo>
                    <a:pt x="2470785" y="896041"/>
                    <a:pt x="2537936" y="843462"/>
                    <a:pt x="2603849" y="791742"/>
                  </a:cubicBezTo>
                  <a:cubicBezTo>
                    <a:pt x="2756059" y="672203"/>
                    <a:pt x="2900077" y="552664"/>
                    <a:pt x="3078385" y="485894"/>
                  </a:cubicBezTo>
                  <a:cubicBezTo>
                    <a:pt x="3131630" y="465987"/>
                    <a:pt x="3185446" y="452080"/>
                    <a:pt x="3239834" y="444365"/>
                  </a:cubicBezTo>
                  <a:cubicBezTo>
                    <a:pt x="3575971" y="397121"/>
                    <a:pt x="3929729" y="567142"/>
                    <a:pt x="4186714" y="825651"/>
                  </a:cubicBezTo>
                  <a:cubicBezTo>
                    <a:pt x="4253389" y="892326"/>
                    <a:pt x="4317206" y="956905"/>
                    <a:pt x="4381691" y="1013960"/>
                  </a:cubicBezTo>
                  <a:cubicBezTo>
                    <a:pt x="4563523" y="1175028"/>
                    <a:pt x="4752594" y="1274564"/>
                    <a:pt x="5047965" y="1167122"/>
                  </a:cubicBezTo>
                  <a:cubicBezTo>
                    <a:pt x="5250656" y="1092732"/>
                    <a:pt x="5422678" y="949000"/>
                    <a:pt x="5583175" y="788694"/>
                  </a:cubicBezTo>
                  <a:cubicBezTo>
                    <a:pt x="5655469" y="716590"/>
                    <a:pt x="5725383" y="641056"/>
                    <a:pt x="5794820" y="566952"/>
                  </a:cubicBezTo>
                  <a:cubicBezTo>
                    <a:pt x="6017419" y="329303"/>
                    <a:pt x="6265164" y="88320"/>
                    <a:pt x="6563297" y="19931"/>
                  </a:cubicBezTo>
                  <a:cubicBezTo>
                    <a:pt x="6645593" y="1357"/>
                    <a:pt x="6727318" y="-3119"/>
                    <a:pt x="6808280" y="1929"/>
                  </a:cubicBezTo>
                  <a:cubicBezTo>
                    <a:pt x="6941915" y="10406"/>
                    <a:pt x="7073456" y="45744"/>
                    <a:pt x="7203853" y="94798"/>
                  </a:cubicBezTo>
                  <a:cubicBezTo>
                    <a:pt x="7276719" y="122134"/>
                    <a:pt x="7348442" y="155567"/>
                    <a:pt x="7418642" y="191381"/>
                  </a:cubicBezTo>
                  <a:cubicBezTo>
                    <a:pt x="7525417" y="245864"/>
                    <a:pt x="7707154" y="378166"/>
                    <a:pt x="7893273" y="476750"/>
                  </a:cubicBezTo>
                  <a:cubicBezTo>
                    <a:pt x="8177594" y="627436"/>
                    <a:pt x="8484680" y="710494"/>
                    <a:pt x="8572881" y="34759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2" name="Freeform: Shape 141">
              <a:extLst>
                <a:ext uri="{FF2B5EF4-FFF2-40B4-BE49-F238E27FC236}">
                  <a16:creationId xmlns:a16="http://schemas.microsoft.com/office/drawing/2014/main" id="{D07C5618-DF07-4CD0-B1C7-70967D3138DA}"/>
                </a:ext>
              </a:extLst>
            </p:cNvPr>
            <p:cNvSpPr/>
            <p:nvPr/>
          </p:nvSpPr>
          <p:spPr>
            <a:xfrm>
              <a:off x="3157882" y="7531677"/>
              <a:ext cx="8677275" cy="1266825"/>
            </a:xfrm>
            <a:custGeom>
              <a:avLst/>
              <a:gdLst>
                <a:gd name="connsiteX0" fmla="*/ 0 w 8677275"/>
                <a:gd name="connsiteY0" fmla="*/ 854133 h 1266825"/>
                <a:gd name="connsiteX1" fmla="*/ 1407033 w 8677275"/>
                <a:gd name="connsiteY1" fmla="*/ 1251516 h 1266825"/>
                <a:gd name="connsiteX2" fmla="*/ 2447068 w 8677275"/>
                <a:gd name="connsiteY2" fmla="*/ 878327 h 1266825"/>
                <a:gd name="connsiteX3" fmla="*/ 2654141 w 8677275"/>
                <a:gd name="connsiteY3" fmla="*/ 762503 h 1266825"/>
                <a:gd name="connsiteX4" fmla="*/ 3119723 w 8677275"/>
                <a:gd name="connsiteY4" fmla="*/ 551238 h 1266825"/>
                <a:gd name="connsiteX5" fmla="*/ 3276410 w 8677275"/>
                <a:gd name="connsiteY5" fmla="*/ 531712 h 1266825"/>
                <a:gd name="connsiteX6" fmla="*/ 4233577 w 8677275"/>
                <a:gd name="connsiteY6" fmla="*/ 935953 h 1266825"/>
                <a:gd name="connsiteX7" fmla="*/ 4441698 w 8677275"/>
                <a:gd name="connsiteY7" fmla="*/ 1105307 h 1266825"/>
                <a:gd name="connsiteX8" fmla="*/ 5123021 w 8677275"/>
                <a:gd name="connsiteY8" fmla="*/ 1216274 h 1266825"/>
                <a:gd name="connsiteX9" fmla="*/ 5668423 w 8677275"/>
                <a:gd name="connsiteY9" fmla="*/ 832511 h 1266825"/>
                <a:gd name="connsiteX10" fmla="*/ 5885974 w 8677275"/>
                <a:gd name="connsiteY10" fmla="*/ 609626 h 1266825"/>
                <a:gd name="connsiteX11" fmla="*/ 6656928 w 8677275"/>
                <a:gd name="connsiteY11" fmla="*/ 38126 h 1266825"/>
                <a:gd name="connsiteX12" fmla="*/ 6898005 w 8677275"/>
                <a:gd name="connsiteY12" fmla="*/ 598 h 1266825"/>
                <a:gd name="connsiteX13" fmla="*/ 7292817 w 8677275"/>
                <a:gd name="connsiteY13" fmla="*/ 53557 h 1266825"/>
                <a:gd name="connsiteX14" fmla="*/ 7513225 w 8677275"/>
                <a:gd name="connsiteY14" fmla="*/ 140615 h 1266825"/>
                <a:gd name="connsiteX15" fmla="*/ 7988713 w 8677275"/>
                <a:gd name="connsiteY15" fmla="*/ 439700 h 1266825"/>
                <a:gd name="connsiteX16" fmla="*/ 8684895 w 8677275"/>
                <a:gd name="connsiteY16" fmla="*/ 361595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77275" h="1266825">
                  <a:moveTo>
                    <a:pt x="0" y="854133"/>
                  </a:moveTo>
                  <a:cubicBezTo>
                    <a:pt x="386048" y="1176935"/>
                    <a:pt x="923068" y="1334860"/>
                    <a:pt x="1407033" y="1251516"/>
                  </a:cubicBezTo>
                  <a:cubicBezTo>
                    <a:pt x="1782032" y="1186937"/>
                    <a:pt x="2145887" y="1039109"/>
                    <a:pt x="2447068" y="878327"/>
                  </a:cubicBezTo>
                  <a:cubicBezTo>
                    <a:pt x="2518791" y="840036"/>
                    <a:pt x="2587276" y="800412"/>
                    <a:pt x="2654141" y="762503"/>
                  </a:cubicBezTo>
                  <a:cubicBezTo>
                    <a:pt x="2807208" y="675635"/>
                    <a:pt x="2946654" y="590195"/>
                    <a:pt x="3119723" y="551238"/>
                  </a:cubicBezTo>
                  <a:cubicBezTo>
                    <a:pt x="3171254" y="539618"/>
                    <a:pt x="3223451" y="532760"/>
                    <a:pt x="3276410" y="531712"/>
                  </a:cubicBezTo>
                  <a:cubicBezTo>
                    <a:pt x="3605689" y="525235"/>
                    <a:pt x="3961543" y="700019"/>
                    <a:pt x="4233577" y="935953"/>
                  </a:cubicBezTo>
                  <a:cubicBezTo>
                    <a:pt x="4304253" y="997199"/>
                    <a:pt x="4373023" y="1054825"/>
                    <a:pt x="4441698" y="1105307"/>
                  </a:cubicBezTo>
                  <a:cubicBezTo>
                    <a:pt x="4633722" y="1246468"/>
                    <a:pt x="4830985" y="1327907"/>
                    <a:pt x="5123021" y="1216274"/>
                  </a:cubicBezTo>
                  <a:cubicBezTo>
                    <a:pt x="5327619" y="1138073"/>
                    <a:pt x="5503640" y="993293"/>
                    <a:pt x="5668423" y="832511"/>
                  </a:cubicBezTo>
                  <a:cubicBezTo>
                    <a:pt x="5742623" y="760121"/>
                    <a:pt x="5814632" y="684302"/>
                    <a:pt x="5885974" y="609626"/>
                  </a:cubicBezTo>
                  <a:cubicBezTo>
                    <a:pt x="6113527" y="371025"/>
                    <a:pt x="6362319" y="126042"/>
                    <a:pt x="6656928" y="38126"/>
                  </a:cubicBezTo>
                  <a:cubicBezTo>
                    <a:pt x="6737795" y="14028"/>
                    <a:pt x="6818281" y="3265"/>
                    <a:pt x="6898005" y="598"/>
                  </a:cubicBezTo>
                  <a:cubicBezTo>
                    <a:pt x="7030308" y="-3784"/>
                    <a:pt x="7160895" y="16124"/>
                    <a:pt x="7292817" y="53557"/>
                  </a:cubicBezTo>
                  <a:cubicBezTo>
                    <a:pt x="7367683" y="74798"/>
                    <a:pt x="7441406" y="105182"/>
                    <a:pt x="7513225" y="140615"/>
                  </a:cubicBezTo>
                  <a:cubicBezTo>
                    <a:pt x="7627715" y="197099"/>
                    <a:pt x="7807928" y="335306"/>
                    <a:pt x="7988713" y="439700"/>
                  </a:cubicBezTo>
                  <a:cubicBezTo>
                    <a:pt x="8268462" y="601244"/>
                    <a:pt x="8575072" y="703829"/>
                    <a:pt x="8684895" y="36159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3" name="Freeform: Shape 142">
              <a:extLst>
                <a:ext uri="{FF2B5EF4-FFF2-40B4-BE49-F238E27FC236}">
                  <a16:creationId xmlns:a16="http://schemas.microsoft.com/office/drawing/2014/main" id="{4943529A-19F8-4452-A1D4-390F62BAB769}"/>
                </a:ext>
              </a:extLst>
            </p:cNvPr>
            <p:cNvSpPr/>
            <p:nvPr/>
          </p:nvSpPr>
          <p:spPr>
            <a:xfrm>
              <a:off x="3033581" y="7514236"/>
              <a:ext cx="8791575" cy="1333500"/>
            </a:xfrm>
            <a:custGeom>
              <a:avLst/>
              <a:gdLst>
                <a:gd name="connsiteX0" fmla="*/ 0 w 8791575"/>
                <a:gd name="connsiteY0" fmla="*/ 776800 h 1333500"/>
                <a:gd name="connsiteX1" fmla="*/ 1431512 w 8791575"/>
                <a:gd name="connsiteY1" fmla="*/ 1167896 h 1333500"/>
                <a:gd name="connsiteX2" fmla="*/ 2493740 w 8791575"/>
                <a:gd name="connsiteY2" fmla="*/ 822901 h 1333500"/>
                <a:gd name="connsiteX3" fmla="*/ 2704338 w 8791575"/>
                <a:gd name="connsiteY3" fmla="*/ 744700 h 1333500"/>
                <a:gd name="connsiteX4" fmla="*/ 3160967 w 8791575"/>
                <a:gd name="connsiteY4" fmla="*/ 627924 h 1333500"/>
                <a:gd name="connsiteX5" fmla="*/ 3312890 w 8791575"/>
                <a:gd name="connsiteY5" fmla="*/ 630305 h 1333500"/>
                <a:gd name="connsiteX6" fmla="*/ 4280345 w 8791575"/>
                <a:gd name="connsiteY6" fmla="*/ 1057501 h 1333500"/>
                <a:gd name="connsiteX7" fmla="*/ 4501610 w 8791575"/>
                <a:gd name="connsiteY7" fmla="*/ 1207901 h 1333500"/>
                <a:gd name="connsiteX8" fmla="*/ 5197983 w 8791575"/>
                <a:gd name="connsiteY8" fmla="*/ 1276672 h 1333500"/>
                <a:gd name="connsiteX9" fmla="*/ 5753576 w 8791575"/>
                <a:gd name="connsiteY9" fmla="*/ 887575 h 1333500"/>
                <a:gd name="connsiteX10" fmla="*/ 5977033 w 8791575"/>
                <a:gd name="connsiteY10" fmla="*/ 663452 h 1333500"/>
                <a:gd name="connsiteX11" fmla="*/ 6750463 w 8791575"/>
                <a:gd name="connsiteY11" fmla="*/ 67473 h 1333500"/>
                <a:gd name="connsiteX12" fmla="*/ 6987540 w 8791575"/>
                <a:gd name="connsiteY12" fmla="*/ 10418 h 1333500"/>
                <a:gd name="connsiteX13" fmla="*/ 7381494 w 8791575"/>
                <a:gd name="connsiteY13" fmla="*/ 23372 h 1333500"/>
                <a:gd name="connsiteX14" fmla="*/ 7607523 w 8791575"/>
                <a:gd name="connsiteY14" fmla="*/ 100906 h 1333500"/>
                <a:gd name="connsiteX15" fmla="*/ 8083963 w 8791575"/>
                <a:gd name="connsiteY15" fmla="*/ 413611 h 1333500"/>
                <a:gd name="connsiteX16" fmla="*/ 8796719 w 8791575"/>
                <a:gd name="connsiteY16" fmla="*/ 386465 h 133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75" h="1333500">
                  <a:moveTo>
                    <a:pt x="0" y="776800"/>
                  </a:moveTo>
                  <a:cubicBezTo>
                    <a:pt x="389573" y="1098364"/>
                    <a:pt x="946309" y="1266670"/>
                    <a:pt x="1431512" y="1167896"/>
                  </a:cubicBezTo>
                  <a:cubicBezTo>
                    <a:pt x="1814132" y="1089982"/>
                    <a:pt x="2183606" y="940058"/>
                    <a:pt x="2493740" y="822901"/>
                  </a:cubicBezTo>
                  <a:cubicBezTo>
                    <a:pt x="2566511" y="795373"/>
                    <a:pt x="2636330" y="768799"/>
                    <a:pt x="2704338" y="744700"/>
                  </a:cubicBezTo>
                  <a:cubicBezTo>
                    <a:pt x="2857405" y="690408"/>
                    <a:pt x="2993041" y="639068"/>
                    <a:pt x="3160967" y="627924"/>
                  </a:cubicBezTo>
                  <a:cubicBezTo>
                    <a:pt x="3210687" y="624590"/>
                    <a:pt x="3261360" y="624781"/>
                    <a:pt x="3312890" y="630305"/>
                  </a:cubicBezTo>
                  <a:cubicBezTo>
                    <a:pt x="3635502" y="664786"/>
                    <a:pt x="3993833" y="843665"/>
                    <a:pt x="4280345" y="1057501"/>
                  </a:cubicBezTo>
                  <a:cubicBezTo>
                    <a:pt x="4355116" y="1113318"/>
                    <a:pt x="4428554" y="1163991"/>
                    <a:pt x="4501610" y="1207901"/>
                  </a:cubicBezTo>
                  <a:cubicBezTo>
                    <a:pt x="4703541" y="1329250"/>
                    <a:pt x="4909185" y="1391924"/>
                    <a:pt x="5197983" y="1276672"/>
                  </a:cubicBezTo>
                  <a:cubicBezTo>
                    <a:pt x="5404485" y="1194280"/>
                    <a:pt x="5584508" y="1048929"/>
                    <a:pt x="5753576" y="887575"/>
                  </a:cubicBezTo>
                  <a:cubicBezTo>
                    <a:pt x="5829776" y="814900"/>
                    <a:pt x="5903691" y="738890"/>
                    <a:pt x="5977033" y="663452"/>
                  </a:cubicBezTo>
                  <a:cubicBezTo>
                    <a:pt x="6209538" y="423803"/>
                    <a:pt x="6459379" y="175486"/>
                    <a:pt x="6750463" y="67473"/>
                  </a:cubicBezTo>
                  <a:cubicBezTo>
                    <a:pt x="6829901" y="38041"/>
                    <a:pt x="6909150" y="20800"/>
                    <a:pt x="6987540" y="10418"/>
                  </a:cubicBezTo>
                  <a:cubicBezTo>
                    <a:pt x="7118509" y="-6917"/>
                    <a:pt x="7248335" y="-2631"/>
                    <a:pt x="7381494" y="23372"/>
                  </a:cubicBezTo>
                  <a:cubicBezTo>
                    <a:pt x="7458551" y="38422"/>
                    <a:pt x="7533989" y="65758"/>
                    <a:pt x="7607523" y="100906"/>
                  </a:cubicBezTo>
                  <a:cubicBezTo>
                    <a:pt x="7729633" y="159389"/>
                    <a:pt x="7908417" y="303598"/>
                    <a:pt x="8083963" y="413611"/>
                  </a:cubicBezTo>
                  <a:cubicBezTo>
                    <a:pt x="8359140" y="586109"/>
                    <a:pt x="8665178" y="708029"/>
                    <a:pt x="8796719" y="38646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4" name="Freeform: Shape 143">
              <a:extLst>
                <a:ext uri="{FF2B5EF4-FFF2-40B4-BE49-F238E27FC236}">
                  <a16:creationId xmlns:a16="http://schemas.microsoft.com/office/drawing/2014/main" id="{E56172BD-E554-4827-B0A6-2E8A29138BCD}"/>
                </a:ext>
              </a:extLst>
            </p:cNvPr>
            <p:cNvSpPr/>
            <p:nvPr/>
          </p:nvSpPr>
          <p:spPr>
            <a:xfrm>
              <a:off x="2909280" y="7483646"/>
              <a:ext cx="8905875" cy="1419225"/>
            </a:xfrm>
            <a:custGeom>
              <a:avLst/>
              <a:gdLst>
                <a:gd name="connsiteX0" fmla="*/ 0 w 8905875"/>
                <a:gd name="connsiteY0" fmla="*/ 712617 h 1419225"/>
                <a:gd name="connsiteX1" fmla="*/ 1455896 w 8905875"/>
                <a:gd name="connsiteY1" fmla="*/ 1097332 h 1419225"/>
                <a:gd name="connsiteX2" fmla="*/ 2540318 w 8905875"/>
                <a:gd name="connsiteY2" fmla="*/ 780435 h 1419225"/>
                <a:gd name="connsiteX3" fmla="*/ 2754535 w 8905875"/>
                <a:gd name="connsiteY3" fmla="*/ 739763 h 1419225"/>
                <a:gd name="connsiteX4" fmla="*/ 3202305 w 8905875"/>
                <a:gd name="connsiteY4" fmla="*/ 717570 h 1419225"/>
                <a:gd name="connsiteX5" fmla="*/ 3349466 w 8905875"/>
                <a:gd name="connsiteY5" fmla="*/ 741859 h 1419225"/>
                <a:gd name="connsiteX6" fmla="*/ 4327303 w 8905875"/>
                <a:gd name="connsiteY6" fmla="*/ 1192010 h 1419225"/>
                <a:gd name="connsiteX7" fmla="*/ 4561713 w 8905875"/>
                <a:gd name="connsiteY7" fmla="*/ 1323455 h 1419225"/>
                <a:gd name="connsiteX8" fmla="*/ 5273136 w 8905875"/>
                <a:gd name="connsiteY8" fmla="*/ 1350030 h 1419225"/>
                <a:gd name="connsiteX9" fmla="*/ 5838920 w 8905875"/>
                <a:gd name="connsiteY9" fmla="*/ 955600 h 1419225"/>
                <a:gd name="connsiteX10" fmla="*/ 6068282 w 8905875"/>
                <a:gd name="connsiteY10" fmla="*/ 730333 h 1419225"/>
                <a:gd name="connsiteX11" fmla="*/ 6844189 w 8905875"/>
                <a:gd name="connsiteY11" fmla="*/ 109970 h 1419225"/>
                <a:gd name="connsiteX12" fmla="*/ 7077361 w 8905875"/>
                <a:gd name="connsiteY12" fmla="*/ 33389 h 1419225"/>
                <a:gd name="connsiteX13" fmla="*/ 7470458 w 8905875"/>
                <a:gd name="connsiteY13" fmla="*/ 6433 h 1419225"/>
                <a:gd name="connsiteX14" fmla="*/ 7702106 w 8905875"/>
                <a:gd name="connsiteY14" fmla="*/ 74442 h 1419225"/>
                <a:gd name="connsiteX15" fmla="*/ 8179499 w 8905875"/>
                <a:gd name="connsiteY15" fmla="*/ 400864 h 1419225"/>
                <a:gd name="connsiteX16" fmla="*/ 8908828 w 8905875"/>
                <a:gd name="connsiteY16" fmla="*/ 424771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905875" h="1419225">
                  <a:moveTo>
                    <a:pt x="0" y="712617"/>
                  </a:moveTo>
                  <a:cubicBezTo>
                    <a:pt x="393097" y="1032943"/>
                    <a:pt x="969455" y="1211346"/>
                    <a:pt x="1455896" y="1097332"/>
                  </a:cubicBezTo>
                  <a:cubicBezTo>
                    <a:pt x="1846136" y="1005892"/>
                    <a:pt x="2220468" y="853682"/>
                    <a:pt x="2540318" y="780435"/>
                  </a:cubicBezTo>
                  <a:cubicBezTo>
                    <a:pt x="2614136" y="763576"/>
                    <a:pt x="2684812" y="749860"/>
                    <a:pt x="2754535" y="739763"/>
                  </a:cubicBezTo>
                  <a:cubicBezTo>
                    <a:pt x="2906840" y="717570"/>
                    <a:pt x="3039237" y="700711"/>
                    <a:pt x="3202305" y="717570"/>
                  </a:cubicBezTo>
                  <a:cubicBezTo>
                    <a:pt x="3250216" y="722523"/>
                    <a:pt x="3299365" y="729857"/>
                    <a:pt x="3349466" y="741859"/>
                  </a:cubicBezTo>
                  <a:cubicBezTo>
                    <a:pt x="3665506" y="817677"/>
                    <a:pt x="4026408" y="1000177"/>
                    <a:pt x="4327303" y="1192010"/>
                  </a:cubicBezTo>
                  <a:cubicBezTo>
                    <a:pt x="4406170" y="1242302"/>
                    <a:pt x="4484275" y="1286212"/>
                    <a:pt x="4561713" y="1323455"/>
                  </a:cubicBezTo>
                  <a:cubicBezTo>
                    <a:pt x="4773359" y="1425087"/>
                    <a:pt x="4987576" y="1468807"/>
                    <a:pt x="5273136" y="1350030"/>
                  </a:cubicBezTo>
                  <a:cubicBezTo>
                    <a:pt x="5481447" y="1263448"/>
                    <a:pt x="5665566" y="1117525"/>
                    <a:pt x="5838920" y="955600"/>
                  </a:cubicBezTo>
                  <a:cubicBezTo>
                    <a:pt x="5917025" y="882733"/>
                    <a:pt x="5993035" y="806343"/>
                    <a:pt x="6068282" y="730333"/>
                  </a:cubicBezTo>
                  <a:cubicBezTo>
                    <a:pt x="6305741" y="489636"/>
                    <a:pt x="6556725" y="238081"/>
                    <a:pt x="6844189" y="109970"/>
                  </a:cubicBezTo>
                  <a:cubicBezTo>
                    <a:pt x="6922199" y="75204"/>
                    <a:pt x="7000209" y="51391"/>
                    <a:pt x="7077361" y="33389"/>
                  </a:cubicBezTo>
                  <a:cubicBezTo>
                    <a:pt x="7207091" y="3004"/>
                    <a:pt x="7336155" y="-8331"/>
                    <a:pt x="7470458" y="6433"/>
                  </a:cubicBezTo>
                  <a:cubicBezTo>
                    <a:pt x="7549706" y="15196"/>
                    <a:pt x="7626954" y="39580"/>
                    <a:pt x="7702106" y="74442"/>
                  </a:cubicBezTo>
                  <a:cubicBezTo>
                    <a:pt x="7831932" y="134735"/>
                    <a:pt x="8009192" y="285230"/>
                    <a:pt x="8179499" y="400864"/>
                  </a:cubicBezTo>
                  <a:cubicBezTo>
                    <a:pt x="8450008" y="584410"/>
                    <a:pt x="8755666" y="725666"/>
                    <a:pt x="8908828" y="42477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5" name="Freeform: Shape 144">
              <a:extLst>
                <a:ext uri="{FF2B5EF4-FFF2-40B4-BE49-F238E27FC236}">
                  <a16:creationId xmlns:a16="http://schemas.microsoft.com/office/drawing/2014/main" id="{AB3E624F-E14C-410E-87A1-A21D38BC9818}"/>
                </a:ext>
              </a:extLst>
            </p:cNvPr>
            <p:cNvSpPr/>
            <p:nvPr/>
          </p:nvSpPr>
          <p:spPr>
            <a:xfrm>
              <a:off x="2784884" y="7441813"/>
              <a:ext cx="9020175" cy="1514475"/>
            </a:xfrm>
            <a:custGeom>
              <a:avLst/>
              <a:gdLst>
                <a:gd name="connsiteX0" fmla="*/ 0 w 9020175"/>
                <a:gd name="connsiteY0" fmla="*/ 659581 h 1514475"/>
                <a:gd name="connsiteX1" fmla="*/ 1480376 w 9020175"/>
                <a:gd name="connsiteY1" fmla="*/ 1038009 h 1514475"/>
                <a:gd name="connsiteX2" fmla="*/ 2586895 w 9020175"/>
                <a:gd name="connsiteY2" fmla="*/ 749211 h 1514475"/>
                <a:gd name="connsiteX3" fmla="*/ 2804731 w 9020175"/>
                <a:gd name="connsiteY3" fmla="*/ 746067 h 1514475"/>
                <a:gd name="connsiteX4" fmla="*/ 3243548 w 9020175"/>
                <a:gd name="connsiteY4" fmla="*/ 818362 h 1514475"/>
                <a:gd name="connsiteX5" fmla="*/ 3385947 w 9020175"/>
                <a:gd name="connsiteY5" fmla="*/ 864654 h 1514475"/>
                <a:gd name="connsiteX6" fmla="*/ 4374071 w 9020175"/>
                <a:gd name="connsiteY6" fmla="*/ 1337665 h 1514475"/>
                <a:gd name="connsiteX7" fmla="*/ 4621625 w 9020175"/>
                <a:gd name="connsiteY7" fmla="*/ 1450060 h 1514475"/>
                <a:gd name="connsiteX8" fmla="*/ 5348097 w 9020175"/>
                <a:gd name="connsiteY8" fmla="*/ 1434439 h 1514475"/>
                <a:gd name="connsiteX9" fmla="*/ 5924074 w 9020175"/>
                <a:gd name="connsiteY9" fmla="*/ 1034770 h 1514475"/>
                <a:gd name="connsiteX10" fmla="*/ 6159341 w 9020175"/>
                <a:gd name="connsiteY10" fmla="*/ 808266 h 1514475"/>
                <a:gd name="connsiteX11" fmla="*/ 6937629 w 9020175"/>
                <a:gd name="connsiteY11" fmla="*/ 163423 h 1514475"/>
                <a:gd name="connsiteX12" fmla="*/ 7166896 w 9020175"/>
                <a:gd name="connsiteY12" fmla="*/ 67221 h 1514475"/>
                <a:gd name="connsiteX13" fmla="*/ 7559136 w 9020175"/>
                <a:gd name="connsiteY13" fmla="*/ 355 h 1514475"/>
                <a:gd name="connsiteX14" fmla="*/ 7796308 w 9020175"/>
                <a:gd name="connsiteY14" fmla="*/ 58839 h 1514475"/>
                <a:gd name="connsiteX15" fmla="*/ 8274558 w 9020175"/>
                <a:gd name="connsiteY15" fmla="*/ 398881 h 1514475"/>
                <a:gd name="connsiteX16" fmla="*/ 9020461 w 9020175"/>
                <a:gd name="connsiteY16" fmla="*/ 473748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020175" h="1514475">
                  <a:moveTo>
                    <a:pt x="0" y="659581"/>
                  </a:moveTo>
                  <a:cubicBezTo>
                    <a:pt x="396716" y="978668"/>
                    <a:pt x="992600" y="1166977"/>
                    <a:pt x="1480376" y="1038009"/>
                  </a:cubicBezTo>
                  <a:cubicBezTo>
                    <a:pt x="1878139" y="932853"/>
                    <a:pt x="2257044" y="777690"/>
                    <a:pt x="2586895" y="749211"/>
                  </a:cubicBezTo>
                  <a:cubicBezTo>
                    <a:pt x="2661571" y="742734"/>
                    <a:pt x="2733104" y="741781"/>
                    <a:pt x="2804731" y="746067"/>
                  </a:cubicBezTo>
                  <a:cubicBezTo>
                    <a:pt x="2955608" y="755021"/>
                    <a:pt x="3085433" y="773404"/>
                    <a:pt x="3243548" y="818362"/>
                  </a:cubicBezTo>
                  <a:cubicBezTo>
                    <a:pt x="3289649" y="831507"/>
                    <a:pt x="3337370" y="846175"/>
                    <a:pt x="3385947" y="864654"/>
                  </a:cubicBezTo>
                  <a:cubicBezTo>
                    <a:pt x="3695510" y="982192"/>
                    <a:pt x="4058888" y="1167835"/>
                    <a:pt x="4374071" y="1337665"/>
                  </a:cubicBezTo>
                  <a:cubicBezTo>
                    <a:pt x="4457129" y="1382433"/>
                    <a:pt x="4539711" y="1419675"/>
                    <a:pt x="4621625" y="1450060"/>
                  </a:cubicBezTo>
                  <a:cubicBezTo>
                    <a:pt x="4842796" y="1532261"/>
                    <a:pt x="5065681" y="1556645"/>
                    <a:pt x="5348097" y="1434439"/>
                  </a:cubicBezTo>
                  <a:cubicBezTo>
                    <a:pt x="5558219" y="1343571"/>
                    <a:pt x="5746433" y="1197076"/>
                    <a:pt x="5924074" y="1034770"/>
                  </a:cubicBezTo>
                  <a:cubicBezTo>
                    <a:pt x="6004179" y="961618"/>
                    <a:pt x="6082189" y="885037"/>
                    <a:pt x="6159341" y="808266"/>
                  </a:cubicBezTo>
                  <a:cubicBezTo>
                    <a:pt x="6401848" y="566616"/>
                    <a:pt x="6653879" y="311823"/>
                    <a:pt x="6937629" y="163423"/>
                  </a:cubicBezTo>
                  <a:cubicBezTo>
                    <a:pt x="7014210" y="123323"/>
                    <a:pt x="7091077" y="92938"/>
                    <a:pt x="7166896" y="67221"/>
                  </a:cubicBezTo>
                  <a:cubicBezTo>
                    <a:pt x="7295293" y="23691"/>
                    <a:pt x="7423690" y="-3455"/>
                    <a:pt x="7559136" y="355"/>
                  </a:cubicBezTo>
                  <a:cubicBezTo>
                    <a:pt x="7640574" y="2641"/>
                    <a:pt x="7719632" y="24168"/>
                    <a:pt x="7796308" y="58839"/>
                  </a:cubicBezTo>
                  <a:cubicBezTo>
                    <a:pt x="7933849" y="120942"/>
                    <a:pt x="8109395" y="277914"/>
                    <a:pt x="8274558" y="398881"/>
                  </a:cubicBezTo>
                  <a:cubicBezTo>
                    <a:pt x="8540306" y="593667"/>
                    <a:pt x="8845582" y="753973"/>
                    <a:pt x="9020461" y="473748"/>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6" name="Freeform: Shape 145">
              <a:extLst>
                <a:ext uri="{FF2B5EF4-FFF2-40B4-BE49-F238E27FC236}">
                  <a16:creationId xmlns:a16="http://schemas.microsoft.com/office/drawing/2014/main" id="{BEB49AF7-A8FD-4DE3-B93E-57FCE38821B4}"/>
                </a:ext>
              </a:extLst>
            </p:cNvPr>
            <p:cNvSpPr/>
            <p:nvPr/>
          </p:nvSpPr>
          <p:spPr>
            <a:xfrm>
              <a:off x="2660582" y="7393939"/>
              <a:ext cx="9124950" cy="1619250"/>
            </a:xfrm>
            <a:custGeom>
              <a:avLst/>
              <a:gdLst>
                <a:gd name="connsiteX0" fmla="*/ 0 w 9124950"/>
                <a:gd name="connsiteY0" fmla="*/ 612680 h 1619250"/>
                <a:gd name="connsiteX1" fmla="*/ 1504855 w 9124950"/>
                <a:gd name="connsiteY1" fmla="*/ 984727 h 1619250"/>
                <a:gd name="connsiteX2" fmla="*/ 2633567 w 9124950"/>
                <a:gd name="connsiteY2" fmla="*/ 724123 h 1619250"/>
                <a:gd name="connsiteX3" fmla="*/ 2854928 w 9124950"/>
                <a:gd name="connsiteY3" fmla="*/ 758508 h 1619250"/>
                <a:gd name="connsiteX4" fmla="*/ 3284792 w 9124950"/>
                <a:gd name="connsiteY4" fmla="*/ 925386 h 1619250"/>
                <a:gd name="connsiteX5" fmla="*/ 3422333 w 9124950"/>
                <a:gd name="connsiteY5" fmla="*/ 993585 h 1619250"/>
                <a:gd name="connsiteX6" fmla="*/ 4420743 w 9124950"/>
                <a:gd name="connsiteY6" fmla="*/ 1489552 h 1619250"/>
                <a:gd name="connsiteX7" fmla="*/ 4681443 w 9124950"/>
                <a:gd name="connsiteY7" fmla="*/ 1582992 h 1619250"/>
                <a:gd name="connsiteX8" fmla="*/ 5422964 w 9124950"/>
                <a:gd name="connsiteY8" fmla="*/ 1525175 h 1619250"/>
                <a:gd name="connsiteX9" fmla="*/ 6009132 w 9124950"/>
                <a:gd name="connsiteY9" fmla="*/ 1120172 h 1619250"/>
                <a:gd name="connsiteX10" fmla="*/ 6250305 w 9124950"/>
                <a:gd name="connsiteY10" fmla="*/ 892525 h 1619250"/>
                <a:gd name="connsiteX11" fmla="*/ 7031070 w 9124950"/>
                <a:gd name="connsiteY11" fmla="*/ 223203 h 1619250"/>
                <a:gd name="connsiteX12" fmla="*/ 7256431 w 9124950"/>
                <a:gd name="connsiteY12" fmla="*/ 107474 h 1619250"/>
                <a:gd name="connsiteX13" fmla="*/ 7647909 w 9124950"/>
                <a:gd name="connsiteY13" fmla="*/ 604 h 1619250"/>
                <a:gd name="connsiteX14" fmla="*/ 7890701 w 9124950"/>
                <a:gd name="connsiteY14" fmla="*/ 49562 h 1619250"/>
                <a:gd name="connsiteX15" fmla="*/ 8369904 w 9124950"/>
                <a:gd name="connsiteY15" fmla="*/ 403321 h 1619250"/>
                <a:gd name="connsiteX16" fmla="*/ 9132380 w 9124950"/>
                <a:gd name="connsiteY16" fmla="*/ 529146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24950" h="1619250">
                  <a:moveTo>
                    <a:pt x="0" y="612680"/>
                  </a:moveTo>
                  <a:cubicBezTo>
                    <a:pt x="400241" y="930530"/>
                    <a:pt x="1015651" y="1128554"/>
                    <a:pt x="1504855" y="984727"/>
                  </a:cubicBezTo>
                  <a:cubicBezTo>
                    <a:pt x="1910239" y="865569"/>
                    <a:pt x="2293430" y="706978"/>
                    <a:pt x="2633567" y="724123"/>
                  </a:cubicBezTo>
                  <a:cubicBezTo>
                    <a:pt x="2709005" y="727933"/>
                    <a:pt x="2781491" y="739363"/>
                    <a:pt x="2854928" y="758508"/>
                  </a:cubicBezTo>
                  <a:cubicBezTo>
                    <a:pt x="3004471" y="797465"/>
                    <a:pt x="3131630" y="851948"/>
                    <a:pt x="3284792" y="925386"/>
                  </a:cubicBezTo>
                  <a:cubicBezTo>
                    <a:pt x="3329083" y="946627"/>
                    <a:pt x="3375279" y="968820"/>
                    <a:pt x="3422333" y="993585"/>
                  </a:cubicBezTo>
                  <a:cubicBezTo>
                    <a:pt x="3725228" y="1153224"/>
                    <a:pt x="4091369" y="1341533"/>
                    <a:pt x="4420743" y="1489552"/>
                  </a:cubicBezTo>
                  <a:cubicBezTo>
                    <a:pt x="4507992" y="1528795"/>
                    <a:pt x="4595051" y="1559465"/>
                    <a:pt x="4681443" y="1582992"/>
                  </a:cubicBezTo>
                  <a:cubicBezTo>
                    <a:pt x="4912138" y="1645952"/>
                    <a:pt x="5143691" y="1650715"/>
                    <a:pt x="5422964" y="1525175"/>
                  </a:cubicBezTo>
                  <a:cubicBezTo>
                    <a:pt x="5634800" y="1429925"/>
                    <a:pt x="5827205" y="1283050"/>
                    <a:pt x="6009132" y="1120172"/>
                  </a:cubicBezTo>
                  <a:cubicBezTo>
                    <a:pt x="6091143" y="1046735"/>
                    <a:pt x="6171152" y="969963"/>
                    <a:pt x="6250305" y="892525"/>
                  </a:cubicBezTo>
                  <a:cubicBezTo>
                    <a:pt x="6497765" y="649828"/>
                    <a:pt x="6751034" y="391986"/>
                    <a:pt x="7031070" y="223203"/>
                  </a:cubicBezTo>
                  <a:cubicBezTo>
                    <a:pt x="7106317" y="177864"/>
                    <a:pt x="7181850" y="140717"/>
                    <a:pt x="7256431" y="107474"/>
                  </a:cubicBezTo>
                  <a:cubicBezTo>
                    <a:pt x="7383590" y="50801"/>
                    <a:pt x="7511320" y="7652"/>
                    <a:pt x="7647909" y="604"/>
                  </a:cubicBezTo>
                  <a:cubicBezTo>
                    <a:pt x="7731633" y="-3682"/>
                    <a:pt x="7812500" y="15082"/>
                    <a:pt x="7890701" y="49562"/>
                  </a:cubicBezTo>
                  <a:cubicBezTo>
                    <a:pt x="8035957" y="113475"/>
                    <a:pt x="8209884" y="276924"/>
                    <a:pt x="8369904" y="403321"/>
                  </a:cubicBezTo>
                  <a:cubicBezTo>
                    <a:pt x="8630888" y="609442"/>
                    <a:pt x="8935879" y="788798"/>
                    <a:pt x="9132380" y="52914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7" name="Freeform: Shape 146">
              <a:extLst>
                <a:ext uri="{FF2B5EF4-FFF2-40B4-BE49-F238E27FC236}">
                  <a16:creationId xmlns:a16="http://schemas.microsoft.com/office/drawing/2014/main" id="{FAB001C5-A466-4FDF-B62C-9E7E50852A0F}"/>
                </a:ext>
              </a:extLst>
            </p:cNvPr>
            <p:cNvSpPr/>
            <p:nvPr/>
          </p:nvSpPr>
          <p:spPr>
            <a:xfrm>
              <a:off x="2536186" y="7343514"/>
              <a:ext cx="9239250" cy="1733550"/>
            </a:xfrm>
            <a:custGeom>
              <a:avLst/>
              <a:gdLst>
                <a:gd name="connsiteX0" fmla="*/ 0 w 9239250"/>
                <a:gd name="connsiteY0" fmla="*/ 568237 h 1733550"/>
                <a:gd name="connsiteX1" fmla="*/ 1529239 w 9239250"/>
                <a:gd name="connsiteY1" fmla="*/ 933997 h 1733550"/>
                <a:gd name="connsiteX2" fmla="*/ 2680145 w 9239250"/>
                <a:gd name="connsiteY2" fmla="*/ 701491 h 1733550"/>
                <a:gd name="connsiteX3" fmla="*/ 2905125 w 9239250"/>
                <a:gd name="connsiteY3" fmla="*/ 773405 h 1733550"/>
                <a:gd name="connsiteX4" fmla="*/ 3326035 w 9239250"/>
                <a:gd name="connsiteY4" fmla="*/ 1034771 h 1733550"/>
                <a:gd name="connsiteX5" fmla="*/ 3458813 w 9239250"/>
                <a:gd name="connsiteY5" fmla="*/ 1124973 h 1733550"/>
                <a:gd name="connsiteX6" fmla="*/ 4467511 w 9239250"/>
                <a:gd name="connsiteY6" fmla="*/ 1643895 h 1733550"/>
                <a:gd name="connsiteX7" fmla="*/ 4741355 w 9239250"/>
                <a:gd name="connsiteY7" fmla="*/ 1718380 h 1733550"/>
                <a:gd name="connsiteX8" fmla="*/ 5497925 w 9239250"/>
                <a:gd name="connsiteY8" fmla="*/ 1618368 h 1733550"/>
                <a:gd name="connsiteX9" fmla="*/ 6094286 w 9239250"/>
                <a:gd name="connsiteY9" fmla="*/ 1208031 h 1733550"/>
                <a:gd name="connsiteX10" fmla="*/ 6341364 w 9239250"/>
                <a:gd name="connsiteY10" fmla="*/ 979145 h 1733550"/>
                <a:gd name="connsiteX11" fmla="*/ 7124605 w 9239250"/>
                <a:gd name="connsiteY11" fmla="*/ 285439 h 1733550"/>
                <a:gd name="connsiteX12" fmla="*/ 7346062 w 9239250"/>
                <a:gd name="connsiteY12" fmla="*/ 150184 h 1733550"/>
                <a:gd name="connsiteX13" fmla="*/ 7736681 w 9239250"/>
                <a:gd name="connsiteY13" fmla="*/ 3404 h 1733550"/>
                <a:gd name="connsiteX14" fmla="*/ 7985093 w 9239250"/>
                <a:gd name="connsiteY14" fmla="*/ 42838 h 1733550"/>
                <a:gd name="connsiteX15" fmla="*/ 8465153 w 9239250"/>
                <a:gd name="connsiteY15" fmla="*/ 410217 h 1733550"/>
                <a:gd name="connsiteX16" fmla="*/ 9244298 w 9239250"/>
                <a:gd name="connsiteY16" fmla="*/ 587096 h 173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239250" h="1733550">
                  <a:moveTo>
                    <a:pt x="0" y="568237"/>
                  </a:moveTo>
                  <a:cubicBezTo>
                    <a:pt x="403765" y="884943"/>
                    <a:pt x="1038701" y="1092302"/>
                    <a:pt x="1529239" y="933997"/>
                  </a:cubicBezTo>
                  <a:cubicBezTo>
                    <a:pt x="1942052" y="800837"/>
                    <a:pt x="2330006" y="637864"/>
                    <a:pt x="2680145" y="701491"/>
                  </a:cubicBezTo>
                  <a:cubicBezTo>
                    <a:pt x="2756535" y="715398"/>
                    <a:pt x="2830068" y="739020"/>
                    <a:pt x="2905125" y="773405"/>
                  </a:cubicBezTo>
                  <a:cubicBezTo>
                    <a:pt x="3054001" y="841699"/>
                    <a:pt x="3178016" y="932758"/>
                    <a:pt x="3326035" y="1034771"/>
                  </a:cubicBezTo>
                  <a:cubicBezTo>
                    <a:pt x="3368612" y="1064108"/>
                    <a:pt x="3413189" y="1093731"/>
                    <a:pt x="3458813" y="1124973"/>
                  </a:cubicBezTo>
                  <a:cubicBezTo>
                    <a:pt x="3754850" y="1326903"/>
                    <a:pt x="4123944" y="1517593"/>
                    <a:pt x="4467511" y="1643895"/>
                  </a:cubicBezTo>
                  <a:cubicBezTo>
                    <a:pt x="4558951" y="1677518"/>
                    <a:pt x="4650391" y="1701712"/>
                    <a:pt x="4741355" y="1718380"/>
                  </a:cubicBezTo>
                  <a:cubicBezTo>
                    <a:pt x="4981480" y="1762386"/>
                    <a:pt x="5221700" y="1747241"/>
                    <a:pt x="5497925" y="1618368"/>
                  </a:cubicBezTo>
                  <a:cubicBezTo>
                    <a:pt x="5711571" y="1518736"/>
                    <a:pt x="5907977" y="1371480"/>
                    <a:pt x="6094286" y="1208031"/>
                  </a:cubicBezTo>
                  <a:cubicBezTo>
                    <a:pt x="6178296" y="1134403"/>
                    <a:pt x="6260306" y="1057250"/>
                    <a:pt x="6341364" y="979145"/>
                  </a:cubicBezTo>
                  <a:cubicBezTo>
                    <a:pt x="6593777" y="735400"/>
                    <a:pt x="6848285" y="474606"/>
                    <a:pt x="7124605" y="285439"/>
                  </a:cubicBezTo>
                  <a:cubicBezTo>
                    <a:pt x="7198424" y="234862"/>
                    <a:pt x="7272719" y="190951"/>
                    <a:pt x="7346062" y="150184"/>
                  </a:cubicBezTo>
                  <a:cubicBezTo>
                    <a:pt x="7471791" y="80176"/>
                    <a:pt x="7598950" y="21025"/>
                    <a:pt x="7736681" y="3404"/>
                  </a:cubicBezTo>
                  <a:cubicBezTo>
                    <a:pt x="7822597" y="-7550"/>
                    <a:pt x="7905274" y="8548"/>
                    <a:pt x="7985093" y="42838"/>
                  </a:cubicBezTo>
                  <a:cubicBezTo>
                    <a:pt x="8138160" y="108465"/>
                    <a:pt x="8310182" y="278581"/>
                    <a:pt x="8465153" y="410217"/>
                  </a:cubicBezTo>
                  <a:cubicBezTo>
                    <a:pt x="8721185" y="627768"/>
                    <a:pt x="9025985" y="825983"/>
                    <a:pt x="9244298" y="58709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8" name="Freeform: Shape 147">
              <a:extLst>
                <a:ext uri="{FF2B5EF4-FFF2-40B4-BE49-F238E27FC236}">
                  <a16:creationId xmlns:a16="http://schemas.microsoft.com/office/drawing/2014/main" id="{D50F392E-B807-4014-9211-3B2E6A83F7BC}"/>
                </a:ext>
              </a:extLst>
            </p:cNvPr>
            <p:cNvSpPr/>
            <p:nvPr/>
          </p:nvSpPr>
          <p:spPr>
            <a:xfrm>
              <a:off x="2411885" y="7291644"/>
              <a:ext cx="9353550" cy="1857375"/>
            </a:xfrm>
            <a:custGeom>
              <a:avLst/>
              <a:gdLst>
                <a:gd name="connsiteX0" fmla="*/ 0 w 9353550"/>
                <a:gd name="connsiteY0" fmla="*/ 525333 h 1857375"/>
                <a:gd name="connsiteX1" fmla="*/ 1553718 w 9353550"/>
                <a:gd name="connsiteY1" fmla="*/ 884806 h 1857375"/>
                <a:gd name="connsiteX2" fmla="*/ 2726817 w 9353550"/>
                <a:gd name="connsiteY2" fmla="*/ 680495 h 1857375"/>
                <a:gd name="connsiteX3" fmla="*/ 2955417 w 9353550"/>
                <a:gd name="connsiteY3" fmla="*/ 789937 h 1857375"/>
                <a:gd name="connsiteX4" fmla="*/ 3367373 w 9353550"/>
                <a:gd name="connsiteY4" fmla="*/ 1145887 h 1857375"/>
                <a:gd name="connsiteX5" fmla="*/ 3495389 w 9353550"/>
                <a:gd name="connsiteY5" fmla="*/ 1257996 h 1857375"/>
                <a:gd name="connsiteX6" fmla="*/ 4514374 w 9353550"/>
                <a:gd name="connsiteY6" fmla="*/ 1799873 h 1857375"/>
                <a:gd name="connsiteX7" fmla="*/ 4801362 w 9353550"/>
                <a:gd name="connsiteY7" fmla="*/ 1855404 h 1857375"/>
                <a:gd name="connsiteX8" fmla="*/ 5572983 w 9353550"/>
                <a:gd name="connsiteY8" fmla="*/ 1713291 h 1857375"/>
                <a:gd name="connsiteX9" fmla="*/ 6179535 w 9353550"/>
                <a:gd name="connsiteY9" fmla="*/ 1297620 h 1857375"/>
                <a:gd name="connsiteX10" fmla="*/ 6432519 w 9353550"/>
                <a:gd name="connsiteY10" fmla="*/ 1067591 h 1857375"/>
                <a:gd name="connsiteX11" fmla="*/ 7218140 w 9353550"/>
                <a:gd name="connsiteY11" fmla="*/ 349406 h 1857375"/>
                <a:gd name="connsiteX12" fmla="*/ 7435596 w 9353550"/>
                <a:gd name="connsiteY12" fmla="*/ 194530 h 1857375"/>
                <a:gd name="connsiteX13" fmla="*/ 7825359 w 9353550"/>
                <a:gd name="connsiteY13" fmla="*/ 7840 h 1857375"/>
                <a:gd name="connsiteX14" fmla="*/ 8079391 w 9353550"/>
                <a:gd name="connsiteY14" fmla="*/ 37748 h 1857375"/>
                <a:gd name="connsiteX15" fmla="*/ 8560403 w 9353550"/>
                <a:gd name="connsiteY15" fmla="*/ 418843 h 1857375"/>
                <a:gd name="connsiteX16" fmla="*/ 9356122 w 9353550"/>
                <a:gd name="connsiteY16" fmla="*/ 6466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353550" h="1857375">
                  <a:moveTo>
                    <a:pt x="0" y="525333"/>
                  </a:moveTo>
                  <a:cubicBezTo>
                    <a:pt x="407289" y="840801"/>
                    <a:pt x="1061561" y="1057400"/>
                    <a:pt x="1553718" y="884806"/>
                  </a:cubicBezTo>
                  <a:cubicBezTo>
                    <a:pt x="1973961" y="737359"/>
                    <a:pt x="2367153" y="569719"/>
                    <a:pt x="2726817" y="680495"/>
                  </a:cubicBezTo>
                  <a:cubicBezTo>
                    <a:pt x="2804160" y="704308"/>
                    <a:pt x="2879122" y="740122"/>
                    <a:pt x="2955417" y="789937"/>
                  </a:cubicBezTo>
                  <a:cubicBezTo>
                    <a:pt x="3104198" y="887283"/>
                    <a:pt x="3224689" y="1015204"/>
                    <a:pt x="3367373" y="1145887"/>
                  </a:cubicBezTo>
                  <a:cubicBezTo>
                    <a:pt x="3408236" y="1183320"/>
                    <a:pt x="3451098" y="1220563"/>
                    <a:pt x="3495389" y="1257996"/>
                  </a:cubicBezTo>
                  <a:cubicBezTo>
                    <a:pt x="3784187" y="1502408"/>
                    <a:pt x="4156615" y="1695193"/>
                    <a:pt x="4514374" y="1799873"/>
                  </a:cubicBezTo>
                  <a:cubicBezTo>
                    <a:pt x="4610005" y="1827877"/>
                    <a:pt x="4705922" y="1845784"/>
                    <a:pt x="4801362" y="1855404"/>
                  </a:cubicBezTo>
                  <a:cubicBezTo>
                    <a:pt x="5050917" y="1880645"/>
                    <a:pt x="5299806" y="1845212"/>
                    <a:pt x="5572983" y="1713291"/>
                  </a:cubicBezTo>
                  <a:cubicBezTo>
                    <a:pt x="5788343" y="1609183"/>
                    <a:pt x="5988939" y="1461545"/>
                    <a:pt x="6179535" y="1297620"/>
                  </a:cubicBezTo>
                  <a:cubicBezTo>
                    <a:pt x="6265450" y="1223706"/>
                    <a:pt x="6349460" y="1146363"/>
                    <a:pt x="6432519" y="1067591"/>
                  </a:cubicBezTo>
                  <a:cubicBezTo>
                    <a:pt x="6689884" y="822894"/>
                    <a:pt x="6945821" y="559051"/>
                    <a:pt x="7218140" y="349406"/>
                  </a:cubicBezTo>
                  <a:cubicBezTo>
                    <a:pt x="7290625" y="293590"/>
                    <a:pt x="7363492" y="242917"/>
                    <a:pt x="7435596" y="194530"/>
                  </a:cubicBezTo>
                  <a:cubicBezTo>
                    <a:pt x="7559897" y="111281"/>
                    <a:pt x="7686484" y="35843"/>
                    <a:pt x="7825359" y="7840"/>
                  </a:cubicBezTo>
                  <a:cubicBezTo>
                    <a:pt x="7913465" y="-9972"/>
                    <a:pt x="7997952" y="3649"/>
                    <a:pt x="8079391" y="37748"/>
                  </a:cubicBezTo>
                  <a:cubicBezTo>
                    <a:pt x="8240268" y="105090"/>
                    <a:pt x="8410384" y="281874"/>
                    <a:pt x="8560403" y="418843"/>
                  </a:cubicBezTo>
                  <a:cubicBezTo>
                    <a:pt x="8811387" y="648015"/>
                    <a:pt x="9116187" y="864994"/>
                    <a:pt x="9356122" y="64668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9" name="Freeform: Shape 148">
              <a:extLst>
                <a:ext uri="{FF2B5EF4-FFF2-40B4-BE49-F238E27FC236}">
                  <a16:creationId xmlns:a16="http://schemas.microsoft.com/office/drawing/2014/main" id="{A6C31939-99AB-4A16-81DF-E94DBC1DC2F7}"/>
                </a:ext>
              </a:extLst>
            </p:cNvPr>
            <p:cNvSpPr/>
            <p:nvPr/>
          </p:nvSpPr>
          <p:spPr>
            <a:xfrm>
              <a:off x="2287583" y="7238332"/>
              <a:ext cx="9467850" cy="1990725"/>
            </a:xfrm>
            <a:custGeom>
              <a:avLst/>
              <a:gdLst>
                <a:gd name="connsiteX0" fmla="*/ 0 w 9467850"/>
                <a:gd name="connsiteY0" fmla="*/ 483871 h 1990725"/>
                <a:gd name="connsiteX1" fmla="*/ 1578197 w 9467850"/>
                <a:gd name="connsiteY1" fmla="*/ 836962 h 1990725"/>
                <a:gd name="connsiteX2" fmla="*/ 2773394 w 9467850"/>
                <a:gd name="connsiteY2" fmla="*/ 660750 h 1990725"/>
                <a:gd name="connsiteX3" fmla="*/ 3005519 w 9467850"/>
                <a:gd name="connsiteY3" fmla="*/ 807816 h 1990725"/>
                <a:gd name="connsiteX4" fmla="*/ 3408521 w 9467850"/>
                <a:gd name="connsiteY4" fmla="*/ 1258253 h 1990725"/>
                <a:gd name="connsiteX5" fmla="*/ 3531775 w 9467850"/>
                <a:gd name="connsiteY5" fmla="*/ 1392270 h 1990725"/>
                <a:gd name="connsiteX6" fmla="*/ 4561142 w 9467850"/>
                <a:gd name="connsiteY6" fmla="*/ 1957102 h 1990725"/>
                <a:gd name="connsiteX7" fmla="*/ 4861274 w 9467850"/>
                <a:gd name="connsiteY7" fmla="*/ 1993678 h 1990725"/>
                <a:gd name="connsiteX8" fmla="*/ 5647944 w 9467850"/>
                <a:gd name="connsiteY8" fmla="*/ 1809370 h 1990725"/>
                <a:gd name="connsiteX9" fmla="*/ 6264688 w 9467850"/>
                <a:gd name="connsiteY9" fmla="*/ 1388365 h 1990725"/>
                <a:gd name="connsiteX10" fmla="*/ 6523578 w 9467850"/>
                <a:gd name="connsiteY10" fmla="*/ 1157098 h 1990725"/>
                <a:gd name="connsiteX11" fmla="*/ 7311676 w 9467850"/>
                <a:gd name="connsiteY11" fmla="*/ 414433 h 1990725"/>
                <a:gd name="connsiteX12" fmla="*/ 7525226 w 9467850"/>
                <a:gd name="connsiteY12" fmla="*/ 240031 h 1990725"/>
                <a:gd name="connsiteX13" fmla="*/ 7914132 w 9467850"/>
                <a:gd name="connsiteY13" fmla="*/ 13336 h 1990725"/>
                <a:gd name="connsiteX14" fmla="*/ 8173784 w 9467850"/>
                <a:gd name="connsiteY14" fmla="*/ 33719 h 1990725"/>
                <a:gd name="connsiteX15" fmla="*/ 8655748 w 9467850"/>
                <a:gd name="connsiteY15" fmla="*/ 428435 h 1990725"/>
                <a:gd name="connsiteX16" fmla="*/ 9468041 w 9467850"/>
                <a:gd name="connsiteY16" fmla="*/ 707327 h 1990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467850" h="1990725">
                  <a:moveTo>
                    <a:pt x="0" y="483871"/>
                  </a:moveTo>
                  <a:cubicBezTo>
                    <a:pt x="410813" y="798100"/>
                    <a:pt x="1084421" y="1023843"/>
                    <a:pt x="1578197" y="836962"/>
                  </a:cubicBezTo>
                  <a:cubicBezTo>
                    <a:pt x="2005775" y="675133"/>
                    <a:pt x="2404872" y="502540"/>
                    <a:pt x="2773394" y="660750"/>
                  </a:cubicBezTo>
                  <a:cubicBezTo>
                    <a:pt x="2851880" y="694468"/>
                    <a:pt x="2928366" y="742379"/>
                    <a:pt x="3005519" y="807816"/>
                  </a:cubicBezTo>
                  <a:cubicBezTo>
                    <a:pt x="3154871" y="934213"/>
                    <a:pt x="3271266" y="1098995"/>
                    <a:pt x="3408521" y="1258253"/>
                  </a:cubicBezTo>
                  <a:cubicBezTo>
                    <a:pt x="3447669" y="1303687"/>
                    <a:pt x="3488817" y="1348550"/>
                    <a:pt x="3531775" y="1392270"/>
                  </a:cubicBezTo>
                  <a:cubicBezTo>
                    <a:pt x="3813143" y="1679163"/>
                    <a:pt x="4189190" y="1873854"/>
                    <a:pt x="4561142" y="1957102"/>
                  </a:cubicBezTo>
                  <a:cubicBezTo>
                    <a:pt x="4660964" y="1979486"/>
                    <a:pt x="4761357" y="1991107"/>
                    <a:pt x="4861274" y="1993678"/>
                  </a:cubicBezTo>
                  <a:cubicBezTo>
                    <a:pt x="5120355" y="2000346"/>
                    <a:pt x="5377815" y="1944434"/>
                    <a:pt x="5647944" y="1809370"/>
                  </a:cubicBezTo>
                  <a:cubicBezTo>
                    <a:pt x="5864924" y="1700785"/>
                    <a:pt x="6069807" y="1552861"/>
                    <a:pt x="6264688" y="1388365"/>
                  </a:cubicBezTo>
                  <a:cubicBezTo>
                    <a:pt x="6352604" y="1314165"/>
                    <a:pt x="6438614" y="1236536"/>
                    <a:pt x="6523578" y="1157098"/>
                  </a:cubicBezTo>
                  <a:cubicBezTo>
                    <a:pt x="6785991" y="911353"/>
                    <a:pt x="7043166" y="644653"/>
                    <a:pt x="7311676" y="414433"/>
                  </a:cubicBezTo>
                  <a:cubicBezTo>
                    <a:pt x="7382828" y="353473"/>
                    <a:pt x="7454265" y="295847"/>
                    <a:pt x="7525226" y="240031"/>
                  </a:cubicBezTo>
                  <a:cubicBezTo>
                    <a:pt x="7648099" y="143447"/>
                    <a:pt x="7773924" y="51721"/>
                    <a:pt x="7914132" y="13336"/>
                  </a:cubicBezTo>
                  <a:cubicBezTo>
                    <a:pt x="8004334" y="-11334"/>
                    <a:pt x="8090821" y="-190"/>
                    <a:pt x="8173784" y="33719"/>
                  </a:cubicBezTo>
                  <a:cubicBezTo>
                    <a:pt x="8342377" y="102680"/>
                    <a:pt x="8510588" y="286322"/>
                    <a:pt x="8655748" y="428435"/>
                  </a:cubicBezTo>
                  <a:cubicBezTo>
                    <a:pt x="8901589" y="669227"/>
                    <a:pt x="9206389" y="904971"/>
                    <a:pt x="9468041" y="707327"/>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50" name="Freeform: Shape 149">
              <a:extLst>
                <a:ext uri="{FF2B5EF4-FFF2-40B4-BE49-F238E27FC236}">
                  <a16:creationId xmlns:a16="http://schemas.microsoft.com/office/drawing/2014/main" id="{580FC490-B0E6-40AF-A966-29C8E04A167E}"/>
                </a:ext>
              </a:extLst>
            </p:cNvPr>
            <p:cNvSpPr/>
            <p:nvPr/>
          </p:nvSpPr>
          <p:spPr>
            <a:xfrm>
              <a:off x="2163187" y="7184649"/>
              <a:ext cx="9572625" cy="2133600"/>
            </a:xfrm>
            <a:custGeom>
              <a:avLst/>
              <a:gdLst>
                <a:gd name="connsiteX0" fmla="*/ 0 w 9572625"/>
                <a:gd name="connsiteY0" fmla="*/ 442685 h 2133600"/>
                <a:gd name="connsiteX1" fmla="*/ 1602581 w 9572625"/>
                <a:gd name="connsiteY1" fmla="*/ 789490 h 2133600"/>
                <a:gd name="connsiteX2" fmla="*/ 2819972 w 9572625"/>
                <a:gd name="connsiteY2" fmla="*/ 641472 h 2133600"/>
                <a:gd name="connsiteX3" fmla="*/ 3055715 w 9572625"/>
                <a:gd name="connsiteY3" fmla="*/ 826066 h 2133600"/>
                <a:gd name="connsiteX4" fmla="*/ 3449765 w 9572625"/>
                <a:gd name="connsiteY4" fmla="*/ 1371087 h 2133600"/>
                <a:gd name="connsiteX5" fmla="*/ 3568256 w 9572625"/>
                <a:gd name="connsiteY5" fmla="*/ 1527106 h 2133600"/>
                <a:gd name="connsiteX6" fmla="*/ 4607909 w 9572625"/>
                <a:gd name="connsiteY6" fmla="*/ 2114894 h 2133600"/>
                <a:gd name="connsiteX7" fmla="*/ 4921092 w 9572625"/>
                <a:gd name="connsiteY7" fmla="*/ 2132515 h 2133600"/>
                <a:gd name="connsiteX8" fmla="*/ 5722811 w 9572625"/>
                <a:gd name="connsiteY8" fmla="*/ 1906010 h 2133600"/>
                <a:gd name="connsiteX9" fmla="*/ 6349746 w 9572625"/>
                <a:gd name="connsiteY9" fmla="*/ 1479672 h 2133600"/>
                <a:gd name="connsiteX10" fmla="*/ 6614541 w 9572625"/>
                <a:gd name="connsiteY10" fmla="*/ 1247262 h 2133600"/>
                <a:gd name="connsiteX11" fmla="*/ 7405116 w 9572625"/>
                <a:gd name="connsiteY11" fmla="*/ 480213 h 2133600"/>
                <a:gd name="connsiteX12" fmla="*/ 7614762 w 9572625"/>
                <a:gd name="connsiteY12" fmla="*/ 286284 h 2133600"/>
                <a:gd name="connsiteX13" fmla="*/ 8002810 w 9572625"/>
                <a:gd name="connsiteY13" fmla="*/ 19679 h 2133600"/>
                <a:gd name="connsiteX14" fmla="*/ 8268081 w 9572625"/>
                <a:gd name="connsiteY14" fmla="*/ 30538 h 2133600"/>
                <a:gd name="connsiteX15" fmla="*/ 8750903 w 9572625"/>
                <a:gd name="connsiteY15" fmla="*/ 438970 h 2133600"/>
                <a:gd name="connsiteX16" fmla="*/ 9579769 w 9572625"/>
                <a:gd name="connsiteY16" fmla="*/ 768821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572625" h="2133600">
                  <a:moveTo>
                    <a:pt x="0" y="442685"/>
                  </a:moveTo>
                  <a:cubicBezTo>
                    <a:pt x="414338" y="755676"/>
                    <a:pt x="1106805" y="989515"/>
                    <a:pt x="1602581" y="789490"/>
                  </a:cubicBezTo>
                  <a:cubicBezTo>
                    <a:pt x="2037017" y="612325"/>
                    <a:pt x="2443067" y="435541"/>
                    <a:pt x="2819972" y="641472"/>
                  </a:cubicBezTo>
                  <a:cubicBezTo>
                    <a:pt x="2899696" y="685001"/>
                    <a:pt x="2977801" y="745294"/>
                    <a:pt x="3055715" y="826066"/>
                  </a:cubicBezTo>
                  <a:cubicBezTo>
                    <a:pt x="3206020" y="981800"/>
                    <a:pt x="3318510" y="1182872"/>
                    <a:pt x="3449765" y="1371087"/>
                  </a:cubicBezTo>
                  <a:cubicBezTo>
                    <a:pt x="3487388" y="1424522"/>
                    <a:pt x="3526536" y="1477005"/>
                    <a:pt x="3568256" y="1527106"/>
                  </a:cubicBezTo>
                  <a:cubicBezTo>
                    <a:pt x="3842004" y="1856576"/>
                    <a:pt x="4221766" y="2052505"/>
                    <a:pt x="4607909" y="2114894"/>
                  </a:cubicBezTo>
                  <a:cubicBezTo>
                    <a:pt x="4712018" y="2131372"/>
                    <a:pt x="4816793" y="2137087"/>
                    <a:pt x="4921092" y="2132515"/>
                  </a:cubicBezTo>
                  <a:cubicBezTo>
                    <a:pt x="5189887" y="2120704"/>
                    <a:pt x="5455539" y="2043837"/>
                    <a:pt x="5722811" y="1906010"/>
                  </a:cubicBezTo>
                  <a:cubicBezTo>
                    <a:pt x="5941314" y="1792568"/>
                    <a:pt x="6150578" y="1644644"/>
                    <a:pt x="6349746" y="1479672"/>
                  </a:cubicBezTo>
                  <a:cubicBezTo>
                    <a:pt x="6439567" y="1405281"/>
                    <a:pt x="6527673" y="1327367"/>
                    <a:pt x="6614541" y="1247262"/>
                  </a:cubicBezTo>
                  <a:cubicBezTo>
                    <a:pt x="6881908" y="1000469"/>
                    <a:pt x="7140893" y="731292"/>
                    <a:pt x="7405116" y="480213"/>
                  </a:cubicBezTo>
                  <a:cubicBezTo>
                    <a:pt x="7475029" y="414110"/>
                    <a:pt x="7544848" y="349435"/>
                    <a:pt x="7614762" y="286284"/>
                  </a:cubicBezTo>
                  <a:cubicBezTo>
                    <a:pt x="7735919" y="176080"/>
                    <a:pt x="7861269" y="68257"/>
                    <a:pt x="8002810" y="19679"/>
                  </a:cubicBezTo>
                  <a:cubicBezTo>
                    <a:pt x="8095012" y="-11944"/>
                    <a:pt x="8183594" y="-3371"/>
                    <a:pt x="8268081" y="30538"/>
                  </a:cubicBezTo>
                  <a:cubicBezTo>
                    <a:pt x="8444579" y="100833"/>
                    <a:pt x="8610695" y="291618"/>
                    <a:pt x="8750903" y="438970"/>
                  </a:cubicBezTo>
                  <a:cubicBezTo>
                    <a:pt x="8991409" y="691573"/>
                    <a:pt x="9296495" y="945795"/>
                    <a:pt x="9579769" y="76882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51" name="Freeform: Shape 150">
              <a:extLst>
                <a:ext uri="{FF2B5EF4-FFF2-40B4-BE49-F238E27FC236}">
                  <a16:creationId xmlns:a16="http://schemas.microsoft.com/office/drawing/2014/main" id="{02084E82-DAF3-41E3-80D4-122667059D59}"/>
                </a:ext>
              </a:extLst>
            </p:cNvPr>
            <p:cNvSpPr/>
            <p:nvPr/>
          </p:nvSpPr>
          <p:spPr>
            <a:xfrm>
              <a:off x="2038885" y="7129979"/>
              <a:ext cx="9686925" cy="2276475"/>
            </a:xfrm>
            <a:custGeom>
              <a:avLst/>
              <a:gdLst>
                <a:gd name="connsiteX0" fmla="*/ 0 w 9686925"/>
                <a:gd name="connsiteY0" fmla="*/ 402582 h 2276475"/>
                <a:gd name="connsiteX1" fmla="*/ 1627061 w 9686925"/>
                <a:gd name="connsiteY1" fmla="*/ 743005 h 2276475"/>
                <a:gd name="connsiteX2" fmla="*/ 3106008 w 9686925"/>
                <a:gd name="connsiteY2" fmla="*/ 845208 h 2276475"/>
                <a:gd name="connsiteX3" fmla="*/ 3604832 w 9686925"/>
                <a:gd name="connsiteY3" fmla="*/ 1662739 h 2276475"/>
                <a:gd name="connsiteX4" fmla="*/ 4981099 w 9686925"/>
                <a:gd name="connsiteY4" fmla="*/ 2272053 h 2276475"/>
                <a:gd name="connsiteX5" fmla="*/ 6434899 w 9686925"/>
                <a:gd name="connsiteY5" fmla="*/ 1571680 h 2276475"/>
                <a:gd name="connsiteX6" fmla="*/ 7704296 w 9686925"/>
                <a:gd name="connsiteY6" fmla="*/ 333049 h 2276475"/>
                <a:gd name="connsiteX7" fmla="*/ 8091583 w 9686925"/>
                <a:gd name="connsiteY7" fmla="*/ 26535 h 2276475"/>
                <a:gd name="connsiteX8" fmla="*/ 8846249 w 9686925"/>
                <a:gd name="connsiteY8" fmla="*/ 449921 h 2276475"/>
                <a:gd name="connsiteX9" fmla="*/ 9691688 w 9686925"/>
                <a:gd name="connsiteY9" fmla="*/ 830826 h 2276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86925" h="2276475">
                  <a:moveTo>
                    <a:pt x="0" y="402582"/>
                  </a:moveTo>
                  <a:cubicBezTo>
                    <a:pt x="417957" y="714335"/>
                    <a:pt x="1129856" y="957984"/>
                    <a:pt x="1627061" y="743005"/>
                  </a:cubicBezTo>
                  <a:cubicBezTo>
                    <a:pt x="2162080" y="511738"/>
                    <a:pt x="2654332" y="293139"/>
                    <a:pt x="3106008" y="845208"/>
                  </a:cubicBezTo>
                  <a:cubicBezTo>
                    <a:pt x="3300698" y="1083238"/>
                    <a:pt x="3422714" y="1408041"/>
                    <a:pt x="3604832" y="1662739"/>
                  </a:cubicBezTo>
                  <a:cubicBezTo>
                    <a:pt x="3942588" y="2135084"/>
                    <a:pt x="4470273" y="2327394"/>
                    <a:pt x="4981099" y="2272053"/>
                  </a:cubicBezTo>
                  <a:cubicBezTo>
                    <a:pt x="5491924" y="2216713"/>
                    <a:pt x="5987606" y="1935630"/>
                    <a:pt x="6434899" y="1571680"/>
                  </a:cubicBezTo>
                  <a:cubicBezTo>
                    <a:pt x="6882289" y="1207730"/>
                    <a:pt x="7289007" y="760722"/>
                    <a:pt x="7704296" y="333049"/>
                  </a:cubicBezTo>
                  <a:cubicBezTo>
                    <a:pt x="7824026" y="209700"/>
                    <a:pt x="7948422" y="85209"/>
                    <a:pt x="8091583" y="26535"/>
                  </a:cubicBezTo>
                  <a:cubicBezTo>
                    <a:pt x="8387239" y="-94719"/>
                    <a:pt x="8647367" y="226274"/>
                    <a:pt x="8846249" y="449921"/>
                  </a:cubicBezTo>
                  <a:cubicBezTo>
                    <a:pt x="9081326" y="714335"/>
                    <a:pt x="9386697" y="987131"/>
                    <a:pt x="9691688" y="830826"/>
                  </a:cubicBezTo>
                </a:path>
              </a:pathLst>
            </a:custGeom>
            <a:noFill/>
            <a:ln w="6350" cap="rnd">
              <a:solidFill>
                <a:srgbClr val="EDF0F7"/>
              </a:solidFill>
              <a:prstDash val="solid"/>
              <a:round/>
            </a:ln>
          </p:spPr>
          <p:txBody>
            <a:bodyPr rtlCol="0" anchor="ctr"/>
            <a:lstStyle/>
            <a:p>
              <a:endParaRPr lang="en-US">
                <a:solidFill>
                  <a:prstClr val="black"/>
                </a:solidFill>
              </a:endParaRPr>
            </a:p>
          </p:txBody>
        </p:sp>
      </p:grpSp>
      <p:sp>
        <p:nvSpPr>
          <p:cNvPr id="59" name="Espace réservé du numéro de diapositive 3"/>
          <p:cNvSpPr txBox="1">
            <a:spLocks/>
          </p:cNvSpPr>
          <p:nvPr/>
        </p:nvSpPr>
        <p:spPr>
          <a:xfrm>
            <a:off x="8598770" y="6539942"/>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F4668DC-857F-487D-BFFA-8C0CA5037977}" type="slidenum">
              <a:rPr lang="fr-BE" smtClean="0"/>
              <a:pPr/>
              <a:t>22</a:t>
            </a:fld>
            <a:endParaRPr lang="fr-BE"/>
          </a:p>
        </p:txBody>
      </p:sp>
      <p:sp>
        <p:nvSpPr>
          <p:cNvPr id="63" name="ZoneTexte 62">
            <a:extLst>
              <a:ext uri="{FF2B5EF4-FFF2-40B4-BE49-F238E27FC236}">
                <a16:creationId xmlns:a16="http://schemas.microsoft.com/office/drawing/2014/main" id="{A0EADA7D-B569-49A8-8D51-3B19F1C101CA}"/>
              </a:ext>
            </a:extLst>
          </p:cNvPr>
          <p:cNvSpPr txBox="1"/>
          <p:nvPr/>
        </p:nvSpPr>
        <p:spPr>
          <a:xfrm>
            <a:off x="115410" y="158135"/>
            <a:ext cx="3589338" cy="461665"/>
          </a:xfrm>
          <a:prstGeom prst="rect">
            <a:avLst/>
          </a:prstGeom>
          <a:noFill/>
        </p:spPr>
        <p:txBody>
          <a:bodyPr wrap="square" rtlCol="0">
            <a:spAutoFit/>
          </a:bodyPr>
          <a:lstStyle/>
          <a:p>
            <a:r>
              <a:rPr lang="en-CA" sz="2400" b="1" dirty="0">
                <a:solidFill>
                  <a:srgbClr val="FF0000"/>
                </a:solidFill>
              </a:rPr>
              <a:t>5 : La culture </a:t>
            </a:r>
            <a:r>
              <a:rPr lang="en-CA" sz="2400" b="1" dirty="0" err="1">
                <a:solidFill>
                  <a:srgbClr val="FF0000"/>
                </a:solidFill>
              </a:rPr>
              <a:t>d’entreprise</a:t>
            </a:r>
            <a:endParaRPr lang="en-CA" sz="2400" b="1" dirty="0">
              <a:solidFill>
                <a:srgbClr val="FF0000"/>
              </a:solidFill>
            </a:endParaRPr>
          </a:p>
        </p:txBody>
      </p:sp>
      <p:sp>
        <p:nvSpPr>
          <p:cNvPr id="4" name="ZoneTexte 3">
            <a:extLst>
              <a:ext uri="{FF2B5EF4-FFF2-40B4-BE49-F238E27FC236}">
                <a16:creationId xmlns:a16="http://schemas.microsoft.com/office/drawing/2014/main" id="{1D9D1C08-F22A-46AA-9DD3-A26EFBB394EE}"/>
              </a:ext>
            </a:extLst>
          </p:cNvPr>
          <p:cNvSpPr txBox="1"/>
          <p:nvPr/>
        </p:nvSpPr>
        <p:spPr>
          <a:xfrm>
            <a:off x="1193163" y="1132938"/>
            <a:ext cx="9176657" cy="3662541"/>
          </a:xfrm>
          <a:prstGeom prst="rect">
            <a:avLst/>
          </a:prstGeom>
          <a:noFill/>
        </p:spPr>
        <p:txBody>
          <a:bodyPr wrap="square" rtlCol="0">
            <a:spAutoFit/>
          </a:bodyPr>
          <a:lstStyle/>
          <a:p>
            <a:pPr algn="ctr"/>
            <a:r>
              <a:rPr lang="fr-FR" sz="2800" b="1" dirty="0">
                <a:solidFill>
                  <a:srgbClr val="FF0000"/>
                </a:solidFill>
              </a:rPr>
              <a:t>Diagnostiquez votre culture d’entreprise</a:t>
            </a:r>
          </a:p>
          <a:p>
            <a:pPr algn="ctr"/>
            <a:endParaRPr lang="fr-FR" sz="2800" b="1" dirty="0">
              <a:solidFill>
                <a:srgbClr val="FF0000"/>
              </a:solidFill>
            </a:endParaRPr>
          </a:p>
          <a:p>
            <a:pPr algn="ctr"/>
            <a:endParaRPr lang="fr-FR" sz="2800" b="1" dirty="0">
              <a:solidFill>
                <a:srgbClr val="FF0000"/>
              </a:solidFill>
            </a:endParaRPr>
          </a:p>
          <a:p>
            <a:pPr algn="ctr"/>
            <a:endParaRPr lang="fr-FR" sz="2800" b="1" dirty="0">
              <a:solidFill>
                <a:srgbClr val="FF0000"/>
              </a:solidFill>
            </a:endParaRPr>
          </a:p>
          <a:p>
            <a:r>
              <a:rPr lang="fr-FR" sz="2400" b="1" dirty="0"/>
              <a:t>Visitez ce site !</a:t>
            </a:r>
          </a:p>
          <a:p>
            <a:endParaRPr lang="fr-FR" sz="2400" b="1" dirty="0"/>
          </a:p>
          <a:p>
            <a:endParaRPr lang="fr-FR" sz="2400" b="1" dirty="0"/>
          </a:p>
          <a:p>
            <a:r>
              <a:rPr lang="fr-FR" sz="2400" b="1" dirty="0"/>
              <a:t>https://www.avenir-coherence.com/test/culture-entreprise-questions/</a:t>
            </a:r>
          </a:p>
        </p:txBody>
      </p:sp>
    </p:spTree>
    <p:extLst>
      <p:ext uri="{BB962C8B-B14F-4D97-AF65-F5344CB8AC3E}">
        <p14:creationId xmlns:p14="http://schemas.microsoft.com/office/powerpoint/2010/main" val="204726787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wipe(left)">
                                      <p:cBhvr>
                                        <p:cTn id="7" dur="2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7" name="Group 116">
            <a:extLst>
              <a:ext uri="{FF2B5EF4-FFF2-40B4-BE49-F238E27FC236}">
                <a16:creationId xmlns:a16="http://schemas.microsoft.com/office/drawing/2014/main" id="{5E7B2E5C-A63E-4509-BD4C-F4F01ADA4AF2}"/>
              </a:ext>
            </a:extLst>
          </p:cNvPr>
          <p:cNvGrpSpPr/>
          <p:nvPr/>
        </p:nvGrpSpPr>
        <p:grpSpPr>
          <a:xfrm flipH="1">
            <a:off x="-111786" y="-1698086"/>
            <a:ext cx="15796527" cy="5135247"/>
            <a:chOff x="2038885" y="6212183"/>
            <a:chExt cx="9825895" cy="3194271"/>
          </a:xfrm>
        </p:grpSpPr>
        <p:sp>
          <p:nvSpPr>
            <p:cNvPr id="118" name="Freeform: Shape 117">
              <a:extLst>
                <a:ext uri="{FF2B5EF4-FFF2-40B4-BE49-F238E27FC236}">
                  <a16:creationId xmlns:a16="http://schemas.microsoft.com/office/drawing/2014/main" id="{C70B0D85-11C2-43DE-926F-44FD80FBF9A7}"/>
                </a:ext>
              </a:extLst>
            </p:cNvPr>
            <p:cNvSpPr/>
            <p:nvPr/>
          </p:nvSpPr>
          <p:spPr>
            <a:xfrm>
              <a:off x="3103685" y="6212183"/>
              <a:ext cx="8334375" cy="1952625"/>
            </a:xfrm>
            <a:custGeom>
              <a:avLst/>
              <a:gdLst>
                <a:gd name="connsiteX0" fmla="*/ 0 w 8334375"/>
                <a:gd name="connsiteY0" fmla="*/ 368639 h 1952625"/>
                <a:gd name="connsiteX1" fmla="*/ 636365 w 8334375"/>
                <a:gd name="connsiteY1" fmla="*/ 918708 h 1952625"/>
                <a:gd name="connsiteX2" fmla="*/ 1695926 w 8334375"/>
                <a:gd name="connsiteY2" fmla="*/ 759260 h 1952625"/>
                <a:gd name="connsiteX3" fmla="*/ 2689955 w 8334375"/>
                <a:gd name="connsiteY3" fmla="*/ 4213 h 1952625"/>
                <a:gd name="connsiteX4" fmla="*/ 3658934 w 8334375"/>
                <a:gd name="connsiteY4" fmla="*/ 456079 h 1952625"/>
                <a:gd name="connsiteX5" fmla="*/ 3933825 w 8334375"/>
                <a:gd name="connsiteY5" fmla="*/ 1086824 h 1952625"/>
                <a:gd name="connsiteX6" fmla="*/ 5008817 w 8334375"/>
                <a:gd name="connsiteY6" fmla="*/ 1438106 h 1952625"/>
                <a:gd name="connsiteX7" fmla="*/ 5703094 w 8334375"/>
                <a:gd name="connsiteY7" fmla="*/ 1248749 h 1952625"/>
                <a:gd name="connsiteX8" fmla="*/ 6431661 w 8334375"/>
                <a:gd name="connsiteY8" fmla="*/ 1887591 h 1952625"/>
                <a:gd name="connsiteX9" fmla="*/ 6937534 w 8334375"/>
                <a:gd name="connsiteY9" fmla="*/ 1753860 h 1952625"/>
                <a:gd name="connsiteX10" fmla="*/ 7845362 w 8334375"/>
                <a:gd name="connsiteY10" fmla="*/ 1907117 h 1952625"/>
                <a:gd name="connsiteX11" fmla="*/ 8102060 w 8334375"/>
                <a:gd name="connsiteY11" fmla="*/ 1817392 h 1952625"/>
                <a:gd name="connsiteX12" fmla="*/ 8336947 w 8334375"/>
                <a:gd name="connsiteY12" fmla="*/ 1957505 h 195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334375" h="1952625">
                  <a:moveTo>
                    <a:pt x="0" y="368639"/>
                  </a:moveTo>
                  <a:cubicBezTo>
                    <a:pt x="180689" y="591429"/>
                    <a:pt x="386810" y="797264"/>
                    <a:pt x="636365" y="918708"/>
                  </a:cubicBezTo>
                  <a:cubicBezTo>
                    <a:pt x="974312" y="1083205"/>
                    <a:pt x="1424273" y="1068060"/>
                    <a:pt x="1695926" y="759260"/>
                  </a:cubicBezTo>
                  <a:cubicBezTo>
                    <a:pt x="2008727" y="403691"/>
                    <a:pt x="2187988" y="50123"/>
                    <a:pt x="2689955" y="4213"/>
                  </a:cubicBezTo>
                  <a:cubicBezTo>
                    <a:pt x="3043904" y="-28172"/>
                    <a:pt x="3464433" y="126514"/>
                    <a:pt x="3658934" y="456079"/>
                  </a:cubicBezTo>
                  <a:cubicBezTo>
                    <a:pt x="3774377" y="651627"/>
                    <a:pt x="3838004" y="878608"/>
                    <a:pt x="3933825" y="1086824"/>
                  </a:cubicBezTo>
                  <a:cubicBezTo>
                    <a:pt x="4163663" y="1586125"/>
                    <a:pt x="4552665" y="1704806"/>
                    <a:pt x="5008817" y="1438106"/>
                  </a:cubicBezTo>
                  <a:cubicBezTo>
                    <a:pt x="5226653" y="1310757"/>
                    <a:pt x="5473256" y="1163501"/>
                    <a:pt x="5703094" y="1248749"/>
                  </a:cubicBezTo>
                  <a:cubicBezTo>
                    <a:pt x="6004465" y="1360477"/>
                    <a:pt x="6118194" y="1822059"/>
                    <a:pt x="6431661" y="1887591"/>
                  </a:cubicBezTo>
                  <a:cubicBezTo>
                    <a:pt x="6602921" y="1923405"/>
                    <a:pt x="6773323" y="1825202"/>
                    <a:pt x="6937534" y="1753860"/>
                  </a:cubicBezTo>
                  <a:cubicBezTo>
                    <a:pt x="7328440" y="1583839"/>
                    <a:pt x="7490746" y="1953980"/>
                    <a:pt x="7845362" y="1907117"/>
                  </a:cubicBezTo>
                  <a:cubicBezTo>
                    <a:pt x="7934325" y="1895402"/>
                    <a:pt x="8015002" y="1841966"/>
                    <a:pt x="8102060" y="1817392"/>
                  </a:cubicBezTo>
                  <a:cubicBezTo>
                    <a:pt x="8191976" y="1792055"/>
                    <a:pt x="8368189" y="1817487"/>
                    <a:pt x="8336947" y="195750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19" name="Freeform: Shape 118">
              <a:extLst>
                <a:ext uri="{FF2B5EF4-FFF2-40B4-BE49-F238E27FC236}">
                  <a16:creationId xmlns:a16="http://schemas.microsoft.com/office/drawing/2014/main" id="{B8F60224-2EAB-46C6-BDD0-E01F7292B788}"/>
                </a:ext>
              </a:extLst>
            </p:cNvPr>
            <p:cNvSpPr/>
            <p:nvPr/>
          </p:nvSpPr>
          <p:spPr>
            <a:xfrm>
              <a:off x="3120068" y="6275367"/>
              <a:ext cx="8334375" cy="1876425"/>
            </a:xfrm>
            <a:custGeom>
              <a:avLst/>
              <a:gdLst>
                <a:gd name="connsiteX0" fmla="*/ 0 w 8334375"/>
                <a:gd name="connsiteY0" fmla="*/ 419374 h 1876425"/>
                <a:gd name="connsiteX1" fmla="*/ 640747 w 8334375"/>
                <a:gd name="connsiteY1" fmla="*/ 944297 h 1876425"/>
                <a:gd name="connsiteX2" fmla="*/ 1224820 w 8334375"/>
                <a:gd name="connsiteY2" fmla="*/ 1014877 h 1876425"/>
                <a:gd name="connsiteX3" fmla="*/ 1688211 w 8334375"/>
                <a:gd name="connsiteY3" fmla="*/ 759893 h 1876425"/>
                <a:gd name="connsiteX4" fmla="*/ 2359914 w 8334375"/>
                <a:gd name="connsiteY4" fmla="*/ 101239 h 1876425"/>
                <a:gd name="connsiteX5" fmla="*/ 2675192 w 8334375"/>
                <a:gd name="connsiteY5" fmla="*/ 7989 h 1876425"/>
                <a:gd name="connsiteX6" fmla="*/ 3644646 w 8334375"/>
                <a:gd name="connsiteY6" fmla="*/ 411659 h 1876425"/>
                <a:gd name="connsiteX7" fmla="*/ 3938111 w 8334375"/>
                <a:gd name="connsiteY7" fmla="*/ 1030688 h 1876425"/>
                <a:gd name="connsiteX8" fmla="*/ 4109180 w 8334375"/>
                <a:gd name="connsiteY8" fmla="*/ 1302723 h 1876425"/>
                <a:gd name="connsiteX9" fmla="*/ 4998339 w 8334375"/>
                <a:gd name="connsiteY9" fmla="*/ 1433977 h 1876425"/>
                <a:gd name="connsiteX10" fmla="*/ 5357813 w 8334375"/>
                <a:gd name="connsiteY10" fmla="*/ 1255860 h 1876425"/>
                <a:gd name="connsiteX11" fmla="*/ 5840921 w 8334375"/>
                <a:gd name="connsiteY11" fmla="*/ 1218141 h 1876425"/>
                <a:gd name="connsiteX12" fmla="*/ 6536055 w 8334375"/>
                <a:gd name="connsiteY12" fmla="*/ 1815263 h 1876425"/>
                <a:gd name="connsiteX13" fmla="*/ 7013734 w 8334375"/>
                <a:gd name="connsiteY13" fmla="*/ 1702201 h 1876425"/>
                <a:gd name="connsiteX14" fmla="*/ 7873461 w 8334375"/>
                <a:gd name="connsiteY14" fmla="*/ 1844028 h 1876425"/>
                <a:gd name="connsiteX15" fmla="*/ 8115777 w 8334375"/>
                <a:gd name="connsiteY15" fmla="*/ 1757827 h 1876425"/>
                <a:gd name="connsiteX16" fmla="*/ 8338567 w 8334375"/>
                <a:gd name="connsiteY16" fmla="*/ 1876985 h 1876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876425">
                  <a:moveTo>
                    <a:pt x="0" y="419374"/>
                  </a:moveTo>
                  <a:cubicBezTo>
                    <a:pt x="179642" y="641116"/>
                    <a:pt x="390144" y="835331"/>
                    <a:pt x="640747" y="944297"/>
                  </a:cubicBezTo>
                  <a:cubicBezTo>
                    <a:pt x="820388" y="1022783"/>
                    <a:pt x="1029081" y="1051072"/>
                    <a:pt x="1224820" y="1014877"/>
                  </a:cubicBezTo>
                  <a:cubicBezTo>
                    <a:pt x="1397603" y="982778"/>
                    <a:pt x="1560862" y="901053"/>
                    <a:pt x="1688211" y="759893"/>
                  </a:cubicBezTo>
                  <a:cubicBezTo>
                    <a:pt x="1922145" y="500336"/>
                    <a:pt x="2086261" y="239637"/>
                    <a:pt x="2359914" y="101239"/>
                  </a:cubicBezTo>
                  <a:cubicBezTo>
                    <a:pt x="2450687" y="55233"/>
                    <a:pt x="2553843" y="23039"/>
                    <a:pt x="2675192" y="7989"/>
                  </a:cubicBezTo>
                  <a:cubicBezTo>
                    <a:pt x="3025712" y="-35445"/>
                    <a:pt x="3439287" y="98096"/>
                    <a:pt x="3644646" y="411659"/>
                  </a:cubicBezTo>
                  <a:cubicBezTo>
                    <a:pt x="3767519" y="599397"/>
                    <a:pt x="3839242" y="822758"/>
                    <a:pt x="3938111" y="1030688"/>
                  </a:cubicBezTo>
                  <a:cubicBezTo>
                    <a:pt x="3988784" y="1137559"/>
                    <a:pt x="4045934" y="1228428"/>
                    <a:pt x="4109180" y="1302723"/>
                  </a:cubicBezTo>
                  <a:cubicBezTo>
                    <a:pt x="4335304" y="1567422"/>
                    <a:pt x="4634103" y="1599426"/>
                    <a:pt x="4998339" y="1433977"/>
                  </a:cubicBezTo>
                  <a:cubicBezTo>
                    <a:pt x="5113687" y="1381590"/>
                    <a:pt x="5235893" y="1309295"/>
                    <a:pt x="5357813" y="1255860"/>
                  </a:cubicBezTo>
                  <a:cubicBezTo>
                    <a:pt x="5516213" y="1186708"/>
                    <a:pt x="5683473" y="1160610"/>
                    <a:pt x="5840921" y="1218141"/>
                  </a:cubicBezTo>
                  <a:cubicBezTo>
                    <a:pt x="6125337" y="1323392"/>
                    <a:pt x="6239828" y="1749540"/>
                    <a:pt x="6536055" y="1815263"/>
                  </a:cubicBezTo>
                  <a:cubicBezTo>
                    <a:pt x="6697695" y="1850982"/>
                    <a:pt x="6858667" y="1765161"/>
                    <a:pt x="7013734" y="1702201"/>
                  </a:cubicBezTo>
                  <a:cubicBezTo>
                    <a:pt x="7381018" y="1553135"/>
                    <a:pt x="7539800" y="1890701"/>
                    <a:pt x="7873461" y="1844028"/>
                  </a:cubicBezTo>
                  <a:cubicBezTo>
                    <a:pt x="7957376" y="1832217"/>
                    <a:pt x="8033671" y="1782211"/>
                    <a:pt x="8115777" y="1757827"/>
                  </a:cubicBezTo>
                  <a:cubicBezTo>
                    <a:pt x="8200549" y="1732681"/>
                    <a:pt x="8363903" y="1753065"/>
                    <a:pt x="8338567" y="187698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0" name="Freeform: Shape 119">
              <a:extLst>
                <a:ext uri="{FF2B5EF4-FFF2-40B4-BE49-F238E27FC236}">
                  <a16:creationId xmlns:a16="http://schemas.microsoft.com/office/drawing/2014/main" id="{D6B1E611-4005-4E9B-B647-FD5DF6DCBDD5}"/>
                </a:ext>
              </a:extLst>
            </p:cNvPr>
            <p:cNvSpPr/>
            <p:nvPr/>
          </p:nvSpPr>
          <p:spPr>
            <a:xfrm>
              <a:off x="3136356" y="6336895"/>
              <a:ext cx="8334375" cy="1790700"/>
            </a:xfrm>
            <a:custGeom>
              <a:avLst/>
              <a:gdLst>
                <a:gd name="connsiteX0" fmla="*/ 0 w 8334375"/>
                <a:gd name="connsiteY0" fmla="*/ 471861 h 1790700"/>
                <a:gd name="connsiteX1" fmla="*/ 645128 w 8334375"/>
                <a:gd name="connsiteY1" fmla="*/ 971542 h 1790700"/>
                <a:gd name="connsiteX2" fmla="*/ 1223010 w 8334375"/>
                <a:gd name="connsiteY2" fmla="*/ 1019644 h 1790700"/>
                <a:gd name="connsiteX3" fmla="*/ 1680401 w 8334375"/>
                <a:gd name="connsiteY3" fmla="*/ 762088 h 1790700"/>
                <a:gd name="connsiteX4" fmla="*/ 2350961 w 8334375"/>
                <a:gd name="connsiteY4" fmla="*/ 113435 h 1790700"/>
                <a:gd name="connsiteX5" fmla="*/ 2660333 w 8334375"/>
                <a:gd name="connsiteY5" fmla="*/ 13327 h 1790700"/>
                <a:gd name="connsiteX6" fmla="*/ 3630168 w 8334375"/>
                <a:gd name="connsiteY6" fmla="*/ 368800 h 1790700"/>
                <a:gd name="connsiteX7" fmla="*/ 3942207 w 8334375"/>
                <a:gd name="connsiteY7" fmla="*/ 976019 h 1790700"/>
                <a:gd name="connsiteX8" fmla="*/ 4113181 w 8334375"/>
                <a:gd name="connsiteY8" fmla="*/ 1248815 h 1790700"/>
                <a:gd name="connsiteX9" fmla="*/ 4987671 w 8334375"/>
                <a:gd name="connsiteY9" fmla="*/ 1431314 h 1790700"/>
                <a:gd name="connsiteX10" fmla="*/ 5411819 w 8334375"/>
                <a:gd name="connsiteY10" fmla="*/ 1231003 h 1790700"/>
                <a:gd name="connsiteX11" fmla="*/ 5978652 w 8334375"/>
                <a:gd name="connsiteY11" fmla="*/ 1188998 h 1790700"/>
                <a:gd name="connsiteX12" fmla="*/ 6640354 w 8334375"/>
                <a:gd name="connsiteY12" fmla="*/ 1744401 h 1790700"/>
                <a:gd name="connsiteX13" fmla="*/ 7089934 w 8334375"/>
                <a:gd name="connsiteY13" fmla="*/ 1652008 h 1790700"/>
                <a:gd name="connsiteX14" fmla="*/ 7901559 w 8334375"/>
                <a:gd name="connsiteY14" fmla="*/ 1782310 h 1790700"/>
                <a:gd name="connsiteX15" fmla="*/ 8129492 w 8334375"/>
                <a:gd name="connsiteY15" fmla="*/ 1699633 h 1790700"/>
                <a:gd name="connsiteX16" fmla="*/ 8340090 w 8334375"/>
                <a:gd name="connsiteY16" fmla="*/ 1797931 h 179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790700">
                  <a:moveTo>
                    <a:pt x="0" y="471861"/>
                  </a:moveTo>
                  <a:cubicBezTo>
                    <a:pt x="178498" y="692460"/>
                    <a:pt x="393478" y="875054"/>
                    <a:pt x="645128" y="971542"/>
                  </a:cubicBezTo>
                  <a:cubicBezTo>
                    <a:pt x="824770" y="1041075"/>
                    <a:pt x="1030891" y="1060982"/>
                    <a:pt x="1223010" y="1019644"/>
                  </a:cubicBezTo>
                  <a:cubicBezTo>
                    <a:pt x="1392841" y="982972"/>
                    <a:pt x="1553051" y="899629"/>
                    <a:pt x="1680401" y="762088"/>
                  </a:cubicBezTo>
                  <a:cubicBezTo>
                    <a:pt x="1913096" y="510247"/>
                    <a:pt x="2081689" y="254977"/>
                    <a:pt x="2350961" y="113435"/>
                  </a:cubicBezTo>
                  <a:cubicBezTo>
                    <a:pt x="2440686" y="66096"/>
                    <a:pt x="2542127" y="31996"/>
                    <a:pt x="2660333" y="13327"/>
                  </a:cubicBezTo>
                  <a:cubicBezTo>
                    <a:pt x="3007328" y="-41346"/>
                    <a:pt x="3414332" y="71239"/>
                    <a:pt x="3630168" y="368800"/>
                  </a:cubicBezTo>
                  <a:cubicBezTo>
                    <a:pt x="3760661" y="548728"/>
                    <a:pt x="3840194" y="768374"/>
                    <a:pt x="3942207" y="976019"/>
                  </a:cubicBezTo>
                  <a:cubicBezTo>
                    <a:pt x="3993642" y="1081461"/>
                    <a:pt x="4050697" y="1172806"/>
                    <a:pt x="4113181" y="1248815"/>
                  </a:cubicBezTo>
                  <a:cubicBezTo>
                    <a:pt x="4334733" y="1516753"/>
                    <a:pt x="4622864" y="1561426"/>
                    <a:pt x="4987671" y="1431314"/>
                  </a:cubicBezTo>
                  <a:cubicBezTo>
                    <a:pt x="5125879" y="1382070"/>
                    <a:pt x="5269040" y="1295678"/>
                    <a:pt x="5411819" y="1231003"/>
                  </a:cubicBezTo>
                  <a:cubicBezTo>
                    <a:pt x="5595557" y="1147945"/>
                    <a:pt x="5794439" y="1121656"/>
                    <a:pt x="5978652" y="1188998"/>
                  </a:cubicBezTo>
                  <a:cubicBezTo>
                    <a:pt x="6246495" y="1286915"/>
                    <a:pt x="6361272" y="1678583"/>
                    <a:pt x="6640354" y="1744401"/>
                  </a:cubicBezTo>
                  <a:cubicBezTo>
                    <a:pt x="6792278" y="1780024"/>
                    <a:pt x="6943916" y="1706491"/>
                    <a:pt x="7089934" y="1652008"/>
                  </a:cubicBezTo>
                  <a:cubicBezTo>
                    <a:pt x="7433596" y="1523802"/>
                    <a:pt x="7588949" y="1828888"/>
                    <a:pt x="7901559" y="1782310"/>
                  </a:cubicBezTo>
                  <a:cubicBezTo>
                    <a:pt x="7980426" y="1770499"/>
                    <a:pt x="8052340" y="1723732"/>
                    <a:pt x="8129492" y="1699633"/>
                  </a:cubicBezTo>
                  <a:cubicBezTo>
                    <a:pt x="8209216" y="1674583"/>
                    <a:pt x="8359617" y="1690013"/>
                    <a:pt x="8340090" y="179793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1" name="Freeform: Shape 120">
              <a:extLst>
                <a:ext uri="{FF2B5EF4-FFF2-40B4-BE49-F238E27FC236}">
                  <a16:creationId xmlns:a16="http://schemas.microsoft.com/office/drawing/2014/main" id="{A801EF4C-7439-43C7-A6E7-B145E5D58121}"/>
                </a:ext>
              </a:extLst>
            </p:cNvPr>
            <p:cNvSpPr/>
            <p:nvPr/>
          </p:nvSpPr>
          <p:spPr>
            <a:xfrm>
              <a:off x="3152644" y="6396894"/>
              <a:ext cx="8334375" cy="1724025"/>
            </a:xfrm>
            <a:custGeom>
              <a:avLst/>
              <a:gdLst>
                <a:gd name="connsiteX0" fmla="*/ 0 w 8334375"/>
                <a:gd name="connsiteY0" fmla="*/ 525875 h 1724025"/>
                <a:gd name="connsiteX1" fmla="*/ 649510 w 8334375"/>
                <a:gd name="connsiteY1" fmla="*/ 1000316 h 1724025"/>
                <a:gd name="connsiteX2" fmla="*/ 1221296 w 8334375"/>
                <a:gd name="connsiteY2" fmla="*/ 1026033 h 1724025"/>
                <a:gd name="connsiteX3" fmla="*/ 1672685 w 8334375"/>
                <a:gd name="connsiteY3" fmla="*/ 766001 h 1724025"/>
                <a:gd name="connsiteX4" fmla="*/ 2342102 w 8334375"/>
                <a:gd name="connsiteY4" fmla="*/ 127349 h 1724025"/>
                <a:gd name="connsiteX5" fmla="*/ 2645474 w 8334375"/>
                <a:gd name="connsiteY5" fmla="*/ 20479 h 1724025"/>
                <a:gd name="connsiteX6" fmla="*/ 3615785 w 8334375"/>
                <a:gd name="connsiteY6" fmla="*/ 327755 h 1724025"/>
                <a:gd name="connsiteX7" fmla="*/ 3946494 w 8334375"/>
                <a:gd name="connsiteY7" fmla="*/ 923258 h 1724025"/>
                <a:gd name="connsiteX8" fmla="*/ 4117372 w 8334375"/>
                <a:gd name="connsiteY8" fmla="*/ 1196912 h 1724025"/>
                <a:gd name="connsiteX9" fmla="*/ 4977098 w 8334375"/>
                <a:gd name="connsiteY9" fmla="*/ 1430750 h 1724025"/>
                <a:gd name="connsiteX10" fmla="*/ 5465826 w 8334375"/>
                <a:gd name="connsiteY10" fmla="*/ 1208342 h 1724025"/>
                <a:gd name="connsiteX11" fmla="*/ 6116289 w 8334375"/>
                <a:gd name="connsiteY11" fmla="*/ 1162050 h 1724025"/>
                <a:gd name="connsiteX12" fmla="*/ 6744653 w 8334375"/>
                <a:gd name="connsiteY12" fmla="*/ 1675638 h 1724025"/>
                <a:gd name="connsiteX13" fmla="*/ 7166134 w 8334375"/>
                <a:gd name="connsiteY13" fmla="*/ 1603915 h 1724025"/>
                <a:gd name="connsiteX14" fmla="*/ 7929754 w 8334375"/>
                <a:gd name="connsiteY14" fmla="*/ 1722787 h 1724025"/>
                <a:gd name="connsiteX15" fmla="*/ 8143304 w 8334375"/>
                <a:gd name="connsiteY15" fmla="*/ 1643539 h 1724025"/>
                <a:gd name="connsiteX16" fmla="*/ 8341805 w 8334375"/>
                <a:gd name="connsiteY16" fmla="*/ 1720882 h 1724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724025">
                  <a:moveTo>
                    <a:pt x="0" y="525875"/>
                  </a:moveTo>
                  <a:cubicBezTo>
                    <a:pt x="177451" y="745427"/>
                    <a:pt x="397002" y="915829"/>
                    <a:pt x="649510" y="1000316"/>
                  </a:cubicBezTo>
                  <a:cubicBezTo>
                    <a:pt x="829342" y="1060514"/>
                    <a:pt x="1032700" y="1072420"/>
                    <a:pt x="1221296" y="1026033"/>
                  </a:cubicBezTo>
                  <a:cubicBezTo>
                    <a:pt x="1388174" y="984790"/>
                    <a:pt x="1545241" y="899922"/>
                    <a:pt x="1672685" y="766001"/>
                  </a:cubicBezTo>
                  <a:cubicBezTo>
                    <a:pt x="1904143" y="521875"/>
                    <a:pt x="2077212" y="272034"/>
                    <a:pt x="2342102" y="127349"/>
                  </a:cubicBezTo>
                  <a:cubicBezTo>
                    <a:pt x="2430780" y="78677"/>
                    <a:pt x="2530602" y="42577"/>
                    <a:pt x="2645474" y="20479"/>
                  </a:cubicBezTo>
                  <a:cubicBezTo>
                    <a:pt x="2989040" y="-45625"/>
                    <a:pt x="3389567" y="46101"/>
                    <a:pt x="3615785" y="327755"/>
                  </a:cubicBezTo>
                  <a:cubicBezTo>
                    <a:pt x="3753993" y="499872"/>
                    <a:pt x="3841242" y="715899"/>
                    <a:pt x="3946494" y="923258"/>
                  </a:cubicBezTo>
                  <a:cubicBezTo>
                    <a:pt x="3998786" y="1027271"/>
                    <a:pt x="4055460" y="1119188"/>
                    <a:pt x="4117372" y="1196912"/>
                  </a:cubicBezTo>
                  <a:cubicBezTo>
                    <a:pt x="4333780" y="1468565"/>
                    <a:pt x="4615434" y="1531525"/>
                    <a:pt x="4977098" y="1430750"/>
                  </a:cubicBezTo>
                  <a:cubicBezTo>
                    <a:pt x="5139214" y="1385507"/>
                    <a:pt x="5302377" y="1284256"/>
                    <a:pt x="5465826" y="1208342"/>
                  </a:cubicBezTo>
                  <a:cubicBezTo>
                    <a:pt x="5674900" y="1111472"/>
                    <a:pt x="5905214" y="1085374"/>
                    <a:pt x="6116289" y="1162050"/>
                  </a:cubicBezTo>
                  <a:cubicBezTo>
                    <a:pt x="6367177" y="1253300"/>
                    <a:pt x="6482715" y="1609820"/>
                    <a:pt x="6744653" y="1675638"/>
                  </a:cubicBezTo>
                  <a:cubicBezTo>
                    <a:pt x="6886956" y="1711166"/>
                    <a:pt x="7029069" y="1649921"/>
                    <a:pt x="7166134" y="1603915"/>
                  </a:cubicBezTo>
                  <a:cubicBezTo>
                    <a:pt x="7485984" y="1496473"/>
                    <a:pt x="7638003" y="1769174"/>
                    <a:pt x="7929754" y="1722787"/>
                  </a:cubicBezTo>
                  <a:cubicBezTo>
                    <a:pt x="8003477" y="1710976"/>
                    <a:pt x="8071104" y="1667542"/>
                    <a:pt x="8143304" y="1643539"/>
                  </a:cubicBezTo>
                  <a:cubicBezTo>
                    <a:pt x="8217980" y="1618679"/>
                    <a:pt x="8355425" y="1629061"/>
                    <a:pt x="8341805" y="1720882"/>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2" name="Freeform: Shape 121">
              <a:extLst>
                <a:ext uri="{FF2B5EF4-FFF2-40B4-BE49-F238E27FC236}">
                  <a16:creationId xmlns:a16="http://schemas.microsoft.com/office/drawing/2014/main" id="{C980A877-B8E0-4D05-B3E4-9B812B03637A}"/>
                </a:ext>
              </a:extLst>
            </p:cNvPr>
            <p:cNvSpPr/>
            <p:nvPr/>
          </p:nvSpPr>
          <p:spPr>
            <a:xfrm>
              <a:off x="3168932" y="6454545"/>
              <a:ext cx="8334375" cy="1666875"/>
            </a:xfrm>
            <a:custGeom>
              <a:avLst/>
              <a:gdLst>
                <a:gd name="connsiteX0" fmla="*/ 0 w 8334375"/>
                <a:gd name="connsiteY0" fmla="*/ 582144 h 1666875"/>
                <a:gd name="connsiteX1" fmla="*/ 653796 w 8334375"/>
                <a:gd name="connsiteY1" fmla="*/ 1031343 h 1666875"/>
                <a:gd name="connsiteX2" fmla="*/ 1219391 w 8334375"/>
                <a:gd name="connsiteY2" fmla="*/ 1034677 h 1666875"/>
                <a:gd name="connsiteX3" fmla="*/ 1664780 w 8334375"/>
                <a:gd name="connsiteY3" fmla="*/ 772072 h 1666875"/>
                <a:gd name="connsiteX4" fmla="*/ 2333149 w 8334375"/>
                <a:gd name="connsiteY4" fmla="*/ 143422 h 1666875"/>
                <a:gd name="connsiteX5" fmla="*/ 2630520 w 8334375"/>
                <a:gd name="connsiteY5" fmla="*/ 29694 h 1666875"/>
                <a:gd name="connsiteX6" fmla="*/ 3601307 w 8334375"/>
                <a:gd name="connsiteY6" fmla="*/ 288774 h 1666875"/>
                <a:gd name="connsiteX7" fmla="*/ 3950589 w 8334375"/>
                <a:gd name="connsiteY7" fmla="*/ 872561 h 1666875"/>
                <a:gd name="connsiteX8" fmla="*/ 4121372 w 8334375"/>
                <a:gd name="connsiteY8" fmla="*/ 1146976 h 1666875"/>
                <a:gd name="connsiteX9" fmla="*/ 4966431 w 8334375"/>
                <a:gd name="connsiteY9" fmla="*/ 1432060 h 1666875"/>
                <a:gd name="connsiteX10" fmla="*/ 5519833 w 8334375"/>
                <a:gd name="connsiteY10" fmla="*/ 1187458 h 1666875"/>
                <a:gd name="connsiteX11" fmla="*/ 6254020 w 8334375"/>
                <a:gd name="connsiteY11" fmla="*/ 1136975 h 1666875"/>
                <a:gd name="connsiteX12" fmla="*/ 6848952 w 8334375"/>
                <a:gd name="connsiteY12" fmla="*/ 1608844 h 1666875"/>
                <a:gd name="connsiteX13" fmla="*/ 7242239 w 8334375"/>
                <a:gd name="connsiteY13" fmla="*/ 1557694 h 1666875"/>
                <a:gd name="connsiteX14" fmla="*/ 7957757 w 8334375"/>
                <a:gd name="connsiteY14" fmla="*/ 1665136 h 1666875"/>
                <a:gd name="connsiteX15" fmla="*/ 8156925 w 8334375"/>
                <a:gd name="connsiteY15" fmla="*/ 1589413 h 1666875"/>
                <a:gd name="connsiteX16" fmla="*/ 8343328 w 8334375"/>
                <a:gd name="connsiteY16" fmla="*/ 164589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666875">
                  <a:moveTo>
                    <a:pt x="0" y="582144"/>
                  </a:moveTo>
                  <a:cubicBezTo>
                    <a:pt x="176403" y="800647"/>
                    <a:pt x="400336" y="959239"/>
                    <a:pt x="653796" y="1031343"/>
                  </a:cubicBezTo>
                  <a:cubicBezTo>
                    <a:pt x="833628" y="1082492"/>
                    <a:pt x="1034415" y="1086112"/>
                    <a:pt x="1219391" y="1034677"/>
                  </a:cubicBezTo>
                  <a:cubicBezTo>
                    <a:pt x="1383316" y="988861"/>
                    <a:pt x="1537335" y="902374"/>
                    <a:pt x="1664780" y="772072"/>
                  </a:cubicBezTo>
                  <a:cubicBezTo>
                    <a:pt x="1895094" y="535662"/>
                    <a:pt x="2072545" y="291346"/>
                    <a:pt x="2333149" y="143422"/>
                  </a:cubicBezTo>
                  <a:cubicBezTo>
                    <a:pt x="2420779" y="93416"/>
                    <a:pt x="2518982" y="55221"/>
                    <a:pt x="2630520" y="29694"/>
                  </a:cubicBezTo>
                  <a:cubicBezTo>
                    <a:pt x="2970657" y="-48030"/>
                    <a:pt x="3364897" y="22931"/>
                    <a:pt x="3601307" y="288774"/>
                  </a:cubicBezTo>
                  <a:cubicBezTo>
                    <a:pt x="3747326" y="452985"/>
                    <a:pt x="3842671" y="665202"/>
                    <a:pt x="3950589" y="872561"/>
                  </a:cubicBezTo>
                  <a:cubicBezTo>
                    <a:pt x="4003834" y="974955"/>
                    <a:pt x="4060126" y="1067443"/>
                    <a:pt x="4121372" y="1146976"/>
                  </a:cubicBezTo>
                  <a:cubicBezTo>
                    <a:pt x="4333113" y="1421963"/>
                    <a:pt x="4609719" y="1508069"/>
                    <a:pt x="4966431" y="1432060"/>
                  </a:cubicBezTo>
                  <a:cubicBezTo>
                    <a:pt x="5153120" y="1392245"/>
                    <a:pt x="5335524" y="1274611"/>
                    <a:pt x="5519833" y="1187458"/>
                  </a:cubicBezTo>
                  <a:cubicBezTo>
                    <a:pt x="5754243" y="1076777"/>
                    <a:pt x="6016086" y="1050869"/>
                    <a:pt x="6254020" y="1136975"/>
                  </a:cubicBezTo>
                  <a:cubicBezTo>
                    <a:pt x="6488049" y="1221652"/>
                    <a:pt x="6604254" y="1542931"/>
                    <a:pt x="6848952" y="1608844"/>
                  </a:cubicBezTo>
                  <a:cubicBezTo>
                    <a:pt x="6981540" y="1644277"/>
                    <a:pt x="7114223" y="1595223"/>
                    <a:pt x="7242239" y="1557694"/>
                  </a:cubicBezTo>
                  <a:cubicBezTo>
                    <a:pt x="7538276" y="1470922"/>
                    <a:pt x="7686961" y="1711237"/>
                    <a:pt x="7957757" y="1665136"/>
                  </a:cubicBezTo>
                  <a:cubicBezTo>
                    <a:pt x="8026432" y="1653325"/>
                    <a:pt x="8089678" y="1613225"/>
                    <a:pt x="8156925" y="1589413"/>
                  </a:cubicBezTo>
                  <a:cubicBezTo>
                    <a:pt x="8226552" y="1564743"/>
                    <a:pt x="8351044" y="1570172"/>
                    <a:pt x="8343328" y="164589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3" name="Freeform: Shape 122">
              <a:extLst>
                <a:ext uri="{FF2B5EF4-FFF2-40B4-BE49-F238E27FC236}">
                  <a16:creationId xmlns:a16="http://schemas.microsoft.com/office/drawing/2014/main" id="{B0958C06-1EB7-4EBE-A1F6-485B4DD6B063}"/>
                </a:ext>
              </a:extLst>
            </p:cNvPr>
            <p:cNvSpPr/>
            <p:nvPr/>
          </p:nvSpPr>
          <p:spPr>
            <a:xfrm>
              <a:off x="3185315" y="6509949"/>
              <a:ext cx="8343900" cy="1609725"/>
            </a:xfrm>
            <a:custGeom>
              <a:avLst/>
              <a:gdLst>
                <a:gd name="connsiteX0" fmla="*/ 0 w 8343900"/>
                <a:gd name="connsiteY0" fmla="*/ 640754 h 1609725"/>
                <a:gd name="connsiteX1" fmla="*/ 658177 w 8343900"/>
                <a:gd name="connsiteY1" fmla="*/ 1064712 h 1609725"/>
                <a:gd name="connsiteX2" fmla="*/ 1217676 w 8343900"/>
                <a:gd name="connsiteY2" fmla="*/ 1045662 h 1609725"/>
                <a:gd name="connsiteX3" fmla="*/ 1657064 w 8343900"/>
                <a:gd name="connsiteY3" fmla="*/ 780486 h 1609725"/>
                <a:gd name="connsiteX4" fmla="*/ 2324291 w 8343900"/>
                <a:gd name="connsiteY4" fmla="*/ 161837 h 1609725"/>
                <a:gd name="connsiteX5" fmla="*/ 2615756 w 8343900"/>
                <a:gd name="connsiteY5" fmla="*/ 41250 h 1609725"/>
                <a:gd name="connsiteX6" fmla="*/ 3586924 w 8343900"/>
                <a:gd name="connsiteY6" fmla="*/ 252134 h 1609725"/>
                <a:gd name="connsiteX7" fmla="*/ 3954780 w 8343900"/>
                <a:gd name="connsiteY7" fmla="*/ 824110 h 1609725"/>
                <a:gd name="connsiteX8" fmla="*/ 4125468 w 8343900"/>
                <a:gd name="connsiteY8" fmla="*/ 1099287 h 1609725"/>
                <a:gd name="connsiteX9" fmla="*/ 4955858 w 8343900"/>
                <a:gd name="connsiteY9" fmla="*/ 1435615 h 1609725"/>
                <a:gd name="connsiteX10" fmla="*/ 5573840 w 8343900"/>
                <a:gd name="connsiteY10" fmla="*/ 1168820 h 1609725"/>
                <a:gd name="connsiteX11" fmla="*/ 6391751 w 8343900"/>
                <a:gd name="connsiteY11" fmla="*/ 1114051 h 1609725"/>
                <a:gd name="connsiteX12" fmla="*/ 6953250 w 8343900"/>
                <a:gd name="connsiteY12" fmla="*/ 1544105 h 1609725"/>
                <a:gd name="connsiteX13" fmla="*/ 7318439 w 8343900"/>
                <a:gd name="connsiteY13" fmla="*/ 1513625 h 1609725"/>
                <a:gd name="connsiteX14" fmla="*/ 7985855 w 8343900"/>
                <a:gd name="connsiteY14" fmla="*/ 1609542 h 1609725"/>
                <a:gd name="connsiteX15" fmla="*/ 8170736 w 8343900"/>
                <a:gd name="connsiteY15" fmla="*/ 1537342 h 1609725"/>
                <a:gd name="connsiteX16" fmla="*/ 8344948 w 8343900"/>
                <a:gd name="connsiteY16" fmla="*/ 1572870 h 1609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609725">
                  <a:moveTo>
                    <a:pt x="0" y="640754"/>
                  </a:moveTo>
                  <a:cubicBezTo>
                    <a:pt x="175260" y="858210"/>
                    <a:pt x="403670" y="1005085"/>
                    <a:pt x="658177" y="1064712"/>
                  </a:cubicBezTo>
                  <a:cubicBezTo>
                    <a:pt x="838009" y="1106907"/>
                    <a:pt x="1036320" y="1102145"/>
                    <a:pt x="1217676" y="1045662"/>
                  </a:cubicBezTo>
                  <a:cubicBezTo>
                    <a:pt x="1378648" y="995274"/>
                    <a:pt x="1529524" y="907263"/>
                    <a:pt x="1657064" y="780486"/>
                  </a:cubicBezTo>
                  <a:cubicBezTo>
                    <a:pt x="1886140" y="551790"/>
                    <a:pt x="2068068" y="312903"/>
                    <a:pt x="2324291" y="161837"/>
                  </a:cubicBezTo>
                  <a:cubicBezTo>
                    <a:pt x="2410968" y="110497"/>
                    <a:pt x="2507456" y="70111"/>
                    <a:pt x="2615756" y="41250"/>
                  </a:cubicBezTo>
                  <a:cubicBezTo>
                    <a:pt x="2952464" y="-48380"/>
                    <a:pt x="3340513" y="2007"/>
                    <a:pt x="3586924" y="252134"/>
                  </a:cubicBezTo>
                  <a:cubicBezTo>
                    <a:pt x="3740849" y="408344"/>
                    <a:pt x="3843718" y="617037"/>
                    <a:pt x="3954780" y="824110"/>
                  </a:cubicBezTo>
                  <a:cubicBezTo>
                    <a:pt x="4008882" y="925075"/>
                    <a:pt x="4064889" y="1018039"/>
                    <a:pt x="4125468" y="1099287"/>
                  </a:cubicBezTo>
                  <a:cubicBezTo>
                    <a:pt x="4332637" y="1377608"/>
                    <a:pt x="4604862" y="1490098"/>
                    <a:pt x="4955858" y="1435615"/>
                  </a:cubicBezTo>
                  <a:cubicBezTo>
                    <a:pt x="5167598" y="1402754"/>
                    <a:pt x="5368861" y="1267308"/>
                    <a:pt x="5573840" y="1168820"/>
                  </a:cubicBezTo>
                  <a:cubicBezTo>
                    <a:pt x="5833682" y="1044233"/>
                    <a:pt x="6126861" y="1018611"/>
                    <a:pt x="6391751" y="1114051"/>
                  </a:cubicBezTo>
                  <a:cubicBezTo>
                    <a:pt x="6608827" y="1192251"/>
                    <a:pt x="6725793" y="1478097"/>
                    <a:pt x="6953250" y="1544105"/>
                  </a:cubicBezTo>
                  <a:cubicBezTo>
                    <a:pt x="7076218" y="1579443"/>
                    <a:pt x="7199377" y="1542676"/>
                    <a:pt x="7318439" y="1513625"/>
                  </a:cubicBezTo>
                  <a:cubicBezTo>
                    <a:pt x="7590473" y="1447426"/>
                    <a:pt x="7736015" y="1655547"/>
                    <a:pt x="7985855" y="1609542"/>
                  </a:cubicBezTo>
                  <a:cubicBezTo>
                    <a:pt x="8049483" y="1597635"/>
                    <a:pt x="8108442" y="1560869"/>
                    <a:pt x="8170736" y="1537342"/>
                  </a:cubicBezTo>
                  <a:cubicBezTo>
                    <a:pt x="8235315" y="1512863"/>
                    <a:pt x="8346853" y="1513244"/>
                    <a:pt x="8344948" y="157287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4" name="Freeform: Shape 123">
              <a:extLst>
                <a:ext uri="{FF2B5EF4-FFF2-40B4-BE49-F238E27FC236}">
                  <a16:creationId xmlns:a16="http://schemas.microsoft.com/office/drawing/2014/main" id="{C6EBD114-EF95-4125-B251-50A1728CF1E3}"/>
                </a:ext>
              </a:extLst>
            </p:cNvPr>
            <p:cNvSpPr/>
            <p:nvPr/>
          </p:nvSpPr>
          <p:spPr>
            <a:xfrm>
              <a:off x="3201602" y="6562944"/>
              <a:ext cx="8343900" cy="1562100"/>
            </a:xfrm>
            <a:custGeom>
              <a:avLst/>
              <a:gdLst>
                <a:gd name="connsiteX0" fmla="*/ 0 w 8343900"/>
                <a:gd name="connsiteY0" fmla="*/ 701678 h 1562100"/>
                <a:gd name="connsiteX1" fmla="*/ 662559 w 8343900"/>
                <a:gd name="connsiteY1" fmla="*/ 1100489 h 1562100"/>
                <a:gd name="connsiteX2" fmla="*/ 1215866 w 8343900"/>
                <a:gd name="connsiteY2" fmla="*/ 1059056 h 1562100"/>
                <a:gd name="connsiteX3" fmla="*/ 1649349 w 8343900"/>
                <a:gd name="connsiteY3" fmla="*/ 791308 h 1562100"/>
                <a:gd name="connsiteX4" fmla="*/ 2315432 w 8343900"/>
                <a:gd name="connsiteY4" fmla="*/ 182660 h 1562100"/>
                <a:gd name="connsiteX5" fmla="*/ 2600897 w 8343900"/>
                <a:gd name="connsiteY5" fmla="*/ 55311 h 1562100"/>
                <a:gd name="connsiteX6" fmla="*/ 3572542 w 8343900"/>
                <a:gd name="connsiteY6" fmla="*/ 217998 h 1562100"/>
                <a:gd name="connsiteX7" fmla="*/ 3958971 w 8343900"/>
                <a:gd name="connsiteY7" fmla="*/ 778259 h 1562100"/>
                <a:gd name="connsiteX8" fmla="*/ 4129564 w 8343900"/>
                <a:gd name="connsiteY8" fmla="*/ 1054293 h 1562100"/>
                <a:gd name="connsiteX9" fmla="*/ 4945190 w 8343900"/>
                <a:gd name="connsiteY9" fmla="*/ 1441865 h 1562100"/>
                <a:gd name="connsiteX10" fmla="*/ 5627846 w 8343900"/>
                <a:gd name="connsiteY10" fmla="*/ 1152877 h 1562100"/>
                <a:gd name="connsiteX11" fmla="*/ 6529388 w 8343900"/>
                <a:gd name="connsiteY11" fmla="*/ 1093822 h 1562100"/>
                <a:gd name="connsiteX12" fmla="*/ 7057454 w 8343900"/>
                <a:gd name="connsiteY12" fmla="*/ 1482156 h 1562100"/>
                <a:gd name="connsiteX13" fmla="*/ 7394543 w 8343900"/>
                <a:gd name="connsiteY13" fmla="*/ 1472345 h 1562100"/>
                <a:gd name="connsiteX14" fmla="*/ 8013954 w 8343900"/>
                <a:gd name="connsiteY14" fmla="*/ 1556832 h 1562100"/>
                <a:gd name="connsiteX15" fmla="*/ 8184451 w 8343900"/>
                <a:gd name="connsiteY15" fmla="*/ 1488062 h 1562100"/>
                <a:gd name="connsiteX16" fmla="*/ 8346567 w 8343900"/>
                <a:gd name="connsiteY16" fmla="*/ 1502730 h 156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562100">
                  <a:moveTo>
                    <a:pt x="0" y="701678"/>
                  </a:moveTo>
                  <a:cubicBezTo>
                    <a:pt x="174212" y="918086"/>
                    <a:pt x="406908" y="1053245"/>
                    <a:pt x="662559" y="1100489"/>
                  </a:cubicBezTo>
                  <a:cubicBezTo>
                    <a:pt x="842391" y="1133732"/>
                    <a:pt x="1038130" y="1120587"/>
                    <a:pt x="1215866" y="1059056"/>
                  </a:cubicBezTo>
                  <a:cubicBezTo>
                    <a:pt x="1373886" y="1004001"/>
                    <a:pt x="1521714" y="914466"/>
                    <a:pt x="1649349" y="791308"/>
                  </a:cubicBezTo>
                  <a:cubicBezTo>
                    <a:pt x="1877187" y="570328"/>
                    <a:pt x="2063591" y="336870"/>
                    <a:pt x="2315432" y="182660"/>
                  </a:cubicBezTo>
                  <a:cubicBezTo>
                    <a:pt x="2401062" y="129987"/>
                    <a:pt x="2495836" y="87315"/>
                    <a:pt x="2600897" y="55311"/>
                  </a:cubicBezTo>
                  <a:cubicBezTo>
                    <a:pt x="2934081" y="-46416"/>
                    <a:pt x="3316224" y="-16507"/>
                    <a:pt x="3572542" y="217998"/>
                  </a:cubicBezTo>
                  <a:cubicBezTo>
                    <a:pt x="3734467" y="366207"/>
                    <a:pt x="3844862" y="571376"/>
                    <a:pt x="3958971" y="778259"/>
                  </a:cubicBezTo>
                  <a:cubicBezTo>
                    <a:pt x="4013835" y="877700"/>
                    <a:pt x="4069747" y="971140"/>
                    <a:pt x="4129564" y="1054293"/>
                  </a:cubicBezTo>
                  <a:cubicBezTo>
                    <a:pt x="4332160" y="1335852"/>
                    <a:pt x="4600385" y="1403956"/>
                    <a:pt x="4945190" y="1441865"/>
                  </a:cubicBezTo>
                  <a:cubicBezTo>
                    <a:pt x="5181791" y="1467869"/>
                    <a:pt x="5402009" y="1262605"/>
                    <a:pt x="5627846" y="1152877"/>
                  </a:cubicBezTo>
                  <a:cubicBezTo>
                    <a:pt x="5913025" y="1014479"/>
                    <a:pt x="6237637" y="989142"/>
                    <a:pt x="6529388" y="1093822"/>
                  </a:cubicBezTo>
                  <a:cubicBezTo>
                    <a:pt x="6729508" y="1165640"/>
                    <a:pt x="6847142" y="1416053"/>
                    <a:pt x="7057454" y="1482156"/>
                  </a:cubicBezTo>
                  <a:cubicBezTo>
                    <a:pt x="7170706" y="1517399"/>
                    <a:pt x="7284339" y="1492729"/>
                    <a:pt x="7394543" y="1472345"/>
                  </a:cubicBezTo>
                  <a:cubicBezTo>
                    <a:pt x="7642479" y="1426530"/>
                    <a:pt x="7785068" y="1602647"/>
                    <a:pt x="8013954" y="1556832"/>
                  </a:cubicBezTo>
                  <a:cubicBezTo>
                    <a:pt x="8072533" y="1544926"/>
                    <a:pt x="8127111" y="1511493"/>
                    <a:pt x="8184451" y="1488062"/>
                  </a:cubicBezTo>
                  <a:cubicBezTo>
                    <a:pt x="8243983" y="1463678"/>
                    <a:pt x="8342471" y="1459106"/>
                    <a:pt x="8346567" y="150273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5" name="Freeform: Shape 124">
              <a:extLst>
                <a:ext uri="{FF2B5EF4-FFF2-40B4-BE49-F238E27FC236}">
                  <a16:creationId xmlns:a16="http://schemas.microsoft.com/office/drawing/2014/main" id="{067812D5-0613-4AE4-B607-C5D9D4EF71BB}"/>
                </a:ext>
              </a:extLst>
            </p:cNvPr>
            <p:cNvSpPr/>
            <p:nvPr/>
          </p:nvSpPr>
          <p:spPr>
            <a:xfrm>
              <a:off x="3217890" y="6613023"/>
              <a:ext cx="8343900" cy="1514475"/>
            </a:xfrm>
            <a:custGeom>
              <a:avLst/>
              <a:gdLst>
                <a:gd name="connsiteX0" fmla="*/ 0 w 8343900"/>
                <a:gd name="connsiteY0" fmla="*/ 765614 h 1514475"/>
                <a:gd name="connsiteX1" fmla="*/ 666941 w 8343900"/>
                <a:gd name="connsiteY1" fmla="*/ 1139184 h 1514475"/>
                <a:gd name="connsiteX2" fmla="*/ 1214057 w 8343900"/>
                <a:gd name="connsiteY2" fmla="*/ 1075271 h 1514475"/>
                <a:gd name="connsiteX3" fmla="*/ 1641539 w 8343900"/>
                <a:gd name="connsiteY3" fmla="*/ 804952 h 1514475"/>
                <a:gd name="connsiteX4" fmla="*/ 2306479 w 8343900"/>
                <a:gd name="connsiteY4" fmla="*/ 206306 h 1514475"/>
                <a:gd name="connsiteX5" fmla="*/ 2585942 w 8343900"/>
                <a:gd name="connsiteY5" fmla="*/ 72098 h 1514475"/>
                <a:gd name="connsiteX6" fmla="*/ 3558064 w 8343900"/>
                <a:gd name="connsiteY6" fmla="*/ 186589 h 1514475"/>
                <a:gd name="connsiteX7" fmla="*/ 3963067 w 8343900"/>
                <a:gd name="connsiteY7" fmla="*/ 735038 h 1514475"/>
                <a:gd name="connsiteX8" fmla="*/ 4133565 w 8343900"/>
                <a:gd name="connsiteY8" fmla="*/ 1011835 h 1514475"/>
                <a:gd name="connsiteX9" fmla="*/ 4934522 w 8343900"/>
                <a:gd name="connsiteY9" fmla="*/ 1450652 h 1514475"/>
                <a:gd name="connsiteX10" fmla="*/ 5681853 w 8343900"/>
                <a:gd name="connsiteY10" fmla="*/ 1139470 h 1514475"/>
                <a:gd name="connsiteX11" fmla="*/ 6667119 w 8343900"/>
                <a:gd name="connsiteY11" fmla="*/ 1076129 h 1514475"/>
                <a:gd name="connsiteX12" fmla="*/ 7161752 w 8343900"/>
                <a:gd name="connsiteY12" fmla="*/ 1422648 h 1514475"/>
                <a:gd name="connsiteX13" fmla="*/ 7470648 w 8343900"/>
                <a:gd name="connsiteY13" fmla="*/ 1433507 h 1514475"/>
                <a:gd name="connsiteX14" fmla="*/ 8041957 w 8343900"/>
                <a:gd name="connsiteY14" fmla="*/ 1506563 h 1514475"/>
                <a:gd name="connsiteX15" fmla="*/ 8198072 w 8343900"/>
                <a:gd name="connsiteY15" fmla="*/ 1441317 h 1514475"/>
                <a:gd name="connsiteX16" fmla="*/ 8347996 w 8343900"/>
                <a:gd name="connsiteY16" fmla="*/ 1435031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514475">
                  <a:moveTo>
                    <a:pt x="0" y="765614"/>
                  </a:moveTo>
                  <a:cubicBezTo>
                    <a:pt x="173069" y="980879"/>
                    <a:pt x="410242" y="1104513"/>
                    <a:pt x="666941" y="1139184"/>
                  </a:cubicBezTo>
                  <a:cubicBezTo>
                    <a:pt x="846772" y="1163473"/>
                    <a:pt x="1039939" y="1141946"/>
                    <a:pt x="1214057" y="1075271"/>
                  </a:cubicBezTo>
                  <a:cubicBezTo>
                    <a:pt x="1369124" y="1015645"/>
                    <a:pt x="1513808" y="924586"/>
                    <a:pt x="1641539" y="804952"/>
                  </a:cubicBezTo>
                  <a:cubicBezTo>
                    <a:pt x="1868138" y="591687"/>
                    <a:pt x="2059019" y="363659"/>
                    <a:pt x="2306479" y="206306"/>
                  </a:cubicBezTo>
                  <a:cubicBezTo>
                    <a:pt x="2391061" y="152299"/>
                    <a:pt x="2484120" y="107341"/>
                    <a:pt x="2585942" y="72098"/>
                  </a:cubicBezTo>
                  <a:cubicBezTo>
                    <a:pt x="2915603" y="-42011"/>
                    <a:pt x="3292031" y="-32486"/>
                    <a:pt x="3558064" y="186589"/>
                  </a:cubicBezTo>
                  <a:cubicBezTo>
                    <a:pt x="3728085" y="326606"/>
                    <a:pt x="3845719" y="528536"/>
                    <a:pt x="3963067" y="735038"/>
                  </a:cubicBezTo>
                  <a:cubicBezTo>
                    <a:pt x="4018693" y="833051"/>
                    <a:pt x="4074414" y="926872"/>
                    <a:pt x="4133565" y="1011835"/>
                  </a:cubicBezTo>
                  <a:cubicBezTo>
                    <a:pt x="4331685" y="1296537"/>
                    <a:pt x="4597337" y="1406551"/>
                    <a:pt x="4934522" y="1450652"/>
                  </a:cubicBezTo>
                  <a:cubicBezTo>
                    <a:pt x="5194554" y="1484751"/>
                    <a:pt x="5435251" y="1260533"/>
                    <a:pt x="5681853" y="1139470"/>
                  </a:cubicBezTo>
                  <a:cubicBezTo>
                    <a:pt x="5992368" y="987260"/>
                    <a:pt x="6348413" y="962305"/>
                    <a:pt x="6667119" y="1076129"/>
                  </a:cubicBezTo>
                  <a:cubicBezTo>
                    <a:pt x="6850190" y="1141565"/>
                    <a:pt x="6968681" y="1356545"/>
                    <a:pt x="7161752" y="1422648"/>
                  </a:cubicBezTo>
                  <a:cubicBezTo>
                    <a:pt x="7265385" y="1457795"/>
                    <a:pt x="7369302" y="1445127"/>
                    <a:pt x="7470648" y="1433507"/>
                  </a:cubicBezTo>
                  <a:cubicBezTo>
                    <a:pt x="7694295" y="1407884"/>
                    <a:pt x="7834027" y="1552188"/>
                    <a:pt x="8041957" y="1506563"/>
                  </a:cubicBezTo>
                  <a:cubicBezTo>
                    <a:pt x="8095393" y="1494657"/>
                    <a:pt x="8145685" y="1464558"/>
                    <a:pt x="8198072" y="1441317"/>
                  </a:cubicBezTo>
                  <a:cubicBezTo>
                    <a:pt x="8252556" y="1417124"/>
                    <a:pt x="8338090" y="1407503"/>
                    <a:pt x="8347996" y="143503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6" name="Freeform: Shape 125">
              <a:extLst>
                <a:ext uri="{FF2B5EF4-FFF2-40B4-BE49-F238E27FC236}">
                  <a16:creationId xmlns:a16="http://schemas.microsoft.com/office/drawing/2014/main" id="{A52C31DA-FADD-493B-8029-4499EB311C4E}"/>
                </a:ext>
              </a:extLst>
            </p:cNvPr>
            <p:cNvSpPr/>
            <p:nvPr/>
          </p:nvSpPr>
          <p:spPr>
            <a:xfrm>
              <a:off x="3234178" y="6660501"/>
              <a:ext cx="8343900" cy="1466850"/>
            </a:xfrm>
            <a:custGeom>
              <a:avLst/>
              <a:gdLst>
                <a:gd name="connsiteX0" fmla="*/ 0 w 8343900"/>
                <a:gd name="connsiteY0" fmla="*/ 832150 h 1466850"/>
                <a:gd name="connsiteX1" fmla="*/ 671322 w 8343900"/>
                <a:gd name="connsiteY1" fmla="*/ 1180479 h 1466850"/>
                <a:gd name="connsiteX2" fmla="*/ 1212342 w 8343900"/>
                <a:gd name="connsiteY2" fmla="*/ 1094182 h 1466850"/>
                <a:gd name="connsiteX3" fmla="*/ 1633823 w 8343900"/>
                <a:gd name="connsiteY3" fmla="*/ 821291 h 1466850"/>
                <a:gd name="connsiteX4" fmla="*/ 2297716 w 8343900"/>
                <a:gd name="connsiteY4" fmla="*/ 232646 h 1466850"/>
                <a:gd name="connsiteX5" fmla="*/ 2571274 w 8343900"/>
                <a:gd name="connsiteY5" fmla="*/ 91676 h 1466850"/>
                <a:gd name="connsiteX6" fmla="*/ 3543872 w 8343900"/>
                <a:gd name="connsiteY6" fmla="*/ 157970 h 1466850"/>
                <a:gd name="connsiteX7" fmla="*/ 3967448 w 8343900"/>
                <a:gd name="connsiteY7" fmla="*/ 694704 h 1466850"/>
                <a:gd name="connsiteX8" fmla="*/ 4137755 w 8343900"/>
                <a:gd name="connsiteY8" fmla="*/ 972262 h 1466850"/>
                <a:gd name="connsiteX9" fmla="*/ 4924045 w 8343900"/>
                <a:gd name="connsiteY9" fmla="*/ 1462419 h 1466850"/>
                <a:gd name="connsiteX10" fmla="*/ 5735955 w 8343900"/>
                <a:gd name="connsiteY10" fmla="*/ 1129044 h 1466850"/>
                <a:gd name="connsiteX11" fmla="*/ 6804851 w 8343900"/>
                <a:gd name="connsiteY11" fmla="*/ 1061512 h 1466850"/>
                <a:gd name="connsiteX12" fmla="*/ 7266051 w 8343900"/>
                <a:gd name="connsiteY12" fmla="*/ 1366312 h 1466850"/>
                <a:gd name="connsiteX13" fmla="*/ 7546848 w 8343900"/>
                <a:gd name="connsiteY13" fmla="*/ 1397839 h 1466850"/>
                <a:gd name="connsiteX14" fmla="*/ 8070057 w 8343900"/>
                <a:gd name="connsiteY14" fmla="*/ 1459371 h 1466850"/>
                <a:gd name="connsiteX15" fmla="*/ 8211789 w 8343900"/>
                <a:gd name="connsiteY15" fmla="*/ 1397649 h 1466850"/>
                <a:gd name="connsiteX16" fmla="*/ 8349615 w 8343900"/>
                <a:gd name="connsiteY16" fmla="*/ 1370503 h 146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466850">
                  <a:moveTo>
                    <a:pt x="0" y="832150"/>
                  </a:moveTo>
                  <a:cubicBezTo>
                    <a:pt x="172022" y="1046367"/>
                    <a:pt x="413576" y="1158381"/>
                    <a:pt x="671322" y="1180479"/>
                  </a:cubicBezTo>
                  <a:cubicBezTo>
                    <a:pt x="851154" y="1195910"/>
                    <a:pt x="1041749" y="1165906"/>
                    <a:pt x="1212342" y="1094182"/>
                  </a:cubicBezTo>
                  <a:cubicBezTo>
                    <a:pt x="1364456" y="1029984"/>
                    <a:pt x="1506093" y="937306"/>
                    <a:pt x="1633823" y="821291"/>
                  </a:cubicBezTo>
                  <a:cubicBezTo>
                    <a:pt x="1859185" y="615742"/>
                    <a:pt x="2054542" y="393238"/>
                    <a:pt x="2297716" y="232646"/>
                  </a:cubicBezTo>
                  <a:cubicBezTo>
                    <a:pt x="2381250" y="177306"/>
                    <a:pt x="2472595" y="129967"/>
                    <a:pt x="2571274" y="91676"/>
                  </a:cubicBezTo>
                  <a:cubicBezTo>
                    <a:pt x="2897219" y="-35006"/>
                    <a:pt x="3268123" y="-45865"/>
                    <a:pt x="3543872" y="157970"/>
                  </a:cubicBezTo>
                  <a:cubicBezTo>
                    <a:pt x="3722085" y="289796"/>
                    <a:pt x="3846576" y="488678"/>
                    <a:pt x="3967448" y="694704"/>
                  </a:cubicBezTo>
                  <a:cubicBezTo>
                    <a:pt x="4023646" y="791383"/>
                    <a:pt x="4079653" y="885394"/>
                    <a:pt x="4137755" y="972262"/>
                  </a:cubicBezTo>
                  <a:cubicBezTo>
                    <a:pt x="4331970" y="1259822"/>
                    <a:pt x="4592669" y="1415365"/>
                    <a:pt x="4924045" y="1462419"/>
                  </a:cubicBezTo>
                  <a:cubicBezTo>
                    <a:pt x="5207889" y="1502710"/>
                    <a:pt x="5468589" y="1261346"/>
                    <a:pt x="5735955" y="1129044"/>
                  </a:cubicBezTo>
                  <a:cubicBezTo>
                    <a:pt x="6071807" y="962928"/>
                    <a:pt x="6459189" y="938544"/>
                    <a:pt x="6804851" y="1061512"/>
                  </a:cubicBezTo>
                  <a:cubicBezTo>
                    <a:pt x="6970967" y="1120567"/>
                    <a:pt x="7090220" y="1300018"/>
                    <a:pt x="7266051" y="1366312"/>
                  </a:cubicBezTo>
                  <a:cubicBezTo>
                    <a:pt x="7359968" y="1401364"/>
                    <a:pt x="7454265" y="1400602"/>
                    <a:pt x="7546848" y="1397839"/>
                  </a:cubicBezTo>
                  <a:cubicBezTo>
                    <a:pt x="7746111" y="1391934"/>
                    <a:pt x="7883081" y="1504901"/>
                    <a:pt x="8070057" y="1459371"/>
                  </a:cubicBezTo>
                  <a:cubicBezTo>
                    <a:pt x="8118444" y="1447465"/>
                    <a:pt x="8164354" y="1420604"/>
                    <a:pt x="8211789" y="1397649"/>
                  </a:cubicBezTo>
                  <a:cubicBezTo>
                    <a:pt x="8261128" y="1373646"/>
                    <a:pt x="8333804" y="1358977"/>
                    <a:pt x="8349615" y="137050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7" name="Freeform: Shape 126">
              <a:extLst>
                <a:ext uri="{FF2B5EF4-FFF2-40B4-BE49-F238E27FC236}">
                  <a16:creationId xmlns:a16="http://schemas.microsoft.com/office/drawing/2014/main" id="{0EC44BAD-4F85-4EF3-86D4-B3F27F0A7642}"/>
                </a:ext>
              </a:extLst>
            </p:cNvPr>
            <p:cNvSpPr/>
            <p:nvPr/>
          </p:nvSpPr>
          <p:spPr>
            <a:xfrm>
              <a:off x="3250561" y="6705015"/>
              <a:ext cx="8343900" cy="1476375"/>
            </a:xfrm>
            <a:custGeom>
              <a:avLst/>
              <a:gdLst>
                <a:gd name="connsiteX0" fmla="*/ 0 w 8343900"/>
                <a:gd name="connsiteY0" fmla="*/ 901554 h 1476375"/>
                <a:gd name="connsiteX1" fmla="*/ 675703 w 8343900"/>
                <a:gd name="connsiteY1" fmla="*/ 1224642 h 1476375"/>
                <a:gd name="connsiteX2" fmla="*/ 1210532 w 8343900"/>
                <a:gd name="connsiteY2" fmla="*/ 1115962 h 1476375"/>
                <a:gd name="connsiteX3" fmla="*/ 1626013 w 8343900"/>
                <a:gd name="connsiteY3" fmla="*/ 840499 h 1476375"/>
                <a:gd name="connsiteX4" fmla="*/ 2288762 w 8343900"/>
                <a:gd name="connsiteY4" fmla="*/ 261950 h 1476375"/>
                <a:gd name="connsiteX5" fmla="*/ 2556320 w 8343900"/>
                <a:gd name="connsiteY5" fmla="*/ 114122 h 1476375"/>
                <a:gd name="connsiteX6" fmla="*/ 3529298 w 8343900"/>
                <a:gd name="connsiteY6" fmla="*/ 132220 h 1476375"/>
                <a:gd name="connsiteX7" fmla="*/ 3971449 w 8343900"/>
                <a:gd name="connsiteY7" fmla="*/ 657238 h 1476375"/>
                <a:gd name="connsiteX8" fmla="*/ 4141660 w 8343900"/>
                <a:gd name="connsiteY8" fmla="*/ 935654 h 1476375"/>
                <a:gd name="connsiteX9" fmla="*/ 4913186 w 8343900"/>
                <a:gd name="connsiteY9" fmla="*/ 1477055 h 1476375"/>
                <a:gd name="connsiteX10" fmla="*/ 5789772 w 8343900"/>
                <a:gd name="connsiteY10" fmla="*/ 1121486 h 1476375"/>
                <a:gd name="connsiteX11" fmla="*/ 6942392 w 8343900"/>
                <a:gd name="connsiteY11" fmla="*/ 1049668 h 1476375"/>
                <a:gd name="connsiteX12" fmla="*/ 7370159 w 8343900"/>
                <a:gd name="connsiteY12" fmla="*/ 1312653 h 1476375"/>
                <a:gd name="connsiteX13" fmla="*/ 7622858 w 8343900"/>
                <a:gd name="connsiteY13" fmla="*/ 1364850 h 1476375"/>
                <a:gd name="connsiteX14" fmla="*/ 8098060 w 8343900"/>
                <a:gd name="connsiteY14" fmla="*/ 1414952 h 1476375"/>
                <a:gd name="connsiteX15" fmla="*/ 8225409 w 8343900"/>
                <a:gd name="connsiteY15" fmla="*/ 1356659 h 1476375"/>
                <a:gd name="connsiteX16" fmla="*/ 8351044 w 8343900"/>
                <a:gd name="connsiteY16" fmla="*/ 1308557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476375">
                  <a:moveTo>
                    <a:pt x="0" y="901554"/>
                  </a:moveTo>
                  <a:cubicBezTo>
                    <a:pt x="170974" y="1114724"/>
                    <a:pt x="416814" y="1215689"/>
                    <a:pt x="675703" y="1224642"/>
                  </a:cubicBezTo>
                  <a:cubicBezTo>
                    <a:pt x="855536" y="1231500"/>
                    <a:pt x="1043559" y="1192733"/>
                    <a:pt x="1210532" y="1115962"/>
                  </a:cubicBezTo>
                  <a:cubicBezTo>
                    <a:pt x="1359694" y="1047191"/>
                    <a:pt x="1498187" y="952894"/>
                    <a:pt x="1626013" y="840499"/>
                  </a:cubicBezTo>
                  <a:cubicBezTo>
                    <a:pt x="1850231" y="642665"/>
                    <a:pt x="2049971" y="425590"/>
                    <a:pt x="2288762" y="261950"/>
                  </a:cubicBezTo>
                  <a:cubicBezTo>
                    <a:pt x="2371249" y="205277"/>
                    <a:pt x="2460879" y="155461"/>
                    <a:pt x="2556320" y="114122"/>
                  </a:cubicBezTo>
                  <a:cubicBezTo>
                    <a:pt x="2878455" y="-25419"/>
                    <a:pt x="3244120" y="-56566"/>
                    <a:pt x="3529298" y="132220"/>
                  </a:cubicBezTo>
                  <a:cubicBezTo>
                    <a:pt x="3715798" y="255664"/>
                    <a:pt x="3847433" y="451403"/>
                    <a:pt x="3971449" y="657238"/>
                  </a:cubicBezTo>
                  <a:cubicBezTo>
                    <a:pt x="4028503" y="752488"/>
                    <a:pt x="4084225" y="846976"/>
                    <a:pt x="4141660" y="935654"/>
                  </a:cubicBezTo>
                  <a:cubicBezTo>
                    <a:pt x="4331304" y="1226452"/>
                    <a:pt x="4585907" y="1429715"/>
                    <a:pt x="4913186" y="1477055"/>
                  </a:cubicBezTo>
                  <a:cubicBezTo>
                    <a:pt x="5221320" y="1521632"/>
                    <a:pt x="5501640" y="1265028"/>
                    <a:pt x="5789772" y="1121486"/>
                  </a:cubicBezTo>
                  <a:cubicBezTo>
                    <a:pt x="6150959" y="941559"/>
                    <a:pt x="6569679" y="917747"/>
                    <a:pt x="6942392" y="1049668"/>
                  </a:cubicBezTo>
                  <a:cubicBezTo>
                    <a:pt x="7091458" y="1102436"/>
                    <a:pt x="7211473" y="1246359"/>
                    <a:pt x="7370159" y="1312653"/>
                  </a:cubicBezTo>
                  <a:cubicBezTo>
                    <a:pt x="7454455" y="1347610"/>
                    <a:pt x="7539038" y="1358468"/>
                    <a:pt x="7622858" y="1364850"/>
                  </a:cubicBezTo>
                  <a:cubicBezTo>
                    <a:pt x="7797737" y="1378185"/>
                    <a:pt x="7931944" y="1460291"/>
                    <a:pt x="8098060" y="1414952"/>
                  </a:cubicBezTo>
                  <a:cubicBezTo>
                    <a:pt x="8141399" y="1402950"/>
                    <a:pt x="8182928" y="1379519"/>
                    <a:pt x="8225409" y="1356659"/>
                  </a:cubicBezTo>
                  <a:cubicBezTo>
                    <a:pt x="8269700" y="1332846"/>
                    <a:pt x="8329422" y="1313129"/>
                    <a:pt x="8351044" y="1308557"/>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8" name="Freeform: Shape 127">
              <a:extLst>
                <a:ext uri="{FF2B5EF4-FFF2-40B4-BE49-F238E27FC236}">
                  <a16:creationId xmlns:a16="http://schemas.microsoft.com/office/drawing/2014/main" id="{E85993B0-C499-43D3-B54C-40879A395110}"/>
                </a:ext>
              </a:extLst>
            </p:cNvPr>
            <p:cNvSpPr/>
            <p:nvPr/>
          </p:nvSpPr>
          <p:spPr>
            <a:xfrm>
              <a:off x="3266849" y="6746695"/>
              <a:ext cx="8343900" cy="1495425"/>
            </a:xfrm>
            <a:custGeom>
              <a:avLst/>
              <a:gdLst>
                <a:gd name="connsiteX0" fmla="*/ 0 w 8343900"/>
                <a:gd name="connsiteY0" fmla="*/ 973889 h 1495425"/>
                <a:gd name="connsiteX1" fmla="*/ 680085 w 8343900"/>
                <a:gd name="connsiteY1" fmla="*/ 1271736 h 1495425"/>
                <a:gd name="connsiteX2" fmla="*/ 1208818 w 8343900"/>
                <a:gd name="connsiteY2" fmla="*/ 1140672 h 1495425"/>
                <a:gd name="connsiteX3" fmla="*/ 1618298 w 8343900"/>
                <a:gd name="connsiteY3" fmla="*/ 862637 h 1495425"/>
                <a:gd name="connsiteX4" fmla="*/ 2279904 w 8343900"/>
                <a:gd name="connsiteY4" fmla="*/ 294090 h 1495425"/>
                <a:gd name="connsiteX5" fmla="*/ 2541461 w 8343900"/>
                <a:gd name="connsiteY5" fmla="*/ 139404 h 1495425"/>
                <a:gd name="connsiteX6" fmla="*/ 3514916 w 8343900"/>
                <a:gd name="connsiteY6" fmla="*/ 109305 h 1495425"/>
                <a:gd name="connsiteX7" fmla="*/ 3975640 w 8343900"/>
                <a:gd name="connsiteY7" fmla="*/ 622512 h 1495425"/>
                <a:gd name="connsiteX8" fmla="*/ 4145756 w 8343900"/>
                <a:gd name="connsiteY8" fmla="*/ 901690 h 1495425"/>
                <a:gd name="connsiteX9" fmla="*/ 4902613 w 8343900"/>
                <a:gd name="connsiteY9" fmla="*/ 1494335 h 1495425"/>
                <a:gd name="connsiteX10" fmla="*/ 5843778 w 8343900"/>
                <a:gd name="connsiteY10" fmla="*/ 1116574 h 1495425"/>
                <a:gd name="connsiteX11" fmla="*/ 7080028 w 8343900"/>
                <a:gd name="connsiteY11" fmla="*/ 1040469 h 1495425"/>
                <a:gd name="connsiteX12" fmla="*/ 7474363 w 8343900"/>
                <a:gd name="connsiteY12" fmla="*/ 1261735 h 1495425"/>
                <a:gd name="connsiteX13" fmla="*/ 7698962 w 8343900"/>
                <a:gd name="connsiteY13" fmla="*/ 1334601 h 1495425"/>
                <a:gd name="connsiteX14" fmla="*/ 8126064 w 8343900"/>
                <a:gd name="connsiteY14" fmla="*/ 1373272 h 1495425"/>
                <a:gd name="connsiteX15" fmla="*/ 8239030 w 8343900"/>
                <a:gd name="connsiteY15" fmla="*/ 1318504 h 1495425"/>
                <a:gd name="connsiteX16" fmla="*/ 8352568 w 8343900"/>
                <a:gd name="connsiteY16" fmla="*/ 1249543 h 1495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495425">
                  <a:moveTo>
                    <a:pt x="0" y="973889"/>
                  </a:moveTo>
                  <a:cubicBezTo>
                    <a:pt x="169831" y="1186011"/>
                    <a:pt x="420148" y="1275260"/>
                    <a:pt x="680085" y="1271736"/>
                  </a:cubicBezTo>
                  <a:cubicBezTo>
                    <a:pt x="859917" y="1269640"/>
                    <a:pt x="1045369" y="1222492"/>
                    <a:pt x="1208818" y="1140672"/>
                  </a:cubicBezTo>
                  <a:cubicBezTo>
                    <a:pt x="1355027" y="1067329"/>
                    <a:pt x="1490472" y="971508"/>
                    <a:pt x="1618298" y="862637"/>
                  </a:cubicBezTo>
                  <a:cubicBezTo>
                    <a:pt x="1841278" y="672518"/>
                    <a:pt x="2045494" y="460873"/>
                    <a:pt x="2279904" y="294090"/>
                  </a:cubicBezTo>
                  <a:cubicBezTo>
                    <a:pt x="2361343" y="236083"/>
                    <a:pt x="2449163" y="183790"/>
                    <a:pt x="2541461" y="139404"/>
                  </a:cubicBezTo>
                  <a:cubicBezTo>
                    <a:pt x="2859596" y="-13282"/>
                    <a:pt x="3220212" y="-64622"/>
                    <a:pt x="3514916" y="109305"/>
                  </a:cubicBezTo>
                  <a:cubicBezTo>
                    <a:pt x="3709607" y="224176"/>
                    <a:pt x="3848481" y="417058"/>
                    <a:pt x="3975640" y="622512"/>
                  </a:cubicBezTo>
                  <a:cubicBezTo>
                    <a:pt x="4033457" y="716238"/>
                    <a:pt x="4089083" y="811202"/>
                    <a:pt x="4145756" y="901690"/>
                  </a:cubicBezTo>
                  <a:cubicBezTo>
                    <a:pt x="4330827" y="1195726"/>
                    <a:pt x="4575524" y="1465474"/>
                    <a:pt x="4902613" y="1494335"/>
                  </a:cubicBezTo>
                  <a:cubicBezTo>
                    <a:pt x="5237512" y="1523863"/>
                    <a:pt x="5534883" y="1271450"/>
                    <a:pt x="5843778" y="1116574"/>
                  </a:cubicBezTo>
                  <a:cubicBezTo>
                    <a:pt x="6230398" y="922835"/>
                    <a:pt x="6679978" y="900547"/>
                    <a:pt x="7080028" y="1040469"/>
                  </a:cubicBezTo>
                  <a:cubicBezTo>
                    <a:pt x="7212044" y="1087141"/>
                    <a:pt x="7332917" y="1195345"/>
                    <a:pt x="7474363" y="1261735"/>
                  </a:cubicBezTo>
                  <a:cubicBezTo>
                    <a:pt x="7548944" y="1296596"/>
                    <a:pt x="7623905" y="1318789"/>
                    <a:pt x="7698962" y="1334601"/>
                  </a:cubicBezTo>
                  <a:cubicBezTo>
                    <a:pt x="7849648" y="1366414"/>
                    <a:pt x="7980998" y="1418421"/>
                    <a:pt x="8126064" y="1373272"/>
                  </a:cubicBezTo>
                  <a:cubicBezTo>
                    <a:pt x="8164259" y="1361271"/>
                    <a:pt x="8201501" y="1341078"/>
                    <a:pt x="8239030" y="1318504"/>
                  </a:cubicBezTo>
                  <a:cubicBezTo>
                    <a:pt x="8278273" y="1294786"/>
                    <a:pt x="8325041" y="1270117"/>
                    <a:pt x="8352568" y="124954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9" name="Freeform: Shape 128">
              <a:extLst>
                <a:ext uri="{FF2B5EF4-FFF2-40B4-BE49-F238E27FC236}">
                  <a16:creationId xmlns:a16="http://schemas.microsoft.com/office/drawing/2014/main" id="{15C90A5D-583C-4D32-BEFA-94068C43FD80}"/>
                </a:ext>
              </a:extLst>
            </p:cNvPr>
            <p:cNvSpPr/>
            <p:nvPr/>
          </p:nvSpPr>
          <p:spPr>
            <a:xfrm>
              <a:off x="3283136" y="6785729"/>
              <a:ext cx="8353425" cy="1514475"/>
            </a:xfrm>
            <a:custGeom>
              <a:avLst/>
              <a:gdLst>
                <a:gd name="connsiteX0" fmla="*/ 0 w 8353425"/>
                <a:gd name="connsiteY0" fmla="*/ 1048869 h 1514475"/>
                <a:gd name="connsiteX1" fmla="*/ 1207103 w 8353425"/>
                <a:gd name="connsiteY1" fmla="*/ 1168027 h 1514475"/>
                <a:gd name="connsiteX2" fmla="*/ 2271141 w 8353425"/>
                <a:gd name="connsiteY2" fmla="*/ 328875 h 1514475"/>
                <a:gd name="connsiteX3" fmla="*/ 3500628 w 8353425"/>
                <a:gd name="connsiteY3" fmla="*/ 89130 h 1514475"/>
                <a:gd name="connsiteX4" fmla="*/ 4150042 w 8353425"/>
                <a:gd name="connsiteY4" fmla="*/ 870561 h 1514475"/>
                <a:gd name="connsiteX5" fmla="*/ 4892231 w 8353425"/>
                <a:gd name="connsiteY5" fmla="*/ 1514451 h 1514475"/>
                <a:gd name="connsiteX6" fmla="*/ 5898071 w 8353425"/>
                <a:gd name="connsiteY6" fmla="*/ 1114497 h 1514475"/>
                <a:gd name="connsiteX7" fmla="*/ 7218045 w 8353425"/>
                <a:gd name="connsiteY7" fmla="*/ 1034105 h 1514475"/>
                <a:gd name="connsiteX8" fmla="*/ 8354473 w 8353425"/>
                <a:gd name="connsiteY8" fmla="*/ 1193173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53425" h="1514475">
                  <a:moveTo>
                    <a:pt x="0" y="1048869"/>
                  </a:moveTo>
                  <a:cubicBezTo>
                    <a:pt x="285083" y="1405390"/>
                    <a:pt x="815435" y="1381197"/>
                    <a:pt x="1207103" y="1168027"/>
                  </a:cubicBezTo>
                  <a:cubicBezTo>
                    <a:pt x="1598771" y="954858"/>
                    <a:pt x="1908238" y="597003"/>
                    <a:pt x="2271141" y="328875"/>
                  </a:cubicBezTo>
                  <a:cubicBezTo>
                    <a:pt x="2634044" y="60746"/>
                    <a:pt x="3109817" y="-115467"/>
                    <a:pt x="3500628" y="89130"/>
                  </a:cubicBezTo>
                  <a:cubicBezTo>
                    <a:pt x="3794951" y="243149"/>
                    <a:pt x="3969449" y="573191"/>
                    <a:pt x="4150042" y="870561"/>
                  </a:cubicBezTo>
                  <a:cubicBezTo>
                    <a:pt x="4330541" y="1167932"/>
                    <a:pt x="4567333" y="1471303"/>
                    <a:pt x="4892231" y="1514451"/>
                  </a:cubicBezTo>
                  <a:cubicBezTo>
                    <a:pt x="5250275" y="1562076"/>
                    <a:pt x="5568411" y="1280613"/>
                    <a:pt x="5898071" y="1114497"/>
                  </a:cubicBezTo>
                  <a:cubicBezTo>
                    <a:pt x="6310027" y="906851"/>
                    <a:pt x="6791039" y="885039"/>
                    <a:pt x="7218045" y="1034105"/>
                  </a:cubicBezTo>
                  <a:cubicBezTo>
                    <a:pt x="7573042" y="1158026"/>
                    <a:pt x="7990809" y="1593033"/>
                    <a:pt x="8354473" y="119317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0" name="Freeform: Shape 129">
              <a:extLst>
                <a:ext uri="{FF2B5EF4-FFF2-40B4-BE49-F238E27FC236}">
                  <a16:creationId xmlns:a16="http://schemas.microsoft.com/office/drawing/2014/main" id="{22741A67-7FD6-4210-91BD-D290D7BDF21F}"/>
                </a:ext>
              </a:extLst>
            </p:cNvPr>
            <p:cNvSpPr/>
            <p:nvPr/>
          </p:nvSpPr>
          <p:spPr>
            <a:xfrm>
              <a:off x="3294376" y="6896102"/>
              <a:ext cx="8362950" cy="1381125"/>
            </a:xfrm>
            <a:custGeom>
              <a:avLst/>
              <a:gdLst>
                <a:gd name="connsiteX0" fmla="*/ 0 w 8362950"/>
                <a:gd name="connsiteY0" fmla="*/ 1005838 h 1381125"/>
                <a:gd name="connsiteX1" fmla="*/ 1311307 w 8362950"/>
                <a:gd name="connsiteY1" fmla="*/ 1112423 h 1381125"/>
                <a:gd name="connsiteX2" fmla="*/ 2340674 w 8362950"/>
                <a:gd name="connsiteY2" fmla="*/ 295845 h 1381125"/>
                <a:gd name="connsiteX3" fmla="*/ 3558635 w 8362950"/>
                <a:gd name="connsiteY3" fmla="*/ 104678 h 1381125"/>
                <a:gd name="connsiteX4" fmla="*/ 4224719 w 8362950"/>
                <a:gd name="connsiteY4" fmla="*/ 851628 h 1381125"/>
                <a:gd name="connsiteX5" fmla="*/ 4965859 w 8362950"/>
                <a:gd name="connsiteY5" fmla="*/ 1383028 h 1381125"/>
                <a:gd name="connsiteX6" fmla="*/ 5949887 w 8362950"/>
                <a:gd name="connsiteY6" fmla="*/ 971929 h 1381125"/>
                <a:gd name="connsiteX7" fmla="*/ 7227570 w 8362950"/>
                <a:gd name="connsiteY7" fmla="*/ 920780 h 1381125"/>
                <a:gd name="connsiteX8" fmla="*/ 8363998 w 8362950"/>
                <a:gd name="connsiteY8" fmla="*/ 1073656 h 138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2950" h="1381125">
                  <a:moveTo>
                    <a:pt x="0" y="1005838"/>
                  </a:moveTo>
                  <a:cubicBezTo>
                    <a:pt x="319373" y="1381599"/>
                    <a:pt x="891921" y="1354263"/>
                    <a:pt x="1311307" y="1112423"/>
                  </a:cubicBezTo>
                  <a:cubicBezTo>
                    <a:pt x="1685735" y="896491"/>
                    <a:pt x="1986248" y="551019"/>
                    <a:pt x="2340674" y="295845"/>
                  </a:cubicBezTo>
                  <a:cubicBezTo>
                    <a:pt x="2705672" y="32954"/>
                    <a:pt x="3177731" y="-110873"/>
                    <a:pt x="3558635" y="104678"/>
                  </a:cubicBezTo>
                  <a:cubicBezTo>
                    <a:pt x="3848005" y="269936"/>
                    <a:pt x="4028028" y="591024"/>
                    <a:pt x="4224719" y="851628"/>
                  </a:cubicBezTo>
                  <a:cubicBezTo>
                    <a:pt x="4419410" y="1109661"/>
                    <a:pt x="4650867" y="1364264"/>
                    <a:pt x="4965859" y="1383028"/>
                  </a:cubicBezTo>
                  <a:cubicBezTo>
                    <a:pt x="5311140" y="1403602"/>
                    <a:pt x="5623084" y="1128139"/>
                    <a:pt x="5949887" y="971929"/>
                  </a:cubicBezTo>
                  <a:cubicBezTo>
                    <a:pt x="6351842" y="779810"/>
                    <a:pt x="6814947" y="772285"/>
                    <a:pt x="7227570" y="920780"/>
                  </a:cubicBezTo>
                  <a:cubicBezTo>
                    <a:pt x="7572947" y="1045462"/>
                    <a:pt x="8023384" y="1495232"/>
                    <a:pt x="8363998" y="107365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1" name="Freeform: Shape 130">
              <a:extLst>
                <a:ext uri="{FF2B5EF4-FFF2-40B4-BE49-F238E27FC236}">
                  <a16:creationId xmlns:a16="http://schemas.microsoft.com/office/drawing/2014/main" id="{2BBAB11E-DF05-43BA-B869-4C26AA53DB1A}"/>
                </a:ext>
              </a:extLst>
            </p:cNvPr>
            <p:cNvSpPr/>
            <p:nvPr/>
          </p:nvSpPr>
          <p:spPr>
            <a:xfrm>
              <a:off x="3305615" y="7003645"/>
              <a:ext cx="8372475" cy="1257300"/>
            </a:xfrm>
            <a:custGeom>
              <a:avLst/>
              <a:gdLst>
                <a:gd name="connsiteX0" fmla="*/ 0 w 8372475"/>
                <a:gd name="connsiteY0" fmla="*/ 965637 h 1257300"/>
                <a:gd name="connsiteX1" fmla="*/ 1415606 w 8372475"/>
                <a:gd name="connsiteY1" fmla="*/ 1059649 h 1257300"/>
                <a:gd name="connsiteX2" fmla="*/ 2410397 w 8372475"/>
                <a:gd name="connsiteY2" fmla="*/ 265549 h 1257300"/>
                <a:gd name="connsiteX3" fmla="*/ 3616833 w 8372475"/>
                <a:gd name="connsiteY3" fmla="*/ 122960 h 1257300"/>
                <a:gd name="connsiteX4" fmla="*/ 4299585 w 8372475"/>
                <a:gd name="connsiteY4" fmla="*/ 835526 h 1257300"/>
                <a:gd name="connsiteX5" fmla="*/ 5039678 w 8372475"/>
                <a:gd name="connsiteY5" fmla="*/ 1254435 h 1257300"/>
                <a:gd name="connsiteX6" fmla="*/ 6001893 w 8372475"/>
                <a:gd name="connsiteY6" fmla="*/ 832192 h 1257300"/>
                <a:gd name="connsiteX7" fmla="*/ 7237190 w 8372475"/>
                <a:gd name="connsiteY7" fmla="*/ 810189 h 1257300"/>
                <a:gd name="connsiteX8" fmla="*/ 8373618 w 8372475"/>
                <a:gd name="connsiteY8" fmla="*/ 956969 h 125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72475" h="1257300">
                  <a:moveTo>
                    <a:pt x="0" y="965637"/>
                  </a:moveTo>
                  <a:cubicBezTo>
                    <a:pt x="353663" y="1360639"/>
                    <a:pt x="968597" y="1330921"/>
                    <a:pt x="1415606" y="1059649"/>
                  </a:cubicBezTo>
                  <a:cubicBezTo>
                    <a:pt x="1773555" y="842383"/>
                    <a:pt x="2064639" y="508151"/>
                    <a:pt x="2410397" y="265549"/>
                  </a:cubicBezTo>
                  <a:cubicBezTo>
                    <a:pt x="2777681" y="7993"/>
                    <a:pt x="3246691" y="-104973"/>
                    <a:pt x="3616833" y="122960"/>
                  </a:cubicBezTo>
                  <a:cubicBezTo>
                    <a:pt x="3901916" y="298506"/>
                    <a:pt x="4085654" y="610831"/>
                    <a:pt x="4299585" y="835526"/>
                  </a:cubicBezTo>
                  <a:cubicBezTo>
                    <a:pt x="4507420" y="1053743"/>
                    <a:pt x="4734306" y="1260150"/>
                    <a:pt x="5039678" y="1254435"/>
                  </a:cubicBezTo>
                  <a:cubicBezTo>
                    <a:pt x="5372100" y="1248244"/>
                    <a:pt x="5677948" y="978305"/>
                    <a:pt x="6001893" y="832192"/>
                  </a:cubicBezTo>
                  <a:cubicBezTo>
                    <a:pt x="6393752" y="655408"/>
                    <a:pt x="6839046" y="662361"/>
                    <a:pt x="7237190" y="810189"/>
                  </a:cubicBezTo>
                  <a:cubicBezTo>
                    <a:pt x="7572851" y="935538"/>
                    <a:pt x="8056054" y="1400072"/>
                    <a:pt x="8373618" y="956969"/>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2" name="Freeform: Shape 131">
              <a:extLst>
                <a:ext uri="{FF2B5EF4-FFF2-40B4-BE49-F238E27FC236}">
                  <a16:creationId xmlns:a16="http://schemas.microsoft.com/office/drawing/2014/main" id="{58BE7F79-4D7C-4E48-AC5B-939A0A1D7499}"/>
                </a:ext>
              </a:extLst>
            </p:cNvPr>
            <p:cNvSpPr/>
            <p:nvPr/>
          </p:nvSpPr>
          <p:spPr>
            <a:xfrm>
              <a:off x="3316760" y="7109401"/>
              <a:ext cx="8382000" cy="1228725"/>
            </a:xfrm>
            <a:custGeom>
              <a:avLst/>
              <a:gdLst>
                <a:gd name="connsiteX0" fmla="*/ 0 w 8382000"/>
                <a:gd name="connsiteY0" fmla="*/ 927222 h 1228725"/>
                <a:gd name="connsiteX1" fmla="*/ 1519809 w 8382000"/>
                <a:gd name="connsiteY1" fmla="*/ 1008565 h 1228725"/>
                <a:gd name="connsiteX2" fmla="*/ 2480024 w 8382000"/>
                <a:gd name="connsiteY2" fmla="*/ 237040 h 1228725"/>
                <a:gd name="connsiteX3" fmla="*/ 3675031 w 8382000"/>
                <a:gd name="connsiteY3" fmla="*/ 143124 h 1228725"/>
                <a:gd name="connsiteX4" fmla="*/ 4374547 w 8382000"/>
                <a:gd name="connsiteY4" fmla="*/ 821209 h 1228725"/>
                <a:gd name="connsiteX5" fmla="*/ 5113591 w 8382000"/>
                <a:gd name="connsiteY5" fmla="*/ 1127628 h 1228725"/>
                <a:gd name="connsiteX6" fmla="*/ 6053995 w 8382000"/>
                <a:gd name="connsiteY6" fmla="*/ 694240 h 1228725"/>
                <a:gd name="connsiteX7" fmla="*/ 7247001 w 8382000"/>
                <a:gd name="connsiteY7" fmla="*/ 701384 h 1228725"/>
                <a:gd name="connsiteX8" fmla="*/ 8383524 w 8382000"/>
                <a:gd name="connsiteY8" fmla="*/ 842068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2000" h="1228725">
                  <a:moveTo>
                    <a:pt x="0" y="927222"/>
                  </a:moveTo>
                  <a:cubicBezTo>
                    <a:pt x="387953" y="1341464"/>
                    <a:pt x="1045559" y="1310127"/>
                    <a:pt x="1519809" y="1008565"/>
                  </a:cubicBezTo>
                  <a:cubicBezTo>
                    <a:pt x="1861757" y="791110"/>
                    <a:pt x="2142935" y="466974"/>
                    <a:pt x="2480024" y="237040"/>
                  </a:cubicBezTo>
                  <a:cubicBezTo>
                    <a:pt x="2849690" y="-15182"/>
                    <a:pt x="3314986" y="-96239"/>
                    <a:pt x="3675031" y="143124"/>
                  </a:cubicBezTo>
                  <a:cubicBezTo>
                    <a:pt x="3955447" y="329528"/>
                    <a:pt x="4141851" y="632137"/>
                    <a:pt x="4374547" y="821209"/>
                  </a:cubicBezTo>
                  <a:cubicBezTo>
                    <a:pt x="4594003" y="999517"/>
                    <a:pt x="4817745" y="1158013"/>
                    <a:pt x="5113591" y="1127628"/>
                  </a:cubicBezTo>
                  <a:cubicBezTo>
                    <a:pt x="5432965" y="1094767"/>
                    <a:pt x="5732812" y="830162"/>
                    <a:pt x="6053995" y="694240"/>
                  </a:cubicBezTo>
                  <a:cubicBezTo>
                    <a:pt x="6435567" y="532696"/>
                    <a:pt x="6863239" y="554223"/>
                    <a:pt x="7247001" y="701384"/>
                  </a:cubicBezTo>
                  <a:cubicBezTo>
                    <a:pt x="7573042" y="827495"/>
                    <a:pt x="8088916" y="1306793"/>
                    <a:pt x="8383524" y="842068"/>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3" name="Freeform: Shape 132">
              <a:extLst>
                <a:ext uri="{FF2B5EF4-FFF2-40B4-BE49-F238E27FC236}">
                  <a16:creationId xmlns:a16="http://schemas.microsoft.com/office/drawing/2014/main" id="{6E115FC4-FFEC-444D-A602-2F33F8168756}"/>
                </a:ext>
              </a:extLst>
            </p:cNvPr>
            <p:cNvSpPr/>
            <p:nvPr/>
          </p:nvSpPr>
          <p:spPr>
            <a:xfrm>
              <a:off x="3327999" y="7212857"/>
              <a:ext cx="8391525" cy="1209675"/>
            </a:xfrm>
            <a:custGeom>
              <a:avLst/>
              <a:gdLst>
                <a:gd name="connsiteX0" fmla="*/ 0 w 8391525"/>
                <a:gd name="connsiteY0" fmla="*/ 891108 h 1209675"/>
                <a:gd name="connsiteX1" fmla="*/ 1624108 w 8391525"/>
                <a:gd name="connsiteY1" fmla="*/ 959879 h 1209675"/>
                <a:gd name="connsiteX2" fmla="*/ 2549652 w 8391525"/>
                <a:gd name="connsiteY2" fmla="*/ 210833 h 1209675"/>
                <a:gd name="connsiteX3" fmla="*/ 3733133 w 8391525"/>
                <a:gd name="connsiteY3" fmla="*/ 165494 h 1209675"/>
                <a:gd name="connsiteX4" fmla="*/ 4449318 w 8391525"/>
                <a:gd name="connsiteY4" fmla="*/ 809193 h 1209675"/>
                <a:gd name="connsiteX5" fmla="*/ 5187315 w 8391525"/>
                <a:gd name="connsiteY5" fmla="*/ 1003027 h 1209675"/>
                <a:gd name="connsiteX6" fmla="*/ 6106001 w 8391525"/>
                <a:gd name="connsiteY6" fmla="*/ 558495 h 1209675"/>
                <a:gd name="connsiteX7" fmla="*/ 7256717 w 8391525"/>
                <a:gd name="connsiteY7" fmla="*/ 594785 h 1209675"/>
                <a:gd name="connsiteX8" fmla="*/ 8393239 w 8391525"/>
                <a:gd name="connsiteY8" fmla="*/ 729279 h 120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91525" h="1209675">
                  <a:moveTo>
                    <a:pt x="0" y="891108"/>
                  </a:moveTo>
                  <a:cubicBezTo>
                    <a:pt x="422243" y="1324591"/>
                    <a:pt x="1122998" y="1292587"/>
                    <a:pt x="1624108" y="959879"/>
                  </a:cubicBezTo>
                  <a:cubicBezTo>
                    <a:pt x="1950530" y="743185"/>
                    <a:pt x="2221516" y="428479"/>
                    <a:pt x="2549652" y="210833"/>
                  </a:cubicBezTo>
                  <a:cubicBezTo>
                    <a:pt x="2921794" y="-35865"/>
                    <a:pt x="3383185" y="-85109"/>
                    <a:pt x="3733133" y="165494"/>
                  </a:cubicBezTo>
                  <a:cubicBezTo>
                    <a:pt x="4008882" y="362947"/>
                    <a:pt x="4196334" y="655936"/>
                    <a:pt x="4449318" y="809193"/>
                  </a:cubicBezTo>
                  <a:cubicBezTo>
                    <a:pt x="4678680" y="948163"/>
                    <a:pt x="4900899" y="1058367"/>
                    <a:pt x="5187315" y="1003027"/>
                  </a:cubicBezTo>
                  <a:cubicBezTo>
                    <a:pt x="5493639" y="943877"/>
                    <a:pt x="5787295" y="684130"/>
                    <a:pt x="6106001" y="558495"/>
                  </a:cubicBezTo>
                  <a:cubicBezTo>
                    <a:pt x="6477286" y="412001"/>
                    <a:pt x="6887337" y="448291"/>
                    <a:pt x="7256717" y="594785"/>
                  </a:cubicBezTo>
                  <a:cubicBezTo>
                    <a:pt x="7573137" y="721563"/>
                    <a:pt x="8121682" y="1215625"/>
                    <a:pt x="8393239" y="729279"/>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4" name="Freeform: Shape 133">
              <a:extLst>
                <a:ext uri="{FF2B5EF4-FFF2-40B4-BE49-F238E27FC236}">
                  <a16:creationId xmlns:a16="http://schemas.microsoft.com/office/drawing/2014/main" id="{2CA7AE29-C063-4A4F-B655-174197B17AC7}"/>
                </a:ext>
              </a:extLst>
            </p:cNvPr>
            <p:cNvSpPr/>
            <p:nvPr/>
          </p:nvSpPr>
          <p:spPr>
            <a:xfrm>
              <a:off x="3339239" y="7314126"/>
              <a:ext cx="8401050" cy="1190625"/>
            </a:xfrm>
            <a:custGeom>
              <a:avLst/>
              <a:gdLst>
                <a:gd name="connsiteX0" fmla="*/ 0 w 8401050"/>
                <a:gd name="connsiteY0" fmla="*/ 857180 h 1190625"/>
                <a:gd name="connsiteX1" fmla="*/ 1728311 w 8401050"/>
                <a:gd name="connsiteY1" fmla="*/ 913378 h 1190625"/>
                <a:gd name="connsiteX2" fmla="*/ 2619280 w 8401050"/>
                <a:gd name="connsiteY2" fmla="*/ 186906 h 1190625"/>
                <a:gd name="connsiteX3" fmla="*/ 3791236 w 8401050"/>
                <a:gd name="connsiteY3" fmla="*/ 190145 h 1190625"/>
                <a:gd name="connsiteX4" fmla="*/ 4524090 w 8401050"/>
                <a:gd name="connsiteY4" fmla="*/ 799364 h 1190625"/>
                <a:gd name="connsiteX5" fmla="*/ 5261134 w 8401050"/>
                <a:gd name="connsiteY5" fmla="*/ 880707 h 1190625"/>
                <a:gd name="connsiteX6" fmla="*/ 6158008 w 8401050"/>
                <a:gd name="connsiteY6" fmla="*/ 425031 h 1190625"/>
                <a:gd name="connsiteX7" fmla="*/ 7266432 w 8401050"/>
                <a:gd name="connsiteY7" fmla="*/ 490563 h 1190625"/>
                <a:gd name="connsiteX8" fmla="*/ 8402955 w 8401050"/>
                <a:gd name="connsiteY8" fmla="*/ 618960 h 119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01050" h="1190625">
                  <a:moveTo>
                    <a:pt x="0" y="857180"/>
                  </a:moveTo>
                  <a:cubicBezTo>
                    <a:pt x="456438" y="1309904"/>
                    <a:pt x="1200912" y="1277995"/>
                    <a:pt x="1728311" y="913378"/>
                  </a:cubicBezTo>
                  <a:cubicBezTo>
                    <a:pt x="2039683" y="698113"/>
                    <a:pt x="2300002" y="392265"/>
                    <a:pt x="2619280" y="186906"/>
                  </a:cubicBezTo>
                  <a:cubicBezTo>
                    <a:pt x="2993993" y="-54076"/>
                    <a:pt x="3451384" y="-71507"/>
                    <a:pt x="3791236" y="190145"/>
                  </a:cubicBezTo>
                  <a:cubicBezTo>
                    <a:pt x="4062222" y="398742"/>
                    <a:pt x="4249198" y="682968"/>
                    <a:pt x="4524090" y="799364"/>
                  </a:cubicBezTo>
                  <a:cubicBezTo>
                    <a:pt x="4762024" y="900043"/>
                    <a:pt x="4984052" y="961289"/>
                    <a:pt x="5261134" y="880707"/>
                  </a:cubicBezTo>
                  <a:cubicBezTo>
                    <a:pt x="5554313" y="795458"/>
                    <a:pt x="5841873" y="540284"/>
                    <a:pt x="6158008" y="425031"/>
                  </a:cubicBezTo>
                  <a:cubicBezTo>
                    <a:pt x="6518910" y="293396"/>
                    <a:pt x="6911436" y="344640"/>
                    <a:pt x="7266432" y="490563"/>
                  </a:cubicBezTo>
                  <a:cubicBezTo>
                    <a:pt x="7573232" y="618008"/>
                    <a:pt x="8154448" y="1126928"/>
                    <a:pt x="8402955" y="61896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5" name="Freeform: Shape 134">
              <a:extLst>
                <a:ext uri="{FF2B5EF4-FFF2-40B4-BE49-F238E27FC236}">
                  <a16:creationId xmlns:a16="http://schemas.microsoft.com/office/drawing/2014/main" id="{264517ED-4899-4D67-99D4-60EF21FA79C8}"/>
                </a:ext>
              </a:extLst>
            </p:cNvPr>
            <p:cNvSpPr/>
            <p:nvPr/>
          </p:nvSpPr>
          <p:spPr>
            <a:xfrm>
              <a:off x="3350478" y="7413200"/>
              <a:ext cx="8410575" cy="1171575"/>
            </a:xfrm>
            <a:custGeom>
              <a:avLst/>
              <a:gdLst>
                <a:gd name="connsiteX0" fmla="*/ 0 w 8410575"/>
                <a:gd name="connsiteY0" fmla="*/ 825544 h 1171575"/>
                <a:gd name="connsiteX1" fmla="*/ 1832610 w 8410575"/>
                <a:gd name="connsiteY1" fmla="*/ 869168 h 1171575"/>
                <a:gd name="connsiteX2" fmla="*/ 2689003 w 8410575"/>
                <a:gd name="connsiteY2" fmla="*/ 165270 h 1171575"/>
                <a:gd name="connsiteX3" fmla="*/ 3849433 w 8410575"/>
                <a:gd name="connsiteY3" fmla="*/ 217182 h 1171575"/>
                <a:gd name="connsiteX4" fmla="*/ 4599051 w 8410575"/>
                <a:gd name="connsiteY4" fmla="*/ 792016 h 1171575"/>
                <a:gd name="connsiteX5" fmla="*/ 5335048 w 8410575"/>
                <a:gd name="connsiteY5" fmla="*/ 760869 h 1171575"/>
                <a:gd name="connsiteX6" fmla="*/ 6210110 w 8410575"/>
                <a:gd name="connsiteY6" fmla="*/ 294048 h 1171575"/>
                <a:gd name="connsiteX7" fmla="*/ 7276148 w 8410575"/>
                <a:gd name="connsiteY7" fmla="*/ 388727 h 1171575"/>
                <a:gd name="connsiteX8" fmla="*/ 8412671 w 8410575"/>
                <a:gd name="connsiteY8" fmla="*/ 510933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10575" h="1171575">
                  <a:moveTo>
                    <a:pt x="0" y="825544"/>
                  </a:moveTo>
                  <a:cubicBezTo>
                    <a:pt x="490728" y="1297507"/>
                    <a:pt x="1279398" y="1266741"/>
                    <a:pt x="1832610" y="869168"/>
                  </a:cubicBezTo>
                  <a:cubicBezTo>
                    <a:pt x="2129314" y="655903"/>
                    <a:pt x="2378869" y="358437"/>
                    <a:pt x="2689003" y="165270"/>
                  </a:cubicBezTo>
                  <a:cubicBezTo>
                    <a:pt x="3066383" y="-69807"/>
                    <a:pt x="3519488" y="-55519"/>
                    <a:pt x="3849433" y="217182"/>
                  </a:cubicBezTo>
                  <a:cubicBezTo>
                    <a:pt x="4115562" y="437019"/>
                    <a:pt x="4301204" y="714291"/>
                    <a:pt x="4599051" y="792016"/>
                  </a:cubicBezTo>
                  <a:cubicBezTo>
                    <a:pt x="4844606" y="856119"/>
                    <a:pt x="5067395" y="866882"/>
                    <a:pt x="5335048" y="760869"/>
                  </a:cubicBezTo>
                  <a:cubicBezTo>
                    <a:pt x="5615083" y="649903"/>
                    <a:pt x="5896547" y="398728"/>
                    <a:pt x="6210110" y="294048"/>
                  </a:cubicBezTo>
                  <a:cubicBezTo>
                    <a:pt x="6560439" y="177082"/>
                    <a:pt x="6935915" y="242804"/>
                    <a:pt x="7276148" y="388727"/>
                  </a:cubicBezTo>
                  <a:cubicBezTo>
                    <a:pt x="7573518" y="516267"/>
                    <a:pt x="8187214" y="1040523"/>
                    <a:pt x="8412671" y="51093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6" name="Freeform: Shape 135">
              <a:extLst>
                <a:ext uri="{FF2B5EF4-FFF2-40B4-BE49-F238E27FC236}">
                  <a16:creationId xmlns:a16="http://schemas.microsoft.com/office/drawing/2014/main" id="{4236A475-C1D0-46A1-BD46-9804650B4E2B}"/>
                </a:ext>
              </a:extLst>
            </p:cNvPr>
            <p:cNvSpPr/>
            <p:nvPr/>
          </p:nvSpPr>
          <p:spPr>
            <a:xfrm>
              <a:off x="3361718" y="7509748"/>
              <a:ext cx="8420100" cy="1152525"/>
            </a:xfrm>
            <a:custGeom>
              <a:avLst/>
              <a:gdLst>
                <a:gd name="connsiteX0" fmla="*/ 0 w 8420100"/>
                <a:gd name="connsiteY0" fmla="*/ 796337 h 1152525"/>
                <a:gd name="connsiteX1" fmla="*/ 1936813 w 8420100"/>
                <a:gd name="connsiteY1" fmla="*/ 827294 h 1152525"/>
                <a:gd name="connsiteX2" fmla="*/ 2758535 w 8420100"/>
                <a:gd name="connsiteY2" fmla="*/ 145875 h 1152525"/>
                <a:gd name="connsiteX3" fmla="*/ 3907441 w 8420100"/>
                <a:gd name="connsiteY3" fmla="*/ 246364 h 1152525"/>
                <a:gd name="connsiteX4" fmla="*/ 4673727 w 8420100"/>
                <a:gd name="connsiteY4" fmla="*/ 786717 h 1152525"/>
                <a:gd name="connsiteX5" fmla="*/ 5408676 w 8420100"/>
                <a:gd name="connsiteY5" fmla="*/ 643080 h 1152525"/>
                <a:gd name="connsiteX6" fmla="*/ 6261926 w 8420100"/>
                <a:gd name="connsiteY6" fmla="*/ 165116 h 1152525"/>
                <a:gd name="connsiteX7" fmla="*/ 7285673 w 8420100"/>
                <a:gd name="connsiteY7" fmla="*/ 288941 h 1152525"/>
                <a:gd name="connsiteX8" fmla="*/ 8422291 w 8420100"/>
                <a:gd name="connsiteY8" fmla="*/ 405050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20100" h="1152525">
                  <a:moveTo>
                    <a:pt x="0" y="796337"/>
                  </a:moveTo>
                  <a:cubicBezTo>
                    <a:pt x="525018" y="1287542"/>
                    <a:pt x="1358741" y="1258871"/>
                    <a:pt x="1936813" y="827294"/>
                  </a:cubicBezTo>
                  <a:cubicBezTo>
                    <a:pt x="2219230" y="616410"/>
                    <a:pt x="2457641" y="327231"/>
                    <a:pt x="2758535" y="145875"/>
                  </a:cubicBezTo>
                  <a:cubicBezTo>
                    <a:pt x="3138773" y="-83201"/>
                    <a:pt x="3587306" y="-37100"/>
                    <a:pt x="3907441" y="246364"/>
                  </a:cubicBezTo>
                  <a:cubicBezTo>
                    <a:pt x="4168616" y="477631"/>
                    <a:pt x="4352830" y="749855"/>
                    <a:pt x="4673727" y="786717"/>
                  </a:cubicBezTo>
                  <a:cubicBezTo>
                    <a:pt x="4926807" y="815864"/>
                    <a:pt x="5150549" y="774906"/>
                    <a:pt x="5408676" y="643080"/>
                  </a:cubicBezTo>
                  <a:cubicBezTo>
                    <a:pt x="5675757" y="506682"/>
                    <a:pt x="5950744" y="258937"/>
                    <a:pt x="6261926" y="165116"/>
                  </a:cubicBezTo>
                  <a:cubicBezTo>
                    <a:pt x="6601682" y="62627"/>
                    <a:pt x="6959823" y="143684"/>
                    <a:pt x="7285673" y="288941"/>
                  </a:cubicBezTo>
                  <a:cubicBezTo>
                    <a:pt x="7573423" y="417242"/>
                    <a:pt x="8219789" y="956262"/>
                    <a:pt x="8422291" y="40505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7" name="Freeform: Shape 136">
              <a:extLst>
                <a:ext uri="{FF2B5EF4-FFF2-40B4-BE49-F238E27FC236}">
                  <a16:creationId xmlns:a16="http://schemas.microsoft.com/office/drawing/2014/main" id="{3EDB2144-E769-4402-B07F-B16B0694A6EC}"/>
                </a:ext>
              </a:extLst>
            </p:cNvPr>
            <p:cNvSpPr/>
            <p:nvPr/>
          </p:nvSpPr>
          <p:spPr>
            <a:xfrm>
              <a:off x="3372957" y="7604407"/>
              <a:ext cx="8429625" cy="1143000"/>
            </a:xfrm>
            <a:custGeom>
              <a:avLst/>
              <a:gdLst>
                <a:gd name="connsiteX0" fmla="*/ 0 w 8429625"/>
                <a:gd name="connsiteY0" fmla="*/ 769020 h 1143000"/>
                <a:gd name="connsiteX1" fmla="*/ 2041112 w 8429625"/>
                <a:gd name="connsiteY1" fmla="*/ 787404 h 1143000"/>
                <a:gd name="connsiteX2" fmla="*/ 2828258 w 8429625"/>
                <a:gd name="connsiteY2" fmla="*/ 128559 h 1143000"/>
                <a:gd name="connsiteX3" fmla="*/ 3965638 w 8429625"/>
                <a:gd name="connsiteY3" fmla="*/ 277626 h 1143000"/>
                <a:gd name="connsiteX4" fmla="*/ 4748594 w 8429625"/>
                <a:gd name="connsiteY4" fmla="*/ 783498 h 1143000"/>
                <a:gd name="connsiteX5" fmla="*/ 5482495 w 8429625"/>
                <a:gd name="connsiteY5" fmla="*/ 527371 h 1143000"/>
                <a:gd name="connsiteX6" fmla="*/ 6313932 w 8429625"/>
                <a:gd name="connsiteY6" fmla="*/ 38262 h 1143000"/>
                <a:gd name="connsiteX7" fmla="*/ 7295388 w 8429625"/>
                <a:gd name="connsiteY7" fmla="*/ 191234 h 1143000"/>
                <a:gd name="connsiteX8" fmla="*/ 8432006 w 8429625"/>
                <a:gd name="connsiteY8" fmla="*/ 301248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29625" h="1143000">
                  <a:moveTo>
                    <a:pt x="0" y="769020"/>
                  </a:moveTo>
                  <a:cubicBezTo>
                    <a:pt x="559308" y="1279465"/>
                    <a:pt x="1439037" y="1254033"/>
                    <a:pt x="2041112" y="787404"/>
                  </a:cubicBezTo>
                  <a:cubicBezTo>
                    <a:pt x="2309622" y="579378"/>
                    <a:pt x="2536603" y="298104"/>
                    <a:pt x="2828258" y="128559"/>
                  </a:cubicBezTo>
                  <a:cubicBezTo>
                    <a:pt x="3211449" y="-94230"/>
                    <a:pt x="3655219" y="-16602"/>
                    <a:pt x="3965638" y="277626"/>
                  </a:cubicBezTo>
                  <a:cubicBezTo>
                    <a:pt x="4221766" y="520323"/>
                    <a:pt x="4406170" y="758733"/>
                    <a:pt x="4748594" y="783498"/>
                  </a:cubicBezTo>
                  <a:cubicBezTo>
                    <a:pt x="5009103" y="802358"/>
                    <a:pt x="5234083" y="685200"/>
                    <a:pt x="5482495" y="527371"/>
                  </a:cubicBezTo>
                  <a:cubicBezTo>
                    <a:pt x="5736812" y="365732"/>
                    <a:pt x="6005132" y="121130"/>
                    <a:pt x="6313932" y="38262"/>
                  </a:cubicBezTo>
                  <a:cubicBezTo>
                    <a:pt x="6643021" y="-50034"/>
                    <a:pt x="6983635" y="47311"/>
                    <a:pt x="7295388" y="191234"/>
                  </a:cubicBezTo>
                  <a:cubicBezTo>
                    <a:pt x="7573232" y="320774"/>
                    <a:pt x="8252555" y="873986"/>
                    <a:pt x="8432006" y="301248"/>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8" name="Freeform: Shape 137">
              <a:extLst>
                <a:ext uri="{FF2B5EF4-FFF2-40B4-BE49-F238E27FC236}">
                  <a16:creationId xmlns:a16="http://schemas.microsoft.com/office/drawing/2014/main" id="{A429EF7A-9C24-4500-A4CB-FFE215B6CE4F}"/>
                </a:ext>
              </a:extLst>
            </p:cNvPr>
            <p:cNvSpPr/>
            <p:nvPr/>
          </p:nvSpPr>
          <p:spPr>
            <a:xfrm>
              <a:off x="3384101" y="7586943"/>
              <a:ext cx="8439150" cy="1238250"/>
            </a:xfrm>
            <a:custGeom>
              <a:avLst/>
              <a:gdLst>
                <a:gd name="connsiteX0" fmla="*/ 0 w 8439150"/>
                <a:gd name="connsiteY0" fmla="*/ 853826 h 1238250"/>
                <a:gd name="connsiteX1" fmla="*/ 2145316 w 8439150"/>
                <a:gd name="connsiteY1" fmla="*/ 859636 h 1238250"/>
                <a:gd name="connsiteX2" fmla="*/ 2897886 w 8439150"/>
                <a:gd name="connsiteY2" fmla="*/ 223366 h 1238250"/>
                <a:gd name="connsiteX3" fmla="*/ 4023741 w 8439150"/>
                <a:gd name="connsiteY3" fmla="*/ 421010 h 1238250"/>
                <a:gd name="connsiteX4" fmla="*/ 4823365 w 8439150"/>
                <a:gd name="connsiteY4" fmla="*/ 892498 h 1238250"/>
                <a:gd name="connsiteX5" fmla="*/ 5556219 w 8439150"/>
                <a:gd name="connsiteY5" fmla="*/ 523880 h 1238250"/>
                <a:gd name="connsiteX6" fmla="*/ 6365844 w 8439150"/>
                <a:gd name="connsiteY6" fmla="*/ 23532 h 1238250"/>
                <a:gd name="connsiteX7" fmla="*/ 7304913 w 8439150"/>
                <a:gd name="connsiteY7" fmla="*/ 205650 h 1238250"/>
                <a:gd name="connsiteX8" fmla="*/ 8441532 w 8439150"/>
                <a:gd name="connsiteY8" fmla="*/ 309472 h 123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39150" h="1238250">
                  <a:moveTo>
                    <a:pt x="0" y="853826"/>
                  </a:moveTo>
                  <a:cubicBezTo>
                    <a:pt x="593598" y="1383607"/>
                    <a:pt x="1520285" y="1362461"/>
                    <a:pt x="2145316" y="859636"/>
                  </a:cubicBezTo>
                  <a:cubicBezTo>
                    <a:pt x="2400110" y="654658"/>
                    <a:pt x="2615565" y="381291"/>
                    <a:pt x="2897886" y="223366"/>
                  </a:cubicBezTo>
                  <a:cubicBezTo>
                    <a:pt x="3284125" y="7149"/>
                    <a:pt x="3722941" y="116210"/>
                    <a:pt x="4023741" y="421010"/>
                  </a:cubicBezTo>
                  <a:cubicBezTo>
                    <a:pt x="4274630" y="675232"/>
                    <a:pt x="4458748" y="942694"/>
                    <a:pt x="4823365" y="892498"/>
                  </a:cubicBezTo>
                  <a:cubicBezTo>
                    <a:pt x="5093494" y="855350"/>
                    <a:pt x="5317903" y="707903"/>
                    <a:pt x="5556219" y="523880"/>
                  </a:cubicBezTo>
                  <a:cubicBezTo>
                    <a:pt x="5797963" y="337190"/>
                    <a:pt x="6059329" y="95160"/>
                    <a:pt x="6365844" y="23532"/>
                  </a:cubicBezTo>
                  <a:cubicBezTo>
                    <a:pt x="6684264" y="-50858"/>
                    <a:pt x="7007638" y="62394"/>
                    <a:pt x="7304913" y="205650"/>
                  </a:cubicBezTo>
                  <a:cubicBezTo>
                    <a:pt x="7573137" y="335952"/>
                    <a:pt x="8285131" y="903928"/>
                    <a:pt x="8441532" y="309472"/>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9" name="Freeform: Shape 138">
              <a:extLst>
                <a:ext uri="{FF2B5EF4-FFF2-40B4-BE49-F238E27FC236}">
                  <a16:creationId xmlns:a16="http://schemas.microsoft.com/office/drawing/2014/main" id="{A191D04C-B7F5-4EF7-B781-6BCD1E111DB1}"/>
                </a:ext>
              </a:extLst>
            </p:cNvPr>
            <p:cNvSpPr/>
            <p:nvPr/>
          </p:nvSpPr>
          <p:spPr>
            <a:xfrm>
              <a:off x="3395341" y="7562842"/>
              <a:ext cx="8448675" cy="1343025"/>
            </a:xfrm>
            <a:custGeom>
              <a:avLst/>
              <a:gdLst>
                <a:gd name="connsiteX0" fmla="*/ 0 w 8448675"/>
                <a:gd name="connsiteY0" fmla="*/ 945269 h 1343025"/>
                <a:gd name="connsiteX1" fmla="*/ 2249615 w 8448675"/>
                <a:gd name="connsiteY1" fmla="*/ 938506 h 1343025"/>
                <a:gd name="connsiteX2" fmla="*/ 2967514 w 8448675"/>
                <a:gd name="connsiteY2" fmla="*/ 324715 h 1343025"/>
                <a:gd name="connsiteX3" fmla="*/ 4081844 w 8448675"/>
                <a:gd name="connsiteY3" fmla="*/ 571032 h 1343025"/>
                <a:gd name="connsiteX4" fmla="*/ 4898231 w 8448675"/>
                <a:gd name="connsiteY4" fmla="*/ 1008039 h 1343025"/>
                <a:gd name="connsiteX5" fmla="*/ 5630133 w 8448675"/>
                <a:gd name="connsiteY5" fmla="*/ 526836 h 1343025"/>
                <a:gd name="connsiteX6" fmla="*/ 6418040 w 8448675"/>
                <a:gd name="connsiteY6" fmla="*/ 15343 h 1343025"/>
                <a:gd name="connsiteX7" fmla="*/ 7314819 w 8448675"/>
                <a:gd name="connsiteY7" fmla="*/ 226703 h 1343025"/>
                <a:gd name="connsiteX8" fmla="*/ 8451437 w 8448675"/>
                <a:gd name="connsiteY8" fmla="*/ 324430 h 134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48675" h="1343025">
                  <a:moveTo>
                    <a:pt x="0" y="945269"/>
                  </a:moveTo>
                  <a:cubicBezTo>
                    <a:pt x="627888" y="1494290"/>
                    <a:pt x="1602772" y="1478764"/>
                    <a:pt x="2249615" y="938506"/>
                  </a:cubicBezTo>
                  <a:cubicBezTo>
                    <a:pt x="2490978" y="736862"/>
                    <a:pt x="2694718" y="471305"/>
                    <a:pt x="2967514" y="324715"/>
                  </a:cubicBezTo>
                  <a:cubicBezTo>
                    <a:pt x="3356991" y="115451"/>
                    <a:pt x="3789902" y="256135"/>
                    <a:pt x="4081844" y="571032"/>
                  </a:cubicBezTo>
                  <a:cubicBezTo>
                    <a:pt x="4327017" y="837351"/>
                    <a:pt x="4513516" y="1103384"/>
                    <a:pt x="4898231" y="1008039"/>
                  </a:cubicBezTo>
                  <a:cubicBezTo>
                    <a:pt x="5178457" y="938602"/>
                    <a:pt x="5402009" y="737148"/>
                    <a:pt x="5630133" y="526836"/>
                  </a:cubicBezTo>
                  <a:cubicBezTo>
                    <a:pt x="5859685" y="315190"/>
                    <a:pt x="6113716" y="75446"/>
                    <a:pt x="6418040" y="15343"/>
                  </a:cubicBezTo>
                  <a:cubicBezTo>
                    <a:pt x="6725698" y="-45331"/>
                    <a:pt x="7031927" y="84019"/>
                    <a:pt x="7314819" y="226703"/>
                  </a:cubicBezTo>
                  <a:cubicBezTo>
                    <a:pt x="7573423" y="357672"/>
                    <a:pt x="8317992" y="940411"/>
                    <a:pt x="8451437" y="32443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0" name="Freeform: Shape 139">
              <a:extLst>
                <a:ext uri="{FF2B5EF4-FFF2-40B4-BE49-F238E27FC236}">
                  <a16:creationId xmlns:a16="http://schemas.microsoft.com/office/drawing/2014/main" id="{DD2B1A59-8C1C-42C3-8805-B88128C92F87}"/>
                </a:ext>
              </a:extLst>
            </p:cNvPr>
            <p:cNvSpPr/>
            <p:nvPr/>
          </p:nvSpPr>
          <p:spPr>
            <a:xfrm>
              <a:off x="3406580" y="7536888"/>
              <a:ext cx="8458200" cy="1457325"/>
            </a:xfrm>
            <a:custGeom>
              <a:avLst/>
              <a:gdLst>
                <a:gd name="connsiteX0" fmla="*/ 0 w 8458200"/>
                <a:gd name="connsiteY0" fmla="*/ 1038564 h 1457325"/>
                <a:gd name="connsiteX1" fmla="*/ 2353818 w 8458200"/>
                <a:gd name="connsiteY1" fmla="*/ 1019133 h 1457325"/>
                <a:gd name="connsiteX2" fmla="*/ 3037142 w 8458200"/>
                <a:gd name="connsiteY2" fmla="*/ 427917 h 1457325"/>
                <a:gd name="connsiteX3" fmla="*/ 4139946 w 8458200"/>
                <a:gd name="connsiteY3" fmla="*/ 722811 h 1457325"/>
                <a:gd name="connsiteX4" fmla="*/ 4973003 w 8458200"/>
                <a:gd name="connsiteY4" fmla="*/ 1125432 h 1457325"/>
                <a:gd name="connsiteX5" fmla="*/ 5703856 w 8458200"/>
                <a:gd name="connsiteY5" fmla="*/ 531739 h 1457325"/>
                <a:gd name="connsiteX6" fmla="*/ 6469952 w 8458200"/>
                <a:gd name="connsiteY6" fmla="*/ 9102 h 1457325"/>
                <a:gd name="connsiteX7" fmla="*/ 7324440 w 8458200"/>
                <a:gd name="connsiteY7" fmla="*/ 249609 h 1457325"/>
                <a:gd name="connsiteX8" fmla="*/ 8461153 w 8458200"/>
                <a:gd name="connsiteY8" fmla="*/ 341239 h 145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8200" h="1457325">
                  <a:moveTo>
                    <a:pt x="0" y="1038564"/>
                  </a:moveTo>
                  <a:cubicBezTo>
                    <a:pt x="662083" y="1606826"/>
                    <a:pt x="1686782" y="1598349"/>
                    <a:pt x="2353818" y="1019133"/>
                  </a:cubicBezTo>
                  <a:cubicBezTo>
                    <a:pt x="2582132" y="820918"/>
                    <a:pt x="2773775" y="563267"/>
                    <a:pt x="3037142" y="427917"/>
                  </a:cubicBezTo>
                  <a:cubicBezTo>
                    <a:pt x="3430048" y="225891"/>
                    <a:pt x="3857911" y="396960"/>
                    <a:pt x="4139946" y="722811"/>
                  </a:cubicBezTo>
                  <a:cubicBezTo>
                    <a:pt x="4380167" y="1000369"/>
                    <a:pt x="4569524" y="1266117"/>
                    <a:pt x="4973003" y="1125432"/>
                  </a:cubicBezTo>
                  <a:cubicBezTo>
                    <a:pt x="5264277" y="1023801"/>
                    <a:pt x="5486305" y="768340"/>
                    <a:pt x="5703856" y="531739"/>
                  </a:cubicBezTo>
                  <a:cubicBezTo>
                    <a:pt x="5921407" y="295138"/>
                    <a:pt x="6168009" y="57204"/>
                    <a:pt x="6469952" y="9102"/>
                  </a:cubicBezTo>
                  <a:cubicBezTo>
                    <a:pt x="6766941" y="-38237"/>
                    <a:pt x="7055930" y="107591"/>
                    <a:pt x="7324440" y="249609"/>
                  </a:cubicBezTo>
                  <a:cubicBezTo>
                    <a:pt x="7573423" y="381339"/>
                    <a:pt x="8350663" y="978843"/>
                    <a:pt x="8461153" y="341239"/>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1" name="Freeform: Shape 140">
              <a:extLst>
                <a:ext uri="{FF2B5EF4-FFF2-40B4-BE49-F238E27FC236}">
                  <a16:creationId xmlns:a16="http://schemas.microsoft.com/office/drawing/2014/main" id="{D51A8362-1015-4554-B401-3AD5A3FD5358}"/>
                </a:ext>
              </a:extLst>
            </p:cNvPr>
            <p:cNvSpPr/>
            <p:nvPr/>
          </p:nvSpPr>
          <p:spPr>
            <a:xfrm>
              <a:off x="3282279" y="7538061"/>
              <a:ext cx="8572500" cy="1362075"/>
            </a:xfrm>
            <a:custGeom>
              <a:avLst/>
              <a:gdLst>
                <a:gd name="connsiteX0" fmla="*/ 0 w 8572500"/>
                <a:gd name="connsiteY0" fmla="*/ 942618 h 1362075"/>
                <a:gd name="connsiteX1" fmla="*/ 1382554 w 8572500"/>
                <a:gd name="connsiteY1" fmla="*/ 1346383 h 1362075"/>
                <a:gd name="connsiteX2" fmla="*/ 2400395 w 8572500"/>
                <a:gd name="connsiteY2" fmla="*/ 945094 h 1362075"/>
                <a:gd name="connsiteX3" fmla="*/ 2603849 w 8572500"/>
                <a:gd name="connsiteY3" fmla="*/ 791742 h 1362075"/>
                <a:gd name="connsiteX4" fmla="*/ 3078385 w 8572500"/>
                <a:gd name="connsiteY4" fmla="*/ 485894 h 1362075"/>
                <a:gd name="connsiteX5" fmla="*/ 3239834 w 8572500"/>
                <a:gd name="connsiteY5" fmla="*/ 444365 h 1362075"/>
                <a:gd name="connsiteX6" fmla="*/ 4186714 w 8572500"/>
                <a:gd name="connsiteY6" fmla="*/ 825651 h 1362075"/>
                <a:gd name="connsiteX7" fmla="*/ 4381691 w 8572500"/>
                <a:gd name="connsiteY7" fmla="*/ 1013960 h 1362075"/>
                <a:gd name="connsiteX8" fmla="*/ 5047965 w 8572500"/>
                <a:gd name="connsiteY8" fmla="*/ 1167122 h 1362075"/>
                <a:gd name="connsiteX9" fmla="*/ 5583175 w 8572500"/>
                <a:gd name="connsiteY9" fmla="*/ 788694 h 1362075"/>
                <a:gd name="connsiteX10" fmla="*/ 5794820 w 8572500"/>
                <a:gd name="connsiteY10" fmla="*/ 566952 h 1362075"/>
                <a:gd name="connsiteX11" fmla="*/ 6563297 w 8572500"/>
                <a:gd name="connsiteY11" fmla="*/ 19931 h 1362075"/>
                <a:gd name="connsiteX12" fmla="*/ 6808280 w 8572500"/>
                <a:gd name="connsiteY12" fmla="*/ 1929 h 1362075"/>
                <a:gd name="connsiteX13" fmla="*/ 7203853 w 8572500"/>
                <a:gd name="connsiteY13" fmla="*/ 94798 h 1362075"/>
                <a:gd name="connsiteX14" fmla="*/ 7418642 w 8572500"/>
                <a:gd name="connsiteY14" fmla="*/ 191381 h 1362075"/>
                <a:gd name="connsiteX15" fmla="*/ 7893273 w 8572500"/>
                <a:gd name="connsiteY15" fmla="*/ 476750 h 1362075"/>
                <a:gd name="connsiteX16" fmla="*/ 8572881 w 8572500"/>
                <a:gd name="connsiteY16" fmla="*/ 347591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572500" h="1362075">
                  <a:moveTo>
                    <a:pt x="0" y="942618"/>
                  </a:moveTo>
                  <a:cubicBezTo>
                    <a:pt x="382524" y="1266658"/>
                    <a:pt x="899827" y="1413915"/>
                    <a:pt x="1382554" y="1346383"/>
                  </a:cubicBezTo>
                  <a:cubicBezTo>
                    <a:pt x="1749933" y="1294948"/>
                    <a:pt x="2107502" y="1149215"/>
                    <a:pt x="2400395" y="945094"/>
                  </a:cubicBezTo>
                  <a:cubicBezTo>
                    <a:pt x="2470785" y="896041"/>
                    <a:pt x="2537936" y="843462"/>
                    <a:pt x="2603849" y="791742"/>
                  </a:cubicBezTo>
                  <a:cubicBezTo>
                    <a:pt x="2756059" y="672203"/>
                    <a:pt x="2900077" y="552664"/>
                    <a:pt x="3078385" y="485894"/>
                  </a:cubicBezTo>
                  <a:cubicBezTo>
                    <a:pt x="3131630" y="465987"/>
                    <a:pt x="3185446" y="452080"/>
                    <a:pt x="3239834" y="444365"/>
                  </a:cubicBezTo>
                  <a:cubicBezTo>
                    <a:pt x="3575971" y="397121"/>
                    <a:pt x="3929729" y="567142"/>
                    <a:pt x="4186714" y="825651"/>
                  </a:cubicBezTo>
                  <a:cubicBezTo>
                    <a:pt x="4253389" y="892326"/>
                    <a:pt x="4317206" y="956905"/>
                    <a:pt x="4381691" y="1013960"/>
                  </a:cubicBezTo>
                  <a:cubicBezTo>
                    <a:pt x="4563523" y="1175028"/>
                    <a:pt x="4752594" y="1274564"/>
                    <a:pt x="5047965" y="1167122"/>
                  </a:cubicBezTo>
                  <a:cubicBezTo>
                    <a:pt x="5250656" y="1092732"/>
                    <a:pt x="5422678" y="949000"/>
                    <a:pt x="5583175" y="788694"/>
                  </a:cubicBezTo>
                  <a:cubicBezTo>
                    <a:pt x="5655469" y="716590"/>
                    <a:pt x="5725383" y="641056"/>
                    <a:pt x="5794820" y="566952"/>
                  </a:cubicBezTo>
                  <a:cubicBezTo>
                    <a:pt x="6017419" y="329303"/>
                    <a:pt x="6265164" y="88320"/>
                    <a:pt x="6563297" y="19931"/>
                  </a:cubicBezTo>
                  <a:cubicBezTo>
                    <a:pt x="6645593" y="1357"/>
                    <a:pt x="6727318" y="-3119"/>
                    <a:pt x="6808280" y="1929"/>
                  </a:cubicBezTo>
                  <a:cubicBezTo>
                    <a:pt x="6941915" y="10406"/>
                    <a:pt x="7073456" y="45744"/>
                    <a:pt x="7203853" y="94798"/>
                  </a:cubicBezTo>
                  <a:cubicBezTo>
                    <a:pt x="7276719" y="122134"/>
                    <a:pt x="7348442" y="155567"/>
                    <a:pt x="7418642" y="191381"/>
                  </a:cubicBezTo>
                  <a:cubicBezTo>
                    <a:pt x="7525417" y="245864"/>
                    <a:pt x="7707154" y="378166"/>
                    <a:pt x="7893273" y="476750"/>
                  </a:cubicBezTo>
                  <a:cubicBezTo>
                    <a:pt x="8177594" y="627436"/>
                    <a:pt x="8484680" y="710494"/>
                    <a:pt x="8572881" y="34759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2" name="Freeform: Shape 141">
              <a:extLst>
                <a:ext uri="{FF2B5EF4-FFF2-40B4-BE49-F238E27FC236}">
                  <a16:creationId xmlns:a16="http://schemas.microsoft.com/office/drawing/2014/main" id="{D07C5618-DF07-4CD0-B1C7-70967D3138DA}"/>
                </a:ext>
              </a:extLst>
            </p:cNvPr>
            <p:cNvSpPr/>
            <p:nvPr/>
          </p:nvSpPr>
          <p:spPr>
            <a:xfrm>
              <a:off x="3157882" y="7531677"/>
              <a:ext cx="8677275" cy="1266825"/>
            </a:xfrm>
            <a:custGeom>
              <a:avLst/>
              <a:gdLst>
                <a:gd name="connsiteX0" fmla="*/ 0 w 8677275"/>
                <a:gd name="connsiteY0" fmla="*/ 854133 h 1266825"/>
                <a:gd name="connsiteX1" fmla="*/ 1407033 w 8677275"/>
                <a:gd name="connsiteY1" fmla="*/ 1251516 h 1266825"/>
                <a:gd name="connsiteX2" fmla="*/ 2447068 w 8677275"/>
                <a:gd name="connsiteY2" fmla="*/ 878327 h 1266825"/>
                <a:gd name="connsiteX3" fmla="*/ 2654141 w 8677275"/>
                <a:gd name="connsiteY3" fmla="*/ 762503 h 1266825"/>
                <a:gd name="connsiteX4" fmla="*/ 3119723 w 8677275"/>
                <a:gd name="connsiteY4" fmla="*/ 551238 h 1266825"/>
                <a:gd name="connsiteX5" fmla="*/ 3276410 w 8677275"/>
                <a:gd name="connsiteY5" fmla="*/ 531712 h 1266825"/>
                <a:gd name="connsiteX6" fmla="*/ 4233577 w 8677275"/>
                <a:gd name="connsiteY6" fmla="*/ 935953 h 1266825"/>
                <a:gd name="connsiteX7" fmla="*/ 4441698 w 8677275"/>
                <a:gd name="connsiteY7" fmla="*/ 1105307 h 1266825"/>
                <a:gd name="connsiteX8" fmla="*/ 5123021 w 8677275"/>
                <a:gd name="connsiteY8" fmla="*/ 1216274 h 1266825"/>
                <a:gd name="connsiteX9" fmla="*/ 5668423 w 8677275"/>
                <a:gd name="connsiteY9" fmla="*/ 832511 h 1266825"/>
                <a:gd name="connsiteX10" fmla="*/ 5885974 w 8677275"/>
                <a:gd name="connsiteY10" fmla="*/ 609626 h 1266825"/>
                <a:gd name="connsiteX11" fmla="*/ 6656928 w 8677275"/>
                <a:gd name="connsiteY11" fmla="*/ 38126 h 1266825"/>
                <a:gd name="connsiteX12" fmla="*/ 6898005 w 8677275"/>
                <a:gd name="connsiteY12" fmla="*/ 598 h 1266825"/>
                <a:gd name="connsiteX13" fmla="*/ 7292817 w 8677275"/>
                <a:gd name="connsiteY13" fmla="*/ 53557 h 1266825"/>
                <a:gd name="connsiteX14" fmla="*/ 7513225 w 8677275"/>
                <a:gd name="connsiteY14" fmla="*/ 140615 h 1266825"/>
                <a:gd name="connsiteX15" fmla="*/ 7988713 w 8677275"/>
                <a:gd name="connsiteY15" fmla="*/ 439700 h 1266825"/>
                <a:gd name="connsiteX16" fmla="*/ 8684895 w 8677275"/>
                <a:gd name="connsiteY16" fmla="*/ 361595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77275" h="1266825">
                  <a:moveTo>
                    <a:pt x="0" y="854133"/>
                  </a:moveTo>
                  <a:cubicBezTo>
                    <a:pt x="386048" y="1176935"/>
                    <a:pt x="923068" y="1334860"/>
                    <a:pt x="1407033" y="1251516"/>
                  </a:cubicBezTo>
                  <a:cubicBezTo>
                    <a:pt x="1782032" y="1186937"/>
                    <a:pt x="2145887" y="1039109"/>
                    <a:pt x="2447068" y="878327"/>
                  </a:cubicBezTo>
                  <a:cubicBezTo>
                    <a:pt x="2518791" y="840036"/>
                    <a:pt x="2587276" y="800412"/>
                    <a:pt x="2654141" y="762503"/>
                  </a:cubicBezTo>
                  <a:cubicBezTo>
                    <a:pt x="2807208" y="675635"/>
                    <a:pt x="2946654" y="590195"/>
                    <a:pt x="3119723" y="551238"/>
                  </a:cubicBezTo>
                  <a:cubicBezTo>
                    <a:pt x="3171254" y="539618"/>
                    <a:pt x="3223451" y="532760"/>
                    <a:pt x="3276410" y="531712"/>
                  </a:cubicBezTo>
                  <a:cubicBezTo>
                    <a:pt x="3605689" y="525235"/>
                    <a:pt x="3961543" y="700019"/>
                    <a:pt x="4233577" y="935953"/>
                  </a:cubicBezTo>
                  <a:cubicBezTo>
                    <a:pt x="4304253" y="997199"/>
                    <a:pt x="4373023" y="1054825"/>
                    <a:pt x="4441698" y="1105307"/>
                  </a:cubicBezTo>
                  <a:cubicBezTo>
                    <a:pt x="4633722" y="1246468"/>
                    <a:pt x="4830985" y="1327907"/>
                    <a:pt x="5123021" y="1216274"/>
                  </a:cubicBezTo>
                  <a:cubicBezTo>
                    <a:pt x="5327619" y="1138073"/>
                    <a:pt x="5503640" y="993293"/>
                    <a:pt x="5668423" y="832511"/>
                  </a:cubicBezTo>
                  <a:cubicBezTo>
                    <a:pt x="5742623" y="760121"/>
                    <a:pt x="5814632" y="684302"/>
                    <a:pt x="5885974" y="609626"/>
                  </a:cubicBezTo>
                  <a:cubicBezTo>
                    <a:pt x="6113527" y="371025"/>
                    <a:pt x="6362319" y="126042"/>
                    <a:pt x="6656928" y="38126"/>
                  </a:cubicBezTo>
                  <a:cubicBezTo>
                    <a:pt x="6737795" y="14028"/>
                    <a:pt x="6818281" y="3265"/>
                    <a:pt x="6898005" y="598"/>
                  </a:cubicBezTo>
                  <a:cubicBezTo>
                    <a:pt x="7030308" y="-3784"/>
                    <a:pt x="7160895" y="16124"/>
                    <a:pt x="7292817" y="53557"/>
                  </a:cubicBezTo>
                  <a:cubicBezTo>
                    <a:pt x="7367683" y="74798"/>
                    <a:pt x="7441406" y="105182"/>
                    <a:pt x="7513225" y="140615"/>
                  </a:cubicBezTo>
                  <a:cubicBezTo>
                    <a:pt x="7627715" y="197099"/>
                    <a:pt x="7807928" y="335306"/>
                    <a:pt x="7988713" y="439700"/>
                  </a:cubicBezTo>
                  <a:cubicBezTo>
                    <a:pt x="8268462" y="601244"/>
                    <a:pt x="8575072" y="703829"/>
                    <a:pt x="8684895" y="36159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3" name="Freeform: Shape 142">
              <a:extLst>
                <a:ext uri="{FF2B5EF4-FFF2-40B4-BE49-F238E27FC236}">
                  <a16:creationId xmlns:a16="http://schemas.microsoft.com/office/drawing/2014/main" id="{4943529A-19F8-4452-A1D4-390F62BAB769}"/>
                </a:ext>
              </a:extLst>
            </p:cNvPr>
            <p:cNvSpPr/>
            <p:nvPr/>
          </p:nvSpPr>
          <p:spPr>
            <a:xfrm>
              <a:off x="3033581" y="7514236"/>
              <a:ext cx="8791575" cy="1333500"/>
            </a:xfrm>
            <a:custGeom>
              <a:avLst/>
              <a:gdLst>
                <a:gd name="connsiteX0" fmla="*/ 0 w 8791575"/>
                <a:gd name="connsiteY0" fmla="*/ 776800 h 1333500"/>
                <a:gd name="connsiteX1" fmla="*/ 1431512 w 8791575"/>
                <a:gd name="connsiteY1" fmla="*/ 1167896 h 1333500"/>
                <a:gd name="connsiteX2" fmla="*/ 2493740 w 8791575"/>
                <a:gd name="connsiteY2" fmla="*/ 822901 h 1333500"/>
                <a:gd name="connsiteX3" fmla="*/ 2704338 w 8791575"/>
                <a:gd name="connsiteY3" fmla="*/ 744700 h 1333500"/>
                <a:gd name="connsiteX4" fmla="*/ 3160967 w 8791575"/>
                <a:gd name="connsiteY4" fmla="*/ 627924 h 1333500"/>
                <a:gd name="connsiteX5" fmla="*/ 3312890 w 8791575"/>
                <a:gd name="connsiteY5" fmla="*/ 630305 h 1333500"/>
                <a:gd name="connsiteX6" fmla="*/ 4280345 w 8791575"/>
                <a:gd name="connsiteY6" fmla="*/ 1057501 h 1333500"/>
                <a:gd name="connsiteX7" fmla="*/ 4501610 w 8791575"/>
                <a:gd name="connsiteY7" fmla="*/ 1207901 h 1333500"/>
                <a:gd name="connsiteX8" fmla="*/ 5197983 w 8791575"/>
                <a:gd name="connsiteY8" fmla="*/ 1276672 h 1333500"/>
                <a:gd name="connsiteX9" fmla="*/ 5753576 w 8791575"/>
                <a:gd name="connsiteY9" fmla="*/ 887575 h 1333500"/>
                <a:gd name="connsiteX10" fmla="*/ 5977033 w 8791575"/>
                <a:gd name="connsiteY10" fmla="*/ 663452 h 1333500"/>
                <a:gd name="connsiteX11" fmla="*/ 6750463 w 8791575"/>
                <a:gd name="connsiteY11" fmla="*/ 67473 h 1333500"/>
                <a:gd name="connsiteX12" fmla="*/ 6987540 w 8791575"/>
                <a:gd name="connsiteY12" fmla="*/ 10418 h 1333500"/>
                <a:gd name="connsiteX13" fmla="*/ 7381494 w 8791575"/>
                <a:gd name="connsiteY13" fmla="*/ 23372 h 1333500"/>
                <a:gd name="connsiteX14" fmla="*/ 7607523 w 8791575"/>
                <a:gd name="connsiteY14" fmla="*/ 100906 h 1333500"/>
                <a:gd name="connsiteX15" fmla="*/ 8083963 w 8791575"/>
                <a:gd name="connsiteY15" fmla="*/ 413611 h 1333500"/>
                <a:gd name="connsiteX16" fmla="*/ 8796719 w 8791575"/>
                <a:gd name="connsiteY16" fmla="*/ 386465 h 133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75" h="1333500">
                  <a:moveTo>
                    <a:pt x="0" y="776800"/>
                  </a:moveTo>
                  <a:cubicBezTo>
                    <a:pt x="389573" y="1098364"/>
                    <a:pt x="946309" y="1266670"/>
                    <a:pt x="1431512" y="1167896"/>
                  </a:cubicBezTo>
                  <a:cubicBezTo>
                    <a:pt x="1814132" y="1089982"/>
                    <a:pt x="2183606" y="940058"/>
                    <a:pt x="2493740" y="822901"/>
                  </a:cubicBezTo>
                  <a:cubicBezTo>
                    <a:pt x="2566511" y="795373"/>
                    <a:pt x="2636330" y="768799"/>
                    <a:pt x="2704338" y="744700"/>
                  </a:cubicBezTo>
                  <a:cubicBezTo>
                    <a:pt x="2857405" y="690408"/>
                    <a:pt x="2993041" y="639068"/>
                    <a:pt x="3160967" y="627924"/>
                  </a:cubicBezTo>
                  <a:cubicBezTo>
                    <a:pt x="3210687" y="624590"/>
                    <a:pt x="3261360" y="624781"/>
                    <a:pt x="3312890" y="630305"/>
                  </a:cubicBezTo>
                  <a:cubicBezTo>
                    <a:pt x="3635502" y="664786"/>
                    <a:pt x="3993833" y="843665"/>
                    <a:pt x="4280345" y="1057501"/>
                  </a:cubicBezTo>
                  <a:cubicBezTo>
                    <a:pt x="4355116" y="1113318"/>
                    <a:pt x="4428554" y="1163991"/>
                    <a:pt x="4501610" y="1207901"/>
                  </a:cubicBezTo>
                  <a:cubicBezTo>
                    <a:pt x="4703541" y="1329250"/>
                    <a:pt x="4909185" y="1391924"/>
                    <a:pt x="5197983" y="1276672"/>
                  </a:cubicBezTo>
                  <a:cubicBezTo>
                    <a:pt x="5404485" y="1194280"/>
                    <a:pt x="5584508" y="1048929"/>
                    <a:pt x="5753576" y="887575"/>
                  </a:cubicBezTo>
                  <a:cubicBezTo>
                    <a:pt x="5829776" y="814900"/>
                    <a:pt x="5903691" y="738890"/>
                    <a:pt x="5977033" y="663452"/>
                  </a:cubicBezTo>
                  <a:cubicBezTo>
                    <a:pt x="6209538" y="423803"/>
                    <a:pt x="6459379" y="175486"/>
                    <a:pt x="6750463" y="67473"/>
                  </a:cubicBezTo>
                  <a:cubicBezTo>
                    <a:pt x="6829901" y="38041"/>
                    <a:pt x="6909150" y="20800"/>
                    <a:pt x="6987540" y="10418"/>
                  </a:cubicBezTo>
                  <a:cubicBezTo>
                    <a:pt x="7118509" y="-6917"/>
                    <a:pt x="7248335" y="-2631"/>
                    <a:pt x="7381494" y="23372"/>
                  </a:cubicBezTo>
                  <a:cubicBezTo>
                    <a:pt x="7458551" y="38422"/>
                    <a:pt x="7533989" y="65758"/>
                    <a:pt x="7607523" y="100906"/>
                  </a:cubicBezTo>
                  <a:cubicBezTo>
                    <a:pt x="7729633" y="159389"/>
                    <a:pt x="7908417" y="303598"/>
                    <a:pt x="8083963" y="413611"/>
                  </a:cubicBezTo>
                  <a:cubicBezTo>
                    <a:pt x="8359140" y="586109"/>
                    <a:pt x="8665178" y="708029"/>
                    <a:pt x="8796719" y="38646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4" name="Freeform: Shape 143">
              <a:extLst>
                <a:ext uri="{FF2B5EF4-FFF2-40B4-BE49-F238E27FC236}">
                  <a16:creationId xmlns:a16="http://schemas.microsoft.com/office/drawing/2014/main" id="{E56172BD-E554-4827-B0A6-2E8A29138BCD}"/>
                </a:ext>
              </a:extLst>
            </p:cNvPr>
            <p:cNvSpPr/>
            <p:nvPr/>
          </p:nvSpPr>
          <p:spPr>
            <a:xfrm>
              <a:off x="2909280" y="7483646"/>
              <a:ext cx="8905875" cy="1419225"/>
            </a:xfrm>
            <a:custGeom>
              <a:avLst/>
              <a:gdLst>
                <a:gd name="connsiteX0" fmla="*/ 0 w 8905875"/>
                <a:gd name="connsiteY0" fmla="*/ 712617 h 1419225"/>
                <a:gd name="connsiteX1" fmla="*/ 1455896 w 8905875"/>
                <a:gd name="connsiteY1" fmla="*/ 1097332 h 1419225"/>
                <a:gd name="connsiteX2" fmla="*/ 2540318 w 8905875"/>
                <a:gd name="connsiteY2" fmla="*/ 780435 h 1419225"/>
                <a:gd name="connsiteX3" fmla="*/ 2754535 w 8905875"/>
                <a:gd name="connsiteY3" fmla="*/ 739763 h 1419225"/>
                <a:gd name="connsiteX4" fmla="*/ 3202305 w 8905875"/>
                <a:gd name="connsiteY4" fmla="*/ 717570 h 1419225"/>
                <a:gd name="connsiteX5" fmla="*/ 3349466 w 8905875"/>
                <a:gd name="connsiteY5" fmla="*/ 741859 h 1419225"/>
                <a:gd name="connsiteX6" fmla="*/ 4327303 w 8905875"/>
                <a:gd name="connsiteY6" fmla="*/ 1192010 h 1419225"/>
                <a:gd name="connsiteX7" fmla="*/ 4561713 w 8905875"/>
                <a:gd name="connsiteY7" fmla="*/ 1323455 h 1419225"/>
                <a:gd name="connsiteX8" fmla="*/ 5273136 w 8905875"/>
                <a:gd name="connsiteY8" fmla="*/ 1350030 h 1419225"/>
                <a:gd name="connsiteX9" fmla="*/ 5838920 w 8905875"/>
                <a:gd name="connsiteY9" fmla="*/ 955600 h 1419225"/>
                <a:gd name="connsiteX10" fmla="*/ 6068282 w 8905875"/>
                <a:gd name="connsiteY10" fmla="*/ 730333 h 1419225"/>
                <a:gd name="connsiteX11" fmla="*/ 6844189 w 8905875"/>
                <a:gd name="connsiteY11" fmla="*/ 109970 h 1419225"/>
                <a:gd name="connsiteX12" fmla="*/ 7077361 w 8905875"/>
                <a:gd name="connsiteY12" fmla="*/ 33389 h 1419225"/>
                <a:gd name="connsiteX13" fmla="*/ 7470458 w 8905875"/>
                <a:gd name="connsiteY13" fmla="*/ 6433 h 1419225"/>
                <a:gd name="connsiteX14" fmla="*/ 7702106 w 8905875"/>
                <a:gd name="connsiteY14" fmla="*/ 74442 h 1419225"/>
                <a:gd name="connsiteX15" fmla="*/ 8179499 w 8905875"/>
                <a:gd name="connsiteY15" fmla="*/ 400864 h 1419225"/>
                <a:gd name="connsiteX16" fmla="*/ 8908828 w 8905875"/>
                <a:gd name="connsiteY16" fmla="*/ 424771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905875" h="1419225">
                  <a:moveTo>
                    <a:pt x="0" y="712617"/>
                  </a:moveTo>
                  <a:cubicBezTo>
                    <a:pt x="393097" y="1032943"/>
                    <a:pt x="969455" y="1211346"/>
                    <a:pt x="1455896" y="1097332"/>
                  </a:cubicBezTo>
                  <a:cubicBezTo>
                    <a:pt x="1846136" y="1005892"/>
                    <a:pt x="2220468" y="853682"/>
                    <a:pt x="2540318" y="780435"/>
                  </a:cubicBezTo>
                  <a:cubicBezTo>
                    <a:pt x="2614136" y="763576"/>
                    <a:pt x="2684812" y="749860"/>
                    <a:pt x="2754535" y="739763"/>
                  </a:cubicBezTo>
                  <a:cubicBezTo>
                    <a:pt x="2906840" y="717570"/>
                    <a:pt x="3039237" y="700711"/>
                    <a:pt x="3202305" y="717570"/>
                  </a:cubicBezTo>
                  <a:cubicBezTo>
                    <a:pt x="3250216" y="722523"/>
                    <a:pt x="3299365" y="729857"/>
                    <a:pt x="3349466" y="741859"/>
                  </a:cubicBezTo>
                  <a:cubicBezTo>
                    <a:pt x="3665506" y="817677"/>
                    <a:pt x="4026408" y="1000177"/>
                    <a:pt x="4327303" y="1192010"/>
                  </a:cubicBezTo>
                  <a:cubicBezTo>
                    <a:pt x="4406170" y="1242302"/>
                    <a:pt x="4484275" y="1286212"/>
                    <a:pt x="4561713" y="1323455"/>
                  </a:cubicBezTo>
                  <a:cubicBezTo>
                    <a:pt x="4773359" y="1425087"/>
                    <a:pt x="4987576" y="1468807"/>
                    <a:pt x="5273136" y="1350030"/>
                  </a:cubicBezTo>
                  <a:cubicBezTo>
                    <a:pt x="5481447" y="1263448"/>
                    <a:pt x="5665566" y="1117525"/>
                    <a:pt x="5838920" y="955600"/>
                  </a:cubicBezTo>
                  <a:cubicBezTo>
                    <a:pt x="5917025" y="882733"/>
                    <a:pt x="5993035" y="806343"/>
                    <a:pt x="6068282" y="730333"/>
                  </a:cubicBezTo>
                  <a:cubicBezTo>
                    <a:pt x="6305741" y="489636"/>
                    <a:pt x="6556725" y="238081"/>
                    <a:pt x="6844189" y="109970"/>
                  </a:cubicBezTo>
                  <a:cubicBezTo>
                    <a:pt x="6922199" y="75204"/>
                    <a:pt x="7000209" y="51391"/>
                    <a:pt x="7077361" y="33389"/>
                  </a:cubicBezTo>
                  <a:cubicBezTo>
                    <a:pt x="7207091" y="3004"/>
                    <a:pt x="7336155" y="-8331"/>
                    <a:pt x="7470458" y="6433"/>
                  </a:cubicBezTo>
                  <a:cubicBezTo>
                    <a:pt x="7549706" y="15196"/>
                    <a:pt x="7626954" y="39580"/>
                    <a:pt x="7702106" y="74442"/>
                  </a:cubicBezTo>
                  <a:cubicBezTo>
                    <a:pt x="7831932" y="134735"/>
                    <a:pt x="8009192" y="285230"/>
                    <a:pt x="8179499" y="400864"/>
                  </a:cubicBezTo>
                  <a:cubicBezTo>
                    <a:pt x="8450008" y="584410"/>
                    <a:pt x="8755666" y="725666"/>
                    <a:pt x="8908828" y="42477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5" name="Freeform: Shape 144">
              <a:extLst>
                <a:ext uri="{FF2B5EF4-FFF2-40B4-BE49-F238E27FC236}">
                  <a16:creationId xmlns:a16="http://schemas.microsoft.com/office/drawing/2014/main" id="{AB3E624F-E14C-410E-87A1-A21D38BC9818}"/>
                </a:ext>
              </a:extLst>
            </p:cNvPr>
            <p:cNvSpPr/>
            <p:nvPr/>
          </p:nvSpPr>
          <p:spPr>
            <a:xfrm>
              <a:off x="2784884" y="7441813"/>
              <a:ext cx="9020175" cy="1514475"/>
            </a:xfrm>
            <a:custGeom>
              <a:avLst/>
              <a:gdLst>
                <a:gd name="connsiteX0" fmla="*/ 0 w 9020175"/>
                <a:gd name="connsiteY0" fmla="*/ 659581 h 1514475"/>
                <a:gd name="connsiteX1" fmla="*/ 1480376 w 9020175"/>
                <a:gd name="connsiteY1" fmla="*/ 1038009 h 1514475"/>
                <a:gd name="connsiteX2" fmla="*/ 2586895 w 9020175"/>
                <a:gd name="connsiteY2" fmla="*/ 749211 h 1514475"/>
                <a:gd name="connsiteX3" fmla="*/ 2804731 w 9020175"/>
                <a:gd name="connsiteY3" fmla="*/ 746067 h 1514475"/>
                <a:gd name="connsiteX4" fmla="*/ 3243548 w 9020175"/>
                <a:gd name="connsiteY4" fmla="*/ 818362 h 1514475"/>
                <a:gd name="connsiteX5" fmla="*/ 3385947 w 9020175"/>
                <a:gd name="connsiteY5" fmla="*/ 864654 h 1514475"/>
                <a:gd name="connsiteX6" fmla="*/ 4374071 w 9020175"/>
                <a:gd name="connsiteY6" fmla="*/ 1337665 h 1514475"/>
                <a:gd name="connsiteX7" fmla="*/ 4621625 w 9020175"/>
                <a:gd name="connsiteY7" fmla="*/ 1450060 h 1514475"/>
                <a:gd name="connsiteX8" fmla="*/ 5348097 w 9020175"/>
                <a:gd name="connsiteY8" fmla="*/ 1434439 h 1514475"/>
                <a:gd name="connsiteX9" fmla="*/ 5924074 w 9020175"/>
                <a:gd name="connsiteY9" fmla="*/ 1034770 h 1514475"/>
                <a:gd name="connsiteX10" fmla="*/ 6159341 w 9020175"/>
                <a:gd name="connsiteY10" fmla="*/ 808266 h 1514475"/>
                <a:gd name="connsiteX11" fmla="*/ 6937629 w 9020175"/>
                <a:gd name="connsiteY11" fmla="*/ 163423 h 1514475"/>
                <a:gd name="connsiteX12" fmla="*/ 7166896 w 9020175"/>
                <a:gd name="connsiteY12" fmla="*/ 67221 h 1514475"/>
                <a:gd name="connsiteX13" fmla="*/ 7559136 w 9020175"/>
                <a:gd name="connsiteY13" fmla="*/ 355 h 1514475"/>
                <a:gd name="connsiteX14" fmla="*/ 7796308 w 9020175"/>
                <a:gd name="connsiteY14" fmla="*/ 58839 h 1514475"/>
                <a:gd name="connsiteX15" fmla="*/ 8274558 w 9020175"/>
                <a:gd name="connsiteY15" fmla="*/ 398881 h 1514475"/>
                <a:gd name="connsiteX16" fmla="*/ 9020461 w 9020175"/>
                <a:gd name="connsiteY16" fmla="*/ 473748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020175" h="1514475">
                  <a:moveTo>
                    <a:pt x="0" y="659581"/>
                  </a:moveTo>
                  <a:cubicBezTo>
                    <a:pt x="396716" y="978668"/>
                    <a:pt x="992600" y="1166977"/>
                    <a:pt x="1480376" y="1038009"/>
                  </a:cubicBezTo>
                  <a:cubicBezTo>
                    <a:pt x="1878139" y="932853"/>
                    <a:pt x="2257044" y="777690"/>
                    <a:pt x="2586895" y="749211"/>
                  </a:cubicBezTo>
                  <a:cubicBezTo>
                    <a:pt x="2661571" y="742734"/>
                    <a:pt x="2733104" y="741781"/>
                    <a:pt x="2804731" y="746067"/>
                  </a:cubicBezTo>
                  <a:cubicBezTo>
                    <a:pt x="2955608" y="755021"/>
                    <a:pt x="3085433" y="773404"/>
                    <a:pt x="3243548" y="818362"/>
                  </a:cubicBezTo>
                  <a:cubicBezTo>
                    <a:pt x="3289649" y="831507"/>
                    <a:pt x="3337370" y="846175"/>
                    <a:pt x="3385947" y="864654"/>
                  </a:cubicBezTo>
                  <a:cubicBezTo>
                    <a:pt x="3695510" y="982192"/>
                    <a:pt x="4058888" y="1167835"/>
                    <a:pt x="4374071" y="1337665"/>
                  </a:cubicBezTo>
                  <a:cubicBezTo>
                    <a:pt x="4457129" y="1382433"/>
                    <a:pt x="4539711" y="1419675"/>
                    <a:pt x="4621625" y="1450060"/>
                  </a:cubicBezTo>
                  <a:cubicBezTo>
                    <a:pt x="4842796" y="1532261"/>
                    <a:pt x="5065681" y="1556645"/>
                    <a:pt x="5348097" y="1434439"/>
                  </a:cubicBezTo>
                  <a:cubicBezTo>
                    <a:pt x="5558219" y="1343571"/>
                    <a:pt x="5746433" y="1197076"/>
                    <a:pt x="5924074" y="1034770"/>
                  </a:cubicBezTo>
                  <a:cubicBezTo>
                    <a:pt x="6004179" y="961618"/>
                    <a:pt x="6082189" y="885037"/>
                    <a:pt x="6159341" y="808266"/>
                  </a:cubicBezTo>
                  <a:cubicBezTo>
                    <a:pt x="6401848" y="566616"/>
                    <a:pt x="6653879" y="311823"/>
                    <a:pt x="6937629" y="163423"/>
                  </a:cubicBezTo>
                  <a:cubicBezTo>
                    <a:pt x="7014210" y="123323"/>
                    <a:pt x="7091077" y="92938"/>
                    <a:pt x="7166896" y="67221"/>
                  </a:cubicBezTo>
                  <a:cubicBezTo>
                    <a:pt x="7295293" y="23691"/>
                    <a:pt x="7423690" y="-3455"/>
                    <a:pt x="7559136" y="355"/>
                  </a:cubicBezTo>
                  <a:cubicBezTo>
                    <a:pt x="7640574" y="2641"/>
                    <a:pt x="7719632" y="24168"/>
                    <a:pt x="7796308" y="58839"/>
                  </a:cubicBezTo>
                  <a:cubicBezTo>
                    <a:pt x="7933849" y="120942"/>
                    <a:pt x="8109395" y="277914"/>
                    <a:pt x="8274558" y="398881"/>
                  </a:cubicBezTo>
                  <a:cubicBezTo>
                    <a:pt x="8540306" y="593667"/>
                    <a:pt x="8845582" y="753973"/>
                    <a:pt x="9020461" y="473748"/>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6" name="Freeform: Shape 145">
              <a:extLst>
                <a:ext uri="{FF2B5EF4-FFF2-40B4-BE49-F238E27FC236}">
                  <a16:creationId xmlns:a16="http://schemas.microsoft.com/office/drawing/2014/main" id="{BEB49AF7-A8FD-4DE3-B93E-57FCE38821B4}"/>
                </a:ext>
              </a:extLst>
            </p:cNvPr>
            <p:cNvSpPr/>
            <p:nvPr/>
          </p:nvSpPr>
          <p:spPr>
            <a:xfrm>
              <a:off x="2660582" y="7393939"/>
              <a:ext cx="9124950" cy="1619250"/>
            </a:xfrm>
            <a:custGeom>
              <a:avLst/>
              <a:gdLst>
                <a:gd name="connsiteX0" fmla="*/ 0 w 9124950"/>
                <a:gd name="connsiteY0" fmla="*/ 612680 h 1619250"/>
                <a:gd name="connsiteX1" fmla="*/ 1504855 w 9124950"/>
                <a:gd name="connsiteY1" fmla="*/ 984727 h 1619250"/>
                <a:gd name="connsiteX2" fmla="*/ 2633567 w 9124950"/>
                <a:gd name="connsiteY2" fmla="*/ 724123 h 1619250"/>
                <a:gd name="connsiteX3" fmla="*/ 2854928 w 9124950"/>
                <a:gd name="connsiteY3" fmla="*/ 758508 h 1619250"/>
                <a:gd name="connsiteX4" fmla="*/ 3284792 w 9124950"/>
                <a:gd name="connsiteY4" fmla="*/ 925386 h 1619250"/>
                <a:gd name="connsiteX5" fmla="*/ 3422333 w 9124950"/>
                <a:gd name="connsiteY5" fmla="*/ 993585 h 1619250"/>
                <a:gd name="connsiteX6" fmla="*/ 4420743 w 9124950"/>
                <a:gd name="connsiteY6" fmla="*/ 1489552 h 1619250"/>
                <a:gd name="connsiteX7" fmla="*/ 4681443 w 9124950"/>
                <a:gd name="connsiteY7" fmla="*/ 1582992 h 1619250"/>
                <a:gd name="connsiteX8" fmla="*/ 5422964 w 9124950"/>
                <a:gd name="connsiteY8" fmla="*/ 1525175 h 1619250"/>
                <a:gd name="connsiteX9" fmla="*/ 6009132 w 9124950"/>
                <a:gd name="connsiteY9" fmla="*/ 1120172 h 1619250"/>
                <a:gd name="connsiteX10" fmla="*/ 6250305 w 9124950"/>
                <a:gd name="connsiteY10" fmla="*/ 892525 h 1619250"/>
                <a:gd name="connsiteX11" fmla="*/ 7031070 w 9124950"/>
                <a:gd name="connsiteY11" fmla="*/ 223203 h 1619250"/>
                <a:gd name="connsiteX12" fmla="*/ 7256431 w 9124950"/>
                <a:gd name="connsiteY12" fmla="*/ 107474 h 1619250"/>
                <a:gd name="connsiteX13" fmla="*/ 7647909 w 9124950"/>
                <a:gd name="connsiteY13" fmla="*/ 604 h 1619250"/>
                <a:gd name="connsiteX14" fmla="*/ 7890701 w 9124950"/>
                <a:gd name="connsiteY14" fmla="*/ 49562 h 1619250"/>
                <a:gd name="connsiteX15" fmla="*/ 8369904 w 9124950"/>
                <a:gd name="connsiteY15" fmla="*/ 403321 h 1619250"/>
                <a:gd name="connsiteX16" fmla="*/ 9132380 w 9124950"/>
                <a:gd name="connsiteY16" fmla="*/ 529146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24950" h="1619250">
                  <a:moveTo>
                    <a:pt x="0" y="612680"/>
                  </a:moveTo>
                  <a:cubicBezTo>
                    <a:pt x="400241" y="930530"/>
                    <a:pt x="1015651" y="1128554"/>
                    <a:pt x="1504855" y="984727"/>
                  </a:cubicBezTo>
                  <a:cubicBezTo>
                    <a:pt x="1910239" y="865569"/>
                    <a:pt x="2293430" y="706978"/>
                    <a:pt x="2633567" y="724123"/>
                  </a:cubicBezTo>
                  <a:cubicBezTo>
                    <a:pt x="2709005" y="727933"/>
                    <a:pt x="2781491" y="739363"/>
                    <a:pt x="2854928" y="758508"/>
                  </a:cubicBezTo>
                  <a:cubicBezTo>
                    <a:pt x="3004471" y="797465"/>
                    <a:pt x="3131630" y="851948"/>
                    <a:pt x="3284792" y="925386"/>
                  </a:cubicBezTo>
                  <a:cubicBezTo>
                    <a:pt x="3329083" y="946627"/>
                    <a:pt x="3375279" y="968820"/>
                    <a:pt x="3422333" y="993585"/>
                  </a:cubicBezTo>
                  <a:cubicBezTo>
                    <a:pt x="3725228" y="1153224"/>
                    <a:pt x="4091369" y="1341533"/>
                    <a:pt x="4420743" y="1489552"/>
                  </a:cubicBezTo>
                  <a:cubicBezTo>
                    <a:pt x="4507992" y="1528795"/>
                    <a:pt x="4595051" y="1559465"/>
                    <a:pt x="4681443" y="1582992"/>
                  </a:cubicBezTo>
                  <a:cubicBezTo>
                    <a:pt x="4912138" y="1645952"/>
                    <a:pt x="5143691" y="1650715"/>
                    <a:pt x="5422964" y="1525175"/>
                  </a:cubicBezTo>
                  <a:cubicBezTo>
                    <a:pt x="5634800" y="1429925"/>
                    <a:pt x="5827205" y="1283050"/>
                    <a:pt x="6009132" y="1120172"/>
                  </a:cubicBezTo>
                  <a:cubicBezTo>
                    <a:pt x="6091143" y="1046735"/>
                    <a:pt x="6171152" y="969963"/>
                    <a:pt x="6250305" y="892525"/>
                  </a:cubicBezTo>
                  <a:cubicBezTo>
                    <a:pt x="6497765" y="649828"/>
                    <a:pt x="6751034" y="391986"/>
                    <a:pt x="7031070" y="223203"/>
                  </a:cubicBezTo>
                  <a:cubicBezTo>
                    <a:pt x="7106317" y="177864"/>
                    <a:pt x="7181850" y="140717"/>
                    <a:pt x="7256431" y="107474"/>
                  </a:cubicBezTo>
                  <a:cubicBezTo>
                    <a:pt x="7383590" y="50801"/>
                    <a:pt x="7511320" y="7652"/>
                    <a:pt x="7647909" y="604"/>
                  </a:cubicBezTo>
                  <a:cubicBezTo>
                    <a:pt x="7731633" y="-3682"/>
                    <a:pt x="7812500" y="15082"/>
                    <a:pt x="7890701" y="49562"/>
                  </a:cubicBezTo>
                  <a:cubicBezTo>
                    <a:pt x="8035957" y="113475"/>
                    <a:pt x="8209884" y="276924"/>
                    <a:pt x="8369904" y="403321"/>
                  </a:cubicBezTo>
                  <a:cubicBezTo>
                    <a:pt x="8630888" y="609442"/>
                    <a:pt x="8935879" y="788798"/>
                    <a:pt x="9132380" y="52914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7" name="Freeform: Shape 146">
              <a:extLst>
                <a:ext uri="{FF2B5EF4-FFF2-40B4-BE49-F238E27FC236}">
                  <a16:creationId xmlns:a16="http://schemas.microsoft.com/office/drawing/2014/main" id="{FAB001C5-A466-4FDF-B62C-9E7E50852A0F}"/>
                </a:ext>
              </a:extLst>
            </p:cNvPr>
            <p:cNvSpPr/>
            <p:nvPr/>
          </p:nvSpPr>
          <p:spPr>
            <a:xfrm>
              <a:off x="2536186" y="7343514"/>
              <a:ext cx="9239250" cy="1733550"/>
            </a:xfrm>
            <a:custGeom>
              <a:avLst/>
              <a:gdLst>
                <a:gd name="connsiteX0" fmla="*/ 0 w 9239250"/>
                <a:gd name="connsiteY0" fmla="*/ 568237 h 1733550"/>
                <a:gd name="connsiteX1" fmla="*/ 1529239 w 9239250"/>
                <a:gd name="connsiteY1" fmla="*/ 933997 h 1733550"/>
                <a:gd name="connsiteX2" fmla="*/ 2680145 w 9239250"/>
                <a:gd name="connsiteY2" fmla="*/ 701491 h 1733550"/>
                <a:gd name="connsiteX3" fmla="*/ 2905125 w 9239250"/>
                <a:gd name="connsiteY3" fmla="*/ 773405 h 1733550"/>
                <a:gd name="connsiteX4" fmla="*/ 3326035 w 9239250"/>
                <a:gd name="connsiteY4" fmla="*/ 1034771 h 1733550"/>
                <a:gd name="connsiteX5" fmla="*/ 3458813 w 9239250"/>
                <a:gd name="connsiteY5" fmla="*/ 1124973 h 1733550"/>
                <a:gd name="connsiteX6" fmla="*/ 4467511 w 9239250"/>
                <a:gd name="connsiteY6" fmla="*/ 1643895 h 1733550"/>
                <a:gd name="connsiteX7" fmla="*/ 4741355 w 9239250"/>
                <a:gd name="connsiteY7" fmla="*/ 1718380 h 1733550"/>
                <a:gd name="connsiteX8" fmla="*/ 5497925 w 9239250"/>
                <a:gd name="connsiteY8" fmla="*/ 1618368 h 1733550"/>
                <a:gd name="connsiteX9" fmla="*/ 6094286 w 9239250"/>
                <a:gd name="connsiteY9" fmla="*/ 1208031 h 1733550"/>
                <a:gd name="connsiteX10" fmla="*/ 6341364 w 9239250"/>
                <a:gd name="connsiteY10" fmla="*/ 979145 h 1733550"/>
                <a:gd name="connsiteX11" fmla="*/ 7124605 w 9239250"/>
                <a:gd name="connsiteY11" fmla="*/ 285439 h 1733550"/>
                <a:gd name="connsiteX12" fmla="*/ 7346062 w 9239250"/>
                <a:gd name="connsiteY12" fmla="*/ 150184 h 1733550"/>
                <a:gd name="connsiteX13" fmla="*/ 7736681 w 9239250"/>
                <a:gd name="connsiteY13" fmla="*/ 3404 h 1733550"/>
                <a:gd name="connsiteX14" fmla="*/ 7985093 w 9239250"/>
                <a:gd name="connsiteY14" fmla="*/ 42838 h 1733550"/>
                <a:gd name="connsiteX15" fmla="*/ 8465153 w 9239250"/>
                <a:gd name="connsiteY15" fmla="*/ 410217 h 1733550"/>
                <a:gd name="connsiteX16" fmla="*/ 9244298 w 9239250"/>
                <a:gd name="connsiteY16" fmla="*/ 587096 h 173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239250" h="1733550">
                  <a:moveTo>
                    <a:pt x="0" y="568237"/>
                  </a:moveTo>
                  <a:cubicBezTo>
                    <a:pt x="403765" y="884943"/>
                    <a:pt x="1038701" y="1092302"/>
                    <a:pt x="1529239" y="933997"/>
                  </a:cubicBezTo>
                  <a:cubicBezTo>
                    <a:pt x="1942052" y="800837"/>
                    <a:pt x="2330006" y="637864"/>
                    <a:pt x="2680145" y="701491"/>
                  </a:cubicBezTo>
                  <a:cubicBezTo>
                    <a:pt x="2756535" y="715398"/>
                    <a:pt x="2830068" y="739020"/>
                    <a:pt x="2905125" y="773405"/>
                  </a:cubicBezTo>
                  <a:cubicBezTo>
                    <a:pt x="3054001" y="841699"/>
                    <a:pt x="3178016" y="932758"/>
                    <a:pt x="3326035" y="1034771"/>
                  </a:cubicBezTo>
                  <a:cubicBezTo>
                    <a:pt x="3368612" y="1064108"/>
                    <a:pt x="3413189" y="1093731"/>
                    <a:pt x="3458813" y="1124973"/>
                  </a:cubicBezTo>
                  <a:cubicBezTo>
                    <a:pt x="3754850" y="1326903"/>
                    <a:pt x="4123944" y="1517593"/>
                    <a:pt x="4467511" y="1643895"/>
                  </a:cubicBezTo>
                  <a:cubicBezTo>
                    <a:pt x="4558951" y="1677518"/>
                    <a:pt x="4650391" y="1701712"/>
                    <a:pt x="4741355" y="1718380"/>
                  </a:cubicBezTo>
                  <a:cubicBezTo>
                    <a:pt x="4981480" y="1762386"/>
                    <a:pt x="5221700" y="1747241"/>
                    <a:pt x="5497925" y="1618368"/>
                  </a:cubicBezTo>
                  <a:cubicBezTo>
                    <a:pt x="5711571" y="1518736"/>
                    <a:pt x="5907977" y="1371480"/>
                    <a:pt x="6094286" y="1208031"/>
                  </a:cubicBezTo>
                  <a:cubicBezTo>
                    <a:pt x="6178296" y="1134403"/>
                    <a:pt x="6260306" y="1057250"/>
                    <a:pt x="6341364" y="979145"/>
                  </a:cubicBezTo>
                  <a:cubicBezTo>
                    <a:pt x="6593777" y="735400"/>
                    <a:pt x="6848285" y="474606"/>
                    <a:pt x="7124605" y="285439"/>
                  </a:cubicBezTo>
                  <a:cubicBezTo>
                    <a:pt x="7198424" y="234862"/>
                    <a:pt x="7272719" y="190951"/>
                    <a:pt x="7346062" y="150184"/>
                  </a:cubicBezTo>
                  <a:cubicBezTo>
                    <a:pt x="7471791" y="80176"/>
                    <a:pt x="7598950" y="21025"/>
                    <a:pt x="7736681" y="3404"/>
                  </a:cubicBezTo>
                  <a:cubicBezTo>
                    <a:pt x="7822597" y="-7550"/>
                    <a:pt x="7905274" y="8548"/>
                    <a:pt x="7985093" y="42838"/>
                  </a:cubicBezTo>
                  <a:cubicBezTo>
                    <a:pt x="8138160" y="108465"/>
                    <a:pt x="8310182" y="278581"/>
                    <a:pt x="8465153" y="410217"/>
                  </a:cubicBezTo>
                  <a:cubicBezTo>
                    <a:pt x="8721185" y="627768"/>
                    <a:pt x="9025985" y="825983"/>
                    <a:pt x="9244298" y="58709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8" name="Freeform: Shape 147">
              <a:extLst>
                <a:ext uri="{FF2B5EF4-FFF2-40B4-BE49-F238E27FC236}">
                  <a16:creationId xmlns:a16="http://schemas.microsoft.com/office/drawing/2014/main" id="{D50F392E-B807-4014-9211-3B2E6A83F7BC}"/>
                </a:ext>
              </a:extLst>
            </p:cNvPr>
            <p:cNvSpPr/>
            <p:nvPr/>
          </p:nvSpPr>
          <p:spPr>
            <a:xfrm>
              <a:off x="2411885" y="7291644"/>
              <a:ext cx="9353550" cy="1857375"/>
            </a:xfrm>
            <a:custGeom>
              <a:avLst/>
              <a:gdLst>
                <a:gd name="connsiteX0" fmla="*/ 0 w 9353550"/>
                <a:gd name="connsiteY0" fmla="*/ 525333 h 1857375"/>
                <a:gd name="connsiteX1" fmla="*/ 1553718 w 9353550"/>
                <a:gd name="connsiteY1" fmla="*/ 884806 h 1857375"/>
                <a:gd name="connsiteX2" fmla="*/ 2726817 w 9353550"/>
                <a:gd name="connsiteY2" fmla="*/ 680495 h 1857375"/>
                <a:gd name="connsiteX3" fmla="*/ 2955417 w 9353550"/>
                <a:gd name="connsiteY3" fmla="*/ 789937 h 1857375"/>
                <a:gd name="connsiteX4" fmla="*/ 3367373 w 9353550"/>
                <a:gd name="connsiteY4" fmla="*/ 1145887 h 1857375"/>
                <a:gd name="connsiteX5" fmla="*/ 3495389 w 9353550"/>
                <a:gd name="connsiteY5" fmla="*/ 1257996 h 1857375"/>
                <a:gd name="connsiteX6" fmla="*/ 4514374 w 9353550"/>
                <a:gd name="connsiteY6" fmla="*/ 1799873 h 1857375"/>
                <a:gd name="connsiteX7" fmla="*/ 4801362 w 9353550"/>
                <a:gd name="connsiteY7" fmla="*/ 1855404 h 1857375"/>
                <a:gd name="connsiteX8" fmla="*/ 5572983 w 9353550"/>
                <a:gd name="connsiteY8" fmla="*/ 1713291 h 1857375"/>
                <a:gd name="connsiteX9" fmla="*/ 6179535 w 9353550"/>
                <a:gd name="connsiteY9" fmla="*/ 1297620 h 1857375"/>
                <a:gd name="connsiteX10" fmla="*/ 6432519 w 9353550"/>
                <a:gd name="connsiteY10" fmla="*/ 1067591 h 1857375"/>
                <a:gd name="connsiteX11" fmla="*/ 7218140 w 9353550"/>
                <a:gd name="connsiteY11" fmla="*/ 349406 h 1857375"/>
                <a:gd name="connsiteX12" fmla="*/ 7435596 w 9353550"/>
                <a:gd name="connsiteY12" fmla="*/ 194530 h 1857375"/>
                <a:gd name="connsiteX13" fmla="*/ 7825359 w 9353550"/>
                <a:gd name="connsiteY13" fmla="*/ 7840 h 1857375"/>
                <a:gd name="connsiteX14" fmla="*/ 8079391 w 9353550"/>
                <a:gd name="connsiteY14" fmla="*/ 37748 h 1857375"/>
                <a:gd name="connsiteX15" fmla="*/ 8560403 w 9353550"/>
                <a:gd name="connsiteY15" fmla="*/ 418843 h 1857375"/>
                <a:gd name="connsiteX16" fmla="*/ 9356122 w 9353550"/>
                <a:gd name="connsiteY16" fmla="*/ 6466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353550" h="1857375">
                  <a:moveTo>
                    <a:pt x="0" y="525333"/>
                  </a:moveTo>
                  <a:cubicBezTo>
                    <a:pt x="407289" y="840801"/>
                    <a:pt x="1061561" y="1057400"/>
                    <a:pt x="1553718" y="884806"/>
                  </a:cubicBezTo>
                  <a:cubicBezTo>
                    <a:pt x="1973961" y="737359"/>
                    <a:pt x="2367153" y="569719"/>
                    <a:pt x="2726817" y="680495"/>
                  </a:cubicBezTo>
                  <a:cubicBezTo>
                    <a:pt x="2804160" y="704308"/>
                    <a:pt x="2879122" y="740122"/>
                    <a:pt x="2955417" y="789937"/>
                  </a:cubicBezTo>
                  <a:cubicBezTo>
                    <a:pt x="3104198" y="887283"/>
                    <a:pt x="3224689" y="1015204"/>
                    <a:pt x="3367373" y="1145887"/>
                  </a:cubicBezTo>
                  <a:cubicBezTo>
                    <a:pt x="3408236" y="1183320"/>
                    <a:pt x="3451098" y="1220563"/>
                    <a:pt x="3495389" y="1257996"/>
                  </a:cubicBezTo>
                  <a:cubicBezTo>
                    <a:pt x="3784187" y="1502408"/>
                    <a:pt x="4156615" y="1695193"/>
                    <a:pt x="4514374" y="1799873"/>
                  </a:cubicBezTo>
                  <a:cubicBezTo>
                    <a:pt x="4610005" y="1827877"/>
                    <a:pt x="4705922" y="1845784"/>
                    <a:pt x="4801362" y="1855404"/>
                  </a:cubicBezTo>
                  <a:cubicBezTo>
                    <a:pt x="5050917" y="1880645"/>
                    <a:pt x="5299806" y="1845212"/>
                    <a:pt x="5572983" y="1713291"/>
                  </a:cubicBezTo>
                  <a:cubicBezTo>
                    <a:pt x="5788343" y="1609183"/>
                    <a:pt x="5988939" y="1461545"/>
                    <a:pt x="6179535" y="1297620"/>
                  </a:cubicBezTo>
                  <a:cubicBezTo>
                    <a:pt x="6265450" y="1223706"/>
                    <a:pt x="6349460" y="1146363"/>
                    <a:pt x="6432519" y="1067591"/>
                  </a:cubicBezTo>
                  <a:cubicBezTo>
                    <a:pt x="6689884" y="822894"/>
                    <a:pt x="6945821" y="559051"/>
                    <a:pt x="7218140" y="349406"/>
                  </a:cubicBezTo>
                  <a:cubicBezTo>
                    <a:pt x="7290625" y="293590"/>
                    <a:pt x="7363492" y="242917"/>
                    <a:pt x="7435596" y="194530"/>
                  </a:cubicBezTo>
                  <a:cubicBezTo>
                    <a:pt x="7559897" y="111281"/>
                    <a:pt x="7686484" y="35843"/>
                    <a:pt x="7825359" y="7840"/>
                  </a:cubicBezTo>
                  <a:cubicBezTo>
                    <a:pt x="7913465" y="-9972"/>
                    <a:pt x="7997952" y="3649"/>
                    <a:pt x="8079391" y="37748"/>
                  </a:cubicBezTo>
                  <a:cubicBezTo>
                    <a:pt x="8240268" y="105090"/>
                    <a:pt x="8410384" y="281874"/>
                    <a:pt x="8560403" y="418843"/>
                  </a:cubicBezTo>
                  <a:cubicBezTo>
                    <a:pt x="8811387" y="648015"/>
                    <a:pt x="9116187" y="864994"/>
                    <a:pt x="9356122" y="64668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9" name="Freeform: Shape 148">
              <a:extLst>
                <a:ext uri="{FF2B5EF4-FFF2-40B4-BE49-F238E27FC236}">
                  <a16:creationId xmlns:a16="http://schemas.microsoft.com/office/drawing/2014/main" id="{A6C31939-99AB-4A16-81DF-E94DBC1DC2F7}"/>
                </a:ext>
              </a:extLst>
            </p:cNvPr>
            <p:cNvSpPr/>
            <p:nvPr/>
          </p:nvSpPr>
          <p:spPr>
            <a:xfrm>
              <a:off x="2287583" y="7238332"/>
              <a:ext cx="9467850" cy="1990725"/>
            </a:xfrm>
            <a:custGeom>
              <a:avLst/>
              <a:gdLst>
                <a:gd name="connsiteX0" fmla="*/ 0 w 9467850"/>
                <a:gd name="connsiteY0" fmla="*/ 483871 h 1990725"/>
                <a:gd name="connsiteX1" fmla="*/ 1578197 w 9467850"/>
                <a:gd name="connsiteY1" fmla="*/ 836962 h 1990725"/>
                <a:gd name="connsiteX2" fmla="*/ 2773394 w 9467850"/>
                <a:gd name="connsiteY2" fmla="*/ 660750 h 1990725"/>
                <a:gd name="connsiteX3" fmla="*/ 3005519 w 9467850"/>
                <a:gd name="connsiteY3" fmla="*/ 807816 h 1990725"/>
                <a:gd name="connsiteX4" fmla="*/ 3408521 w 9467850"/>
                <a:gd name="connsiteY4" fmla="*/ 1258253 h 1990725"/>
                <a:gd name="connsiteX5" fmla="*/ 3531775 w 9467850"/>
                <a:gd name="connsiteY5" fmla="*/ 1392270 h 1990725"/>
                <a:gd name="connsiteX6" fmla="*/ 4561142 w 9467850"/>
                <a:gd name="connsiteY6" fmla="*/ 1957102 h 1990725"/>
                <a:gd name="connsiteX7" fmla="*/ 4861274 w 9467850"/>
                <a:gd name="connsiteY7" fmla="*/ 1993678 h 1990725"/>
                <a:gd name="connsiteX8" fmla="*/ 5647944 w 9467850"/>
                <a:gd name="connsiteY8" fmla="*/ 1809370 h 1990725"/>
                <a:gd name="connsiteX9" fmla="*/ 6264688 w 9467850"/>
                <a:gd name="connsiteY9" fmla="*/ 1388365 h 1990725"/>
                <a:gd name="connsiteX10" fmla="*/ 6523578 w 9467850"/>
                <a:gd name="connsiteY10" fmla="*/ 1157098 h 1990725"/>
                <a:gd name="connsiteX11" fmla="*/ 7311676 w 9467850"/>
                <a:gd name="connsiteY11" fmla="*/ 414433 h 1990725"/>
                <a:gd name="connsiteX12" fmla="*/ 7525226 w 9467850"/>
                <a:gd name="connsiteY12" fmla="*/ 240031 h 1990725"/>
                <a:gd name="connsiteX13" fmla="*/ 7914132 w 9467850"/>
                <a:gd name="connsiteY13" fmla="*/ 13336 h 1990725"/>
                <a:gd name="connsiteX14" fmla="*/ 8173784 w 9467850"/>
                <a:gd name="connsiteY14" fmla="*/ 33719 h 1990725"/>
                <a:gd name="connsiteX15" fmla="*/ 8655748 w 9467850"/>
                <a:gd name="connsiteY15" fmla="*/ 428435 h 1990725"/>
                <a:gd name="connsiteX16" fmla="*/ 9468041 w 9467850"/>
                <a:gd name="connsiteY16" fmla="*/ 707327 h 1990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467850" h="1990725">
                  <a:moveTo>
                    <a:pt x="0" y="483871"/>
                  </a:moveTo>
                  <a:cubicBezTo>
                    <a:pt x="410813" y="798100"/>
                    <a:pt x="1084421" y="1023843"/>
                    <a:pt x="1578197" y="836962"/>
                  </a:cubicBezTo>
                  <a:cubicBezTo>
                    <a:pt x="2005775" y="675133"/>
                    <a:pt x="2404872" y="502540"/>
                    <a:pt x="2773394" y="660750"/>
                  </a:cubicBezTo>
                  <a:cubicBezTo>
                    <a:pt x="2851880" y="694468"/>
                    <a:pt x="2928366" y="742379"/>
                    <a:pt x="3005519" y="807816"/>
                  </a:cubicBezTo>
                  <a:cubicBezTo>
                    <a:pt x="3154871" y="934213"/>
                    <a:pt x="3271266" y="1098995"/>
                    <a:pt x="3408521" y="1258253"/>
                  </a:cubicBezTo>
                  <a:cubicBezTo>
                    <a:pt x="3447669" y="1303687"/>
                    <a:pt x="3488817" y="1348550"/>
                    <a:pt x="3531775" y="1392270"/>
                  </a:cubicBezTo>
                  <a:cubicBezTo>
                    <a:pt x="3813143" y="1679163"/>
                    <a:pt x="4189190" y="1873854"/>
                    <a:pt x="4561142" y="1957102"/>
                  </a:cubicBezTo>
                  <a:cubicBezTo>
                    <a:pt x="4660964" y="1979486"/>
                    <a:pt x="4761357" y="1991107"/>
                    <a:pt x="4861274" y="1993678"/>
                  </a:cubicBezTo>
                  <a:cubicBezTo>
                    <a:pt x="5120355" y="2000346"/>
                    <a:pt x="5377815" y="1944434"/>
                    <a:pt x="5647944" y="1809370"/>
                  </a:cubicBezTo>
                  <a:cubicBezTo>
                    <a:pt x="5864924" y="1700785"/>
                    <a:pt x="6069807" y="1552861"/>
                    <a:pt x="6264688" y="1388365"/>
                  </a:cubicBezTo>
                  <a:cubicBezTo>
                    <a:pt x="6352604" y="1314165"/>
                    <a:pt x="6438614" y="1236536"/>
                    <a:pt x="6523578" y="1157098"/>
                  </a:cubicBezTo>
                  <a:cubicBezTo>
                    <a:pt x="6785991" y="911353"/>
                    <a:pt x="7043166" y="644653"/>
                    <a:pt x="7311676" y="414433"/>
                  </a:cubicBezTo>
                  <a:cubicBezTo>
                    <a:pt x="7382828" y="353473"/>
                    <a:pt x="7454265" y="295847"/>
                    <a:pt x="7525226" y="240031"/>
                  </a:cubicBezTo>
                  <a:cubicBezTo>
                    <a:pt x="7648099" y="143447"/>
                    <a:pt x="7773924" y="51721"/>
                    <a:pt x="7914132" y="13336"/>
                  </a:cubicBezTo>
                  <a:cubicBezTo>
                    <a:pt x="8004334" y="-11334"/>
                    <a:pt x="8090821" y="-190"/>
                    <a:pt x="8173784" y="33719"/>
                  </a:cubicBezTo>
                  <a:cubicBezTo>
                    <a:pt x="8342377" y="102680"/>
                    <a:pt x="8510588" y="286322"/>
                    <a:pt x="8655748" y="428435"/>
                  </a:cubicBezTo>
                  <a:cubicBezTo>
                    <a:pt x="8901589" y="669227"/>
                    <a:pt x="9206389" y="904971"/>
                    <a:pt x="9468041" y="707327"/>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50" name="Freeform: Shape 149">
              <a:extLst>
                <a:ext uri="{FF2B5EF4-FFF2-40B4-BE49-F238E27FC236}">
                  <a16:creationId xmlns:a16="http://schemas.microsoft.com/office/drawing/2014/main" id="{580FC490-B0E6-40AF-A966-29C8E04A167E}"/>
                </a:ext>
              </a:extLst>
            </p:cNvPr>
            <p:cNvSpPr/>
            <p:nvPr/>
          </p:nvSpPr>
          <p:spPr>
            <a:xfrm>
              <a:off x="2163187" y="7184649"/>
              <a:ext cx="9572625" cy="2133600"/>
            </a:xfrm>
            <a:custGeom>
              <a:avLst/>
              <a:gdLst>
                <a:gd name="connsiteX0" fmla="*/ 0 w 9572625"/>
                <a:gd name="connsiteY0" fmla="*/ 442685 h 2133600"/>
                <a:gd name="connsiteX1" fmla="*/ 1602581 w 9572625"/>
                <a:gd name="connsiteY1" fmla="*/ 789490 h 2133600"/>
                <a:gd name="connsiteX2" fmla="*/ 2819972 w 9572625"/>
                <a:gd name="connsiteY2" fmla="*/ 641472 h 2133600"/>
                <a:gd name="connsiteX3" fmla="*/ 3055715 w 9572625"/>
                <a:gd name="connsiteY3" fmla="*/ 826066 h 2133600"/>
                <a:gd name="connsiteX4" fmla="*/ 3449765 w 9572625"/>
                <a:gd name="connsiteY4" fmla="*/ 1371087 h 2133600"/>
                <a:gd name="connsiteX5" fmla="*/ 3568256 w 9572625"/>
                <a:gd name="connsiteY5" fmla="*/ 1527106 h 2133600"/>
                <a:gd name="connsiteX6" fmla="*/ 4607909 w 9572625"/>
                <a:gd name="connsiteY6" fmla="*/ 2114894 h 2133600"/>
                <a:gd name="connsiteX7" fmla="*/ 4921092 w 9572625"/>
                <a:gd name="connsiteY7" fmla="*/ 2132515 h 2133600"/>
                <a:gd name="connsiteX8" fmla="*/ 5722811 w 9572625"/>
                <a:gd name="connsiteY8" fmla="*/ 1906010 h 2133600"/>
                <a:gd name="connsiteX9" fmla="*/ 6349746 w 9572625"/>
                <a:gd name="connsiteY9" fmla="*/ 1479672 h 2133600"/>
                <a:gd name="connsiteX10" fmla="*/ 6614541 w 9572625"/>
                <a:gd name="connsiteY10" fmla="*/ 1247262 h 2133600"/>
                <a:gd name="connsiteX11" fmla="*/ 7405116 w 9572625"/>
                <a:gd name="connsiteY11" fmla="*/ 480213 h 2133600"/>
                <a:gd name="connsiteX12" fmla="*/ 7614762 w 9572625"/>
                <a:gd name="connsiteY12" fmla="*/ 286284 h 2133600"/>
                <a:gd name="connsiteX13" fmla="*/ 8002810 w 9572625"/>
                <a:gd name="connsiteY13" fmla="*/ 19679 h 2133600"/>
                <a:gd name="connsiteX14" fmla="*/ 8268081 w 9572625"/>
                <a:gd name="connsiteY14" fmla="*/ 30538 h 2133600"/>
                <a:gd name="connsiteX15" fmla="*/ 8750903 w 9572625"/>
                <a:gd name="connsiteY15" fmla="*/ 438970 h 2133600"/>
                <a:gd name="connsiteX16" fmla="*/ 9579769 w 9572625"/>
                <a:gd name="connsiteY16" fmla="*/ 768821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572625" h="2133600">
                  <a:moveTo>
                    <a:pt x="0" y="442685"/>
                  </a:moveTo>
                  <a:cubicBezTo>
                    <a:pt x="414338" y="755676"/>
                    <a:pt x="1106805" y="989515"/>
                    <a:pt x="1602581" y="789490"/>
                  </a:cubicBezTo>
                  <a:cubicBezTo>
                    <a:pt x="2037017" y="612325"/>
                    <a:pt x="2443067" y="435541"/>
                    <a:pt x="2819972" y="641472"/>
                  </a:cubicBezTo>
                  <a:cubicBezTo>
                    <a:pt x="2899696" y="685001"/>
                    <a:pt x="2977801" y="745294"/>
                    <a:pt x="3055715" y="826066"/>
                  </a:cubicBezTo>
                  <a:cubicBezTo>
                    <a:pt x="3206020" y="981800"/>
                    <a:pt x="3318510" y="1182872"/>
                    <a:pt x="3449765" y="1371087"/>
                  </a:cubicBezTo>
                  <a:cubicBezTo>
                    <a:pt x="3487388" y="1424522"/>
                    <a:pt x="3526536" y="1477005"/>
                    <a:pt x="3568256" y="1527106"/>
                  </a:cubicBezTo>
                  <a:cubicBezTo>
                    <a:pt x="3842004" y="1856576"/>
                    <a:pt x="4221766" y="2052505"/>
                    <a:pt x="4607909" y="2114894"/>
                  </a:cubicBezTo>
                  <a:cubicBezTo>
                    <a:pt x="4712018" y="2131372"/>
                    <a:pt x="4816793" y="2137087"/>
                    <a:pt x="4921092" y="2132515"/>
                  </a:cubicBezTo>
                  <a:cubicBezTo>
                    <a:pt x="5189887" y="2120704"/>
                    <a:pt x="5455539" y="2043837"/>
                    <a:pt x="5722811" y="1906010"/>
                  </a:cubicBezTo>
                  <a:cubicBezTo>
                    <a:pt x="5941314" y="1792568"/>
                    <a:pt x="6150578" y="1644644"/>
                    <a:pt x="6349746" y="1479672"/>
                  </a:cubicBezTo>
                  <a:cubicBezTo>
                    <a:pt x="6439567" y="1405281"/>
                    <a:pt x="6527673" y="1327367"/>
                    <a:pt x="6614541" y="1247262"/>
                  </a:cubicBezTo>
                  <a:cubicBezTo>
                    <a:pt x="6881908" y="1000469"/>
                    <a:pt x="7140893" y="731292"/>
                    <a:pt x="7405116" y="480213"/>
                  </a:cubicBezTo>
                  <a:cubicBezTo>
                    <a:pt x="7475029" y="414110"/>
                    <a:pt x="7544848" y="349435"/>
                    <a:pt x="7614762" y="286284"/>
                  </a:cubicBezTo>
                  <a:cubicBezTo>
                    <a:pt x="7735919" y="176080"/>
                    <a:pt x="7861269" y="68257"/>
                    <a:pt x="8002810" y="19679"/>
                  </a:cubicBezTo>
                  <a:cubicBezTo>
                    <a:pt x="8095012" y="-11944"/>
                    <a:pt x="8183594" y="-3371"/>
                    <a:pt x="8268081" y="30538"/>
                  </a:cubicBezTo>
                  <a:cubicBezTo>
                    <a:pt x="8444579" y="100833"/>
                    <a:pt x="8610695" y="291618"/>
                    <a:pt x="8750903" y="438970"/>
                  </a:cubicBezTo>
                  <a:cubicBezTo>
                    <a:pt x="8991409" y="691573"/>
                    <a:pt x="9296495" y="945795"/>
                    <a:pt x="9579769" y="76882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51" name="Freeform: Shape 150">
              <a:extLst>
                <a:ext uri="{FF2B5EF4-FFF2-40B4-BE49-F238E27FC236}">
                  <a16:creationId xmlns:a16="http://schemas.microsoft.com/office/drawing/2014/main" id="{02084E82-DAF3-41E3-80D4-122667059D59}"/>
                </a:ext>
              </a:extLst>
            </p:cNvPr>
            <p:cNvSpPr/>
            <p:nvPr/>
          </p:nvSpPr>
          <p:spPr>
            <a:xfrm>
              <a:off x="2038885" y="7129979"/>
              <a:ext cx="9686925" cy="2276475"/>
            </a:xfrm>
            <a:custGeom>
              <a:avLst/>
              <a:gdLst>
                <a:gd name="connsiteX0" fmla="*/ 0 w 9686925"/>
                <a:gd name="connsiteY0" fmla="*/ 402582 h 2276475"/>
                <a:gd name="connsiteX1" fmla="*/ 1627061 w 9686925"/>
                <a:gd name="connsiteY1" fmla="*/ 743005 h 2276475"/>
                <a:gd name="connsiteX2" fmla="*/ 3106008 w 9686925"/>
                <a:gd name="connsiteY2" fmla="*/ 845208 h 2276475"/>
                <a:gd name="connsiteX3" fmla="*/ 3604832 w 9686925"/>
                <a:gd name="connsiteY3" fmla="*/ 1662739 h 2276475"/>
                <a:gd name="connsiteX4" fmla="*/ 4981099 w 9686925"/>
                <a:gd name="connsiteY4" fmla="*/ 2272053 h 2276475"/>
                <a:gd name="connsiteX5" fmla="*/ 6434899 w 9686925"/>
                <a:gd name="connsiteY5" fmla="*/ 1571680 h 2276475"/>
                <a:gd name="connsiteX6" fmla="*/ 7704296 w 9686925"/>
                <a:gd name="connsiteY6" fmla="*/ 333049 h 2276475"/>
                <a:gd name="connsiteX7" fmla="*/ 8091583 w 9686925"/>
                <a:gd name="connsiteY7" fmla="*/ 26535 h 2276475"/>
                <a:gd name="connsiteX8" fmla="*/ 8846249 w 9686925"/>
                <a:gd name="connsiteY8" fmla="*/ 449921 h 2276475"/>
                <a:gd name="connsiteX9" fmla="*/ 9691688 w 9686925"/>
                <a:gd name="connsiteY9" fmla="*/ 830826 h 2276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86925" h="2276475">
                  <a:moveTo>
                    <a:pt x="0" y="402582"/>
                  </a:moveTo>
                  <a:cubicBezTo>
                    <a:pt x="417957" y="714335"/>
                    <a:pt x="1129856" y="957984"/>
                    <a:pt x="1627061" y="743005"/>
                  </a:cubicBezTo>
                  <a:cubicBezTo>
                    <a:pt x="2162080" y="511738"/>
                    <a:pt x="2654332" y="293139"/>
                    <a:pt x="3106008" y="845208"/>
                  </a:cubicBezTo>
                  <a:cubicBezTo>
                    <a:pt x="3300698" y="1083238"/>
                    <a:pt x="3422714" y="1408041"/>
                    <a:pt x="3604832" y="1662739"/>
                  </a:cubicBezTo>
                  <a:cubicBezTo>
                    <a:pt x="3942588" y="2135084"/>
                    <a:pt x="4470273" y="2327394"/>
                    <a:pt x="4981099" y="2272053"/>
                  </a:cubicBezTo>
                  <a:cubicBezTo>
                    <a:pt x="5491924" y="2216713"/>
                    <a:pt x="5987606" y="1935630"/>
                    <a:pt x="6434899" y="1571680"/>
                  </a:cubicBezTo>
                  <a:cubicBezTo>
                    <a:pt x="6882289" y="1207730"/>
                    <a:pt x="7289007" y="760722"/>
                    <a:pt x="7704296" y="333049"/>
                  </a:cubicBezTo>
                  <a:cubicBezTo>
                    <a:pt x="7824026" y="209700"/>
                    <a:pt x="7948422" y="85209"/>
                    <a:pt x="8091583" y="26535"/>
                  </a:cubicBezTo>
                  <a:cubicBezTo>
                    <a:pt x="8387239" y="-94719"/>
                    <a:pt x="8647367" y="226274"/>
                    <a:pt x="8846249" y="449921"/>
                  </a:cubicBezTo>
                  <a:cubicBezTo>
                    <a:pt x="9081326" y="714335"/>
                    <a:pt x="9386697" y="987131"/>
                    <a:pt x="9691688" y="830826"/>
                  </a:cubicBezTo>
                </a:path>
              </a:pathLst>
            </a:custGeom>
            <a:noFill/>
            <a:ln w="6350" cap="rnd">
              <a:solidFill>
                <a:srgbClr val="EDF0F7"/>
              </a:solidFill>
              <a:prstDash val="solid"/>
              <a:round/>
            </a:ln>
          </p:spPr>
          <p:txBody>
            <a:bodyPr rtlCol="0" anchor="ctr"/>
            <a:lstStyle/>
            <a:p>
              <a:endParaRPr lang="en-US">
                <a:solidFill>
                  <a:prstClr val="black"/>
                </a:solidFill>
              </a:endParaRPr>
            </a:p>
          </p:txBody>
        </p:sp>
      </p:grpSp>
      <p:sp>
        <p:nvSpPr>
          <p:cNvPr id="59" name="Espace réservé du numéro de diapositive 3"/>
          <p:cNvSpPr txBox="1">
            <a:spLocks/>
          </p:cNvSpPr>
          <p:nvPr/>
        </p:nvSpPr>
        <p:spPr>
          <a:xfrm>
            <a:off x="8598770" y="6539942"/>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F4668DC-857F-487D-BFFA-8C0CA5037977}" type="slidenum">
              <a:rPr lang="fr-BE" smtClean="0"/>
              <a:pPr/>
              <a:t>23</a:t>
            </a:fld>
            <a:endParaRPr lang="fr-BE"/>
          </a:p>
        </p:txBody>
      </p:sp>
      <p:sp>
        <p:nvSpPr>
          <p:cNvPr id="63" name="ZoneTexte 62">
            <a:extLst>
              <a:ext uri="{FF2B5EF4-FFF2-40B4-BE49-F238E27FC236}">
                <a16:creationId xmlns:a16="http://schemas.microsoft.com/office/drawing/2014/main" id="{A0EADA7D-B569-49A8-8D51-3B19F1C101CA}"/>
              </a:ext>
            </a:extLst>
          </p:cNvPr>
          <p:cNvSpPr txBox="1"/>
          <p:nvPr/>
        </p:nvSpPr>
        <p:spPr>
          <a:xfrm>
            <a:off x="115410" y="158135"/>
            <a:ext cx="3589338" cy="461665"/>
          </a:xfrm>
          <a:prstGeom prst="rect">
            <a:avLst/>
          </a:prstGeom>
          <a:noFill/>
        </p:spPr>
        <p:txBody>
          <a:bodyPr wrap="square" rtlCol="0">
            <a:spAutoFit/>
          </a:bodyPr>
          <a:lstStyle/>
          <a:p>
            <a:r>
              <a:rPr lang="en-CA" sz="2400" b="1" dirty="0">
                <a:solidFill>
                  <a:srgbClr val="FF0000"/>
                </a:solidFill>
              </a:rPr>
              <a:t>5 : La culture </a:t>
            </a:r>
            <a:r>
              <a:rPr lang="en-CA" sz="2400" b="1" dirty="0" err="1">
                <a:solidFill>
                  <a:srgbClr val="FF0000"/>
                </a:solidFill>
              </a:rPr>
              <a:t>d’entreprise</a:t>
            </a:r>
            <a:endParaRPr lang="en-CA" sz="2400" b="1" dirty="0">
              <a:solidFill>
                <a:srgbClr val="FF0000"/>
              </a:solidFill>
            </a:endParaRPr>
          </a:p>
        </p:txBody>
      </p:sp>
      <p:sp>
        <p:nvSpPr>
          <p:cNvPr id="4" name="ZoneTexte 3">
            <a:extLst>
              <a:ext uri="{FF2B5EF4-FFF2-40B4-BE49-F238E27FC236}">
                <a16:creationId xmlns:a16="http://schemas.microsoft.com/office/drawing/2014/main" id="{1D9D1C08-F22A-46AA-9DD3-A26EFBB394EE}"/>
              </a:ext>
            </a:extLst>
          </p:cNvPr>
          <p:cNvSpPr txBox="1"/>
          <p:nvPr/>
        </p:nvSpPr>
        <p:spPr>
          <a:xfrm>
            <a:off x="1193163" y="1132938"/>
            <a:ext cx="9176657" cy="5447645"/>
          </a:xfrm>
          <a:prstGeom prst="rect">
            <a:avLst/>
          </a:prstGeom>
          <a:noFill/>
        </p:spPr>
        <p:txBody>
          <a:bodyPr wrap="square" rtlCol="0">
            <a:spAutoFit/>
          </a:bodyPr>
          <a:lstStyle/>
          <a:p>
            <a:pPr algn="ctr"/>
            <a:r>
              <a:rPr lang="fr-FR" sz="2800" b="1" dirty="0">
                <a:solidFill>
                  <a:srgbClr val="FF0000"/>
                </a:solidFill>
              </a:rPr>
              <a:t>Diagnostiquez votre culture d’entreprise</a:t>
            </a:r>
          </a:p>
          <a:p>
            <a:pPr algn="ctr"/>
            <a:endParaRPr lang="fr-FR" sz="2800" b="1" dirty="0">
              <a:solidFill>
                <a:srgbClr val="FF0000"/>
              </a:solidFill>
            </a:endParaRPr>
          </a:p>
          <a:p>
            <a:pPr algn="ctr"/>
            <a:endParaRPr lang="fr-FR" sz="3200" b="1" dirty="0">
              <a:solidFill>
                <a:srgbClr val="FF0000"/>
              </a:solidFill>
            </a:endParaRPr>
          </a:p>
          <a:p>
            <a:pPr fontAlgn="base"/>
            <a:r>
              <a:rPr lang="fr-FR" sz="2000" dirty="0"/>
              <a:t>1.</a:t>
            </a:r>
            <a:r>
              <a:rPr lang="fr-FR" sz="2000" b="1" dirty="0"/>
              <a:t>Parmi les objectifs principaux de votre organisation, y a t’il?</a:t>
            </a:r>
            <a:endParaRPr lang="fr-FR" sz="2000" dirty="0"/>
          </a:p>
          <a:p>
            <a:pPr fontAlgn="base"/>
            <a:r>
              <a:rPr lang="fr-FR" sz="2000" dirty="0"/>
              <a:t>Le développement des personnes</a:t>
            </a:r>
          </a:p>
          <a:p>
            <a:pPr fontAlgn="base"/>
            <a:r>
              <a:rPr lang="fr-FR" sz="2000" dirty="0"/>
              <a:t>La croissance et l’acquisition de ressources</a:t>
            </a:r>
          </a:p>
          <a:p>
            <a:pPr fontAlgn="base"/>
            <a:r>
              <a:rPr lang="fr-FR" sz="2000" dirty="0"/>
              <a:t>Conquérir ou maintenir sa position de leader sur leur marché</a:t>
            </a:r>
          </a:p>
          <a:p>
            <a:pPr fontAlgn="base"/>
            <a:r>
              <a:rPr lang="fr-FR" sz="2000" dirty="0"/>
              <a:t>Le maintien de la stabilité et de l’efficacité</a:t>
            </a:r>
          </a:p>
          <a:p>
            <a:r>
              <a:rPr lang="fr-FR" sz="2000" dirty="0"/>
              <a:t> </a:t>
            </a:r>
          </a:p>
          <a:p>
            <a:pPr fontAlgn="base"/>
            <a:r>
              <a:rPr lang="fr-FR" sz="2000" dirty="0"/>
              <a:t>2.</a:t>
            </a:r>
            <a:r>
              <a:rPr lang="fr-FR" sz="2000" b="1" dirty="0"/>
              <a:t>Quel est l’esprit des leaders et du management?</a:t>
            </a:r>
            <a:endParaRPr lang="fr-FR" sz="2000" dirty="0"/>
          </a:p>
          <a:p>
            <a:pPr fontAlgn="base"/>
            <a:r>
              <a:rPr lang="fr-FR" sz="2000" dirty="0"/>
              <a:t>Ils sont plutôt compétitifs et pugnaces</a:t>
            </a:r>
          </a:p>
          <a:p>
            <a:pPr fontAlgn="base"/>
            <a:r>
              <a:rPr lang="fr-FR" sz="2000" dirty="0"/>
              <a:t>Ce sont des coordinateurs et gestionnaires</a:t>
            </a:r>
          </a:p>
          <a:p>
            <a:pPr fontAlgn="base"/>
            <a:r>
              <a:rPr lang="fr-FR" sz="2000" dirty="0"/>
              <a:t>Ils sont entrepreneurs avec une vision à long terme</a:t>
            </a:r>
          </a:p>
          <a:p>
            <a:pPr fontAlgn="base"/>
            <a:r>
              <a:rPr lang="fr-FR" sz="2000" dirty="0"/>
              <a:t>Ils donnent la priorité au soin de leur équipe</a:t>
            </a:r>
          </a:p>
          <a:p>
            <a:r>
              <a:rPr lang="fr-FR" dirty="0"/>
              <a:t> </a:t>
            </a:r>
          </a:p>
          <a:p>
            <a:endParaRPr lang="fr-FR" sz="2400" b="1" dirty="0">
              <a:solidFill>
                <a:srgbClr val="FF0000"/>
              </a:solidFill>
            </a:endParaRPr>
          </a:p>
        </p:txBody>
      </p:sp>
    </p:spTree>
    <p:extLst>
      <p:ext uri="{BB962C8B-B14F-4D97-AF65-F5344CB8AC3E}">
        <p14:creationId xmlns:p14="http://schemas.microsoft.com/office/powerpoint/2010/main" val="167056657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wipe(left)">
                                      <p:cBhvr>
                                        <p:cTn id="7" dur="2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7" name="Group 116">
            <a:extLst>
              <a:ext uri="{FF2B5EF4-FFF2-40B4-BE49-F238E27FC236}">
                <a16:creationId xmlns:a16="http://schemas.microsoft.com/office/drawing/2014/main" id="{5E7B2E5C-A63E-4509-BD4C-F4F01ADA4AF2}"/>
              </a:ext>
            </a:extLst>
          </p:cNvPr>
          <p:cNvGrpSpPr/>
          <p:nvPr/>
        </p:nvGrpSpPr>
        <p:grpSpPr>
          <a:xfrm flipH="1">
            <a:off x="-111786" y="-1698086"/>
            <a:ext cx="15796527" cy="5135247"/>
            <a:chOff x="2038885" y="6212183"/>
            <a:chExt cx="9825895" cy="3194271"/>
          </a:xfrm>
        </p:grpSpPr>
        <p:sp>
          <p:nvSpPr>
            <p:cNvPr id="118" name="Freeform: Shape 117">
              <a:extLst>
                <a:ext uri="{FF2B5EF4-FFF2-40B4-BE49-F238E27FC236}">
                  <a16:creationId xmlns:a16="http://schemas.microsoft.com/office/drawing/2014/main" id="{C70B0D85-11C2-43DE-926F-44FD80FBF9A7}"/>
                </a:ext>
              </a:extLst>
            </p:cNvPr>
            <p:cNvSpPr/>
            <p:nvPr/>
          </p:nvSpPr>
          <p:spPr>
            <a:xfrm>
              <a:off x="3103685" y="6212183"/>
              <a:ext cx="8334375" cy="1952625"/>
            </a:xfrm>
            <a:custGeom>
              <a:avLst/>
              <a:gdLst>
                <a:gd name="connsiteX0" fmla="*/ 0 w 8334375"/>
                <a:gd name="connsiteY0" fmla="*/ 368639 h 1952625"/>
                <a:gd name="connsiteX1" fmla="*/ 636365 w 8334375"/>
                <a:gd name="connsiteY1" fmla="*/ 918708 h 1952625"/>
                <a:gd name="connsiteX2" fmla="*/ 1695926 w 8334375"/>
                <a:gd name="connsiteY2" fmla="*/ 759260 h 1952625"/>
                <a:gd name="connsiteX3" fmla="*/ 2689955 w 8334375"/>
                <a:gd name="connsiteY3" fmla="*/ 4213 h 1952625"/>
                <a:gd name="connsiteX4" fmla="*/ 3658934 w 8334375"/>
                <a:gd name="connsiteY4" fmla="*/ 456079 h 1952625"/>
                <a:gd name="connsiteX5" fmla="*/ 3933825 w 8334375"/>
                <a:gd name="connsiteY5" fmla="*/ 1086824 h 1952625"/>
                <a:gd name="connsiteX6" fmla="*/ 5008817 w 8334375"/>
                <a:gd name="connsiteY6" fmla="*/ 1438106 h 1952625"/>
                <a:gd name="connsiteX7" fmla="*/ 5703094 w 8334375"/>
                <a:gd name="connsiteY7" fmla="*/ 1248749 h 1952625"/>
                <a:gd name="connsiteX8" fmla="*/ 6431661 w 8334375"/>
                <a:gd name="connsiteY8" fmla="*/ 1887591 h 1952625"/>
                <a:gd name="connsiteX9" fmla="*/ 6937534 w 8334375"/>
                <a:gd name="connsiteY9" fmla="*/ 1753860 h 1952625"/>
                <a:gd name="connsiteX10" fmla="*/ 7845362 w 8334375"/>
                <a:gd name="connsiteY10" fmla="*/ 1907117 h 1952625"/>
                <a:gd name="connsiteX11" fmla="*/ 8102060 w 8334375"/>
                <a:gd name="connsiteY11" fmla="*/ 1817392 h 1952625"/>
                <a:gd name="connsiteX12" fmla="*/ 8336947 w 8334375"/>
                <a:gd name="connsiteY12" fmla="*/ 1957505 h 195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334375" h="1952625">
                  <a:moveTo>
                    <a:pt x="0" y="368639"/>
                  </a:moveTo>
                  <a:cubicBezTo>
                    <a:pt x="180689" y="591429"/>
                    <a:pt x="386810" y="797264"/>
                    <a:pt x="636365" y="918708"/>
                  </a:cubicBezTo>
                  <a:cubicBezTo>
                    <a:pt x="974312" y="1083205"/>
                    <a:pt x="1424273" y="1068060"/>
                    <a:pt x="1695926" y="759260"/>
                  </a:cubicBezTo>
                  <a:cubicBezTo>
                    <a:pt x="2008727" y="403691"/>
                    <a:pt x="2187988" y="50123"/>
                    <a:pt x="2689955" y="4213"/>
                  </a:cubicBezTo>
                  <a:cubicBezTo>
                    <a:pt x="3043904" y="-28172"/>
                    <a:pt x="3464433" y="126514"/>
                    <a:pt x="3658934" y="456079"/>
                  </a:cubicBezTo>
                  <a:cubicBezTo>
                    <a:pt x="3774377" y="651627"/>
                    <a:pt x="3838004" y="878608"/>
                    <a:pt x="3933825" y="1086824"/>
                  </a:cubicBezTo>
                  <a:cubicBezTo>
                    <a:pt x="4163663" y="1586125"/>
                    <a:pt x="4552665" y="1704806"/>
                    <a:pt x="5008817" y="1438106"/>
                  </a:cubicBezTo>
                  <a:cubicBezTo>
                    <a:pt x="5226653" y="1310757"/>
                    <a:pt x="5473256" y="1163501"/>
                    <a:pt x="5703094" y="1248749"/>
                  </a:cubicBezTo>
                  <a:cubicBezTo>
                    <a:pt x="6004465" y="1360477"/>
                    <a:pt x="6118194" y="1822059"/>
                    <a:pt x="6431661" y="1887591"/>
                  </a:cubicBezTo>
                  <a:cubicBezTo>
                    <a:pt x="6602921" y="1923405"/>
                    <a:pt x="6773323" y="1825202"/>
                    <a:pt x="6937534" y="1753860"/>
                  </a:cubicBezTo>
                  <a:cubicBezTo>
                    <a:pt x="7328440" y="1583839"/>
                    <a:pt x="7490746" y="1953980"/>
                    <a:pt x="7845362" y="1907117"/>
                  </a:cubicBezTo>
                  <a:cubicBezTo>
                    <a:pt x="7934325" y="1895402"/>
                    <a:pt x="8015002" y="1841966"/>
                    <a:pt x="8102060" y="1817392"/>
                  </a:cubicBezTo>
                  <a:cubicBezTo>
                    <a:pt x="8191976" y="1792055"/>
                    <a:pt x="8368189" y="1817487"/>
                    <a:pt x="8336947" y="195750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19" name="Freeform: Shape 118">
              <a:extLst>
                <a:ext uri="{FF2B5EF4-FFF2-40B4-BE49-F238E27FC236}">
                  <a16:creationId xmlns:a16="http://schemas.microsoft.com/office/drawing/2014/main" id="{B8F60224-2EAB-46C6-BDD0-E01F7292B788}"/>
                </a:ext>
              </a:extLst>
            </p:cNvPr>
            <p:cNvSpPr/>
            <p:nvPr/>
          </p:nvSpPr>
          <p:spPr>
            <a:xfrm>
              <a:off x="3120068" y="6275367"/>
              <a:ext cx="8334375" cy="1876425"/>
            </a:xfrm>
            <a:custGeom>
              <a:avLst/>
              <a:gdLst>
                <a:gd name="connsiteX0" fmla="*/ 0 w 8334375"/>
                <a:gd name="connsiteY0" fmla="*/ 419374 h 1876425"/>
                <a:gd name="connsiteX1" fmla="*/ 640747 w 8334375"/>
                <a:gd name="connsiteY1" fmla="*/ 944297 h 1876425"/>
                <a:gd name="connsiteX2" fmla="*/ 1224820 w 8334375"/>
                <a:gd name="connsiteY2" fmla="*/ 1014877 h 1876425"/>
                <a:gd name="connsiteX3" fmla="*/ 1688211 w 8334375"/>
                <a:gd name="connsiteY3" fmla="*/ 759893 h 1876425"/>
                <a:gd name="connsiteX4" fmla="*/ 2359914 w 8334375"/>
                <a:gd name="connsiteY4" fmla="*/ 101239 h 1876425"/>
                <a:gd name="connsiteX5" fmla="*/ 2675192 w 8334375"/>
                <a:gd name="connsiteY5" fmla="*/ 7989 h 1876425"/>
                <a:gd name="connsiteX6" fmla="*/ 3644646 w 8334375"/>
                <a:gd name="connsiteY6" fmla="*/ 411659 h 1876425"/>
                <a:gd name="connsiteX7" fmla="*/ 3938111 w 8334375"/>
                <a:gd name="connsiteY7" fmla="*/ 1030688 h 1876425"/>
                <a:gd name="connsiteX8" fmla="*/ 4109180 w 8334375"/>
                <a:gd name="connsiteY8" fmla="*/ 1302723 h 1876425"/>
                <a:gd name="connsiteX9" fmla="*/ 4998339 w 8334375"/>
                <a:gd name="connsiteY9" fmla="*/ 1433977 h 1876425"/>
                <a:gd name="connsiteX10" fmla="*/ 5357813 w 8334375"/>
                <a:gd name="connsiteY10" fmla="*/ 1255860 h 1876425"/>
                <a:gd name="connsiteX11" fmla="*/ 5840921 w 8334375"/>
                <a:gd name="connsiteY11" fmla="*/ 1218141 h 1876425"/>
                <a:gd name="connsiteX12" fmla="*/ 6536055 w 8334375"/>
                <a:gd name="connsiteY12" fmla="*/ 1815263 h 1876425"/>
                <a:gd name="connsiteX13" fmla="*/ 7013734 w 8334375"/>
                <a:gd name="connsiteY13" fmla="*/ 1702201 h 1876425"/>
                <a:gd name="connsiteX14" fmla="*/ 7873461 w 8334375"/>
                <a:gd name="connsiteY14" fmla="*/ 1844028 h 1876425"/>
                <a:gd name="connsiteX15" fmla="*/ 8115777 w 8334375"/>
                <a:gd name="connsiteY15" fmla="*/ 1757827 h 1876425"/>
                <a:gd name="connsiteX16" fmla="*/ 8338567 w 8334375"/>
                <a:gd name="connsiteY16" fmla="*/ 1876985 h 1876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876425">
                  <a:moveTo>
                    <a:pt x="0" y="419374"/>
                  </a:moveTo>
                  <a:cubicBezTo>
                    <a:pt x="179642" y="641116"/>
                    <a:pt x="390144" y="835331"/>
                    <a:pt x="640747" y="944297"/>
                  </a:cubicBezTo>
                  <a:cubicBezTo>
                    <a:pt x="820388" y="1022783"/>
                    <a:pt x="1029081" y="1051072"/>
                    <a:pt x="1224820" y="1014877"/>
                  </a:cubicBezTo>
                  <a:cubicBezTo>
                    <a:pt x="1397603" y="982778"/>
                    <a:pt x="1560862" y="901053"/>
                    <a:pt x="1688211" y="759893"/>
                  </a:cubicBezTo>
                  <a:cubicBezTo>
                    <a:pt x="1922145" y="500336"/>
                    <a:pt x="2086261" y="239637"/>
                    <a:pt x="2359914" y="101239"/>
                  </a:cubicBezTo>
                  <a:cubicBezTo>
                    <a:pt x="2450687" y="55233"/>
                    <a:pt x="2553843" y="23039"/>
                    <a:pt x="2675192" y="7989"/>
                  </a:cubicBezTo>
                  <a:cubicBezTo>
                    <a:pt x="3025712" y="-35445"/>
                    <a:pt x="3439287" y="98096"/>
                    <a:pt x="3644646" y="411659"/>
                  </a:cubicBezTo>
                  <a:cubicBezTo>
                    <a:pt x="3767519" y="599397"/>
                    <a:pt x="3839242" y="822758"/>
                    <a:pt x="3938111" y="1030688"/>
                  </a:cubicBezTo>
                  <a:cubicBezTo>
                    <a:pt x="3988784" y="1137559"/>
                    <a:pt x="4045934" y="1228428"/>
                    <a:pt x="4109180" y="1302723"/>
                  </a:cubicBezTo>
                  <a:cubicBezTo>
                    <a:pt x="4335304" y="1567422"/>
                    <a:pt x="4634103" y="1599426"/>
                    <a:pt x="4998339" y="1433977"/>
                  </a:cubicBezTo>
                  <a:cubicBezTo>
                    <a:pt x="5113687" y="1381590"/>
                    <a:pt x="5235893" y="1309295"/>
                    <a:pt x="5357813" y="1255860"/>
                  </a:cubicBezTo>
                  <a:cubicBezTo>
                    <a:pt x="5516213" y="1186708"/>
                    <a:pt x="5683473" y="1160610"/>
                    <a:pt x="5840921" y="1218141"/>
                  </a:cubicBezTo>
                  <a:cubicBezTo>
                    <a:pt x="6125337" y="1323392"/>
                    <a:pt x="6239828" y="1749540"/>
                    <a:pt x="6536055" y="1815263"/>
                  </a:cubicBezTo>
                  <a:cubicBezTo>
                    <a:pt x="6697695" y="1850982"/>
                    <a:pt x="6858667" y="1765161"/>
                    <a:pt x="7013734" y="1702201"/>
                  </a:cubicBezTo>
                  <a:cubicBezTo>
                    <a:pt x="7381018" y="1553135"/>
                    <a:pt x="7539800" y="1890701"/>
                    <a:pt x="7873461" y="1844028"/>
                  </a:cubicBezTo>
                  <a:cubicBezTo>
                    <a:pt x="7957376" y="1832217"/>
                    <a:pt x="8033671" y="1782211"/>
                    <a:pt x="8115777" y="1757827"/>
                  </a:cubicBezTo>
                  <a:cubicBezTo>
                    <a:pt x="8200549" y="1732681"/>
                    <a:pt x="8363903" y="1753065"/>
                    <a:pt x="8338567" y="187698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0" name="Freeform: Shape 119">
              <a:extLst>
                <a:ext uri="{FF2B5EF4-FFF2-40B4-BE49-F238E27FC236}">
                  <a16:creationId xmlns:a16="http://schemas.microsoft.com/office/drawing/2014/main" id="{D6B1E611-4005-4E9B-B647-FD5DF6DCBDD5}"/>
                </a:ext>
              </a:extLst>
            </p:cNvPr>
            <p:cNvSpPr/>
            <p:nvPr/>
          </p:nvSpPr>
          <p:spPr>
            <a:xfrm>
              <a:off x="3136356" y="6336895"/>
              <a:ext cx="8334375" cy="1790700"/>
            </a:xfrm>
            <a:custGeom>
              <a:avLst/>
              <a:gdLst>
                <a:gd name="connsiteX0" fmla="*/ 0 w 8334375"/>
                <a:gd name="connsiteY0" fmla="*/ 471861 h 1790700"/>
                <a:gd name="connsiteX1" fmla="*/ 645128 w 8334375"/>
                <a:gd name="connsiteY1" fmla="*/ 971542 h 1790700"/>
                <a:gd name="connsiteX2" fmla="*/ 1223010 w 8334375"/>
                <a:gd name="connsiteY2" fmla="*/ 1019644 h 1790700"/>
                <a:gd name="connsiteX3" fmla="*/ 1680401 w 8334375"/>
                <a:gd name="connsiteY3" fmla="*/ 762088 h 1790700"/>
                <a:gd name="connsiteX4" fmla="*/ 2350961 w 8334375"/>
                <a:gd name="connsiteY4" fmla="*/ 113435 h 1790700"/>
                <a:gd name="connsiteX5" fmla="*/ 2660333 w 8334375"/>
                <a:gd name="connsiteY5" fmla="*/ 13327 h 1790700"/>
                <a:gd name="connsiteX6" fmla="*/ 3630168 w 8334375"/>
                <a:gd name="connsiteY6" fmla="*/ 368800 h 1790700"/>
                <a:gd name="connsiteX7" fmla="*/ 3942207 w 8334375"/>
                <a:gd name="connsiteY7" fmla="*/ 976019 h 1790700"/>
                <a:gd name="connsiteX8" fmla="*/ 4113181 w 8334375"/>
                <a:gd name="connsiteY8" fmla="*/ 1248815 h 1790700"/>
                <a:gd name="connsiteX9" fmla="*/ 4987671 w 8334375"/>
                <a:gd name="connsiteY9" fmla="*/ 1431314 h 1790700"/>
                <a:gd name="connsiteX10" fmla="*/ 5411819 w 8334375"/>
                <a:gd name="connsiteY10" fmla="*/ 1231003 h 1790700"/>
                <a:gd name="connsiteX11" fmla="*/ 5978652 w 8334375"/>
                <a:gd name="connsiteY11" fmla="*/ 1188998 h 1790700"/>
                <a:gd name="connsiteX12" fmla="*/ 6640354 w 8334375"/>
                <a:gd name="connsiteY12" fmla="*/ 1744401 h 1790700"/>
                <a:gd name="connsiteX13" fmla="*/ 7089934 w 8334375"/>
                <a:gd name="connsiteY13" fmla="*/ 1652008 h 1790700"/>
                <a:gd name="connsiteX14" fmla="*/ 7901559 w 8334375"/>
                <a:gd name="connsiteY14" fmla="*/ 1782310 h 1790700"/>
                <a:gd name="connsiteX15" fmla="*/ 8129492 w 8334375"/>
                <a:gd name="connsiteY15" fmla="*/ 1699633 h 1790700"/>
                <a:gd name="connsiteX16" fmla="*/ 8340090 w 8334375"/>
                <a:gd name="connsiteY16" fmla="*/ 1797931 h 179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790700">
                  <a:moveTo>
                    <a:pt x="0" y="471861"/>
                  </a:moveTo>
                  <a:cubicBezTo>
                    <a:pt x="178498" y="692460"/>
                    <a:pt x="393478" y="875054"/>
                    <a:pt x="645128" y="971542"/>
                  </a:cubicBezTo>
                  <a:cubicBezTo>
                    <a:pt x="824770" y="1041075"/>
                    <a:pt x="1030891" y="1060982"/>
                    <a:pt x="1223010" y="1019644"/>
                  </a:cubicBezTo>
                  <a:cubicBezTo>
                    <a:pt x="1392841" y="982972"/>
                    <a:pt x="1553051" y="899629"/>
                    <a:pt x="1680401" y="762088"/>
                  </a:cubicBezTo>
                  <a:cubicBezTo>
                    <a:pt x="1913096" y="510247"/>
                    <a:pt x="2081689" y="254977"/>
                    <a:pt x="2350961" y="113435"/>
                  </a:cubicBezTo>
                  <a:cubicBezTo>
                    <a:pt x="2440686" y="66096"/>
                    <a:pt x="2542127" y="31996"/>
                    <a:pt x="2660333" y="13327"/>
                  </a:cubicBezTo>
                  <a:cubicBezTo>
                    <a:pt x="3007328" y="-41346"/>
                    <a:pt x="3414332" y="71239"/>
                    <a:pt x="3630168" y="368800"/>
                  </a:cubicBezTo>
                  <a:cubicBezTo>
                    <a:pt x="3760661" y="548728"/>
                    <a:pt x="3840194" y="768374"/>
                    <a:pt x="3942207" y="976019"/>
                  </a:cubicBezTo>
                  <a:cubicBezTo>
                    <a:pt x="3993642" y="1081461"/>
                    <a:pt x="4050697" y="1172806"/>
                    <a:pt x="4113181" y="1248815"/>
                  </a:cubicBezTo>
                  <a:cubicBezTo>
                    <a:pt x="4334733" y="1516753"/>
                    <a:pt x="4622864" y="1561426"/>
                    <a:pt x="4987671" y="1431314"/>
                  </a:cubicBezTo>
                  <a:cubicBezTo>
                    <a:pt x="5125879" y="1382070"/>
                    <a:pt x="5269040" y="1295678"/>
                    <a:pt x="5411819" y="1231003"/>
                  </a:cubicBezTo>
                  <a:cubicBezTo>
                    <a:pt x="5595557" y="1147945"/>
                    <a:pt x="5794439" y="1121656"/>
                    <a:pt x="5978652" y="1188998"/>
                  </a:cubicBezTo>
                  <a:cubicBezTo>
                    <a:pt x="6246495" y="1286915"/>
                    <a:pt x="6361272" y="1678583"/>
                    <a:pt x="6640354" y="1744401"/>
                  </a:cubicBezTo>
                  <a:cubicBezTo>
                    <a:pt x="6792278" y="1780024"/>
                    <a:pt x="6943916" y="1706491"/>
                    <a:pt x="7089934" y="1652008"/>
                  </a:cubicBezTo>
                  <a:cubicBezTo>
                    <a:pt x="7433596" y="1523802"/>
                    <a:pt x="7588949" y="1828888"/>
                    <a:pt x="7901559" y="1782310"/>
                  </a:cubicBezTo>
                  <a:cubicBezTo>
                    <a:pt x="7980426" y="1770499"/>
                    <a:pt x="8052340" y="1723732"/>
                    <a:pt x="8129492" y="1699633"/>
                  </a:cubicBezTo>
                  <a:cubicBezTo>
                    <a:pt x="8209216" y="1674583"/>
                    <a:pt x="8359617" y="1690013"/>
                    <a:pt x="8340090" y="179793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1" name="Freeform: Shape 120">
              <a:extLst>
                <a:ext uri="{FF2B5EF4-FFF2-40B4-BE49-F238E27FC236}">
                  <a16:creationId xmlns:a16="http://schemas.microsoft.com/office/drawing/2014/main" id="{A801EF4C-7439-43C7-A6E7-B145E5D58121}"/>
                </a:ext>
              </a:extLst>
            </p:cNvPr>
            <p:cNvSpPr/>
            <p:nvPr/>
          </p:nvSpPr>
          <p:spPr>
            <a:xfrm>
              <a:off x="3152644" y="6396894"/>
              <a:ext cx="8334375" cy="1724025"/>
            </a:xfrm>
            <a:custGeom>
              <a:avLst/>
              <a:gdLst>
                <a:gd name="connsiteX0" fmla="*/ 0 w 8334375"/>
                <a:gd name="connsiteY0" fmla="*/ 525875 h 1724025"/>
                <a:gd name="connsiteX1" fmla="*/ 649510 w 8334375"/>
                <a:gd name="connsiteY1" fmla="*/ 1000316 h 1724025"/>
                <a:gd name="connsiteX2" fmla="*/ 1221296 w 8334375"/>
                <a:gd name="connsiteY2" fmla="*/ 1026033 h 1724025"/>
                <a:gd name="connsiteX3" fmla="*/ 1672685 w 8334375"/>
                <a:gd name="connsiteY3" fmla="*/ 766001 h 1724025"/>
                <a:gd name="connsiteX4" fmla="*/ 2342102 w 8334375"/>
                <a:gd name="connsiteY4" fmla="*/ 127349 h 1724025"/>
                <a:gd name="connsiteX5" fmla="*/ 2645474 w 8334375"/>
                <a:gd name="connsiteY5" fmla="*/ 20479 h 1724025"/>
                <a:gd name="connsiteX6" fmla="*/ 3615785 w 8334375"/>
                <a:gd name="connsiteY6" fmla="*/ 327755 h 1724025"/>
                <a:gd name="connsiteX7" fmla="*/ 3946494 w 8334375"/>
                <a:gd name="connsiteY7" fmla="*/ 923258 h 1724025"/>
                <a:gd name="connsiteX8" fmla="*/ 4117372 w 8334375"/>
                <a:gd name="connsiteY8" fmla="*/ 1196912 h 1724025"/>
                <a:gd name="connsiteX9" fmla="*/ 4977098 w 8334375"/>
                <a:gd name="connsiteY9" fmla="*/ 1430750 h 1724025"/>
                <a:gd name="connsiteX10" fmla="*/ 5465826 w 8334375"/>
                <a:gd name="connsiteY10" fmla="*/ 1208342 h 1724025"/>
                <a:gd name="connsiteX11" fmla="*/ 6116289 w 8334375"/>
                <a:gd name="connsiteY11" fmla="*/ 1162050 h 1724025"/>
                <a:gd name="connsiteX12" fmla="*/ 6744653 w 8334375"/>
                <a:gd name="connsiteY12" fmla="*/ 1675638 h 1724025"/>
                <a:gd name="connsiteX13" fmla="*/ 7166134 w 8334375"/>
                <a:gd name="connsiteY13" fmla="*/ 1603915 h 1724025"/>
                <a:gd name="connsiteX14" fmla="*/ 7929754 w 8334375"/>
                <a:gd name="connsiteY14" fmla="*/ 1722787 h 1724025"/>
                <a:gd name="connsiteX15" fmla="*/ 8143304 w 8334375"/>
                <a:gd name="connsiteY15" fmla="*/ 1643539 h 1724025"/>
                <a:gd name="connsiteX16" fmla="*/ 8341805 w 8334375"/>
                <a:gd name="connsiteY16" fmla="*/ 1720882 h 1724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724025">
                  <a:moveTo>
                    <a:pt x="0" y="525875"/>
                  </a:moveTo>
                  <a:cubicBezTo>
                    <a:pt x="177451" y="745427"/>
                    <a:pt x="397002" y="915829"/>
                    <a:pt x="649510" y="1000316"/>
                  </a:cubicBezTo>
                  <a:cubicBezTo>
                    <a:pt x="829342" y="1060514"/>
                    <a:pt x="1032700" y="1072420"/>
                    <a:pt x="1221296" y="1026033"/>
                  </a:cubicBezTo>
                  <a:cubicBezTo>
                    <a:pt x="1388174" y="984790"/>
                    <a:pt x="1545241" y="899922"/>
                    <a:pt x="1672685" y="766001"/>
                  </a:cubicBezTo>
                  <a:cubicBezTo>
                    <a:pt x="1904143" y="521875"/>
                    <a:pt x="2077212" y="272034"/>
                    <a:pt x="2342102" y="127349"/>
                  </a:cubicBezTo>
                  <a:cubicBezTo>
                    <a:pt x="2430780" y="78677"/>
                    <a:pt x="2530602" y="42577"/>
                    <a:pt x="2645474" y="20479"/>
                  </a:cubicBezTo>
                  <a:cubicBezTo>
                    <a:pt x="2989040" y="-45625"/>
                    <a:pt x="3389567" y="46101"/>
                    <a:pt x="3615785" y="327755"/>
                  </a:cubicBezTo>
                  <a:cubicBezTo>
                    <a:pt x="3753993" y="499872"/>
                    <a:pt x="3841242" y="715899"/>
                    <a:pt x="3946494" y="923258"/>
                  </a:cubicBezTo>
                  <a:cubicBezTo>
                    <a:pt x="3998786" y="1027271"/>
                    <a:pt x="4055460" y="1119188"/>
                    <a:pt x="4117372" y="1196912"/>
                  </a:cubicBezTo>
                  <a:cubicBezTo>
                    <a:pt x="4333780" y="1468565"/>
                    <a:pt x="4615434" y="1531525"/>
                    <a:pt x="4977098" y="1430750"/>
                  </a:cubicBezTo>
                  <a:cubicBezTo>
                    <a:pt x="5139214" y="1385507"/>
                    <a:pt x="5302377" y="1284256"/>
                    <a:pt x="5465826" y="1208342"/>
                  </a:cubicBezTo>
                  <a:cubicBezTo>
                    <a:pt x="5674900" y="1111472"/>
                    <a:pt x="5905214" y="1085374"/>
                    <a:pt x="6116289" y="1162050"/>
                  </a:cubicBezTo>
                  <a:cubicBezTo>
                    <a:pt x="6367177" y="1253300"/>
                    <a:pt x="6482715" y="1609820"/>
                    <a:pt x="6744653" y="1675638"/>
                  </a:cubicBezTo>
                  <a:cubicBezTo>
                    <a:pt x="6886956" y="1711166"/>
                    <a:pt x="7029069" y="1649921"/>
                    <a:pt x="7166134" y="1603915"/>
                  </a:cubicBezTo>
                  <a:cubicBezTo>
                    <a:pt x="7485984" y="1496473"/>
                    <a:pt x="7638003" y="1769174"/>
                    <a:pt x="7929754" y="1722787"/>
                  </a:cubicBezTo>
                  <a:cubicBezTo>
                    <a:pt x="8003477" y="1710976"/>
                    <a:pt x="8071104" y="1667542"/>
                    <a:pt x="8143304" y="1643539"/>
                  </a:cubicBezTo>
                  <a:cubicBezTo>
                    <a:pt x="8217980" y="1618679"/>
                    <a:pt x="8355425" y="1629061"/>
                    <a:pt x="8341805" y="1720882"/>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2" name="Freeform: Shape 121">
              <a:extLst>
                <a:ext uri="{FF2B5EF4-FFF2-40B4-BE49-F238E27FC236}">
                  <a16:creationId xmlns:a16="http://schemas.microsoft.com/office/drawing/2014/main" id="{C980A877-B8E0-4D05-B3E4-9B812B03637A}"/>
                </a:ext>
              </a:extLst>
            </p:cNvPr>
            <p:cNvSpPr/>
            <p:nvPr/>
          </p:nvSpPr>
          <p:spPr>
            <a:xfrm>
              <a:off x="3168932" y="6454545"/>
              <a:ext cx="8334375" cy="1666875"/>
            </a:xfrm>
            <a:custGeom>
              <a:avLst/>
              <a:gdLst>
                <a:gd name="connsiteX0" fmla="*/ 0 w 8334375"/>
                <a:gd name="connsiteY0" fmla="*/ 582144 h 1666875"/>
                <a:gd name="connsiteX1" fmla="*/ 653796 w 8334375"/>
                <a:gd name="connsiteY1" fmla="*/ 1031343 h 1666875"/>
                <a:gd name="connsiteX2" fmla="*/ 1219391 w 8334375"/>
                <a:gd name="connsiteY2" fmla="*/ 1034677 h 1666875"/>
                <a:gd name="connsiteX3" fmla="*/ 1664780 w 8334375"/>
                <a:gd name="connsiteY3" fmla="*/ 772072 h 1666875"/>
                <a:gd name="connsiteX4" fmla="*/ 2333149 w 8334375"/>
                <a:gd name="connsiteY4" fmla="*/ 143422 h 1666875"/>
                <a:gd name="connsiteX5" fmla="*/ 2630520 w 8334375"/>
                <a:gd name="connsiteY5" fmla="*/ 29694 h 1666875"/>
                <a:gd name="connsiteX6" fmla="*/ 3601307 w 8334375"/>
                <a:gd name="connsiteY6" fmla="*/ 288774 h 1666875"/>
                <a:gd name="connsiteX7" fmla="*/ 3950589 w 8334375"/>
                <a:gd name="connsiteY7" fmla="*/ 872561 h 1666875"/>
                <a:gd name="connsiteX8" fmla="*/ 4121372 w 8334375"/>
                <a:gd name="connsiteY8" fmla="*/ 1146976 h 1666875"/>
                <a:gd name="connsiteX9" fmla="*/ 4966431 w 8334375"/>
                <a:gd name="connsiteY9" fmla="*/ 1432060 h 1666875"/>
                <a:gd name="connsiteX10" fmla="*/ 5519833 w 8334375"/>
                <a:gd name="connsiteY10" fmla="*/ 1187458 h 1666875"/>
                <a:gd name="connsiteX11" fmla="*/ 6254020 w 8334375"/>
                <a:gd name="connsiteY11" fmla="*/ 1136975 h 1666875"/>
                <a:gd name="connsiteX12" fmla="*/ 6848952 w 8334375"/>
                <a:gd name="connsiteY12" fmla="*/ 1608844 h 1666875"/>
                <a:gd name="connsiteX13" fmla="*/ 7242239 w 8334375"/>
                <a:gd name="connsiteY13" fmla="*/ 1557694 h 1666875"/>
                <a:gd name="connsiteX14" fmla="*/ 7957757 w 8334375"/>
                <a:gd name="connsiteY14" fmla="*/ 1665136 h 1666875"/>
                <a:gd name="connsiteX15" fmla="*/ 8156925 w 8334375"/>
                <a:gd name="connsiteY15" fmla="*/ 1589413 h 1666875"/>
                <a:gd name="connsiteX16" fmla="*/ 8343328 w 8334375"/>
                <a:gd name="connsiteY16" fmla="*/ 164589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666875">
                  <a:moveTo>
                    <a:pt x="0" y="582144"/>
                  </a:moveTo>
                  <a:cubicBezTo>
                    <a:pt x="176403" y="800647"/>
                    <a:pt x="400336" y="959239"/>
                    <a:pt x="653796" y="1031343"/>
                  </a:cubicBezTo>
                  <a:cubicBezTo>
                    <a:pt x="833628" y="1082492"/>
                    <a:pt x="1034415" y="1086112"/>
                    <a:pt x="1219391" y="1034677"/>
                  </a:cubicBezTo>
                  <a:cubicBezTo>
                    <a:pt x="1383316" y="988861"/>
                    <a:pt x="1537335" y="902374"/>
                    <a:pt x="1664780" y="772072"/>
                  </a:cubicBezTo>
                  <a:cubicBezTo>
                    <a:pt x="1895094" y="535662"/>
                    <a:pt x="2072545" y="291346"/>
                    <a:pt x="2333149" y="143422"/>
                  </a:cubicBezTo>
                  <a:cubicBezTo>
                    <a:pt x="2420779" y="93416"/>
                    <a:pt x="2518982" y="55221"/>
                    <a:pt x="2630520" y="29694"/>
                  </a:cubicBezTo>
                  <a:cubicBezTo>
                    <a:pt x="2970657" y="-48030"/>
                    <a:pt x="3364897" y="22931"/>
                    <a:pt x="3601307" y="288774"/>
                  </a:cubicBezTo>
                  <a:cubicBezTo>
                    <a:pt x="3747326" y="452985"/>
                    <a:pt x="3842671" y="665202"/>
                    <a:pt x="3950589" y="872561"/>
                  </a:cubicBezTo>
                  <a:cubicBezTo>
                    <a:pt x="4003834" y="974955"/>
                    <a:pt x="4060126" y="1067443"/>
                    <a:pt x="4121372" y="1146976"/>
                  </a:cubicBezTo>
                  <a:cubicBezTo>
                    <a:pt x="4333113" y="1421963"/>
                    <a:pt x="4609719" y="1508069"/>
                    <a:pt x="4966431" y="1432060"/>
                  </a:cubicBezTo>
                  <a:cubicBezTo>
                    <a:pt x="5153120" y="1392245"/>
                    <a:pt x="5335524" y="1274611"/>
                    <a:pt x="5519833" y="1187458"/>
                  </a:cubicBezTo>
                  <a:cubicBezTo>
                    <a:pt x="5754243" y="1076777"/>
                    <a:pt x="6016086" y="1050869"/>
                    <a:pt x="6254020" y="1136975"/>
                  </a:cubicBezTo>
                  <a:cubicBezTo>
                    <a:pt x="6488049" y="1221652"/>
                    <a:pt x="6604254" y="1542931"/>
                    <a:pt x="6848952" y="1608844"/>
                  </a:cubicBezTo>
                  <a:cubicBezTo>
                    <a:pt x="6981540" y="1644277"/>
                    <a:pt x="7114223" y="1595223"/>
                    <a:pt x="7242239" y="1557694"/>
                  </a:cubicBezTo>
                  <a:cubicBezTo>
                    <a:pt x="7538276" y="1470922"/>
                    <a:pt x="7686961" y="1711237"/>
                    <a:pt x="7957757" y="1665136"/>
                  </a:cubicBezTo>
                  <a:cubicBezTo>
                    <a:pt x="8026432" y="1653325"/>
                    <a:pt x="8089678" y="1613225"/>
                    <a:pt x="8156925" y="1589413"/>
                  </a:cubicBezTo>
                  <a:cubicBezTo>
                    <a:pt x="8226552" y="1564743"/>
                    <a:pt x="8351044" y="1570172"/>
                    <a:pt x="8343328" y="164589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3" name="Freeform: Shape 122">
              <a:extLst>
                <a:ext uri="{FF2B5EF4-FFF2-40B4-BE49-F238E27FC236}">
                  <a16:creationId xmlns:a16="http://schemas.microsoft.com/office/drawing/2014/main" id="{B0958C06-1EB7-4EBE-A1F6-485B4DD6B063}"/>
                </a:ext>
              </a:extLst>
            </p:cNvPr>
            <p:cNvSpPr/>
            <p:nvPr/>
          </p:nvSpPr>
          <p:spPr>
            <a:xfrm>
              <a:off x="3185315" y="6509949"/>
              <a:ext cx="8343900" cy="1609725"/>
            </a:xfrm>
            <a:custGeom>
              <a:avLst/>
              <a:gdLst>
                <a:gd name="connsiteX0" fmla="*/ 0 w 8343900"/>
                <a:gd name="connsiteY0" fmla="*/ 640754 h 1609725"/>
                <a:gd name="connsiteX1" fmla="*/ 658177 w 8343900"/>
                <a:gd name="connsiteY1" fmla="*/ 1064712 h 1609725"/>
                <a:gd name="connsiteX2" fmla="*/ 1217676 w 8343900"/>
                <a:gd name="connsiteY2" fmla="*/ 1045662 h 1609725"/>
                <a:gd name="connsiteX3" fmla="*/ 1657064 w 8343900"/>
                <a:gd name="connsiteY3" fmla="*/ 780486 h 1609725"/>
                <a:gd name="connsiteX4" fmla="*/ 2324291 w 8343900"/>
                <a:gd name="connsiteY4" fmla="*/ 161837 h 1609725"/>
                <a:gd name="connsiteX5" fmla="*/ 2615756 w 8343900"/>
                <a:gd name="connsiteY5" fmla="*/ 41250 h 1609725"/>
                <a:gd name="connsiteX6" fmla="*/ 3586924 w 8343900"/>
                <a:gd name="connsiteY6" fmla="*/ 252134 h 1609725"/>
                <a:gd name="connsiteX7" fmla="*/ 3954780 w 8343900"/>
                <a:gd name="connsiteY7" fmla="*/ 824110 h 1609725"/>
                <a:gd name="connsiteX8" fmla="*/ 4125468 w 8343900"/>
                <a:gd name="connsiteY8" fmla="*/ 1099287 h 1609725"/>
                <a:gd name="connsiteX9" fmla="*/ 4955858 w 8343900"/>
                <a:gd name="connsiteY9" fmla="*/ 1435615 h 1609725"/>
                <a:gd name="connsiteX10" fmla="*/ 5573840 w 8343900"/>
                <a:gd name="connsiteY10" fmla="*/ 1168820 h 1609725"/>
                <a:gd name="connsiteX11" fmla="*/ 6391751 w 8343900"/>
                <a:gd name="connsiteY11" fmla="*/ 1114051 h 1609725"/>
                <a:gd name="connsiteX12" fmla="*/ 6953250 w 8343900"/>
                <a:gd name="connsiteY12" fmla="*/ 1544105 h 1609725"/>
                <a:gd name="connsiteX13" fmla="*/ 7318439 w 8343900"/>
                <a:gd name="connsiteY13" fmla="*/ 1513625 h 1609725"/>
                <a:gd name="connsiteX14" fmla="*/ 7985855 w 8343900"/>
                <a:gd name="connsiteY14" fmla="*/ 1609542 h 1609725"/>
                <a:gd name="connsiteX15" fmla="*/ 8170736 w 8343900"/>
                <a:gd name="connsiteY15" fmla="*/ 1537342 h 1609725"/>
                <a:gd name="connsiteX16" fmla="*/ 8344948 w 8343900"/>
                <a:gd name="connsiteY16" fmla="*/ 1572870 h 1609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609725">
                  <a:moveTo>
                    <a:pt x="0" y="640754"/>
                  </a:moveTo>
                  <a:cubicBezTo>
                    <a:pt x="175260" y="858210"/>
                    <a:pt x="403670" y="1005085"/>
                    <a:pt x="658177" y="1064712"/>
                  </a:cubicBezTo>
                  <a:cubicBezTo>
                    <a:pt x="838009" y="1106907"/>
                    <a:pt x="1036320" y="1102145"/>
                    <a:pt x="1217676" y="1045662"/>
                  </a:cubicBezTo>
                  <a:cubicBezTo>
                    <a:pt x="1378648" y="995274"/>
                    <a:pt x="1529524" y="907263"/>
                    <a:pt x="1657064" y="780486"/>
                  </a:cubicBezTo>
                  <a:cubicBezTo>
                    <a:pt x="1886140" y="551790"/>
                    <a:pt x="2068068" y="312903"/>
                    <a:pt x="2324291" y="161837"/>
                  </a:cubicBezTo>
                  <a:cubicBezTo>
                    <a:pt x="2410968" y="110497"/>
                    <a:pt x="2507456" y="70111"/>
                    <a:pt x="2615756" y="41250"/>
                  </a:cubicBezTo>
                  <a:cubicBezTo>
                    <a:pt x="2952464" y="-48380"/>
                    <a:pt x="3340513" y="2007"/>
                    <a:pt x="3586924" y="252134"/>
                  </a:cubicBezTo>
                  <a:cubicBezTo>
                    <a:pt x="3740849" y="408344"/>
                    <a:pt x="3843718" y="617037"/>
                    <a:pt x="3954780" y="824110"/>
                  </a:cubicBezTo>
                  <a:cubicBezTo>
                    <a:pt x="4008882" y="925075"/>
                    <a:pt x="4064889" y="1018039"/>
                    <a:pt x="4125468" y="1099287"/>
                  </a:cubicBezTo>
                  <a:cubicBezTo>
                    <a:pt x="4332637" y="1377608"/>
                    <a:pt x="4604862" y="1490098"/>
                    <a:pt x="4955858" y="1435615"/>
                  </a:cubicBezTo>
                  <a:cubicBezTo>
                    <a:pt x="5167598" y="1402754"/>
                    <a:pt x="5368861" y="1267308"/>
                    <a:pt x="5573840" y="1168820"/>
                  </a:cubicBezTo>
                  <a:cubicBezTo>
                    <a:pt x="5833682" y="1044233"/>
                    <a:pt x="6126861" y="1018611"/>
                    <a:pt x="6391751" y="1114051"/>
                  </a:cubicBezTo>
                  <a:cubicBezTo>
                    <a:pt x="6608827" y="1192251"/>
                    <a:pt x="6725793" y="1478097"/>
                    <a:pt x="6953250" y="1544105"/>
                  </a:cubicBezTo>
                  <a:cubicBezTo>
                    <a:pt x="7076218" y="1579443"/>
                    <a:pt x="7199377" y="1542676"/>
                    <a:pt x="7318439" y="1513625"/>
                  </a:cubicBezTo>
                  <a:cubicBezTo>
                    <a:pt x="7590473" y="1447426"/>
                    <a:pt x="7736015" y="1655547"/>
                    <a:pt x="7985855" y="1609542"/>
                  </a:cubicBezTo>
                  <a:cubicBezTo>
                    <a:pt x="8049483" y="1597635"/>
                    <a:pt x="8108442" y="1560869"/>
                    <a:pt x="8170736" y="1537342"/>
                  </a:cubicBezTo>
                  <a:cubicBezTo>
                    <a:pt x="8235315" y="1512863"/>
                    <a:pt x="8346853" y="1513244"/>
                    <a:pt x="8344948" y="157287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4" name="Freeform: Shape 123">
              <a:extLst>
                <a:ext uri="{FF2B5EF4-FFF2-40B4-BE49-F238E27FC236}">
                  <a16:creationId xmlns:a16="http://schemas.microsoft.com/office/drawing/2014/main" id="{C6EBD114-EF95-4125-B251-50A1728CF1E3}"/>
                </a:ext>
              </a:extLst>
            </p:cNvPr>
            <p:cNvSpPr/>
            <p:nvPr/>
          </p:nvSpPr>
          <p:spPr>
            <a:xfrm>
              <a:off x="3201602" y="6562944"/>
              <a:ext cx="8343900" cy="1562100"/>
            </a:xfrm>
            <a:custGeom>
              <a:avLst/>
              <a:gdLst>
                <a:gd name="connsiteX0" fmla="*/ 0 w 8343900"/>
                <a:gd name="connsiteY0" fmla="*/ 701678 h 1562100"/>
                <a:gd name="connsiteX1" fmla="*/ 662559 w 8343900"/>
                <a:gd name="connsiteY1" fmla="*/ 1100489 h 1562100"/>
                <a:gd name="connsiteX2" fmla="*/ 1215866 w 8343900"/>
                <a:gd name="connsiteY2" fmla="*/ 1059056 h 1562100"/>
                <a:gd name="connsiteX3" fmla="*/ 1649349 w 8343900"/>
                <a:gd name="connsiteY3" fmla="*/ 791308 h 1562100"/>
                <a:gd name="connsiteX4" fmla="*/ 2315432 w 8343900"/>
                <a:gd name="connsiteY4" fmla="*/ 182660 h 1562100"/>
                <a:gd name="connsiteX5" fmla="*/ 2600897 w 8343900"/>
                <a:gd name="connsiteY5" fmla="*/ 55311 h 1562100"/>
                <a:gd name="connsiteX6" fmla="*/ 3572542 w 8343900"/>
                <a:gd name="connsiteY6" fmla="*/ 217998 h 1562100"/>
                <a:gd name="connsiteX7" fmla="*/ 3958971 w 8343900"/>
                <a:gd name="connsiteY7" fmla="*/ 778259 h 1562100"/>
                <a:gd name="connsiteX8" fmla="*/ 4129564 w 8343900"/>
                <a:gd name="connsiteY8" fmla="*/ 1054293 h 1562100"/>
                <a:gd name="connsiteX9" fmla="*/ 4945190 w 8343900"/>
                <a:gd name="connsiteY9" fmla="*/ 1441865 h 1562100"/>
                <a:gd name="connsiteX10" fmla="*/ 5627846 w 8343900"/>
                <a:gd name="connsiteY10" fmla="*/ 1152877 h 1562100"/>
                <a:gd name="connsiteX11" fmla="*/ 6529388 w 8343900"/>
                <a:gd name="connsiteY11" fmla="*/ 1093822 h 1562100"/>
                <a:gd name="connsiteX12" fmla="*/ 7057454 w 8343900"/>
                <a:gd name="connsiteY12" fmla="*/ 1482156 h 1562100"/>
                <a:gd name="connsiteX13" fmla="*/ 7394543 w 8343900"/>
                <a:gd name="connsiteY13" fmla="*/ 1472345 h 1562100"/>
                <a:gd name="connsiteX14" fmla="*/ 8013954 w 8343900"/>
                <a:gd name="connsiteY14" fmla="*/ 1556832 h 1562100"/>
                <a:gd name="connsiteX15" fmla="*/ 8184451 w 8343900"/>
                <a:gd name="connsiteY15" fmla="*/ 1488062 h 1562100"/>
                <a:gd name="connsiteX16" fmla="*/ 8346567 w 8343900"/>
                <a:gd name="connsiteY16" fmla="*/ 1502730 h 156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562100">
                  <a:moveTo>
                    <a:pt x="0" y="701678"/>
                  </a:moveTo>
                  <a:cubicBezTo>
                    <a:pt x="174212" y="918086"/>
                    <a:pt x="406908" y="1053245"/>
                    <a:pt x="662559" y="1100489"/>
                  </a:cubicBezTo>
                  <a:cubicBezTo>
                    <a:pt x="842391" y="1133732"/>
                    <a:pt x="1038130" y="1120587"/>
                    <a:pt x="1215866" y="1059056"/>
                  </a:cubicBezTo>
                  <a:cubicBezTo>
                    <a:pt x="1373886" y="1004001"/>
                    <a:pt x="1521714" y="914466"/>
                    <a:pt x="1649349" y="791308"/>
                  </a:cubicBezTo>
                  <a:cubicBezTo>
                    <a:pt x="1877187" y="570328"/>
                    <a:pt x="2063591" y="336870"/>
                    <a:pt x="2315432" y="182660"/>
                  </a:cubicBezTo>
                  <a:cubicBezTo>
                    <a:pt x="2401062" y="129987"/>
                    <a:pt x="2495836" y="87315"/>
                    <a:pt x="2600897" y="55311"/>
                  </a:cubicBezTo>
                  <a:cubicBezTo>
                    <a:pt x="2934081" y="-46416"/>
                    <a:pt x="3316224" y="-16507"/>
                    <a:pt x="3572542" y="217998"/>
                  </a:cubicBezTo>
                  <a:cubicBezTo>
                    <a:pt x="3734467" y="366207"/>
                    <a:pt x="3844862" y="571376"/>
                    <a:pt x="3958971" y="778259"/>
                  </a:cubicBezTo>
                  <a:cubicBezTo>
                    <a:pt x="4013835" y="877700"/>
                    <a:pt x="4069747" y="971140"/>
                    <a:pt x="4129564" y="1054293"/>
                  </a:cubicBezTo>
                  <a:cubicBezTo>
                    <a:pt x="4332160" y="1335852"/>
                    <a:pt x="4600385" y="1403956"/>
                    <a:pt x="4945190" y="1441865"/>
                  </a:cubicBezTo>
                  <a:cubicBezTo>
                    <a:pt x="5181791" y="1467869"/>
                    <a:pt x="5402009" y="1262605"/>
                    <a:pt x="5627846" y="1152877"/>
                  </a:cubicBezTo>
                  <a:cubicBezTo>
                    <a:pt x="5913025" y="1014479"/>
                    <a:pt x="6237637" y="989142"/>
                    <a:pt x="6529388" y="1093822"/>
                  </a:cubicBezTo>
                  <a:cubicBezTo>
                    <a:pt x="6729508" y="1165640"/>
                    <a:pt x="6847142" y="1416053"/>
                    <a:pt x="7057454" y="1482156"/>
                  </a:cubicBezTo>
                  <a:cubicBezTo>
                    <a:pt x="7170706" y="1517399"/>
                    <a:pt x="7284339" y="1492729"/>
                    <a:pt x="7394543" y="1472345"/>
                  </a:cubicBezTo>
                  <a:cubicBezTo>
                    <a:pt x="7642479" y="1426530"/>
                    <a:pt x="7785068" y="1602647"/>
                    <a:pt x="8013954" y="1556832"/>
                  </a:cubicBezTo>
                  <a:cubicBezTo>
                    <a:pt x="8072533" y="1544926"/>
                    <a:pt x="8127111" y="1511493"/>
                    <a:pt x="8184451" y="1488062"/>
                  </a:cubicBezTo>
                  <a:cubicBezTo>
                    <a:pt x="8243983" y="1463678"/>
                    <a:pt x="8342471" y="1459106"/>
                    <a:pt x="8346567" y="150273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5" name="Freeform: Shape 124">
              <a:extLst>
                <a:ext uri="{FF2B5EF4-FFF2-40B4-BE49-F238E27FC236}">
                  <a16:creationId xmlns:a16="http://schemas.microsoft.com/office/drawing/2014/main" id="{067812D5-0613-4AE4-B607-C5D9D4EF71BB}"/>
                </a:ext>
              </a:extLst>
            </p:cNvPr>
            <p:cNvSpPr/>
            <p:nvPr/>
          </p:nvSpPr>
          <p:spPr>
            <a:xfrm>
              <a:off x="3217890" y="6613023"/>
              <a:ext cx="8343900" cy="1514475"/>
            </a:xfrm>
            <a:custGeom>
              <a:avLst/>
              <a:gdLst>
                <a:gd name="connsiteX0" fmla="*/ 0 w 8343900"/>
                <a:gd name="connsiteY0" fmla="*/ 765614 h 1514475"/>
                <a:gd name="connsiteX1" fmla="*/ 666941 w 8343900"/>
                <a:gd name="connsiteY1" fmla="*/ 1139184 h 1514475"/>
                <a:gd name="connsiteX2" fmla="*/ 1214057 w 8343900"/>
                <a:gd name="connsiteY2" fmla="*/ 1075271 h 1514475"/>
                <a:gd name="connsiteX3" fmla="*/ 1641539 w 8343900"/>
                <a:gd name="connsiteY3" fmla="*/ 804952 h 1514475"/>
                <a:gd name="connsiteX4" fmla="*/ 2306479 w 8343900"/>
                <a:gd name="connsiteY4" fmla="*/ 206306 h 1514475"/>
                <a:gd name="connsiteX5" fmla="*/ 2585942 w 8343900"/>
                <a:gd name="connsiteY5" fmla="*/ 72098 h 1514475"/>
                <a:gd name="connsiteX6" fmla="*/ 3558064 w 8343900"/>
                <a:gd name="connsiteY6" fmla="*/ 186589 h 1514475"/>
                <a:gd name="connsiteX7" fmla="*/ 3963067 w 8343900"/>
                <a:gd name="connsiteY7" fmla="*/ 735038 h 1514475"/>
                <a:gd name="connsiteX8" fmla="*/ 4133565 w 8343900"/>
                <a:gd name="connsiteY8" fmla="*/ 1011835 h 1514475"/>
                <a:gd name="connsiteX9" fmla="*/ 4934522 w 8343900"/>
                <a:gd name="connsiteY9" fmla="*/ 1450652 h 1514475"/>
                <a:gd name="connsiteX10" fmla="*/ 5681853 w 8343900"/>
                <a:gd name="connsiteY10" fmla="*/ 1139470 h 1514475"/>
                <a:gd name="connsiteX11" fmla="*/ 6667119 w 8343900"/>
                <a:gd name="connsiteY11" fmla="*/ 1076129 h 1514475"/>
                <a:gd name="connsiteX12" fmla="*/ 7161752 w 8343900"/>
                <a:gd name="connsiteY12" fmla="*/ 1422648 h 1514475"/>
                <a:gd name="connsiteX13" fmla="*/ 7470648 w 8343900"/>
                <a:gd name="connsiteY13" fmla="*/ 1433507 h 1514475"/>
                <a:gd name="connsiteX14" fmla="*/ 8041957 w 8343900"/>
                <a:gd name="connsiteY14" fmla="*/ 1506563 h 1514475"/>
                <a:gd name="connsiteX15" fmla="*/ 8198072 w 8343900"/>
                <a:gd name="connsiteY15" fmla="*/ 1441317 h 1514475"/>
                <a:gd name="connsiteX16" fmla="*/ 8347996 w 8343900"/>
                <a:gd name="connsiteY16" fmla="*/ 1435031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514475">
                  <a:moveTo>
                    <a:pt x="0" y="765614"/>
                  </a:moveTo>
                  <a:cubicBezTo>
                    <a:pt x="173069" y="980879"/>
                    <a:pt x="410242" y="1104513"/>
                    <a:pt x="666941" y="1139184"/>
                  </a:cubicBezTo>
                  <a:cubicBezTo>
                    <a:pt x="846772" y="1163473"/>
                    <a:pt x="1039939" y="1141946"/>
                    <a:pt x="1214057" y="1075271"/>
                  </a:cubicBezTo>
                  <a:cubicBezTo>
                    <a:pt x="1369124" y="1015645"/>
                    <a:pt x="1513808" y="924586"/>
                    <a:pt x="1641539" y="804952"/>
                  </a:cubicBezTo>
                  <a:cubicBezTo>
                    <a:pt x="1868138" y="591687"/>
                    <a:pt x="2059019" y="363659"/>
                    <a:pt x="2306479" y="206306"/>
                  </a:cubicBezTo>
                  <a:cubicBezTo>
                    <a:pt x="2391061" y="152299"/>
                    <a:pt x="2484120" y="107341"/>
                    <a:pt x="2585942" y="72098"/>
                  </a:cubicBezTo>
                  <a:cubicBezTo>
                    <a:pt x="2915603" y="-42011"/>
                    <a:pt x="3292031" y="-32486"/>
                    <a:pt x="3558064" y="186589"/>
                  </a:cubicBezTo>
                  <a:cubicBezTo>
                    <a:pt x="3728085" y="326606"/>
                    <a:pt x="3845719" y="528536"/>
                    <a:pt x="3963067" y="735038"/>
                  </a:cubicBezTo>
                  <a:cubicBezTo>
                    <a:pt x="4018693" y="833051"/>
                    <a:pt x="4074414" y="926872"/>
                    <a:pt x="4133565" y="1011835"/>
                  </a:cubicBezTo>
                  <a:cubicBezTo>
                    <a:pt x="4331685" y="1296537"/>
                    <a:pt x="4597337" y="1406551"/>
                    <a:pt x="4934522" y="1450652"/>
                  </a:cubicBezTo>
                  <a:cubicBezTo>
                    <a:pt x="5194554" y="1484751"/>
                    <a:pt x="5435251" y="1260533"/>
                    <a:pt x="5681853" y="1139470"/>
                  </a:cubicBezTo>
                  <a:cubicBezTo>
                    <a:pt x="5992368" y="987260"/>
                    <a:pt x="6348413" y="962305"/>
                    <a:pt x="6667119" y="1076129"/>
                  </a:cubicBezTo>
                  <a:cubicBezTo>
                    <a:pt x="6850190" y="1141565"/>
                    <a:pt x="6968681" y="1356545"/>
                    <a:pt x="7161752" y="1422648"/>
                  </a:cubicBezTo>
                  <a:cubicBezTo>
                    <a:pt x="7265385" y="1457795"/>
                    <a:pt x="7369302" y="1445127"/>
                    <a:pt x="7470648" y="1433507"/>
                  </a:cubicBezTo>
                  <a:cubicBezTo>
                    <a:pt x="7694295" y="1407884"/>
                    <a:pt x="7834027" y="1552188"/>
                    <a:pt x="8041957" y="1506563"/>
                  </a:cubicBezTo>
                  <a:cubicBezTo>
                    <a:pt x="8095393" y="1494657"/>
                    <a:pt x="8145685" y="1464558"/>
                    <a:pt x="8198072" y="1441317"/>
                  </a:cubicBezTo>
                  <a:cubicBezTo>
                    <a:pt x="8252556" y="1417124"/>
                    <a:pt x="8338090" y="1407503"/>
                    <a:pt x="8347996" y="143503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6" name="Freeform: Shape 125">
              <a:extLst>
                <a:ext uri="{FF2B5EF4-FFF2-40B4-BE49-F238E27FC236}">
                  <a16:creationId xmlns:a16="http://schemas.microsoft.com/office/drawing/2014/main" id="{A52C31DA-FADD-493B-8029-4499EB311C4E}"/>
                </a:ext>
              </a:extLst>
            </p:cNvPr>
            <p:cNvSpPr/>
            <p:nvPr/>
          </p:nvSpPr>
          <p:spPr>
            <a:xfrm>
              <a:off x="3234178" y="6660501"/>
              <a:ext cx="8343900" cy="1466850"/>
            </a:xfrm>
            <a:custGeom>
              <a:avLst/>
              <a:gdLst>
                <a:gd name="connsiteX0" fmla="*/ 0 w 8343900"/>
                <a:gd name="connsiteY0" fmla="*/ 832150 h 1466850"/>
                <a:gd name="connsiteX1" fmla="*/ 671322 w 8343900"/>
                <a:gd name="connsiteY1" fmla="*/ 1180479 h 1466850"/>
                <a:gd name="connsiteX2" fmla="*/ 1212342 w 8343900"/>
                <a:gd name="connsiteY2" fmla="*/ 1094182 h 1466850"/>
                <a:gd name="connsiteX3" fmla="*/ 1633823 w 8343900"/>
                <a:gd name="connsiteY3" fmla="*/ 821291 h 1466850"/>
                <a:gd name="connsiteX4" fmla="*/ 2297716 w 8343900"/>
                <a:gd name="connsiteY4" fmla="*/ 232646 h 1466850"/>
                <a:gd name="connsiteX5" fmla="*/ 2571274 w 8343900"/>
                <a:gd name="connsiteY5" fmla="*/ 91676 h 1466850"/>
                <a:gd name="connsiteX6" fmla="*/ 3543872 w 8343900"/>
                <a:gd name="connsiteY6" fmla="*/ 157970 h 1466850"/>
                <a:gd name="connsiteX7" fmla="*/ 3967448 w 8343900"/>
                <a:gd name="connsiteY7" fmla="*/ 694704 h 1466850"/>
                <a:gd name="connsiteX8" fmla="*/ 4137755 w 8343900"/>
                <a:gd name="connsiteY8" fmla="*/ 972262 h 1466850"/>
                <a:gd name="connsiteX9" fmla="*/ 4924045 w 8343900"/>
                <a:gd name="connsiteY9" fmla="*/ 1462419 h 1466850"/>
                <a:gd name="connsiteX10" fmla="*/ 5735955 w 8343900"/>
                <a:gd name="connsiteY10" fmla="*/ 1129044 h 1466850"/>
                <a:gd name="connsiteX11" fmla="*/ 6804851 w 8343900"/>
                <a:gd name="connsiteY11" fmla="*/ 1061512 h 1466850"/>
                <a:gd name="connsiteX12" fmla="*/ 7266051 w 8343900"/>
                <a:gd name="connsiteY12" fmla="*/ 1366312 h 1466850"/>
                <a:gd name="connsiteX13" fmla="*/ 7546848 w 8343900"/>
                <a:gd name="connsiteY13" fmla="*/ 1397839 h 1466850"/>
                <a:gd name="connsiteX14" fmla="*/ 8070057 w 8343900"/>
                <a:gd name="connsiteY14" fmla="*/ 1459371 h 1466850"/>
                <a:gd name="connsiteX15" fmla="*/ 8211789 w 8343900"/>
                <a:gd name="connsiteY15" fmla="*/ 1397649 h 1466850"/>
                <a:gd name="connsiteX16" fmla="*/ 8349615 w 8343900"/>
                <a:gd name="connsiteY16" fmla="*/ 1370503 h 146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466850">
                  <a:moveTo>
                    <a:pt x="0" y="832150"/>
                  </a:moveTo>
                  <a:cubicBezTo>
                    <a:pt x="172022" y="1046367"/>
                    <a:pt x="413576" y="1158381"/>
                    <a:pt x="671322" y="1180479"/>
                  </a:cubicBezTo>
                  <a:cubicBezTo>
                    <a:pt x="851154" y="1195910"/>
                    <a:pt x="1041749" y="1165906"/>
                    <a:pt x="1212342" y="1094182"/>
                  </a:cubicBezTo>
                  <a:cubicBezTo>
                    <a:pt x="1364456" y="1029984"/>
                    <a:pt x="1506093" y="937306"/>
                    <a:pt x="1633823" y="821291"/>
                  </a:cubicBezTo>
                  <a:cubicBezTo>
                    <a:pt x="1859185" y="615742"/>
                    <a:pt x="2054542" y="393238"/>
                    <a:pt x="2297716" y="232646"/>
                  </a:cubicBezTo>
                  <a:cubicBezTo>
                    <a:pt x="2381250" y="177306"/>
                    <a:pt x="2472595" y="129967"/>
                    <a:pt x="2571274" y="91676"/>
                  </a:cubicBezTo>
                  <a:cubicBezTo>
                    <a:pt x="2897219" y="-35006"/>
                    <a:pt x="3268123" y="-45865"/>
                    <a:pt x="3543872" y="157970"/>
                  </a:cubicBezTo>
                  <a:cubicBezTo>
                    <a:pt x="3722085" y="289796"/>
                    <a:pt x="3846576" y="488678"/>
                    <a:pt x="3967448" y="694704"/>
                  </a:cubicBezTo>
                  <a:cubicBezTo>
                    <a:pt x="4023646" y="791383"/>
                    <a:pt x="4079653" y="885394"/>
                    <a:pt x="4137755" y="972262"/>
                  </a:cubicBezTo>
                  <a:cubicBezTo>
                    <a:pt x="4331970" y="1259822"/>
                    <a:pt x="4592669" y="1415365"/>
                    <a:pt x="4924045" y="1462419"/>
                  </a:cubicBezTo>
                  <a:cubicBezTo>
                    <a:pt x="5207889" y="1502710"/>
                    <a:pt x="5468589" y="1261346"/>
                    <a:pt x="5735955" y="1129044"/>
                  </a:cubicBezTo>
                  <a:cubicBezTo>
                    <a:pt x="6071807" y="962928"/>
                    <a:pt x="6459189" y="938544"/>
                    <a:pt x="6804851" y="1061512"/>
                  </a:cubicBezTo>
                  <a:cubicBezTo>
                    <a:pt x="6970967" y="1120567"/>
                    <a:pt x="7090220" y="1300018"/>
                    <a:pt x="7266051" y="1366312"/>
                  </a:cubicBezTo>
                  <a:cubicBezTo>
                    <a:pt x="7359968" y="1401364"/>
                    <a:pt x="7454265" y="1400602"/>
                    <a:pt x="7546848" y="1397839"/>
                  </a:cubicBezTo>
                  <a:cubicBezTo>
                    <a:pt x="7746111" y="1391934"/>
                    <a:pt x="7883081" y="1504901"/>
                    <a:pt x="8070057" y="1459371"/>
                  </a:cubicBezTo>
                  <a:cubicBezTo>
                    <a:pt x="8118444" y="1447465"/>
                    <a:pt x="8164354" y="1420604"/>
                    <a:pt x="8211789" y="1397649"/>
                  </a:cubicBezTo>
                  <a:cubicBezTo>
                    <a:pt x="8261128" y="1373646"/>
                    <a:pt x="8333804" y="1358977"/>
                    <a:pt x="8349615" y="137050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7" name="Freeform: Shape 126">
              <a:extLst>
                <a:ext uri="{FF2B5EF4-FFF2-40B4-BE49-F238E27FC236}">
                  <a16:creationId xmlns:a16="http://schemas.microsoft.com/office/drawing/2014/main" id="{0EC44BAD-4F85-4EF3-86D4-B3F27F0A7642}"/>
                </a:ext>
              </a:extLst>
            </p:cNvPr>
            <p:cNvSpPr/>
            <p:nvPr/>
          </p:nvSpPr>
          <p:spPr>
            <a:xfrm>
              <a:off x="3250561" y="6705015"/>
              <a:ext cx="8343900" cy="1476375"/>
            </a:xfrm>
            <a:custGeom>
              <a:avLst/>
              <a:gdLst>
                <a:gd name="connsiteX0" fmla="*/ 0 w 8343900"/>
                <a:gd name="connsiteY0" fmla="*/ 901554 h 1476375"/>
                <a:gd name="connsiteX1" fmla="*/ 675703 w 8343900"/>
                <a:gd name="connsiteY1" fmla="*/ 1224642 h 1476375"/>
                <a:gd name="connsiteX2" fmla="*/ 1210532 w 8343900"/>
                <a:gd name="connsiteY2" fmla="*/ 1115962 h 1476375"/>
                <a:gd name="connsiteX3" fmla="*/ 1626013 w 8343900"/>
                <a:gd name="connsiteY3" fmla="*/ 840499 h 1476375"/>
                <a:gd name="connsiteX4" fmla="*/ 2288762 w 8343900"/>
                <a:gd name="connsiteY4" fmla="*/ 261950 h 1476375"/>
                <a:gd name="connsiteX5" fmla="*/ 2556320 w 8343900"/>
                <a:gd name="connsiteY5" fmla="*/ 114122 h 1476375"/>
                <a:gd name="connsiteX6" fmla="*/ 3529298 w 8343900"/>
                <a:gd name="connsiteY6" fmla="*/ 132220 h 1476375"/>
                <a:gd name="connsiteX7" fmla="*/ 3971449 w 8343900"/>
                <a:gd name="connsiteY7" fmla="*/ 657238 h 1476375"/>
                <a:gd name="connsiteX8" fmla="*/ 4141660 w 8343900"/>
                <a:gd name="connsiteY8" fmla="*/ 935654 h 1476375"/>
                <a:gd name="connsiteX9" fmla="*/ 4913186 w 8343900"/>
                <a:gd name="connsiteY9" fmla="*/ 1477055 h 1476375"/>
                <a:gd name="connsiteX10" fmla="*/ 5789772 w 8343900"/>
                <a:gd name="connsiteY10" fmla="*/ 1121486 h 1476375"/>
                <a:gd name="connsiteX11" fmla="*/ 6942392 w 8343900"/>
                <a:gd name="connsiteY11" fmla="*/ 1049668 h 1476375"/>
                <a:gd name="connsiteX12" fmla="*/ 7370159 w 8343900"/>
                <a:gd name="connsiteY12" fmla="*/ 1312653 h 1476375"/>
                <a:gd name="connsiteX13" fmla="*/ 7622858 w 8343900"/>
                <a:gd name="connsiteY13" fmla="*/ 1364850 h 1476375"/>
                <a:gd name="connsiteX14" fmla="*/ 8098060 w 8343900"/>
                <a:gd name="connsiteY14" fmla="*/ 1414952 h 1476375"/>
                <a:gd name="connsiteX15" fmla="*/ 8225409 w 8343900"/>
                <a:gd name="connsiteY15" fmla="*/ 1356659 h 1476375"/>
                <a:gd name="connsiteX16" fmla="*/ 8351044 w 8343900"/>
                <a:gd name="connsiteY16" fmla="*/ 1308557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476375">
                  <a:moveTo>
                    <a:pt x="0" y="901554"/>
                  </a:moveTo>
                  <a:cubicBezTo>
                    <a:pt x="170974" y="1114724"/>
                    <a:pt x="416814" y="1215689"/>
                    <a:pt x="675703" y="1224642"/>
                  </a:cubicBezTo>
                  <a:cubicBezTo>
                    <a:pt x="855536" y="1231500"/>
                    <a:pt x="1043559" y="1192733"/>
                    <a:pt x="1210532" y="1115962"/>
                  </a:cubicBezTo>
                  <a:cubicBezTo>
                    <a:pt x="1359694" y="1047191"/>
                    <a:pt x="1498187" y="952894"/>
                    <a:pt x="1626013" y="840499"/>
                  </a:cubicBezTo>
                  <a:cubicBezTo>
                    <a:pt x="1850231" y="642665"/>
                    <a:pt x="2049971" y="425590"/>
                    <a:pt x="2288762" y="261950"/>
                  </a:cubicBezTo>
                  <a:cubicBezTo>
                    <a:pt x="2371249" y="205277"/>
                    <a:pt x="2460879" y="155461"/>
                    <a:pt x="2556320" y="114122"/>
                  </a:cubicBezTo>
                  <a:cubicBezTo>
                    <a:pt x="2878455" y="-25419"/>
                    <a:pt x="3244120" y="-56566"/>
                    <a:pt x="3529298" y="132220"/>
                  </a:cubicBezTo>
                  <a:cubicBezTo>
                    <a:pt x="3715798" y="255664"/>
                    <a:pt x="3847433" y="451403"/>
                    <a:pt x="3971449" y="657238"/>
                  </a:cubicBezTo>
                  <a:cubicBezTo>
                    <a:pt x="4028503" y="752488"/>
                    <a:pt x="4084225" y="846976"/>
                    <a:pt x="4141660" y="935654"/>
                  </a:cubicBezTo>
                  <a:cubicBezTo>
                    <a:pt x="4331304" y="1226452"/>
                    <a:pt x="4585907" y="1429715"/>
                    <a:pt x="4913186" y="1477055"/>
                  </a:cubicBezTo>
                  <a:cubicBezTo>
                    <a:pt x="5221320" y="1521632"/>
                    <a:pt x="5501640" y="1265028"/>
                    <a:pt x="5789772" y="1121486"/>
                  </a:cubicBezTo>
                  <a:cubicBezTo>
                    <a:pt x="6150959" y="941559"/>
                    <a:pt x="6569679" y="917747"/>
                    <a:pt x="6942392" y="1049668"/>
                  </a:cubicBezTo>
                  <a:cubicBezTo>
                    <a:pt x="7091458" y="1102436"/>
                    <a:pt x="7211473" y="1246359"/>
                    <a:pt x="7370159" y="1312653"/>
                  </a:cubicBezTo>
                  <a:cubicBezTo>
                    <a:pt x="7454455" y="1347610"/>
                    <a:pt x="7539038" y="1358468"/>
                    <a:pt x="7622858" y="1364850"/>
                  </a:cubicBezTo>
                  <a:cubicBezTo>
                    <a:pt x="7797737" y="1378185"/>
                    <a:pt x="7931944" y="1460291"/>
                    <a:pt x="8098060" y="1414952"/>
                  </a:cubicBezTo>
                  <a:cubicBezTo>
                    <a:pt x="8141399" y="1402950"/>
                    <a:pt x="8182928" y="1379519"/>
                    <a:pt x="8225409" y="1356659"/>
                  </a:cubicBezTo>
                  <a:cubicBezTo>
                    <a:pt x="8269700" y="1332846"/>
                    <a:pt x="8329422" y="1313129"/>
                    <a:pt x="8351044" y="1308557"/>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8" name="Freeform: Shape 127">
              <a:extLst>
                <a:ext uri="{FF2B5EF4-FFF2-40B4-BE49-F238E27FC236}">
                  <a16:creationId xmlns:a16="http://schemas.microsoft.com/office/drawing/2014/main" id="{E85993B0-C499-43D3-B54C-40879A395110}"/>
                </a:ext>
              </a:extLst>
            </p:cNvPr>
            <p:cNvSpPr/>
            <p:nvPr/>
          </p:nvSpPr>
          <p:spPr>
            <a:xfrm>
              <a:off x="3266849" y="6746695"/>
              <a:ext cx="8343900" cy="1495425"/>
            </a:xfrm>
            <a:custGeom>
              <a:avLst/>
              <a:gdLst>
                <a:gd name="connsiteX0" fmla="*/ 0 w 8343900"/>
                <a:gd name="connsiteY0" fmla="*/ 973889 h 1495425"/>
                <a:gd name="connsiteX1" fmla="*/ 680085 w 8343900"/>
                <a:gd name="connsiteY1" fmla="*/ 1271736 h 1495425"/>
                <a:gd name="connsiteX2" fmla="*/ 1208818 w 8343900"/>
                <a:gd name="connsiteY2" fmla="*/ 1140672 h 1495425"/>
                <a:gd name="connsiteX3" fmla="*/ 1618298 w 8343900"/>
                <a:gd name="connsiteY3" fmla="*/ 862637 h 1495425"/>
                <a:gd name="connsiteX4" fmla="*/ 2279904 w 8343900"/>
                <a:gd name="connsiteY4" fmla="*/ 294090 h 1495425"/>
                <a:gd name="connsiteX5" fmla="*/ 2541461 w 8343900"/>
                <a:gd name="connsiteY5" fmla="*/ 139404 h 1495425"/>
                <a:gd name="connsiteX6" fmla="*/ 3514916 w 8343900"/>
                <a:gd name="connsiteY6" fmla="*/ 109305 h 1495425"/>
                <a:gd name="connsiteX7" fmla="*/ 3975640 w 8343900"/>
                <a:gd name="connsiteY7" fmla="*/ 622512 h 1495425"/>
                <a:gd name="connsiteX8" fmla="*/ 4145756 w 8343900"/>
                <a:gd name="connsiteY8" fmla="*/ 901690 h 1495425"/>
                <a:gd name="connsiteX9" fmla="*/ 4902613 w 8343900"/>
                <a:gd name="connsiteY9" fmla="*/ 1494335 h 1495425"/>
                <a:gd name="connsiteX10" fmla="*/ 5843778 w 8343900"/>
                <a:gd name="connsiteY10" fmla="*/ 1116574 h 1495425"/>
                <a:gd name="connsiteX11" fmla="*/ 7080028 w 8343900"/>
                <a:gd name="connsiteY11" fmla="*/ 1040469 h 1495425"/>
                <a:gd name="connsiteX12" fmla="*/ 7474363 w 8343900"/>
                <a:gd name="connsiteY12" fmla="*/ 1261735 h 1495425"/>
                <a:gd name="connsiteX13" fmla="*/ 7698962 w 8343900"/>
                <a:gd name="connsiteY13" fmla="*/ 1334601 h 1495425"/>
                <a:gd name="connsiteX14" fmla="*/ 8126064 w 8343900"/>
                <a:gd name="connsiteY14" fmla="*/ 1373272 h 1495425"/>
                <a:gd name="connsiteX15" fmla="*/ 8239030 w 8343900"/>
                <a:gd name="connsiteY15" fmla="*/ 1318504 h 1495425"/>
                <a:gd name="connsiteX16" fmla="*/ 8352568 w 8343900"/>
                <a:gd name="connsiteY16" fmla="*/ 1249543 h 1495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495425">
                  <a:moveTo>
                    <a:pt x="0" y="973889"/>
                  </a:moveTo>
                  <a:cubicBezTo>
                    <a:pt x="169831" y="1186011"/>
                    <a:pt x="420148" y="1275260"/>
                    <a:pt x="680085" y="1271736"/>
                  </a:cubicBezTo>
                  <a:cubicBezTo>
                    <a:pt x="859917" y="1269640"/>
                    <a:pt x="1045369" y="1222492"/>
                    <a:pt x="1208818" y="1140672"/>
                  </a:cubicBezTo>
                  <a:cubicBezTo>
                    <a:pt x="1355027" y="1067329"/>
                    <a:pt x="1490472" y="971508"/>
                    <a:pt x="1618298" y="862637"/>
                  </a:cubicBezTo>
                  <a:cubicBezTo>
                    <a:pt x="1841278" y="672518"/>
                    <a:pt x="2045494" y="460873"/>
                    <a:pt x="2279904" y="294090"/>
                  </a:cubicBezTo>
                  <a:cubicBezTo>
                    <a:pt x="2361343" y="236083"/>
                    <a:pt x="2449163" y="183790"/>
                    <a:pt x="2541461" y="139404"/>
                  </a:cubicBezTo>
                  <a:cubicBezTo>
                    <a:pt x="2859596" y="-13282"/>
                    <a:pt x="3220212" y="-64622"/>
                    <a:pt x="3514916" y="109305"/>
                  </a:cubicBezTo>
                  <a:cubicBezTo>
                    <a:pt x="3709607" y="224176"/>
                    <a:pt x="3848481" y="417058"/>
                    <a:pt x="3975640" y="622512"/>
                  </a:cubicBezTo>
                  <a:cubicBezTo>
                    <a:pt x="4033457" y="716238"/>
                    <a:pt x="4089083" y="811202"/>
                    <a:pt x="4145756" y="901690"/>
                  </a:cubicBezTo>
                  <a:cubicBezTo>
                    <a:pt x="4330827" y="1195726"/>
                    <a:pt x="4575524" y="1465474"/>
                    <a:pt x="4902613" y="1494335"/>
                  </a:cubicBezTo>
                  <a:cubicBezTo>
                    <a:pt x="5237512" y="1523863"/>
                    <a:pt x="5534883" y="1271450"/>
                    <a:pt x="5843778" y="1116574"/>
                  </a:cubicBezTo>
                  <a:cubicBezTo>
                    <a:pt x="6230398" y="922835"/>
                    <a:pt x="6679978" y="900547"/>
                    <a:pt x="7080028" y="1040469"/>
                  </a:cubicBezTo>
                  <a:cubicBezTo>
                    <a:pt x="7212044" y="1087141"/>
                    <a:pt x="7332917" y="1195345"/>
                    <a:pt x="7474363" y="1261735"/>
                  </a:cubicBezTo>
                  <a:cubicBezTo>
                    <a:pt x="7548944" y="1296596"/>
                    <a:pt x="7623905" y="1318789"/>
                    <a:pt x="7698962" y="1334601"/>
                  </a:cubicBezTo>
                  <a:cubicBezTo>
                    <a:pt x="7849648" y="1366414"/>
                    <a:pt x="7980998" y="1418421"/>
                    <a:pt x="8126064" y="1373272"/>
                  </a:cubicBezTo>
                  <a:cubicBezTo>
                    <a:pt x="8164259" y="1361271"/>
                    <a:pt x="8201501" y="1341078"/>
                    <a:pt x="8239030" y="1318504"/>
                  </a:cubicBezTo>
                  <a:cubicBezTo>
                    <a:pt x="8278273" y="1294786"/>
                    <a:pt x="8325041" y="1270117"/>
                    <a:pt x="8352568" y="124954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9" name="Freeform: Shape 128">
              <a:extLst>
                <a:ext uri="{FF2B5EF4-FFF2-40B4-BE49-F238E27FC236}">
                  <a16:creationId xmlns:a16="http://schemas.microsoft.com/office/drawing/2014/main" id="{15C90A5D-583C-4D32-BEFA-94068C43FD80}"/>
                </a:ext>
              </a:extLst>
            </p:cNvPr>
            <p:cNvSpPr/>
            <p:nvPr/>
          </p:nvSpPr>
          <p:spPr>
            <a:xfrm>
              <a:off x="3283136" y="6785729"/>
              <a:ext cx="8353425" cy="1514475"/>
            </a:xfrm>
            <a:custGeom>
              <a:avLst/>
              <a:gdLst>
                <a:gd name="connsiteX0" fmla="*/ 0 w 8353425"/>
                <a:gd name="connsiteY0" fmla="*/ 1048869 h 1514475"/>
                <a:gd name="connsiteX1" fmla="*/ 1207103 w 8353425"/>
                <a:gd name="connsiteY1" fmla="*/ 1168027 h 1514475"/>
                <a:gd name="connsiteX2" fmla="*/ 2271141 w 8353425"/>
                <a:gd name="connsiteY2" fmla="*/ 328875 h 1514475"/>
                <a:gd name="connsiteX3" fmla="*/ 3500628 w 8353425"/>
                <a:gd name="connsiteY3" fmla="*/ 89130 h 1514475"/>
                <a:gd name="connsiteX4" fmla="*/ 4150042 w 8353425"/>
                <a:gd name="connsiteY4" fmla="*/ 870561 h 1514475"/>
                <a:gd name="connsiteX5" fmla="*/ 4892231 w 8353425"/>
                <a:gd name="connsiteY5" fmla="*/ 1514451 h 1514475"/>
                <a:gd name="connsiteX6" fmla="*/ 5898071 w 8353425"/>
                <a:gd name="connsiteY6" fmla="*/ 1114497 h 1514475"/>
                <a:gd name="connsiteX7" fmla="*/ 7218045 w 8353425"/>
                <a:gd name="connsiteY7" fmla="*/ 1034105 h 1514475"/>
                <a:gd name="connsiteX8" fmla="*/ 8354473 w 8353425"/>
                <a:gd name="connsiteY8" fmla="*/ 1193173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53425" h="1514475">
                  <a:moveTo>
                    <a:pt x="0" y="1048869"/>
                  </a:moveTo>
                  <a:cubicBezTo>
                    <a:pt x="285083" y="1405390"/>
                    <a:pt x="815435" y="1381197"/>
                    <a:pt x="1207103" y="1168027"/>
                  </a:cubicBezTo>
                  <a:cubicBezTo>
                    <a:pt x="1598771" y="954858"/>
                    <a:pt x="1908238" y="597003"/>
                    <a:pt x="2271141" y="328875"/>
                  </a:cubicBezTo>
                  <a:cubicBezTo>
                    <a:pt x="2634044" y="60746"/>
                    <a:pt x="3109817" y="-115467"/>
                    <a:pt x="3500628" y="89130"/>
                  </a:cubicBezTo>
                  <a:cubicBezTo>
                    <a:pt x="3794951" y="243149"/>
                    <a:pt x="3969449" y="573191"/>
                    <a:pt x="4150042" y="870561"/>
                  </a:cubicBezTo>
                  <a:cubicBezTo>
                    <a:pt x="4330541" y="1167932"/>
                    <a:pt x="4567333" y="1471303"/>
                    <a:pt x="4892231" y="1514451"/>
                  </a:cubicBezTo>
                  <a:cubicBezTo>
                    <a:pt x="5250275" y="1562076"/>
                    <a:pt x="5568411" y="1280613"/>
                    <a:pt x="5898071" y="1114497"/>
                  </a:cubicBezTo>
                  <a:cubicBezTo>
                    <a:pt x="6310027" y="906851"/>
                    <a:pt x="6791039" y="885039"/>
                    <a:pt x="7218045" y="1034105"/>
                  </a:cubicBezTo>
                  <a:cubicBezTo>
                    <a:pt x="7573042" y="1158026"/>
                    <a:pt x="7990809" y="1593033"/>
                    <a:pt x="8354473" y="119317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0" name="Freeform: Shape 129">
              <a:extLst>
                <a:ext uri="{FF2B5EF4-FFF2-40B4-BE49-F238E27FC236}">
                  <a16:creationId xmlns:a16="http://schemas.microsoft.com/office/drawing/2014/main" id="{22741A67-7FD6-4210-91BD-D290D7BDF21F}"/>
                </a:ext>
              </a:extLst>
            </p:cNvPr>
            <p:cNvSpPr/>
            <p:nvPr/>
          </p:nvSpPr>
          <p:spPr>
            <a:xfrm>
              <a:off x="3294376" y="6896102"/>
              <a:ext cx="8362950" cy="1381125"/>
            </a:xfrm>
            <a:custGeom>
              <a:avLst/>
              <a:gdLst>
                <a:gd name="connsiteX0" fmla="*/ 0 w 8362950"/>
                <a:gd name="connsiteY0" fmla="*/ 1005838 h 1381125"/>
                <a:gd name="connsiteX1" fmla="*/ 1311307 w 8362950"/>
                <a:gd name="connsiteY1" fmla="*/ 1112423 h 1381125"/>
                <a:gd name="connsiteX2" fmla="*/ 2340674 w 8362950"/>
                <a:gd name="connsiteY2" fmla="*/ 295845 h 1381125"/>
                <a:gd name="connsiteX3" fmla="*/ 3558635 w 8362950"/>
                <a:gd name="connsiteY3" fmla="*/ 104678 h 1381125"/>
                <a:gd name="connsiteX4" fmla="*/ 4224719 w 8362950"/>
                <a:gd name="connsiteY4" fmla="*/ 851628 h 1381125"/>
                <a:gd name="connsiteX5" fmla="*/ 4965859 w 8362950"/>
                <a:gd name="connsiteY5" fmla="*/ 1383028 h 1381125"/>
                <a:gd name="connsiteX6" fmla="*/ 5949887 w 8362950"/>
                <a:gd name="connsiteY6" fmla="*/ 971929 h 1381125"/>
                <a:gd name="connsiteX7" fmla="*/ 7227570 w 8362950"/>
                <a:gd name="connsiteY7" fmla="*/ 920780 h 1381125"/>
                <a:gd name="connsiteX8" fmla="*/ 8363998 w 8362950"/>
                <a:gd name="connsiteY8" fmla="*/ 1073656 h 138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2950" h="1381125">
                  <a:moveTo>
                    <a:pt x="0" y="1005838"/>
                  </a:moveTo>
                  <a:cubicBezTo>
                    <a:pt x="319373" y="1381599"/>
                    <a:pt x="891921" y="1354263"/>
                    <a:pt x="1311307" y="1112423"/>
                  </a:cubicBezTo>
                  <a:cubicBezTo>
                    <a:pt x="1685735" y="896491"/>
                    <a:pt x="1986248" y="551019"/>
                    <a:pt x="2340674" y="295845"/>
                  </a:cubicBezTo>
                  <a:cubicBezTo>
                    <a:pt x="2705672" y="32954"/>
                    <a:pt x="3177731" y="-110873"/>
                    <a:pt x="3558635" y="104678"/>
                  </a:cubicBezTo>
                  <a:cubicBezTo>
                    <a:pt x="3848005" y="269936"/>
                    <a:pt x="4028028" y="591024"/>
                    <a:pt x="4224719" y="851628"/>
                  </a:cubicBezTo>
                  <a:cubicBezTo>
                    <a:pt x="4419410" y="1109661"/>
                    <a:pt x="4650867" y="1364264"/>
                    <a:pt x="4965859" y="1383028"/>
                  </a:cubicBezTo>
                  <a:cubicBezTo>
                    <a:pt x="5311140" y="1403602"/>
                    <a:pt x="5623084" y="1128139"/>
                    <a:pt x="5949887" y="971929"/>
                  </a:cubicBezTo>
                  <a:cubicBezTo>
                    <a:pt x="6351842" y="779810"/>
                    <a:pt x="6814947" y="772285"/>
                    <a:pt x="7227570" y="920780"/>
                  </a:cubicBezTo>
                  <a:cubicBezTo>
                    <a:pt x="7572947" y="1045462"/>
                    <a:pt x="8023384" y="1495232"/>
                    <a:pt x="8363998" y="107365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1" name="Freeform: Shape 130">
              <a:extLst>
                <a:ext uri="{FF2B5EF4-FFF2-40B4-BE49-F238E27FC236}">
                  <a16:creationId xmlns:a16="http://schemas.microsoft.com/office/drawing/2014/main" id="{2BBAB11E-DF05-43BA-B869-4C26AA53DB1A}"/>
                </a:ext>
              </a:extLst>
            </p:cNvPr>
            <p:cNvSpPr/>
            <p:nvPr/>
          </p:nvSpPr>
          <p:spPr>
            <a:xfrm>
              <a:off x="3305615" y="7003645"/>
              <a:ext cx="8372475" cy="1257300"/>
            </a:xfrm>
            <a:custGeom>
              <a:avLst/>
              <a:gdLst>
                <a:gd name="connsiteX0" fmla="*/ 0 w 8372475"/>
                <a:gd name="connsiteY0" fmla="*/ 965637 h 1257300"/>
                <a:gd name="connsiteX1" fmla="*/ 1415606 w 8372475"/>
                <a:gd name="connsiteY1" fmla="*/ 1059649 h 1257300"/>
                <a:gd name="connsiteX2" fmla="*/ 2410397 w 8372475"/>
                <a:gd name="connsiteY2" fmla="*/ 265549 h 1257300"/>
                <a:gd name="connsiteX3" fmla="*/ 3616833 w 8372475"/>
                <a:gd name="connsiteY3" fmla="*/ 122960 h 1257300"/>
                <a:gd name="connsiteX4" fmla="*/ 4299585 w 8372475"/>
                <a:gd name="connsiteY4" fmla="*/ 835526 h 1257300"/>
                <a:gd name="connsiteX5" fmla="*/ 5039678 w 8372475"/>
                <a:gd name="connsiteY5" fmla="*/ 1254435 h 1257300"/>
                <a:gd name="connsiteX6" fmla="*/ 6001893 w 8372475"/>
                <a:gd name="connsiteY6" fmla="*/ 832192 h 1257300"/>
                <a:gd name="connsiteX7" fmla="*/ 7237190 w 8372475"/>
                <a:gd name="connsiteY7" fmla="*/ 810189 h 1257300"/>
                <a:gd name="connsiteX8" fmla="*/ 8373618 w 8372475"/>
                <a:gd name="connsiteY8" fmla="*/ 956969 h 125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72475" h="1257300">
                  <a:moveTo>
                    <a:pt x="0" y="965637"/>
                  </a:moveTo>
                  <a:cubicBezTo>
                    <a:pt x="353663" y="1360639"/>
                    <a:pt x="968597" y="1330921"/>
                    <a:pt x="1415606" y="1059649"/>
                  </a:cubicBezTo>
                  <a:cubicBezTo>
                    <a:pt x="1773555" y="842383"/>
                    <a:pt x="2064639" y="508151"/>
                    <a:pt x="2410397" y="265549"/>
                  </a:cubicBezTo>
                  <a:cubicBezTo>
                    <a:pt x="2777681" y="7993"/>
                    <a:pt x="3246691" y="-104973"/>
                    <a:pt x="3616833" y="122960"/>
                  </a:cubicBezTo>
                  <a:cubicBezTo>
                    <a:pt x="3901916" y="298506"/>
                    <a:pt x="4085654" y="610831"/>
                    <a:pt x="4299585" y="835526"/>
                  </a:cubicBezTo>
                  <a:cubicBezTo>
                    <a:pt x="4507420" y="1053743"/>
                    <a:pt x="4734306" y="1260150"/>
                    <a:pt x="5039678" y="1254435"/>
                  </a:cubicBezTo>
                  <a:cubicBezTo>
                    <a:pt x="5372100" y="1248244"/>
                    <a:pt x="5677948" y="978305"/>
                    <a:pt x="6001893" y="832192"/>
                  </a:cubicBezTo>
                  <a:cubicBezTo>
                    <a:pt x="6393752" y="655408"/>
                    <a:pt x="6839046" y="662361"/>
                    <a:pt x="7237190" y="810189"/>
                  </a:cubicBezTo>
                  <a:cubicBezTo>
                    <a:pt x="7572851" y="935538"/>
                    <a:pt x="8056054" y="1400072"/>
                    <a:pt x="8373618" y="956969"/>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2" name="Freeform: Shape 131">
              <a:extLst>
                <a:ext uri="{FF2B5EF4-FFF2-40B4-BE49-F238E27FC236}">
                  <a16:creationId xmlns:a16="http://schemas.microsoft.com/office/drawing/2014/main" id="{58BE7F79-4D7C-4E48-AC5B-939A0A1D7499}"/>
                </a:ext>
              </a:extLst>
            </p:cNvPr>
            <p:cNvSpPr/>
            <p:nvPr/>
          </p:nvSpPr>
          <p:spPr>
            <a:xfrm>
              <a:off x="3316760" y="7109401"/>
              <a:ext cx="8382000" cy="1228725"/>
            </a:xfrm>
            <a:custGeom>
              <a:avLst/>
              <a:gdLst>
                <a:gd name="connsiteX0" fmla="*/ 0 w 8382000"/>
                <a:gd name="connsiteY0" fmla="*/ 927222 h 1228725"/>
                <a:gd name="connsiteX1" fmla="*/ 1519809 w 8382000"/>
                <a:gd name="connsiteY1" fmla="*/ 1008565 h 1228725"/>
                <a:gd name="connsiteX2" fmla="*/ 2480024 w 8382000"/>
                <a:gd name="connsiteY2" fmla="*/ 237040 h 1228725"/>
                <a:gd name="connsiteX3" fmla="*/ 3675031 w 8382000"/>
                <a:gd name="connsiteY3" fmla="*/ 143124 h 1228725"/>
                <a:gd name="connsiteX4" fmla="*/ 4374547 w 8382000"/>
                <a:gd name="connsiteY4" fmla="*/ 821209 h 1228725"/>
                <a:gd name="connsiteX5" fmla="*/ 5113591 w 8382000"/>
                <a:gd name="connsiteY5" fmla="*/ 1127628 h 1228725"/>
                <a:gd name="connsiteX6" fmla="*/ 6053995 w 8382000"/>
                <a:gd name="connsiteY6" fmla="*/ 694240 h 1228725"/>
                <a:gd name="connsiteX7" fmla="*/ 7247001 w 8382000"/>
                <a:gd name="connsiteY7" fmla="*/ 701384 h 1228725"/>
                <a:gd name="connsiteX8" fmla="*/ 8383524 w 8382000"/>
                <a:gd name="connsiteY8" fmla="*/ 842068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2000" h="1228725">
                  <a:moveTo>
                    <a:pt x="0" y="927222"/>
                  </a:moveTo>
                  <a:cubicBezTo>
                    <a:pt x="387953" y="1341464"/>
                    <a:pt x="1045559" y="1310127"/>
                    <a:pt x="1519809" y="1008565"/>
                  </a:cubicBezTo>
                  <a:cubicBezTo>
                    <a:pt x="1861757" y="791110"/>
                    <a:pt x="2142935" y="466974"/>
                    <a:pt x="2480024" y="237040"/>
                  </a:cubicBezTo>
                  <a:cubicBezTo>
                    <a:pt x="2849690" y="-15182"/>
                    <a:pt x="3314986" y="-96239"/>
                    <a:pt x="3675031" y="143124"/>
                  </a:cubicBezTo>
                  <a:cubicBezTo>
                    <a:pt x="3955447" y="329528"/>
                    <a:pt x="4141851" y="632137"/>
                    <a:pt x="4374547" y="821209"/>
                  </a:cubicBezTo>
                  <a:cubicBezTo>
                    <a:pt x="4594003" y="999517"/>
                    <a:pt x="4817745" y="1158013"/>
                    <a:pt x="5113591" y="1127628"/>
                  </a:cubicBezTo>
                  <a:cubicBezTo>
                    <a:pt x="5432965" y="1094767"/>
                    <a:pt x="5732812" y="830162"/>
                    <a:pt x="6053995" y="694240"/>
                  </a:cubicBezTo>
                  <a:cubicBezTo>
                    <a:pt x="6435567" y="532696"/>
                    <a:pt x="6863239" y="554223"/>
                    <a:pt x="7247001" y="701384"/>
                  </a:cubicBezTo>
                  <a:cubicBezTo>
                    <a:pt x="7573042" y="827495"/>
                    <a:pt x="8088916" y="1306793"/>
                    <a:pt x="8383524" y="842068"/>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3" name="Freeform: Shape 132">
              <a:extLst>
                <a:ext uri="{FF2B5EF4-FFF2-40B4-BE49-F238E27FC236}">
                  <a16:creationId xmlns:a16="http://schemas.microsoft.com/office/drawing/2014/main" id="{6E115FC4-FFEC-444D-A602-2F33F8168756}"/>
                </a:ext>
              </a:extLst>
            </p:cNvPr>
            <p:cNvSpPr/>
            <p:nvPr/>
          </p:nvSpPr>
          <p:spPr>
            <a:xfrm>
              <a:off x="3327999" y="7212857"/>
              <a:ext cx="8391525" cy="1209675"/>
            </a:xfrm>
            <a:custGeom>
              <a:avLst/>
              <a:gdLst>
                <a:gd name="connsiteX0" fmla="*/ 0 w 8391525"/>
                <a:gd name="connsiteY0" fmla="*/ 891108 h 1209675"/>
                <a:gd name="connsiteX1" fmla="*/ 1624108 w 8391525"/>
                <a:gd name="connsiteY1" fmla="*/ 959879 h 1209675"/>
                <a:gd name="connsiteX2" fmla="*/ 2549652 w 8391525"/>
                <a:gd name="connsiteY2" fmla="*/ 210833 h 1209675"/>
                <a:gd name="connsiteX3" fmla="*/ 3733133 w 8391525"/>
                <a:gd name="connsiteY3" fmla="*/ 165494 h 1209675"/>
                <a:gd name="connsiteX4" fmla="*/ 4449318 w 8391525"/>
                <a:gd name="connsiteY4" fmla="*/ 809193 h 1209675"/>
                <a:gd name="connsiteX5" fmla="*/ 5187315 w 8391525"/>
                <a:gd name="connsiteY5" fmla="*/ 1003027 h 1209675"/>
                <a:gd name="connsiteX6" fmla="*/ 6106001 w 8391525"/>
                <a:gd name="connsiteY6" fmla="*/ 558495 h 1209675"/>
                <a:gd name="connsiteX7" fmla="*/ 7256717 w 8391525"/>
                <a:gd name="connsiteY7" fmla="*/ 594785 h 1209675"/>
                <a:gd name="connsiteX8" fmla="*/ 8393239 w 8391525"/>
                <a:gd name="connsiteY8" fmla="*/ 729279 h 120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91525" h="1209675">
                  <a:moveTo>
                    <a:pt x="0" y="891108"/>
                  </a:moveTo>
                  <a:cubicBezTo>
                    <a:pt x="422243" y="1324591"/>
                    <a:pt x="1122998" y="1292587"/>
                    <a:pt x="1624108" y="959879"/>
                  </a:cubicBezTo>
                  <a:cubicBezTo>
                    <a:pt x="1950530" y="743185"/>
                    <a:pt x="2221516" y="428479"/>
                    <a:pt x="2549652" y="210833"/>
                  </a:cubicBezTo>
                  <a:cubicBezTo>
                    <a:pt x="2921794" y="-35865"/>
                    <a:pt x="3383185" y="-85109"/>
                    <a:pt x="3733133" y="165494"/>
                  </a:cubicBezTo>
                  <a:cubicBezTo>
                    <a:pt x="4008882" y="362947"/>
                    <a:pt x="4196334" y="655936"/>
                    <a:pt x="4449318" y="809193"/>
                  </a:cubicBezTo>
                  <a:cubicBezTo>
                    <a:pt x="4678680" y="948163"/>
                    <a:pt x="4900899" y="1058367"/>
                    <a:pt x="5187315" y="1003027"/>
                  </a:cubicBezTo>
                  <a:cubicBezTo>
                    <a:pt x="5493639" y="943877"/>
                    <a:pt x="5787295" y="684130"/>
                    <a:pt x="6106001" y="558495"/>
                  </a:cubicBezTo>
                  <a:cubicBezTo>
                    <a:pt x="6477286" y="412001"/>
                    <a:pt x="6887337" y="448291"/>
                    <a:pt x="7256717" y="594785"/>
                  </a:cubicBezTo>
                  <a:cubicBezTo>
                    <a:pt x="7573137" y="721563"/>
                    <a:pt x="8121682" y="1215625"/>
                    <a:pt x="8393239" y="729279"/>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4" name="Freeform: Shape 133">
              <a:extLst>
                <a:ext uri="{FF2B5EF4-FFF2-40B4-BE49-F238E27FC236}">
                  <a16:creationId xmlns:a16="http://schemas.microsoft.com/office/drawing/2014/main" id="{2CA7AE29-C063-4A4F-B655-174197B17AC7}"/>
                </a:ext>
              </a:extLst>
            </p:cNvPr>
            <p:cNvSpPr/>
            <p:nvPr/>
          </p:nvSpPr>
          <p:spPr>
            <a:xfrm>
              <a:off x="3339239" y="7314126"/>
              <a:ext cx="8401050" cy="1190625"/>
            </a:xfrm>
            <a:custGeom>
              <a:avLst/>
              <a:gdLst>
                <a:gd name="connsiteX0" fmla="*/ 0 w 8401050"/>
                <a:gd name="connsiteY0" fmla="*/ 857180 h 1190625"/>
                <a:gd name="connsiteX1" fmla="*/ 1728311 w 8401050"/>
                <a:gd name="connsiteY1" fmla="*/ 913378 h 1190625"/>
                <a:gd name="connsiteX2" fmla="*/ 2619280 w 8401050"/>
                <a:gd name="connsiteY2" fmla="*/ 186906 h 1190625"/>
                <a:gd name="connsiteX3" fmla="*/ 3791236 w 8401050"/>
                <a:gd name="connsiteY3" fmla="*/ 190145 h 1190625"/>
                <a:gd name="connsiteX4" fmla="*/ 4524090 w 8401050"/>
                <a:gd name="connsiteY4" fmla="*/ 799364 h 1190625"/>
                <a:gd name="connsiteX5" fmla="*/ 5261134 w 8401050"/>
                <a:gd name="connsiteY5" fmla="*/ 880707 h 1190625"/>
                <a:gd name="connsiteX6" fmla="*/ 6158008 w 8401050"/>
                <a:gd name="connsiteY6" fmla="*/ 425031 h 1190625"/>
                <a:gd name="connsiteX7" fmla="*/ 7266432 w 8401050"/>
                <a:gd name="connsiteY7" fmla="*/ 490563 h 1190625"/>
                <a:gd name="connsiteX8" fmla="*/ 8402955 w 8401050"/>
                <a:gd name="connsiteY8" fmla="*/ 618960 h 119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01050" h="1190625">
                  <a:moveTo>
                    <a:pt x="0" y="857180"/>
                  </a:moveTo>
                  <a:cubicBezTo>
                    <a:pt x="456438" y="1309904"/>
                    <a:pt x="1200912" y="1277995"/>
                    <a:pt x="1728311" y="913378"/>
                  </a:cubicBezTo>
                  <a:cubicBezTo>
                    <a:pt x="2039683" y="698113"/>
                    <a:pt x="2300002" y="392265"/>
                    <a:pt x="2619280" y="186906"/>
                  </a:cubicBezTo>
                  <a:cubicBezTo>
                    <a:pt x="2993993" y="-54076"/>
                    <a:pt x="3451384" y="-71507"/>
                    <a:pt x="3791236" y="190145"/>
                  </a:cubicBezTo>
                  <a:cubicBezTo>
                    <a:pt x="4062222" y="398742"/>
                    <a:pt x="4249198" y="682968"/>
                    <a:pt x="4524090" y="799364"/>
                  </a:cubicBezTo>
                  <a:cubicBezTo>
                    <a:pt x="4762024" y="900043"/>
                    <a:pt x="4984052" y="961289"/>
                    <a:pt x="5261134" y="880707"/>
                  </a:cubicBezTo>
                  <a:cubicBezTo>
                    <a:pt x="5554313" y="795458"/>
                    <a:pt x="5841873" y="540284"/>
                    <a:pt x="6158008" y="425031"/>
                  </a:cubicBezTo>
                  <a:cubicBezTo>
                    <a:pt x="6518910" y="293396"/>
                    <a:pt x="6911436" y="344640"/>
                    <a:pt x="7266432" y="490563"/>
                  </a:cubicBezTo>
                  <a:cubicBezTo>
                    <a:pt x="7573232" y="618008"/>
                    <a:pt x="8154448" y="1126928"/>
                    <a:pt x="8402955" y="61896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5" name="Freeform: Shape 134">
              <a:extLst>
                <a:ext uri="{FF2B5EF4-FFF2-40B4-BE49-F238E27FC236}">
                  <a16:creationId xmlns:a16="http://schemas.microsoft.com/office/drawing/2014/main" id="{264517ED-4899-4D67-99D4-60EF21FA79C8}"/>
                </a:ext>
              </a:extLst>
            </p:cNvPr>
            <p:cNvSpPr/>
            <p:nvPr/>
          </p:nvSpPr>
          <p:spPr>
            <a:xfrm>
              <a:off x="3350478" y="7413200"/>
              <a:ext cx="8410575" cy="1171575"/>
            </a:xfrm>
            <a:custGeom>
              <a:avLst/>
              <a:gdLst>
                <a:gd name="connsiteX0" fmla="*/ 0 w 8410575"/>
                <a:gd name="connsiteY0" fmla="*/ 825544 h 1171575"/>
                <a:gd name="connsiteX1" fmla="*/ 1832610 w 8410575"/>
                <a:gd name="connsiteY1" fmla="*/ 869168 h 1171575"/>
                <a:gd name="connsiteX2" fmla="*/ 2689003 w 8410575"/>
                <a:gd name="connsiteY2" fmla="*/ 165270 h 1171575"/>
                <a:gd name="connsiteX3" fmla="*/ 3849433 w 8410575"/>
                <a:gd name="connsiteY3" fmla="*/ 217182 h 1171575"/>
                <a:gd name="connsiteX4" fmla="*/ 4599051 w 8410575"/>
                <a:gd name="connsiteY4" fmla="*/ 792016 h 1171575"/>
                <a:gd name="connsiteX5" fmla="*/ 5335048 w 8410575"/>
                <a:gd name="connsiteY5" fmla="*/ 760869 h 1171575"/>
                <a:gd name="connsiteX6" fmla="*/ 6210110 w 8410575"/>
                <a:gd name="connsiteY6" fmla="*/ 294048 h 1171575"/>
                <a:gd name="connsiteX7" fmla="*/ 7276148 w 8410575"/>
                <a:gd name="connsiteY7" fmla="*/ 388727 h 1171575"/>
                <a:gd name="connsiteX8" fmla="*/ 8412671 w 8410575"/>
                <a:gd name="connsiteY8" fmla="*/ 510933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10575" h="1171575">
                  <a:moveTo>
                    <a:pt x="0" y="825544"/>
                  </a:moveTo>
                  <a:cubicBezTo>
                    <a:pt x="490728" y="1297507"/>
                    <a:pt x="1279398" y="1266741"/>
                    <a:pt x="1832610" y="869168"/>
                  </a:cubicBezTo>
                  <a:cubicBezTo>
                    <a:pt x="2129314" y="655903"/>
                    <a:pt x="2378869" y="358437"/>
                    <a:pt x="2689003" y="165270"/>
                  </a:cubicBezTo>
                  <a:cubicBezTo>
                    <a:pt x="3066383" y="-69807"/>
                    <a:pt x="3519488" y="-55519"/>
                    <a:pt x="3849433" y="217182"/>
                  </a:cubicBezTo>
                  <a:cubicBezTo>
                    <a:pt x="4115562" y="437019"/>
                    <a:pt x="4301204" y="714291"/>
                    <a:pt x="4599051" y="792016"/>
                  </a:cubicBezTo>
                  <a:cubicBezTo>
                    <a:pt x="4844606" y="856119"/>
                    <a:pt x="5067395" y="866882"/>
                    <a:pt x="5335048" y="760869"/>
                  </a:cubicBezTo>
                  <a:cubicBezTo>
                    <a:pt x="5615083" y="649903"/>
                    <a:pt x="5896547" y="398728"/>
                    <a:pt x="6210110" y="294048"/>
                  </a:cubicBezTo>
                  <a:cubicBezTo>
                    <a:pt x="6560439" y="177082"/>
                    <a:pt x="6935915" y="242804"/>
                    <a:pt x="7276148" y="388727"/>
                  </a:cubicBezTo>
                  <a:cubicBezTo>
                    <a:pt x="7573518" y="516267"/>
                    <a:pt x="8187214" y="1040523"/>
                    <a:pt x="8412671" y="51093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6" name="Freeform: Shape 135">
              <a:extLst>
                <a:ext uri="{FF2B5EF4-FFF2-40B4-BE49-F238E27FC236}">
                  <a16:creationId xmlns:a16="http://schemas.microsoft.com/office/drawing/2014/main" id="{4236A475-C1D0-46A1-BD46-9804650B4E2B}"/>
                </a:ext>
              </a:extLst>
            </p:cNvPr>
            <p:cNvSpPr/>
            <p:nvPr/>
          </p:nvSpPr>
          <p:spPr>
            <a:xfrm>
              <a:off x="3361718" y="7509748"/>
              <a:ext cx="8420100" cy="1152525"/>
            </a:xfrm>
            <a:custGeom>
              <a:avLst/>
              <a:gdLst>
                <a:gd name="connsiteX0" fmla="*/ 0 w 8420100"/>
                <a:gd name="connsiteY0" fmla="*/ 796337 h 1152525"/>
                <a:gd name="connsiteX1" fmla="*/ 1936813 w 8420100"/>
                <a:gd name="connsiteY1" fmla="*/ 827294 h 1152525"/>
                <a:gd name="connsiteX2" fmla="*/ 2758535 w 8420100"/>
                <a:gd name="connsiteY2" fmla="*/ 145875 h 1152525"/>
                <a:gd name="connsiteX3" fmla="*/ 3907441 w 8420100"/>
                <a:gd name="connsiteY3" fmla="*/ 246364 h 1152525"/>
                <a:gd name="connsiteX4" fmla="*/ 4673727 w 8420100"/>
                <a:gd name="connsiteY4" fmla="*/ 786717 h 1152525"/>
                <a:gd name="connsiteX5" fmla="*/ 5408676 w 8420100"/>
                <a:gd name="connsiteY5" fmla="*/ 643080 h 1152525"/>
                <a:gd name="connsiteX6" fmla="*/ 6261926 w 8420100"/>
                <a:gd name="connsiteY6" fmla="*/ 165116 h 1152525"/>
                <a:gd name="connsiteX7" fmla="*/ 7285673 w 8420100"/>
                <a:gd name="connsiteY7" fmla="*/ 288941 h 1152525"/>
                <a:gd name="connsiteX8" fmla="*/ 8422291 w 8420100"/>
                <a:gd name="connsiteY8" fmla="*/ 405050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20100" h="1152525">
                  <a:moveTo>
                    <a:pt x="0" y="796337"/>
                  </a:moveTo>
                  <a:cubicBezTo>
                    <a:pt x="525018" y="1287542"/>
                    <a:pt x="1358741" y="1258871"/>
                    <a:pt x="1936813" y="827294"/>
                  </a:cubicBezTo>
                  <a:cubicBezTo>
                    <a:pt x="2219230" y="616410"/>
                    <a:pt x="2457641" y="327231"/>
                    <a:pt x="2758535" y="145875"/>
                  </a:cubicBezTo>
                  <a:cubicBezTo>
                    <a:pt x="3138773" y="-83201"/>
                    <a:pt x="3587306" y="-37100"/>
                    <a:pt x="3907441" y="246364"/>
                  </a:cubicBezTo>
                  <a:cubicBezTo>
                    <a:pt x="4168616" y="477631"/>
                    <a:pt x="4352830" y="749855"/>
                    <a:pt x="4673727" y="786717"/>
                  </a:cubicBezTo>
                  <a:cubicBezTo>
                    <a:pt x="4926807" y="815864"/>
                    <a:pt x="5150549" y="774906"/>
                    <a:pt x="5408676" y="643080"/>
                  </a:cubicBezTo>
                  <a:cubicBezTo>
                    <a:pt x="5675757" y="506682"/>
                    <a:pt x="5950744" y="258937"/>
                    <a:pt x="6261926" y="165116"/>
                  </a:cubicBezTo>
                  <a:cubicBezTo>
                    <a:pt x="6601682" y="62627"/>
                    <a:pt x="6959823" y="143684"/>
                    <a:pt x="7285673" y="288941"/>
                  </a:cubicBezTo>
                  <a:cubicBezTo>
                    <a:pt x="7573423" y="417242"/>
                    <a:pt x="8219789" y="956262"/>
                    <a:pt x="8422291" y="40505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7" name="Freeform: Shape 136">
              <a:extLst>
                <a:ext uri="{FF2B5EF4-FFF2-40B4-BE49-F238E27FC236}">
                  <a16:creationId xmlns:a16="http://schemas.microsoft.com/office/drawing/2014/main" id="{3EDB2144-E769-4402-B07F-B16B0694A6EC}"/>
                </a:ext>
              </a:extLst>
            </p:cNvPr>
            <p:cNvSpPr/>
            <p:nvPr/>
          </p:nvSpPr>
          <p:spPr>
            <a:xfrm>
              <a:off x="3372957" y="7604407"/>
              <a:ext cx="8429625" cy="1143000"/>
            </a:xfrm>
            <a:custGeom>
              <a:avLst/>
              <a:gdLst>
                <a:gd name="connsiteX0" fmla="*/ 0 w 8429625"/>
                <a:gd name="connsiteY0" fmla="*/ 769020 h 1143000"/>
                <a:gd name="connsiteX1" fmla="*/ 2041112 w 8429625"/>
                <a:gd name="connsiteY1" fmla="*/ 787404 h 1143000"/>
                <a:gd name="connsiteX2" fmla="*/ 2828258 w 8429625"/>
                <a:gd name="connsiteY2" fmla="*/ 128559 h 1143000"/>
                <a:gd name="connsiteX3" fmla="*/ 3965638 w 8429625"/>
                <a:gd name="connsiteY3" fmla="*/ 277626 h 1143000"/>
                <a:gd name="connsiteX4" fmla="*/ 4748594 w 8429625"/>
                <a:gd name="connsiteY4" fmla="*/ 783498 h 1143000"/>
                <a:gd name="connsiteX5" fmla="*/ 5482495 w 8429625"/>
                <a:gd name="connsiteY5" fmla="*/ 527371 h 1143000"/>
                <a:gd name="connsiteX6" fmla="*/ 6313932 w 8429625"/>
                <a:gd name="connsiteY6" fmla="*/ 38262 h 1143000"/>
                <a:gd name="connsiteX7" fmla="*/ 7295388 w 8429625"/>
                <a:gd name="connsiteY7" fmla="*/ 191234 h 1143000"/>
                <a:gd name="connsiteX8" fmla="*/ 8432006 w 8429625"/>
                <a:gd name="connsiteY8" fmla="*/ 301248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29625" h="1143000">
                  <a:moveTo>
                    <a:pt x="0" y="769020"/>
                  </a:moveTo>
                  <a:cubicBezTo>
                    <a:pt x="559308" y="1279465"/>
                    <a:pt x="1439037" y="1254033"/>
                    <a:pt x="2041112" y="787404"/>
                  </a:cubicBezTo>
                  <a:cubicBezTo>
                    <a:pt x="2309622" y="579378"/>
                    <a:pt x="2536603" y="298104"/>
                    <a:pt x="2828258" y="128559"/>
                  </a:cubicBezTo>
                  <a:cubicBezTo>
                    <a:pt x="3211449" y="-94230"/>
                    <a:pt x="3655219" y="-16602"/>
                    <a:pt x="3965638" y="277626"/>
                  </a:cubicBezTo>
                  <a:cubicBezTo>
                    <a:pt x="4221766" y="520323"/>
                    <a:pt x="4406170" y="758733"/>
                    <a:pt x="4748594" y="783498"/>
                  </a:cubicBezTo>
                  <a:cubicBezTo>
                    <a:pt x="5009103" y="802358"/>
                    <a:pt x="5234083" y="685200"/>
                    <a:pt x="5482495" y="527371"/>
                  </a:cubicBezTo>
                  <a:cubicBezTo>
                    <a:pt x="5736812" y="365732"/>
                    <a:pt x="6005132" y="121130"/>
                    <a:pt x="6313932" y="38262"/>
                  </a:cubicBezTo>
                  <a:cubicBezTo>
                    <a:pt x="6643021" y="-50034"/>
                    <a:pt x="6983635" y="47311"/>
                    <a:pt x="7295388" y="191234"/>
                  </a:cubicBezTo>
                  <a:cubicBezTo>
                    <a:pt x="7573232" y="320774"/>
                    <a:pt x="8252555" y="873986"/>
                    <a:pt x="8432006" y="301248"/>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8" name="Freeform: Shape 137">
              <a:extLst>
                <a:ext uri="{FF2B5EF4-FFF2-40B4-BE49-F238E27FC236}">
                  <a16:creationId xmlns:a16="http://schemas.microsoft.com/office/drawing/2014/main" id="{A429EF7A-9C24-4500-A4CB-FFE215B6CE4F}"/>
                </a:ext>
              </a:extLst>
            </p:cNvPr>
            <p:cNvSpPr/>
            <p:nvPr/>
          </p:nvSpPr>
          <p:spPr>
            <a:xfrm>
              <a:off x="3384101" y="7586943"/>
              <a:ext cx="8439150" cy="1238250"/>
            </a:xfrm>
            <a:custGeom>
              <a:avLst/>
              <a:gdLst>
                <a:gd name="connsiteX0" fmla="*/ 0 w 8439150"/>
                <a:gd name="connsiteY0" fmla="*/ 853826 h 1238250"/>
                <a:gd name="connsiteX1" fmla="*/ 2145316 w 8439150"/>
                <a:gd name="connsiteY1" fmla="*/ 859636 h 1238250"/>
                <a:gd name="connsiteX2" fmla="*/ 2897886 w 8439150"/>
                <a:gd name="connsiteY2" fmla="*/ 223366 h 1238250"/>
                <a:gd name="connsiteX3" fmla="*/ 4023741 w 8439150"/>
                <a:gd name="connsiteY3" fmla="*/ 421010 h 1238250"/>
                <a:gd name="connsiteX4" fmla="*/ 4823365 w 8439150"/>
                <a:gd name="connsiteY4" fmla="*/ 892498 h 1238250"/>
                <a:gd name="connsiteX5" fmla="*/ 5556219 w 8439150"/>
                <a:gd name="connsiteY5" fmla="*/ 523880 h 1238250"/>
                <a:gd name="connsiteX6" fmla="*/ 6365844 w 8439150"/>
                <a:gd name="connsiteY6" fmla="*/ 23532 h 1238250"/>
                <a:gd name="connsiteX7" fmla="*/ 7304913 w 8439150"/>
                <a:gd name="connsiteY7" fmla="*/ 205650 h 1238250"/>
                <a:gd name="connsiteX8" fmla="*/ 8441532 w 8439150"/>
                <a:gd name="connsiteY8" fmla="*/ 309472 h 123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39150" h="1238250">
                  <a:moveTo>
                    <a:pt x="0" y="853826"/>
                  </a:moveTo>
                  <a:cubicBezTo>
                    <a:pt x="593598" y="1383607"/>
                    <a:pt x="1520285" y="1362461"/>
                    <a:pt x="2145316" y="859636"/>
                  </a:cubicBezTo>
                  <a:cubicBezTo>
                    <a:pt x="2400110" y="654658"/>
                    <a:pt x="2615565" y="381291"/>
                    <a:pt x="2897886" y="223366"/>
                  </a:cubicBezTo>
                  <a:cubicBezTo>
                    <a:pt x="3284125" y="7149"/>
                    <a:pt x="3722941" y="116210"/>
                    <a:pt x="4023741" y="421010"/>
                  </a:cubicBezTo>
                  <a:cubicBezTo>
                    <a:pt x="4274630" y="675232"/>
                    <a:pt x="4458748" y="942694"/>
                    <a:pt x="4823365" y="892498"/>
                  </a:cubicBezTo>
                  <a:cubicBezTo>
                    <a:pt x="5093494" y="855350"/>
                    <a:pt x="5317903" y="707903"/>
                    <a:pt x="5556219" y="523880"/>
                  </a:cubicBezTo>
                  <a:cubicBezTo>
                    <a:pt x="5797963" y="337190"/>
                    <a:pt x="6059329" y="95160"/>
                    <a:pt x="6365844" y="23532"/>
                  </a:cubicBezTo>
                  <a:cubicBezTo>
                    <a:pt x="6684264" y="-50858"/>
                    <a:pt x="7007638" y="62394"/>
                    <a:pt x="7304913" y="205650"/>
                  </a:cubicBezTo>
                  <a:cubicBezTo>
                    <a:pt x="7573137" y="335952"/>
                    <a:pt x="8285131" y="903928"/>
                    <a:pt x="8441532" y="309472"/>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9" name="Freeform: Shape 138">
              <a:extLst>
                <a:ext uri="{FF2B5EF4-FFF2-40B4-BE49-F238E27FC236}">
                  <a16:creationId xmlns:a16="http://schemas.microsoft.com/office/drawing/2014/main" id="{A191D04C-B7F5-4EF7-B781-6BCD1E111DB1}"/>
                </a:ext>
              </a:extLst>
            </p:cNvPr>
            <p:cNvSpPr/>
            <p:nvPr/>
          </p:nvSpPr>
          <p:spPr>
            <a:xfrm>
              <a:off x="3395341" y="7562842"/>
              <a:ext cx="8448675" cy="1343025"/>
            </a:xfrm>
            <a:custGeom>
              <a:avLst/>
              <a:gdLst>
                <a:gd name="connsiteX0" fmla="*/ 0 w 8448675"/>
                <a:gd name="connsiteY0" fmla="*/ 945269 h 1343025"/>
                <a:gd name="connsiteX1" fmla="*/ 2249615 w 8448675"/>
                <a:gd name="connsiteY1" fmla="*/ 938506 h 1343025"/>
                <a:gd name="connsiteX2" fmla="*/ 2967514 w 8448675"/>
                <a:gd name="connsiteY2" fmla="*/ 324715 h 1343025"/>
                <a:gd name="connsiteX3" fmla="*/ 4081844 w 8448675"/>
                <a:gd name="connsiteY3" fmla="*/ 571032 h 1343025"/>
                <a:gd name="connsiteX4" fmla="*/ 4898231 w 8448675"/>
                <a:gd name="connsiteY4" fmla="*/ 1008039 h 1343025"/>
                <a:gd name="connsiteX5" fmla="*/ 5630133 w 8448675"/>
                <a:gd name="connsiteY5" fmla="*/ 526836 h 1343025"/>
                <a:gd name="connsiteX6" fmla="*/ 6418040 w 8448675"/>
                <a:gd name="connsiteY6" fmla="*/ 15343 h 1343025"/>
                <a:gd name="connsiteX7" fmla="*/ 7314819 w 8448675"/>
                <a:gd name="connsiteY7" fmla="*/ 226703 h 1343025"/>
                <a:gd name="connsiteX8" fmla="*/ 8451437 w 8448675"/>
                <a:gd name="connsiteY8" fmla="*/ 324430 h 134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48675" h="1343025">
                  <a:moveTo>
                    <a:pt x="0" y="945269"/>
                  </a:moveTo>
                  <a:cubicBezTo>
                    <a:pt x="627888" y="1494290"/>
                    <a:pt x="1602772" y="1478764"/>
                    <a:pt x="2249615" y="938506"/>
                  </a:cubicBezTo>
                  <a:cubicBezTo>
                    <a:pt x="2490978" y="736862"/>
                    <a:pt x="2694718" y="471305"/>
                    <a:pt x="2967514" y="324715"/>
                  </a:cubicBezTo>
                  <a:cubicBezTo>
                    <a:pt x="3356991" y="115451"/>
                    <a:pt x="3789902" y="256135"/>
                    <a:pt x="4081844" y="571032"/>
                  </a:cubicBezTo>
                  <a:cubicBezTo>
                    <a:pt x="4327017" y="837351"/>
                    <a:pt x="4513516" y="1103384"/>
                    <a:pt x="4898231" y="1008039"/>
                  </a:cubicBezTo>
                  <a:cubicBezTo>
                    <a:pt x="5178457" y="938602"/>
                    <a:pt x="5402009" y="737148"/>
                    <a:pt x="5630133" y="526836"/>
                  </a:cubicBezTo>
                  <a:cubicBezTo>
                    <a:pt x="5859685" y="315190"/>
                    <a:pt x="6113716" y="75446"/>
                    <a:pt x="6418040" y="15343"/>
                  </a:cubicBezTo>
                  <a:cubicBezTo>
                    <a:pt x="6725698" y="-45331"/>
                    <a:pt x="7031927" y="84019"/>
                    <a:pt x="7314819" y="226703"/>
                  </a:cubicBezTo>
                  <a:cubicBezTo>
                    <a:pt x="7573423" y="357672"/>
                    <a:pt x="8317992" y="940411"/>
                    <a:pt x="8451437" y="32443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0" name="Freeform: Shape 139">
              <a:extLst>
                <a:ext uri="{FF2B5EF4-FFF2-40B4-BE49-F238E27FC236}">
                  <a16:creationId xmlns:a16="http://schemas.microsoft.com/office/drawing/2014/main" id="{DD2B1A59-8C1C-42C3-8805-B88128C92F87}"/>
                </a:ext>
              </a:extLst>
            </p:cNvPr>
            <p:cNvSpPr/>
            <p:nvPr/>
          </p:nvSpPr>
          <p:spPr>
            <a:xfrm>
              <a:off x="3406580" y="7536888"/>
              <a:ext cx="8458200" cy="1457325"/>
            </a:xfrm>
            <a:custGeom>
              <a:avLst/>
              <a:gdLst>
                <a:gd name="connsiteX0" fmla="*/ 0 w 8458200"/>
                <a:gd name="connsiteY0" fmla="*/ 1038564 h 1457325"/>
                <a:gd name="connsiteX1" fmla="*/ 2353818 w 8458200"/>
                <a:gd name="connsiteY1" fmla="*/ 1019133 h 1457325"/>
                <a:gd name="connsiteX2" fmla="*/ 3037142 w 8458200"/>
                <a:gd name="connsiteY2" fmla="*/ 427917 h 1457325"/>
                <a:gd name="connsiteX3" fmla="*/ 4139946 w 8458200"/>
                <a:gd name="connsiteY3" fmla="*/ 722811 h 1457325"/>
                <a:gd name="connsiteX4" fmla="*/ 4973003 w 8458200"/>
                <a:gd name="connsiteY4" fmla="*/ 1125432 h 1457325"/>
                <a:gd name="connsiteX5" fmla="*/ 5703856 w 8458200"/>
                <a:gd name="connsiteY5" fmla="*/ 531739 h 1457325"/>
                <a:gd name="connsiteX6" fmla="*/ 6469952 w 8458200"/>
                <a:gd name="connsiteY6" fmla="*/ 9102 h 1457325"/>
                <a:gd name="connsiteX7" fmla="*/ 7324440 w 8458200"/>
                <a:gd name="connsiteY7" fmla="*/ 249609 h 1457325"/>
                <a:gd name="connsiteX8" fmla="*/ 8461153 w 8458200"/>
                <a:gd name="connsiteY8" fmla="*/ 341239 h 145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8200" h="1457325">
                  <a:moveTo>
                    <a:pt x="0" y="1038564"/>
                  </a:moveTo>
                  <a:cubicBezTo>
                    <a:pt x="662083" y="1606826"/>
                    <a:pt x="1686782" y="1598349"/>
                    <a:pt x="2353818" y="1019133"/>
                  </a:cubicBezTo>
                  <a:cubicBezTo>
                    <a:pt x="2582132" y="820918"/>
                    <a:pt x="2773775" y="563267"/>
                    <a:pt x="3037142" y="427917"/>
                  </a:cubicBezTo>
                  <a:cubicBezTo>
                    <a:pt x="3430048" y="225891"/>
                    <a:pt x="3857911" y="396960"/>
                    <a:pt x="4139946" y="722811"/>
                  </a:cubicBezTo>
                  <a:cubicBezTo>
                    <a:pt x="4380167" y="1000369"/>
                    <a:pt x="4569524" y="1266117"/>
                    <a:pt x="4973003" y="1125432"/>
                  </a:cubicBezTo>
                  <a:cubicBezTo>
                    <a:pt x="5264277" y="1023801"/>
                    <a:pt x="5486305" y="768340"/>
                    <a:pt x="5703856" y="531739"/>
                  </a:cubicBezTo>
                  <a:cubicBezTo>
                    <a:pt x="5921407" y="295138"/>
                    <a:pt x="6168009" y="57204"/>
                    <a:pt x="6469952" y="9102"/>
                  </a:cubicBezTo>
                  <a:cubicBezTo>
                    <a:pt x="6766941" y="-38237"/>
                    <a:pt x="7055930" y="107591"/>
                    <a:pt x="7324440" y="249609"/>
                  </a:cubicBezTo>
                  <a:cubicBezTo>
                    <a:pt x="7573423" y="381339"/>
                    <a:pt x="8350663" y="978843"/>
                    <a:pt x="8461153" y="341239"/>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1" name="Freeform: Shape 140">
              <a:extLst>
                <a:ext uri="{FF2B5EF4-FFF2-40B4-BE49-F238E27FC236}">
                  <a16:creationId xmlns:a16="http://schemas.microsoft.com/office/drawing/2014/main" id="{D51A8362-1015-4554-B401-3AD5A3FD5358}"/>
                </a:ext>
              </a:extLst>
            </p:cNvPr>
            <p:cNvSpPr/>
            <p:nvPr/>
          </p:nvSpPr>
          <p:spPr>
            <a:xfrm>
              <a:off x="3282279" y="7538061"/>
              <a:ext cx="8572500" cy="1362075"/>
            </a:xfrm>
            <a:custGeom>
              <a:avLst/>
              <a:gdLst>
                <a:gd name="connsiteX0" fmla="*/ 0 w 8572500"/>
                <a:gd name="connsiteY0" fmla="*/ 942618 h 1362075"/>
                <a:gd name="connsiteX1" fmla="*/ 1382554 w 8572500"/>
                <a:gd name="connsiteY1" fmla="*/ 1346383 h 1362075"/>
                <a:gd name="connsiteX2" fmla="*/ 2400395 w 8572500"/>
                <a:gd name="connsiteY2" fmla="*/ 945094 h 1362075"/>
                <a:gd name="connsiteX3" fmla="*/ 2603849 w 8572500"/>
                <a:gd name="connsiteY3" fmla="*/ 791742 h 1362075"/>
                <a:gd name="connsiteX4" fmla="*/ 3078385 w 8572500"/>
                <a:gd name="connsiteY4" fmla="*/ 485894 h 1362075"/>
                <a:gd name="connsiteX5" fmla="*/ 3239834 w 8572500"/>
                <a:gd name="connsiteY5" fmla="*/ 444365 h 1362075"/>
                <a:gd name="connsiteX6" fmla="*/ 4186714 w 8572500"/>
                <a:gd name="connsiteY6" fmla="*/ 825651 h 1362075"/>
                <a:gd name="connsiteX7" fmla="*/ 4381691 w 8572500"/>
                <a:gd name="connsiteY7" fmla="*/ 1013960 h 1362075"/>
                <a:gd name="connsiteX8" fmla="*/ 5047965 w 8572500"/>
                <a:gd name="connsiteY8" fmla="*/ 1167122 h 1362075"/>
                <a:gd name="connsiteX9" fmla="*/ 5583175 w 8572500"/>
                <a:gd name="connsiteY9" fmla="*/ 788694 h 1362075"/>
                <a:gd name="connsiteX10" fmla="*/ 5794820 w 8572500"/>
                <a:gd name="connsiteY10" fmla="*/ 566952 h 1362075"/>
                <a:gd name="connsiteX11" fmla="*/ 6563297 w 8572500"/>
                <a:gd name="connsiteY11" fmla="*/ 19931 h 1362075"/>
                <a:gd name="connsiteX12" fmla="*/ 6808280 w 8572500"/>
                <a:gd name="connsiteY12" fmla="*/ 1929 h 1362075"/>
                <a:gd name="connsiteX13" fmla="*/ 7203853 w 8572500"/>
                <a:gd name="connsiteY13" fmla="*/ 94798 h 1362075"/>
                <a:gd name="connsiteX14" fmla="*/ 7418642 w 8572500"/>
                <a:gd name="connsiteY14" fmla="*/ 191381 h 1362075"/>
                <a:gd name="connsiteX15" fmla="*/ 7893273 w 8572500"/>
                <a:gd name="connsiteY15" fmla="*/ 476750 h 1362075"/>
                <a:gd name="connsiteX16" fmla="*/ 8572881 w 8572500"/>
                <a:gd name="connsiteY16" fmla="*/ 347591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572500" h="1362075">
                  <a:moveTo>
                    <a:pt x="0" y="942618"/>
                  </a:moveTo>
                  <a:cubicBezTo>
                    <a:pt x="382524" y="1266658"/>
                    <a:pt x="899827" y="1413915"/>
                    <a:pt x="1382554" y="1346383"/>
                  </a:cubicBezTo>
                  <a:cubicBezTo>
                    <a:pt x="1749933" y="1294948"/>
                    <a:pt x="2107502" y="1149215"/>
                    <a:pt x="2400395" y="945094"/>
                  </a:cubicBezTo>
                  <a:cubicBezTo>
                    <a:pt x="2470785" y="896041"/>
                    <a:pt x="2537936" y="843462"/>
                    <a:pt x="2603849" y="791742"/>
                  </a:cubicBezTo>
                  <a:cubicBezTo>
                    <a:pt x="2756059" y="672203"/>
                    <a:pt x="2900077" y="552664"/>
                    <a:pt x="3078385" y="485894"/>
                  </a:cubicBezTo>
                  <a:cubicBezTo>
                    <a:pt x="3131630" y="465987"/>
                    <a:pt x="3185446" y="452080"/>
                    <a:pt x="3239834" y="444365"/>
                  </a:cubicBezTo>
                  <a:cubicBezTo>
                    <a:pt x="3575971" y="397121"/>
                    <a:pt x="3929729" y="567142"/>
                    <a:pt x="4186714" y="825651"/>
                  </a:cubicBezTo>
                  <a:cubicBezTo>
                    <a:pt x="4253389" y="892326"/>
                    <a:pt x="4317206" y="956905"/>
                    <a:pt x="4381691" y="1013960"/>
                  </a:cubicBezTo>
                  <a:cubicBezTo>
                    <a:pt x="4563523" y="1175028"/>
                    <a:pt x="4752594" y="1274564"/>
                    <a:pt x="5047965" y="1167122"/>
                  </a:cubicBezTo>
                  <a:cubicBezTo>
                    <a:pt x="5250656" y="1092732"/>
                    <a:pt x="5422678" y="949000"/>
                    <a:pt x="5583175" y="788694"/>
                  </a:cubicBezTo>
                  <a:cubicBezTo>
                    <a:pt x="5655469" y="716590"/>
                    <a:pt x="5725383" y="641056"/>
                    <a:pt x="5794820" y="566952"/>
                  </a:cubicBezTo>
                  <a:cubicBezTo>
                    <a:pt x="6017419" y="329303"/>
                    <a:pt x="6265164" y="88320"/>
                    <a:pt x="6563297" y="19931"/>
                  </a:cubicBezTo>
                  <a:cubicBezTo>
                    <a:pt x="6645593" y="1357"/>
                    <a:pt x="6727318" y="-3119"/>
                    <a:pt x="6808280" y="1929"/>
                  </a:cubicBezTo>
                  <a:cubicBezTo>
                    <a:pt x="6941915" y="10406"/>
                    <a:pt x="7073456" y="45744"/>
                    <a:pt x="7203853" y="94798"/>
                  </a:cubicBezTo>
                  <a:cubicBezTo>
                    <a:pt x="7276719" y="122134"/>
                    <a:pt x="7348442" y="155567"/>
                    <a:pt x="7418642" y="191381"/>
                  </a:cubicBezTo>
                  <a:cubicBezTo>
                    <a:pt x="7525417" y="245864"/>
                    <a:pt x="7707154" y="378166"/>
                    <a:pt x="7893273" y="476750"/>
                  </a:cubicBezTo>
                  <a:cubicBezTo>
                    <a:pt x="8177594" y="627436"/>
                    <a:pt x="8484680" y="710494"/>
                    <a:pt x="8572881" y="34759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2" name="Freeform: Shape 141">
              <a:extLst>
                <a:ext uri="{FF2B5EF4-FFF2-40B4-BE49-F238E27FC236}">
                  <a16:creationId xmlns:a16="http://schemas.microsoft.com/office/drawing/2014/main" id="{D07C5618-DF07-4CD0-B1C7-70967D3138DA}"/>
                </a:ext>
              </a:extLst>
            </p:cNvPr>
            <p:cNvSpPr/>
            <p:nvPr/>
          </p:nvSpPr>
          <p:spPr>
            <a:xfrm>
              <a:off x="3157882" y="7531677"/>
              <a:ext cx="8677275" cy="1266825"/>
            </a:xfrm>
            <a:custGeom>
              <a:avLst/>
              <a:gdLst>
                <a:gd name="connsiteX0" fmla="*/ 0 w 8677275"/>
                <a:gd name="connsiteY0" fmla="*/ 854133 h 1266825"/>
                <a:gd name="connsiteX1" fmla="*/ 1407033 w 8677275"/>
                <a:gd name="connsiteY1" fmla="*/ 1251516 h 1266825"/>
                <a:gd name="connsiteX2" fmla="*/ 2447068 w 8677275"/>
                <a:gd name="connsiteY2" fmla="*/ 878327 h 1266825"/>
                <a:gd name="connsiteX3" fmla="*/ 2654141 w 8677275"/>
                <a:gd name="connsiteY3" fmla="*/ 762503 h 1266825"/>
                <a:gd name="connsiteX4" fmla="*/ 3119723 w 8677275"/>
                <a:gd name="connsiteY4" fmla="*/ 551238 h 1266825"/>
                <a:gd name="connsiteX5" fmla="*/ 3276410 w 8677275"/>
                <a:gd name="connsiteY5" fmla="*/ 531712 h 1266825"/>
                <a:gd name="connsiteX6" fmla="*/ 4233577 w 8677275"/>
                <a:gd name="connsiteY6" fmla="*/ 935953 h 1266825"/>
                <a:gd name="connsiteX7" fmla="*/ 4441698 w 8677275"/>
                <a:gd name="connsiteY7" fmla="*/ 1105307 h 1266825"/>
                <a:gd name="connsiteX8" fmla="*/ 5123021 w 8677275"/>
                <a:gd name="connsiteY8" fmla="*/ 1216274 h 1266825"/>
                <a:gd name="connsiteX9" fmla="*/ 5668423 w 8677275"/>
                <a:gd name="connsiteY9" fmla="*/ 832511 h 1266825"/>
                <a:gd name="connsiteX10" fmla="*/ 5885974 w 8677275"/>
                <a:gd name="connsiteY10" fmla="*/ 609626 h 1266825"/>
                <a:gd name="connsiteX11" fmla="*/ 6656928 w 8677275"/>
                <a:gd name="connsiteY11" fmla="*/ 38126 h 1266825"/>
                <a:gd name="connsiteX12" fmla="*/ 6898005 w 8677275"/>
                <a:gd name="connsiteY12" fmla="*/ 598 h 1266825"/>
                <a:gd name="connsiteX13" fmla="*/ 7292817 w 8677275"/>
                <a:gd name="connsiteY13" fmla="*/ 53557 h 1266825"/>
                <a:gd name="connsiteX14" fmla="*/ 7513225 w 8677275"/>
                <a:gd name="connsiteY14" fmla="*/ 140615 h 1266825"/>
                <a:gd name="connsiteX15" fmla="*/ 7988713 w 8677275"/>
                <a:gd name="connsiteY15" fmla="*/ 439700 h 1266825"/>
                <a:gd name="connsiteX16" fmla="*/ 8684895 w 8677275"/>
                <a:gd name="connsiteY16" fmla="*/ 361595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77275" h="1266825">
                  <a:moveTo>
                    <a:pt x="0" y="854133"/>
                  </a:moveTo>
                  <a:cubicBezTo>
                    <a:pt x="386048" y="1176935"/>
                    <a:pt x="923068" y="1334860"/>
                    <a:pt x="1407033" y="1251516"/>
                  </a:cubicBezTo>
                  <a:cubicBezTo>
                    <a:pt x="1782032" y="1186937"/>
                    <a:pt x="2145887" y="1039109"/>
                    <a:pt x="2447068" y="878327"/>
                  </a:cubicBezTo>
                  <a:cubicBezTo>
                    <a:pt x="2518791" y="840036"/>
                    <a:pt x="2587276" y="800412"/>
                    <a:pt x="2654141" y="762503"/>
                  </a:cubicBezTo>
                  <a:cubicBezTo>
                    <a:pt x="2807208" y="675635"/>
                    <a:pt x="2946654" y="590195"/>
                    <a:pt x="3119723" y="551238"/>
                  </a:cubicBezTo>
                  <a:cubicBezTo>
                    <a:pt x="3171254" y="539618"/>
                    <a:pt x="3223451" y="532760"/>
                    <a:pt x="3276410" y="531712"/>
                  </a:cubicBezTo>
                  <a:cubicBezTo>
                    <a:pt x="3605689" y="525235"/>
                    <a:pt x="3961543" y="700019"/>
                    <a:pt x="4233577" y="935953"/>
                  </a:cubicBezTo>
                  <a:cubicBezTo>
                    <a:pt x="4304253" y="997199"/>
                    <a:pt x="4373023" y="1054825"/>
                    <a:pt x="4441698" y="1105307"/>
                  </a:cubicBezTo>
                  <a:cubicBezTo>
                    <a:pt x="4633722" y="1246468"/>
                    <a:pt x="4830985" y="1327907"/>
                    <a:pt x="5123021" y="1216274"/>
                  </a:cubicBezTo>
                  <a:cubicBezTo>
                    <a:pt x="5327619" y="1138073"/>
                    <a:pt x="5503640" y="993293"/>
                    <a:pt x="5668423" y="832511"/>
                  </a:cubicBezTo>
                  <a:cubicBezTo>
                    <a:pt x="5742623" y="760121"/>
                    <a:pt x="5814632" y="684302"/>
                    <a:pt x="5885974" y="609626"/>
                  </a:cubicBezTo>
                  <a:cubicBezTo>
                    <a:pt x="6113527" y="371025"/>
                    <a:pt x="6362319" y="126042"/>
                    <a:pt x="6656928" y="38126"/>
                  </a:cubicBezTo>
                  <a:cubicBezTo>
                    <a:pt x="6737795" y="14028"/>
                    <a:pt x="6818281" y="3265"/>
                    <a:pt x="6898005" y="598"/>
                  </a:cubicBezTo>
                  <a:cubicBezTo>
                    <a:pt x="7030308" y="-3784"/>
                    <a:pt x="7160895" y="16124"/>
                    <a:pt x="7292817" y="53557"/>
                  </a:cubicBezTo>
                  <a:cubicBezTo>
                    <a:pt x="7367683" y="74798"/>
                    <a:pt x="7441406" y="105182"/>
                    <a:pt x="7513225" y="140615"/>
                  </a:cubicBezTo>
                  <a:cubicBezTo>
                    <a:pt x="7627715" y="197099"/>
                    <a:pt x="7807928" y="335306"/>
                    <a:pt x="7988713" y="439700"/>
                  </a:cubicBezTo>
                  <a:cubicBezTo>
                    <a:pt x="8268462" y="601244"/>
                    <a:pt x="8575072" y="703829"/>
                    <a:pt x="8684895" y="36159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3" name="Freeform: Shape 142">
              <a:extLst>
                <a:ext uri="{FF2B5EF4-FFF2-40B4-BE49-F238E27FC236}">
                  <a16:creationId xmlns:a16="http://schemas.microsoft.com/office/drawing/2014/main" id="{4943529A-19F8-4452-A1D4-390F62BAB769}"/>
                </a:ext>
              </a:extLst>
            </p:cNvPr>
            <p:cNvSpPr/>
            <p:nvPr/>
          </p:nvSpPr>
          <p:spPr>
            <a:xfrm>
              <a:off x="3033581" y="7514236"/>
              <a:ext cx="8791575" cy="1333500"/>
            </a:xfrm>
            <a:custGeom>
              <a:avLst/>
              <a:gdLst>
                <a:gd name="connsiteX0" fmla="*/ 0 w 8791575"/>
                <a:gd name="connsiteY0" fmla="*/ 776800 h 1333500"/>
                <a:gd name="connsiteX1" fmla="*/ 1431512 w 8791575"/>
                <a:gd name="connsiteY1" fmla="*/ 1167896 h 1333500"/>
                <a:gd name="connsiteX2" fmla="*/ 2493740 w 8791575"/>
                <a:gd name="connsiteY2" fmla="*/ 822901 h 1333500"/>
                <a:gd name="connsiteX3" fmla="*/ 2704338 w 8791575"/>
                <a:gd name="connsiteY3" fmla="*/ 744700 h 1333500"/>
                <a:gd name="connsiteX4" fmla="*/ 3160967 w 8791575"/>
                <a:gd name="connsiteY4" fmla="*/ 627924 h 1333500"/>
                <a:gd name="connsiteX5" fmla="*/ 3312890 w 8791575"/>
                <a:gd name="connsiteY5" fmla="*/ 630305 h 1333500"/>
                <a:gd name="connsiteX6" fmla="*/ 4280345 w 8791575"/>
                <a:gd name="connsiteY6" fmla="*/ 1057501 h 1333500"/>
                <a:gd name="connsiteX7" fmla="*/ 4501610 w 8791575"/>
                <a:gd name="connsiteY7" fmla="*/ 1207901 h 1333500"/>
                <a:gd name="connsiteX8" fmla="*/ 5197983 w 8791575"/>
                <a:gd name="connsiteY8" fmla="*/ 1276672 h 1333500"/>
                <a:gd name="connsiteX9" fmla="*/ 5753576 w 8791575"/>
                <a:gd name="connsiteY9" fmla="*/ 887575 h 1333500"/>
                <a:gd name="connsiteX10" fmla="*/ 5977033 w 8791575"/>
                <a:gd name="connsiteY10" fmla="*/ 663452 h 1333500"/>
                <a:gd name="connsiteX11" fmla="*/ 6750463 w 8791575"/>
                <a:gd name="connsiteY11" fmla="*/ 67473 h 1333500"/>
                <a:gd name="connsiteX12" fmla="*/ 6987540 w 8791575"/>
                <a:gd name="connsiteY12" fmla="*/ 10418 h 1333500"/>
                <a:gd name="connsiteX13" fmla="*/ 7381494 w 8791575"/>
                <a:gd name="connsiteY13" fmla="*/ 23372 h 1333500"/>
                <a:gd name="connsiteX14" fmla="*/ 7607523 w 8791575"/>
                <a:gd name="connsiteY14" fmla="*/ 100906 h 1333500"/>
                <a:gd name="connsiteX15" fmla="*/ 8083963 w 8791575"/>
                <a:gd name="connsiteY15" fmla="*/ 413611 h 1333500"/>
                <a:gd name="connsiteX16" fmla="*/ 8796719 w 8791575"/>
                <a:gd name="connsiteY16" fmla="*/ 386465 h 133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75" h="1333500">
                  <a:moveTo>
                    <a:pt x="0" y="776800"/>
                  </a:moveTo>
                  <a:cubicBezTo>
                    <a:pt x="389573" y="1098364"/>
                    <a:pt x="946309" y="1266670"/>
                    <a:pt x="1431512" y="1167896"/>
                  </a:cubicBezTo>
                  <a:cubicBezTo>
                    <a:pt x="1814132" y="1089982"/>
                    <a:pt x="2183606" y="940058"/>
                    <a:pt x="2493740" y="822901"/>
                  </a:cubicBezTo>
                  <a:cubicBezTo>
                    <a:pt x="2566511" y="795373"/>
                    <a:pt x="2636330" y="768799"/>
                    <a:pt x="2704338" y="744700"/>
                  </a:cubicBezTo>
                  <a:cubicBezTo>
                    <a:pt x="2857405" y="690408"/>
                    <a:pt x="2993041" y="639068"/>
                    <a:pt x="3160967" y="627924"/>
                  </a:cubicBezTo>
                  <a:cubicBezTo>
                    <a:pt x="3210687" y="624590"/>
                    <a:pt x="3261360" y="624781"/>
                    <a:pt x="3312890" y="630305"/>
                  </a:cubicBezTo>
                  <a:cubicBezTo>
                    <a:pt x="3635502" y="664786"/>
                    <a:pt x="3993833" y="843665"/>
                    <a:pt x="4280345" y="1057501"/>
                  </a:cubicBezTo>
                  <a:cubicBezTo>
                    <a:pt x="4355116" y="1113318"/>
                    <a:pt x="4428554" y="1163991"/>
                    <a:pt x="4501610" y="1207901"/>
                  </a:cubicBezTo>
                  <a:cubicBezTo>
                    <a:pt x="4703541" y="1329250"/>
                    <a:pt x="4909185" y="1391924"/>
                    <a:pt x="5197983" y="1276672"/>
                  </a:cubicBezTo>
                  <a:cubicBezTo>
                    <a:pt x="5404485" y="1194280"/>
                    <a:pt x="5584508" y="1048929"/>
                    <a:pt x="5753576" y="887575"/>
                  </a:cubicBezTo>
                  <a:cubicBezTo>
                    <a:pt x="5829776" y="814900"/>
                    <a:pt x="5903691" y="738890"/>
                    <a:pt x="5977033" y="663452"/>
                  </a:cubicBezTo>
                  <a:cubicBezTo>
                    <a:pt x="6209538" y="423803"/>
                    <a:pt x="6459379" y="175486"/>
                    <a:pt x="6750463" y="67473"/>
                  </a:cubicBezTo>
                  <a:cubicBezTo>
                    <a:pt x="6829901" y="38041"/>
                    <a:pt x="6909150" y="20800"/>
                    <a:pt x="6987540" y="10418"/>
                  </a:cubicBezTo>
                  <a:cubicBezTo>
                    <a:pt x="7118509" y="-6917"/>
                    <a:pt x="7248335" y="-2631"/>
                    <a:pt x="7381494" y="23372"/>
                  </a:cubicBezTo>
                  <a:cubicBezTo>
                    <a:pt x="7458551" y="38422"/>
                    <a:pt x="7533989" y="65758"/>
                    <a:pt x="7607523" y="100906"/>
                  </a:cubicBezTo>
                  <a:cubicBezTo>
                    <a:pt x="7729633" y="159389"/>
                    <a:pt x="7908417" y="303598"/>
                    <a:pt x="8083963" y="413611"/>
                  </a:cubicBezTo>
                  <a:cubicBezTo>
                    <a:pt x="8359140" y="586109"/>
                    <a:pt x="8665178" y="708029"/>
                    <a:pt x="8796719" y="38646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4" name="Freeform: Shape 143">
              <a:extLst>
                <a:ext uri="{FF2B5EF4-FFF2-40B4-BE49-F238E27FC236}">
                  <a16:creationId xmlns:a16="http://schemas.microsoft.com/office/drawing/2014/main" id="{E56172BD-E554-4827-B0A6-2E8A29138BCD}"/>
                </a:ext>
              </a:extLst>
            </p:cNvPr>
            <p:cNvSpPr/>
            <p:nvPr/>
          </p:nvSpPr>
          <p:spPr>
            <a:xfrm>
              <a:off x="2909280" y="7483646"/>
              <a:ext cx="8905875" cy="1419225"/>
            </a:xfrm>
            <a:custGeom>
              <a:avLst/>
              <a:gdLst>
                <a:gd name="connsiteX0" fmla="*/ 0 w 8905875"/>
                <a:gd name="connsiteY0" fmla="*/ 712617 h 1419225"/>
                <a:gd name="connsiteX1" fmla="*/ 1455896 w 8905875"/>
                <a:gd name="connsiteY1" fmla="*/ 1097332 h 1419225"/>
                <a:gd name="connsiteX2" fmla="*/ 2540318 w 8905875"/>
                <a:gd name="connsiteY2" fmla="*/ 780435 h 1419225"/>
                <a:gd name="connsiteX3" fmla="*/ 2754535 w 8905875"/>
                <a:gd name="connsiteY3" fmla="*/ 739763 h 1419225"/>
                <a:gd name="connsiteX4" fmla="*/ 3202305 w 8905875"/>
                <a:gd name="connsiteY4" fmla="*/ 717570 h 1419225"/>
                <a:gd name="connsiteX5" fmla="*/ 3349466 w 8905875"/>
                <a:gd name="connsiteY5" fmla="*/ 741859 h 1419225"/>
                <a:gd name="connsiteX6" fmla="*/ 4327303 w 8905875"/>
                <a:gd name="connsiteY6" fmla="*/ 1192010 h 1419225"/>
                <a:gd name="connsiteX7" fmla="*/ 4561713 w 8905875"/>
                <a:gd name="connsiteY7" fmla="*/ 1323455 h 1419225"/>
                <a:gd name="connsiteX8" fmla="*/ 5273136 w 8905875"/>
                <a:gd name="connsiteY8" fmla="*/ 1350030 h 1419225"/>
                <a:gd name="connsiteX9" fmla="*/ 5838920 w 8905875"/>
                <a:gd name="connsiteY9" fmla="*/ 955600 h 1419225"/>
                <a:gd name="connsiteX10" fmla="*/ 6068282 w 8905875"/>
                <a:gd name="connsiteY10" fmla="*/ 730333 h 1419225"/>
                <a:gd name="connsiteX11" fmla="*/ 6844189 w 8905875"/>
                <a:gd name="connsiteY11" fmla="*/ 109970 h 1419225"/>
                <a:gd name="connsiteX12" fmla="*/ 7077361 w 8905875"/>
                <a:gd name="connsiteY12" fmla="*/ 33389 h 1419225"/>
                <a:gd name="connsiteX13" fmla="*/ 7470458 w 8905875"/>
                <a:gd name="connsiteY13" fmla="*/ 6433 h 1419225"/>
                <a:gd name="connsiteX14" fmla="*/ 7702106 w 8905875"/>
                <a:gd name="connsiteY14" fmla="*/ 74442 h 1419225"/>
                <a:gd name="connsiteX15" fmla="*/ 8179499 w 8905875"/>
                <a:gd name="connsiteY15" fmla="*/ 400864 h 1419225"/>
                <a:gd name="connsiteX16" fmla="*/ 8908828 w 8905875"/>
                <a:gd name="connsiteY16" fmla="*/ 424771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905875" h="1419225">
                  <a:moveTo>
                    <a:pt x="0" y="712617"/>
                  </a:moveTo>
                  <a:cubicBezTo>
                    <a:pt x="393097" y="1032943"/>
                    <a:pt x="969455" y="1211346"/>
                    <a:pt x="1455896" y="1097332"/>
                  </a:cubicBezTo>
                  <a:cubicBezTo>
                    <a:pt x="1846136" y="1005892"/>
                    <a:pt x="2220468" y="853682"/>
                    <a:pt x="2540318" y="780435"/>
                  </a:cubicBezTo>
                  <a:cubicBezTo>
                    <a:pt x="2614136" y="763576"/>
                    <a:pt x="2684812" y="749860"/>
                    <a:pt x="2754535" y="739763"/>
                  </a:cubicBezTo>
                  <a:cubicBezTo>
                    <a:pt x="2906840" y="717570"/>
                    <a:pt x="3039237" y="700711"/>
                    <a:pt x="3202305" y="717570"/>
                  </a:cubicBezTo>
                  <a:cubicBezTo>
                    <a:pt x="3250216" y="722523"/>
                    <a:pt x="3299365" y="729857"/>
                    <a:pt x="3349466" y="741859"/>
                  </a:cubicBezTo>
                  <a:cubicBezTo>
                    <a:pt x="3665506" y="817677"/>
                    <a:pt x="4026408" y="1000177"/>
                    <a:pt x="4327303" y="1192010"/>
                  </a:cubicBezTo>
                  <a:cubicBezTo>
                    <a:pt x="4406170" y="1242302"/>
                    <a:pt x="4484275" y="1286212"/>
                    <a:pt x="4561713" y="1323455"/>
                  </a:cubicBezTo>
                  <a:cubicBezTo>
                    <a:pt x="4773359" y="1425087"/>
                    <a:pt x="4987576" y="1468807"/>
                    <a:pt x="5273136" y="1350030"/>
                  </a:cubicBezTo>
                  <a:cubicBezTo>
                    <a:pt x="5481447" y="1263448"/>
                    <a:pt x="5665566" y="1117525"/>
                    <a:pt x="5838920" y="955600"/>
                  </a:cubicBezTo>
                  <a:cubicBezTo>
                    <a:pt x="5917025" y="882733"/>
                    <a:pt x="5993035" y="806343"/>
                    <a:pt x="6068282" y="730333"/>
                  </a:cubicBezTo>
                  <a:cubicBezTo>
                    <a:pt x="6305741" y="489636"/>
                    <a:pt x="6556725" y="238081"/>
                    <a:pt x="6844189" y="109970"/>
                  </a:cubicBezTo>
                  <a:cubicBezTo>
                    <a:pt x="6922199" y="75204"/>
                    <a:pt x="7000209" y="51391"/>
                    <a:pt x="7077361" y="33389"/>
                  </a:cubicBezTo>
                  <a:cubicBezTo>
                    <a:pt x="7207091" y="3004"/>
                    <a:pt x="7336155" y="-8331"/>
                    <a:pt x="7470458" y="6433"/>
                  </a:cubicBezTo>
                  <a:cubicBezTo>
                    <a:pt x="7549706" y="15196"/>
                    <a:pt x="7626954" y="39580"/>
                    <a:pt x="7702106" y="74442"/>
                  </a:cubicBezTo>
                  <a:cubicBezTo>
                    <a:pt x="7831932" y="134735"/>
                    <a:pt x="8009192" y="285230"/>
                    <a:pt x="8179499" y="400864"/>
                  </a:cubicBezTo>
                  <a:cubicBezTo>
                    <a:pt x="8450008" y="584410"/>
                    <a:pt x="8755666" y="725666"/>
                    <a:pt x="8908828" y="42477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5" name="Freeform: Shape 144">
              <a:extLst>
                <a:ext uri="{FF2B5EF4-FFF2-40B4-BE49-F238E27FC236}">
                  <a16:creationId xmlns:a16="http://schemas.microsoft.com/office/drawing/2014/main" id="{AB3E624F-E14C-410E-87A1-A21D38BC9818}"/>
                </a:ext>
              </a:extLst>
            </p:cNvPr>
            <p:cNvSpPr/>
            <p:nvPr/>
          </p:nvSpPr>
          <p:spPr>
            <a:xfrm>
              <a:off x="2784884" y="7441813"/>
              <a:ext cx="9020175" cy="1514475"/>
            </a:xfrm>
            <a:custGeom>
              <a:avLst/>
              <a:gdLst>
                <a:gd name="connsiteX0" fmla="*/ 0 w 9020175"/>
                <a:gd name="connsiteY0" fmla="*/ 659581 h 1514475"/>
                <a:gd name="connsiteX1" fmla="*/ 1480376 w 9020175"/>
                <a:gd name="connsiteY1" fmla="*/ 1038009 h 1514475"/>
                <a:gd name="connsiteX2" fmla="*/ 2586895 w 9020175"/>
                <a:gd name="connsiteY2" fmla="*/ 749211 h 1514475"/>
                <a:gd name="connsiteX3" fmla="*/ 2804731 w 9020175"/>
                <a:gd name="connsiteY3" fmla="*/ 746067 h 1514475"/>
                <a:gd name="connsiteX4" fmla="*/ 3243548 w 9020175"/>
                <a:gd name="connsiteY4" fmla="*/ 818362 h 1514475"/>
                <a:gd name="connsiteX5" fmla="*/ 3385947 w 9020175"/>
                <a:gd name="connsiteY5" fmla="*/ 864654 h 1514475"/>
                <a:gd name="connsiteX6" fmla="*/ 4374071 w 9020175"/>
                <a:gd name="connsiteY6" fmla="*/ 1337665 h 1514475"/>
                <a:gd name="connsiteX7" fmla="*/ 4621625 w 9020175"/>
                <a:gd name="connsiteY7" fmla="*/ 1450060 h 1514475"/>
                <a:gd name="connsiteX8" fmla="*/ 5348097 w 9020175"/>
                <a:gd name="connsiteY8" fmla="*/ 1434439 h 1514475"/>
                <a:gd name="connsiteX9" fmla="*/ 5924074 w 9020175"/>
                <a:gd name="connsiteY9" fmla="*/ 1034770 h 1514475"/>
                <a:gd name="connsiteX10" fmla="*/ 6159341 w 9020175"/>
                <a:gd name="connsiteY10" fmla="*/ 808266 h 1514475"/>
                <a:gd name="connsiteX11" fmla="*/ 6937629 w 9020175"/>
                <a:gd name="connsiteY11" fmla="*/ 163423 h 1514475"/>
                <a:gd name="connsiteX12" fmla="*/ 7166896 w 9020175"/>
                <a:gd name="connsiteY12" fmla="*/ 67221 h 1514475"/>
                <a:gd name="connsiteX13" fmla="*/ 7559136 w 9020175"/>
                <a:gd name="connsiteY13" fmla="*/ 355 h 1514475"/>
                <a:gd name="connsiteX14" fmla="*/ 7796308 w 9020175"/>
                <a:gd name="connsiteY14" fmla="*/ 58839 h 1514475"/>
                <a:gd name="connsiteX15" fmla="*/ 8274558 w 9020175"/>
                <a:gd name="connsiteY15" fmla="*/ 398881 h 1514475"/>
                <a:gd name="connsiteX16" fmla="*/ 9020461 w 9020175"/>
                <a:gd name="connsiteY16" fmla="*/ 473748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020175" h="1514475">
                  <a:moveTo>
                    <a:pt x="0" y="659581"/>
                  </a:moveTo>
                  <a:cubicBezTo>
                    <a:pt x="396716" y="978668"/>
                    <a:pt x="992600" y="1166977"/>
                    <a:pt x="1480376" y="1038009"/>
                  </a:cubicBezTo>
                  <a:cubicBezTo>
                    <a:pt x="1878139" y="932853"/>
                    <a:pt x="2257044" y="777690"/>
                    <a:pt x="2586895" y="749211"/>
                  </a:cubicBezTo>
                  <a:cubicBezTo>
                    <a:pt x="2661571" y="742734"/>
                    <a:pt x="2733104" y="741781"/>
                    <a:pt x="2804731" y="746067"/>
                  </a:cubicBezTo>
                  <a:cubicBezTo>
                    <a:pt x="2955608" y="755021"/>
                    <a:pt x="3085433" y="773404"/>
                    <a:pt x="3243548" y="818362"/>
                  </a:cubicBezTo>
                  <a:cubicBezTo>
                    <a:pt x="3289649" y="831507"/>
                    <a:pt x="3337370" y="846175"/>
                    <a:pt x="3385947" y="864654"/>
                  </a:cubicBezTo>
                  <a:cubicBezTo>
                    <a:pt x="3695510" y="982192"/>
                    <a:pt x="4058888" y="1167835"/>
                    <a:pt x="4374071" y="1337665"/>
                  </a:cubicBezTo>
                  <a:cubicBezTo>
                    <a:pt x="4457129" y="1382433"/>
                    <a:pt x="4539711" y="1419675"/>
                    <a:pt x="4621625" y="1450060"/>
                  </a:cubicBezTo>
                  <a:cubicBezTo>
                    <a:pt x="4842796" y="1532261"/>
                    <a:pt x="5065681" y="1556645"/>
                    <a:pt x="5348097" y="1434439"/>
                  </a:cubicBezTo>
                  <a:cubicBezTo>
                    <a:pt x="5558219" y="1343571"/>
                    <a:pt x="5746433" y="1197076"/>
                    <a:pt x="5924074" y="1034770"/>
                  </a:cubicBezTo>
                  <a:cubicBezTo>
                    <a:pt x="6004179" y="961618"/>
                    <a:pt x="6082189" y="885037"/>
                    <a:pt x="6159341" y="808266"/>
                  </a:cubicBezTo>
                  <a:cubicBezTo>
                    <a:pt x="6401848" y="566616"/>
                    <a:pt x="6653879" y="311823"/>
                    <a:pt x="6937629" y="163423"/>
                  </a:cubicBezTo>
                  <a:cubicBezTo>
                    <a:pt x="7014210" y="123323"/>
                    <a:pt x="7091077" y="92938"/>
                    <a:pt x="7166896" y="67221"/>
                  </a:cubicBezTo>
                  <a:cubicBezTo>
                    <a:pt x="7295293" y="23691"/>
                    <a:pt x="7423690" y="-3455"/>
                    <a:pt x="7559136" y="355"/>
                  </a:cubicBezTo>
                  <a:cubicBezTo>
                    <a:pt x="7640574" y="2641"/>
                    <a:pt x="7719632" y="24168"/>
                    <a:pt x="7796308" y="58839"/>
                  </a:cubicBezTo>
                  <a:cubicBezTo>
                    <a:pt x="7933849" y="120942"/>
                    <a:pt x="8109395" y="277914"/>
                    <a:pt x="8274558" y="398881"/>
                  </a:cubicBezTo>
                  <a:cubicBezTo>
                    <a:pt x="8540306" y="593667"/>
                    <a:pt x="8845582" y="753973"/>
                    <a:pt x="9020461" y="473748"/>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6" name="Freeform: Shape 145">
              <a:extLst>
                <a:ext uri="{FF2B5EF4-FFF2-40B4-BE49-F238E27FC236}">
                  <a16:creationId xmlns:a16="http://schemas.microsoft.com/office/drawing/2014/main" id="{BEB49AF7-A8FD-4DE3-B93E-57FCE38821B4}"/>
                </a:ext>
              </a:extLst>
            </p:cNvPr>
            <p:cNvSpPr/>
            <p:nvPr/>
          </p:nvSpPr>
          <p:spPr>
            <a:xfrm>
              <a:off x="2660582" y="7393939"/>
              <a:ext cx="9124950" cy="1619250"/>
            </a:xfrm>
            <a:custGeom>
              <a:avLst/>
              <a:gdLst>
                <a:gd name="connsiteX0" fmla="*/ 0 w 9124950"/>
                <a:gd name="connsiteY0" fmla="*/ 612680 h 1619250"/>
                <a:gd name="connsiteX1" fmla="*/ 1504855 w 9124950"/>
                <a:gd name="connsiteY1" fmla="*/ 984727 h 1619250"/>
                <a:gd name="connsiteX2" fmla="*/ 2633567 w 9124950"/>
                <a:gd name="connsiteY2" fmla="*/ 724123 h 1619250"/>
                <a:gd name="connsiteX3" fmla="*/ 2854928 w 9124950"/>
                <a:gd name="connsiteY3" fmla="*/ 758508 h 1619250"/>
                <a:gd name="connsiteX4" fmla="*/ 3284792 w 9124950"/>
                <a:gd name="connsiteY4" fmla="*/ 925386 h 1619250"/>
                <a:gd name="connsiteX5" fmla="*/ 3422333 w 9124950"/>
                <a:gd name="connsiteY5" fmla="*/ 993585 h 1619250"/>
                <a:gd name="connsiteX6" fmla="*/ 4420743 w 9124950"/>
                <a:gd name="connsiteY6" fmla="*/ 1489552 h 1619250"/>
                <a:gd name="connsiteX7" fmla="*/ 4681443 w 9124950"/>
                <a:gd name="connsiteY7" fmla="*/ 1582992 h 1619250"/>
                <a:gd name="connsiteX8" fmla="*/ 5422964 w 9124950"/>
                <a:gd name="connsiteY8" fmla="*/ 1525175 h 1619250"/>
                <a:gd name="connsiteX9" fmla="*/ 6009132 w 9124950"/>
                <a:gd name="connsiteY9" fmla="*/ 1120172 h 1619250"/>
                <a:gd name="connsiteX10" fmla="*/ 6250305 w 9124950"/>
                <a:gd name="connsiteY10" fmla="*/ 892525 h 1619250"/>
                <a:gd name="connsiteX11" fmla="*/ 7031070 w 9124950"/>
                <a:gd name="connsiteY11" fmla="*/ 223203 h 1619250"/>
                <a:gd name="connsiteX12" fmla="*/ 7256431 w 9124950"/>
                <a:gd name="connsiteY12" fmla="*/ 107474 h 1619250"/>
                <a:gd name="connsiteX13" fmla="*/ 7647909 w 9124950"/>
                <a:gd name="connsiteY13" fmla="*/ 604 h 1619250"/>
                <a:gd name="connsiteX14" fmla="*/ 7890701 w 9124950"/>
                <a:gd name="connsiteY14" fmla="*/ 49562 h 1619250"/>
                <a:gd name="connsiteX15" fmla="*/ 8369904 w 9124950"/>
                <a:gd name="connsiteY15" fmla="*/ 403321 h 1619250"/>
                <a:gd name="connsiteX16" fmla="*/ 9132380 w 9124950"/>
                <a:gd name="connsiteY16" fmla="*/ 529146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24950" h="1619250">
                  <a:moveTo>
                    <a:pt x="0" y="612680"/>
                  </a:moveTo>
                  <a:cubicBezTo>
                    <a:pt x="400241" y="930530"/>
                    <a:pt x="1015651" y="1128554"/>
                    <a:pt x="1504855" y="984727"/>
                  </a:cubicBezTo>
                  <a:cubicBezTo>
                    <a:pt x="1910239" y="865569"/>
                    <a:pt x="2293430" y="706978"/>
                    <a:pt x="2633567" y="724123"/>
                  </a:cubicBezTo>
                  <a:cubicBezTo>
                    <a:pt x="2709005" y="727933"/>
                    <a:pt x="2781491" y="739363"/>
                    <a:pt x="2854928" y="758508"/>
                  </a:cubicBezTo>
                  <a:cubicBezTo>
                    <a:pt x="3004471" y="797465"/>
                    <a:pt x="3131630" y="851948"/>
                    <a:pt x="3284792" y="925386"/>
                  </a:cubicBezTo>
                  <a:cubicBezTo>
                    <a:pt x="3329083" y="946627"/>
                    <a:pt x="3375279" y="968820"/>
                    <a:pt x="3422333" y="993585"/>
                  </a:cubicBezTo>
                  <a:cubicBezTo>
                    <a:pt x="3725228" y="1153224"/>
                    <a:pt x="4091369" y="1341533"/>
                    <a:pt x="4420743" y="1489552"/>
                  </a:cubicBezTo>
                  <a:cubicBezTo>
                    <a:pt x="4507992" y="1528795"/>
                    <a:pt x="4595051" y="1559465"/>
                    <a:pt x="4681443" y="1582992"/>
                  </a:cubicBezTo>
                  <a:cubicBezTo>
                    <a:pt x="4912138" y="1645952"/>
                    <a:pt x="5143691" y="1650715"/>
                    <a:pt x="5422964" y="1525175"/>
                  </a:cubicBezTo>
                  <a:cubicBezTo>
                    <a:pt x="5634800" y="1429925"/>
                    <a:pt x="5827205" y="1283050"/>
                    <a:pt x="6009132" y="1120172"/>
                  </a:cubicBezTo>
                  <a:cubicBezTo>
                    <a:pt x="6091143" y="1046735"/>
                    <a:pt x="6171152" y="969963"/>
                    <a:pt x="6250305" y="892525"/>
                  </a:cubicBezTo>
                  <a:cubicBezTo>
                    <a:pt x="6497765" y="649828"/>
                    <a:pt x="6751034" y="391986"/>
                    <a:pt x="7031070" y="223203"/>
                  </a:cubicBezTo>
                  <a:cubicBezTo>
                    <a:pt x="7106317" y="177864"/>
                    <a:pt x="7181850" y="140717"/>
                    <a:pt x="7256431" y="107474"/>
                  </a:cubicBezTo>
                  <a:cubicBezTo>
                    <a:pt x="7383590" y="50801"/>
                    <a:pt x="7511320" y="7652"/>
                    <a:pt x="7647909" y="604"/>
                  </a:cubicBezTo>
                  <a:cubicBezTo>
                    <a:pt x="7731633" y="-3682"/>
                    <a:pt x="7812500" y="15082"/>
                    <a:pt x="7890701" y="49562"/>
                  </a:cubicBezTo>
                  <a:cubicBezTo>
                    <a:pt x="8035957" y="113475"/>
                    <a:pt x="8209884" y="276924"/>
                    <a:pt x="8369904" y="403321"/>
                  </a:cubicBezTo>
                  <a:cubicBezTo>
                    <a:pt x="8630888" y="609442"/>
                    <a:pt x="8935879" y="788798"/>
                    <a:pt x="9132380" y="52914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7" name="Freeform: Shape 146">
              <a:extLst>
                <a:ext uri="{FF2B5EF4-FFF2-40B4-BE49-F238E27FC236}">
                  <a16:creationId xmlns:a16="http://schemas.microsoft.com/office/drawing/2014/main" id="{FAB001C5-A466-4FDF-B62C-9E7E50852A0F}"/>
                </a:ext>
              </a:extLst>
            </p:cNvPr>
            <p:cNvSpPr/>
            <p:nvPr/>
          </p:nvSpPr>
          <p:spPr>
            <a:xfrm>
              <a:off x="2536186" y="7343514"/>
              <a:ext cx="9239250" cy="1733550"/>
            </a:xfrm>
            <a:custGeom>
              <a:avLst/>
              <a:gdLst>
                <a:gd name="connsiteX0" fmla="*/ 0 w 9239250"/>
                <a:gd name="connsiteY0" fmla="*/ 568237 h 1733550"/>
                <a:gd name="connsiteX1" fmla="*/ 1529239 w 9239250"/>
                <a:gd name="connsiteY1" fmla="*/ 933997 h 1733550"/>
                <a:gd name="connsiteX2" fmla="*/ 2680145 w 9239250"/>
                <a:gd name="connsiteY2" fmla="*/ 701491 h 1733550"/>
                <a:gd name="connsiteX3" fmla="*/ 2905125 w 9239250"/>
                <a:gd name="connsiteY3" fmla="*/ 773405 h 1733550"/>
                <a:gd name="connsiteX4" fmla="*/ 3326035 w 9239250"/>
                <a:gd name="connsiteY4" fmla="*/ 1034771 h 1733550"/>
                <a:gd name="connsiteX5" fmla="*/ 3458813 w 9239250"/>
                <a:gd name="connsiteY5" fmla="*/ 1124973 h 1733550"/>
                <a:gd name="connsiteX6" fmla="*/ 4467511 w 9239250"/>
                <a:gd name="connsiteY6" fmla="*/ 1643895 h 1733550"/>
                <a:gd name="connsiteX7" fmla="*/ 4741355 w 9239250"/>
                <a:gd name="connsiteY7" fmla="*/ 1718380 h 1733550"/>
                <a:gd name="connsiteX8" fmla="*/ 5497925 w 9239250"/>
                <a:gd name="connsiteY8" fmla="*/ 1618368 h 1733550"/>
                <a:gd name="connsiteX9" fmla="*/ 6094286 w 9239250"/>
                <a:gd name="connsiteY9" fmla="*/ 1208031 h 1733550"/>
                <a:gd name="connsiteX10" fmla="*/ 6341364 w 9239250"/>
                <a:gd name="connsiteY10" fmla="*/ 979145 h 1733550"/>
                <a:gd name="connsiteX11" fmla="*/ 7124605 w 9239250"/>
                <a:gd name="connsiteY11" fmla="*/ 285439 h 1733550"/>
                <a:gd name="connsiteX12" fmla="*/ 7346062 w 9239250"/>
                <a:gd name="connsiteY12" fmla="*/ 150184 h 1733550"/>
                <a:gd name="connsiteX13" fmla="*/ 7736681 w 9239250"/>
                <a:gd name="connsiteY13" fmla="*/ 3404 h 1733550"/>
                <a:gd name="connsiteX14" fmla="*/ 7985093 w 9239250"/>
                <a:gd name="connsiteY14" fmla="*/ 42838 h 1733550"/>
                <a:gd name="connsiteX15" fmla="*/ 8465153 w 9239250"/>
                <a:gd name="connsiteY15" fmla="*/ 410217 h 1733550"/>
                <a:gd name="connsiteX16" fmla="*/ 9244298 w 9239250"/>
                <a:gd name="connsiteY16" fmla="*/ 587096 h 173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239250" h="1733550">
                  <a:moveTo>
                    <a:pt x="0" y="568237"/>
                  </a:moveTo>
                  <a:cubicBezTo>
                    <a:pt x="403765" y="884943"/>
                    <a:pt x="1038701" y="1092302"/>
                    <a:pt x="1529239" y="933997"/>
                  </a:cubicBezTo>
                  <a:cubicBezTo>
                    <a:pt x="1942052" y="800837"/>
                    <a:pt x="2330006" y="637864"/>
                    <a:pt x="2680145" y="701491"/>
                  </a:cubicBezTo>
                  <a:cubicBezTo>
                    <a:pt x="2756535" y="715398"/>
                    <a:pt x="2830068" y="739020"/>
                    <a:pt x="2905125" y="773405"/>
                  </a:cubicBezTo>
                  <a:cubicBezTo>
                    <a:pt x="3054001" y="841699"/>
                    <a:pt x="3178016" y="932758"/>
                    <a:pt x="3326035" y="1034771"/>
                  </a:cubicBezTo>
                  <a:cubicBezTo>
                    <a:pt x="3368612" y="1064108"/>
                    <a:pt x="3413189" y="1093731"/>
                    <a:pt x="3458813" y="1124973"/>
                  </a:cubicBezTo>
                  <a:cubicBezTo>
                    <a:pt x="3754850" y="1326903"/>
                    <a:pt x="4123944" y="1517593"/>
                    <a:pt x="4467511" y="1643895"/>
                  </a:cubicBezTo>
                  <a:cubicBezTo>
                    <a:pt x="4558951" y="1677518"/>
                    <a:pt x="4650391" y="1701712"/>
                    <a:pt x="4741355" y="1718380"/>
                  </a:cubicBezTo>
                  <a:cubicBezTo>
                    <a:pt x="4981480" y="1762386"/>
                    <a:pt x="5221700" y="1747241"/>
                    <a:pt x="5497925" y="1618368"/>
                  </a:cubicBezTo>
                  <a:cubicBezTo>
                    <a:pt x="5711571" y="1518736"/>
                    <a:pt x="5907977" y="1371480"/>
                    <a:pt x="6094286" y="1208031"/>
                  </a:cubicBezTo>
                  <a:cubicBezTo>
                    <a:pt x="6178296" y="1134403"/>
                    <a:pt x="6260306" y="1057250"/>
                    <a:pt x="6341364" y="979145"/>
                  </a:cubicBezTo>
                  <a:cubicBezTo>
                    <a:pt x="6593777" y="735400"/>
                    <a:pt x="6848285" y="474606"/>
                    <a:pt x="7124605" y="285439"/>
                  </a:cubicBezTo>
                  <a:cubicBezTo>
                    <a:pt x="7198424" y="234862"/>
                    <a:pt x="7272719" y="190951"/>
                    <a:pt x="7346062" y="150184"/>
                  </a:cubicBezTo>
                  <a:cubicBezTo>
                    <a:pt x="7471791" y="80176"/>
                    <a:pt x="7598950" y="21025"/>
                    <a:pt x="7736681" y="3404"/>
                  </a:cubicBezTo>
                  <a:cubicBezTo>
                    <a:pt x="7822597" y="-7550"/>
                    <a:pt x="7905274" y="8548"/>
                    <a:pt x="7985093" y="42838"/>
                  </a:cubicBezTo>
                  <a:cubicBezTo>
                    <a:pt x="8138160" y="108465"/>
                    <a:pt x="8310182" y="278581"/>
                    <a:pt x="8465153" y="410217"/>
                  </a:cubicBezTo>
                  <a:cubicBezTo>
                    <a:pt x="8721185" y="627768"/>
                    <a:pt x="9025985" y="825983"/>
                    <a:pt x="9244298" y="58709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8" name="Freeform: Shape 147">
              <a:extLst>
                <a:ext uri="{FF2B5EF4-FFF2-40B4-BE49-F238E27FC236}">
                  <a16:creationId xmlns:a16="http://schemas.microsoft.com/office/drawing/2014/main" id="{D50F392E-B807-4014-9211-3B2E6A83F7BC}"/>
                </a:ext>
              </a:extLst>
            </p:cNvPr>
            <p:cNvSpPr/>
            <p:nvPr/>
          </p:nvSpPr>
          <p:spPr>
            <a:xfrm>
              <a:off x="2411885" y="7291644"/>
              <a:ext cx="9353550" cy="1857375"/>
            </a:xfrm>
            <a:custGeom>
              <a:avLst/>
              <a:gdLst>
                <a:gd name="connsiteX0" fmla="*/ 0 w 9353550"/>
                <a:gd name="connsiteY0" fmla="*/ 525333 h 1857375"/>
                <a:gd name="connsiteX1" fmla="*/ 1553718 w 9353550"/>
                <a:gd name="connsiteY1" fmla="*/ 884806 h 1857375"/>
                <a:gd name="connsiteX2" fmla="*/ 2726817 w 9353550"/>
                <a:gd name="connsiteY2" fmla="*/ 680495 h 1857375"/>
                <a:gd name="connsiteX3" fmla="*/ 2955417 w 9353550"/>
                <a:gd name="connsiteY3" fmla="*/ 789937 h 1857375"/>
                <a:gd name="connsiteX4" fmla="*/ 3367373 w 9353550"/>
                <a:gd name="connsiteY4" fmla="*/ 1145887 h 1857375"/>
                <a:gd name="connsiteX5" fmla="*/ 3495389 w 9353550"/>
                <a:gd name="connsiteY5" fmla="*/ 1257996 h 1857375"/>
                <a:gd name="connsiteX6" fmla="*/ 4514374 w 9353550"/>
                <a:gd name="connsiteY6" fmla="*/ 1799873 h 1857375"/>
                <a:gd name="connsiteX7" fmla="*/ 4801362 w 9353550"/>
                <a:gd name="connsiteY7" fmla="*/ 1855404 h 1857375"/>
                <a:gd name="connsiteX8" fmla="*/ 5572983 w 9353550"/>
                <a:gd name="connsiteY8" fmla="*/ 1713291 h 1857375"/>
                <a:gd name="connsiteX9" fmla="*/ 6179535 w 9353550"/>
                <a:gd name="connsiteY9" fmla="*/ 1297620 h 1857375"/>
                <a:gd name="connsiteX10" fmla="*/ 6432519 w 9353550"/>
                <a:gd name="connsiteY10" fmla="*/ 1067591 h 1857375"/>
                <a:gd name="connsiteX11" fmla="*/ 7218140 w 9353550"/>
                <a:gd name="connsiteY11" fmla="*/ 349406 h 1857375"/>
                <a:gd name="connsiteX12" fmla="*/ 7435596 w 9353550"/>
                <a:gd name="connsiteY12" fmla="*/ 194530 h 1857375"/>
                <a:gd name="connsiteX13" fmla="*/ 7825359 w 9353550"/>
                <a:gd name="connsiteY13" fmla="*/ 7840 h 1857375"/>
                <a:gd name="connsiteX14" fmla="*/ 8079391 w 9353550"/>
                <a:gd name="connsiteY14" fmla="*/ 37748 h 1857375"/>
                <a:gd name="connsiteX15" fmla="*/ 8560403 w 9353550"/>
                <a:gd name="connsiteY15" fmla="*/ 418843 h 1857375"/>
                <a:gd name="connsiteX16" fmla="*/ 9356122 w 9353550"/>
                <a:gd name="connsiteY16" fmla="*/ 6466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353550" h="1857375">
                  <a:moveTo>
                    <a:pt x="0" y="525333"/>
                  </a:moveTo>
                  <a:cubicBezTo>
                    <a:pt x="407289" y="840801"/>
                    <a:pt x="1061561" y="1057400"/>
                    <a:pt x="1553718" y="884806"/>
                  </a:cubicBezTo>
                  <a:cubicBezTo>
                    <a:pt x="1973961" y="737359"/>
                    <a:pt x="2367153" y="569719"/>
                    <a:pt x="2726817" y="680495"/>
                  </a:cubicBezTo>
                  <a:cubicBezTo>
                    <a:pt x="2804160" y="704308"/>
                    <a:pt x="2879122" y="740122"/>
                    <a:pt x="2955417" y="789937"/>
                  </a:cubicBezTo>
                  <a:cubicBezTo>
                    <a:pt x="3104198" y="887283"/>
                    <a:pt x="3224689" y="1015204"/>
                    <a:pt x="3367373" y="1145887"/>
                  </a:cubicBezTo>
                  <a:cubicBezTo>
                    <a:pt x="3408236" y="1183320"/>
                    <a:pt x="3451098" y="1220563"/>
                    <a:pt x="3495389" y="1257996"/>
                  </a:cubicBezTo>
                  <a:cubicBezTo>
                    <a:pt x="3784187" y="1502408"/>
                    <a:pt x="4156615" y="1695193"/>
                    <a:pt x="4514374" y="1799873"/>
                  </a:cubicBezTo>
                  <a:cubicBezTo>
                    <a:pt x="4610005" y="1827877"/>
                    <a:pt x="4705922" y="1845784"/>
                    <a:pt x="4801362" y="1855404"/>
                  </a:cubicBezTo>
                  <a:cubicBezTo>
                    <a:pt x="5050917" y="1880645"/>
                    <a:pt x="5299806" y="1845212"/>
                    <a:pt x="5572983" y="1713291"/>
                  </a:cubicBezTo>
                  <a:cubicBezTo>
                    <a:pt x="5788343" y="1609183"/>
                    <a:pt x="5988939" y="1461545"/>
                    <a:pt x="6179535" y="1297620"/>
                  </a:cubicBezTo>
                  <a:cubicBezTo>
                    <a:pt x="6265450" y="1223706"/>
                    <a:pt x="6349460" y="1146363"/>
                    <a:pt x="6432519" y="1067591"/>
                  </a:cubicBezTo>
                  <a:cubicBezTo>
                    <a:pt x="6689884" y="822894"/>
                    <a:pt x="6945821" y="559051"/>
                    <a:pt x="7218140" y="349406"/>
                  </a:cubicBezTo>
                  <a:cubicBezTo>
                    <a:pt x="7290625" y="293590"/>
                    <a:pt x="7363492" y="242917"/>
                    <a:pt x="7435596" y="194530"/>
                  </a:cubicBezTo>
                  <a:cubicBezTo>
                    <a:pt x="7559897" y="111281"/>
                    <a:pt x="7686484" y="35843"/>
                    <a:pt x="7825359" y="7840"/>
                  </a:cubicBezTo>
                  <a:cubicBezTo>
                    <a:pt x="7913465" y="-9972"/>
                    <a:pt x="7997952" y="3649"/>
                    <a:pt x="8079391" y="37748"/>
                  </a:cubicBezTo>
                  <a:cubicBezTo>
                    <a:pt x="8240268" y="105090"/>
                    <a:pt x="8410384" y="281874"/>
                    <a:pt x="8560403" y="418843"/>
                  </a:cubicBezTo>
                  <a:cubicBezTo>
                    <a:pt x="8811387" y="648015"/>
                    <a:pt x="9116187" y="864994"/>
                    <a:pt x="9356122" y="64668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9" name="Freeform: Shape 148">
              <a:extLst>
                <a:ext uri="{FF2B5EF4-FFF2-40B4-BE49-F238E27FC236}">
                  <a16:creationId xmlns:a16="http://schemas.microsoft.com/office/drawing/2014/main" id="{A6C31939-99AB-4A16-81DF-E94DBC1DC2F7}"/>
                </a:ext>
              </a:extLst>
            </p:cNvPr>
            <p:cNvSpPr/>
            <p:nvPr/>
          </p:nvSpPr>
          <p:spPr>
            <a:xfrm>
              <a:off x="2287583" y="7238332"/>
              <a:ext cx="9467850" cy="1990725"/>
            </a:xfrm>
            <a:custGeom>
              <a:avLst/>
              <a:gdLst>
                <a:gd name="connsiteX0" fmla="*/ 0 w 9467850"/>
                <a:gd name="connsiteY0" fmla="*/ 483871 h 1990725"/>
                <a:gd name="connsiteX1" fmla="*/ 1578197 w 9467850"/>
                <a:gd name="connsiteY1" fmla="*/ 836962 h 1990725"/>
                <a:gd name="connsiteX2" fmla="*/ 2773394 w 9467850"/>
                <a:gd name="connsiteY2" fmla="*/ 660750 h 1990725"/>
                <a:gd name="connsiteX3" fmla="*/ 3005519 w 9467850"/>
                <a:gd name="connsiteY3" fmla="*/ 807816 h 1990725"/>
                <a:gd name="connsiteX4" fmla="*/ 3408521 w 9467850"/>
                <a:gd name="connsiteY4" fmla="*/ 1258253 h 1990725"/>
                <a:gd name="connsiteX5" fmla="*/ 3531775 w 9467850"/>
                <a:gd name="connsiteY5" fmla="*/ 1392270 h 1990725"/>
                <a:gd name="connsiteX6" fmla="*/ 4561142 w 9467850"/>
                <a:gd name="connsiteY6" fmla="*/ 1957102 h 1990725"/>
                <a:gd name="connsiteX7" fmla="*/ 4861274 w 9467850"/>
                <a:gd name="connsiteY7" fmla="*/ 1993678 h 1990725"/>
                <a:gd name="connsiteX8" fmla="*/ 5647944 w 9467850"/>
                <a:gd name="connsiteY8" fmla="*/ 1809370 h 1990725"/>
                <a:gd name="connsiteX9" fmla="*/ 6264688 w 9467850"/>
                <a:gd name="connsiteY9" fmla="*/ 1388365 h 1990725"/>
                <a:gd name="connsiteX10" fmla="*/ 6523578 w 9467850"/>
                <a:gd name="connsiteY10" fmla="*/ 1157098 h 1990725"/>
                <a:gd name="connsiteX11" fmla="*/ 7311676 w 9467850"/>
                <a:gd name="connsiteY11" fmla="*/ 414433 h 1990725"/>
                <a:gd name="connsiteX12" fmla="*/ 7525226 w 9467850"/>
                <a:gd name="connsiteY12" fmla="*/ 240031 h 1990725"/>
                <a:gd name="connsiteX13" fmla="*/ 7914132 w 9467850"/>
                <a:gd name="connsiteY13" fmla="*/ 13336 h 1990725"/>
                <a:gd name="connsiteX14" fmla="*/ 8173784 w 9467850"/>
                <a:gd name="connsiteY14" fmla="*/ 33719 h 1990725"/>
                <a:gd name="connsiteX15" fmla="*/ 8655748 w 9467850"/>
                <a:gd name="connsiteY15" fmla="*/ 428435 h 1990725"/>
                <a:gd name="connsiteX16" fmla="*/ 9468041 w 9467850"/>
                <a:gd name="connsiteY16" fmla="*/ 707327 h 1990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467850" h="1990725">
                  <a:moveTo>
                    <a:pt x="0" y="483871"/>
                  </a:moveTo>
                  <a:cubicBezTo>
                    <a:pt x="410813" y="798100"/>
                    <a:pt x="1084421" y="1023843"/>
                    <a:pt x="1578197" y="836962"/>
                  </a:cubicBezTo>
                  <a:cubicBezTo>
                    <a:pt x="2005775" y="675133"/>
                    <a:pt x="2404872" y="502540"/>
                    <a:pt x="2773394" y="660750"/>
                  </a:cubicBezTo>
                  <a:cubicBezTo>
                    <a:pt x="2851880" y="694468"/>
                    <a:pt x="2928366" y="742379"/>
                    <a:pt x="3005519" y="807816"/>
                  </a:cubicBezTo>
                  <a:cubicBezTo>
                    <a:pt x="3154871" y="934213"/>
                    <a:pt x="3271266" y="1098995"/>
                    <a:pt x="3408521" y="1258253"/>
                  </a:cubicBezTo>
                  <a:cubicBezTo>
                    <a:pt x="3447669" y="1303687"/>
                    <a:pt x="3488817" y="1348550"/>
                    <a:pt x="3531775" y="1392270"/>
                  </a:cubicBezTo>
                  <a:cubicBezTo>
                    <a:pt x="3813143" y="1679163"/>
                    <a:pt x="4189190" y="1873854"/>
                    <a:pt x="4561142" y="1957102"/>
                  </a:cubicBezTo>
                  <a:cubicBezTo>
                    <a:pt x="4660964" y="1979486"/>
                    <a:pt x="4761357" y="1991107"/>
                    <a:pt x="4861274" y="1993678"/>
                  </a:cubicBezTo>
                  <a:cubicBezTo>
                    <a:pt x="5120355" y="2000346"/>
                    <a:pt x="5377815" y="1944434"/>
                    <a:pt x="5647944" y="1809370"/>
                  </a:cubicBezTo>
                  <a:cubicBezTo>
                    <a:pt x="5864924" y="1700785"/>
                    <a:pt x="6069807" y="1552861"/>
                    <a:pt x="6264688" y="1388365"/>
                  </a:cubicBezTo>
                  <a:cubicBezTo>
                    <a:pt x="6352604" y="1314165"/>
                    <a:pt x="6438614" y="1236536"/>
                    <a:pt x="6523578" y="1157098"/>
                  </a:cubicBezTo>
                  <a:cubicBezTo>
                    <a:pt x="6785991" y="911353"/>
                    <a:pt x="7043166" y="644653"/>
                    <a:pt x="7311676" y="414433"/>
                  </a:cubicBezTo>
                  <a:cubicBezTo>
                    <a:pt x="7382828" y="353473"/>
                    <a:pt x="7454265" y="295847"/>
                    <a:pt x="7525226" y="240031"/>
                  </a:cubicBezTo>
                  <a:cubicBezTo>
                    <a:pt x="7648099" y="143447"/>
                    <a:pt x="7773924" y="51721"/>
                    <a:pt x="7914132" y="13336"/>
                  </a:cubicBezTo>
                  <a:cubicBezTo>
                    <a:pt x="8004334" y="-11334"/>
                    <a:pt x="8090821" y="-190"/>
                    <a:pt x="8173784" y="33719"/>
                  </a:cubicBezTo>
                  <a:cubicBezTo>
                    <a:pt x="8342377" y="102680"/>
                    <a:pt x="8510588" y="286322"/>
                    <a:pt x="8655748" y="428435"/>
                  </a:cubicBezTo>
                  <a:cubicBezTo>
                    <a:pt x="8901589" y="669227"/>
                    <a:pt x="9206389" y="904971"/>
                    <a:pt x="9468041" y="707327"/>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50" name="Freeform: Shape 149">
              <a:extLst>
                <a:ext uri="{FF2B5EF4-FFF2-40B4-BE49-F238E27FC236}">
                  <a16:creationId xmlns:a16="http://schemas.microsoft.com/office/drawing/2014/main" id="{580FC490-B0E6-40AF-A966-29C8E04A167E}"/>
                </a:ext>
              </a:extLst>
            </p:cNvPr>
            <p:cNvSpPr/>
            <p:nvPr/>
          </p:nvSpPr>
          <p:spPr>
            <a:xfrm>
              <a:off x="2163187" y="7184649"/>
              <a:ext cx="9572625" cy="2133600"/>
            </a:xfrm>
            <a:custGeom>
              <a:avLst/>
              <a:gdLst>
                <a:gd name="connsiteX0" fmla="*/ 0 w 9572625"/>
                <a:gd name="connsiteY0" fmla="*/ 442685 h 2133600"/>
                <a:gd name="connsiteX1" fmla="*/ 1602581 w 9572625"/>
                <a:gd name="connsiteY1" fmla="*/ 789490 h 2133600"/>
                <a:gd name="connsiteX2" fmla="*/ 2819972 w 9572625"/>
                <a:gd name="connsiteY2" fmla="*/ 641472 h 2133600"/>
                <a:gd name="connsiteX3" fmla="*/ 3055715 w 9572625"/>
                <a:gd name="connsiteY3" fmla="*/ 826066 h 2133600"/>
                <a:gd name="connsiteX4" fmla="*/ 3449765 w 9572625"/>
                <a:gd name="connsiteY4" fmla="*/ 1371087 h 2133600"/>
                <a:gd name="connsiteX5" fmla="*/ 3568256 w 9572625"/>
                <a:gd name="connsiteY5" fmla="*/ 1527106 h 2133600"/>
                <a:gd name="connsiteX6" fmla="*/ 4607909 w 9572625"/>
                <a:gd name="connsiteY6" fmla="*/ 2114894 h 2133600"/>
                <a:gd name="connsiteX7" fmla="*/ 4921092 w 9572625"/>
                <a:gd name="connsiteY7" fmla="*/ 2132515 h 2133600"/>
                <a:gd name="connsiteX8" fmla="*/ 5722811 w 9572625"/>
                <a:gd name="connsiteY8" fmla="*/ 1906010 h 2133600"/>
                <a:gd name="connsiteX9" fmla="*/ 6349746 w 9572625"/>
                <a:gd name="connsiteY9" fmla="*/ 1479672 h 2133600"/>
                <a:gd name="connsiteX10" fmla="*/ 6614541 w 9572625"/>
                <a:gd name="connsiteY10" fmla="*/ 1247262 h 2133600"/>
                <a:gd name="connsiteX11" fmla="*/ 7405116 w 9572625"/>
                <a:gd name="connsiteY11" fmla="*/ 480213 h 2133600"/>
                <a:gd name="connsiteX12" fmla="*/ 7614762 w 9572625"/>
                <a:gd name="connsiteY12" fmla="*/ 286284 h 2133600"/>
                <a:gd name="connsiteX13" fmla="*/ 8002810 w 9572625"/>
                <a:gd name="connsiteY13" fmla="*/ 19679 h 2133600"/>
                <a:gd name="connsiteX14" fmla="*/ 8268081 w 9572625"/>
                <a:gd name="connsiteY14" fmla="*/ 30538 h 2133600"/>
                <a:gd name="connsiteX15" fmla="*/ 8750903 w 9572625"/>
                <a:gd name="connsiteY15" fmla="*/ 438970 h 2133600"/>
                <a:gd name="connsiteX16" fmla="*/ 9579769 w 9572625"/>
                <a:gd name="connsiteY16" fmla="*/ 768821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572625" h="2133600">
                  <a:moveTo>
                    <a:pt x="0" y="442685"/>
                  </a:moveTo>
                  <a:cubicBezTo>
                    <a:pt x="414338" y="755676"/>
                    <a:pt x="1106805" y="989515"/>
                    <a:pt x="1602581" y="789490"/>
                  </a:cubicBezTo>
                  <a:cubicBezTo>
                    <a:pt x="2037017" y="612325"/>
                    <a:pt x="2443067" y="435541"/>
                    <a:pt x="2819972" y="641472"/>
                  </a:cubicBezTo>
                  <a:cubicBezTo>
                    <a:pt x="2899696" y="685001"/>
                    <a:pt x="2977801" y="745294"/>
                    <a:pt x="3055715" y="826066"/>
                  </a:cubicBezTo>
                  <a:cubicBezTo>
                    <a:pt x="3206020" y="981800"/>
                    <a:pt x="3318510" y="1182872"/>
                    <a:pt x="3449765" y="1371087"/>
                  </a:cubicBezTo>
                  <a:cubicBezTo>
                    <a:pt x="3487388" y="1424522"/>
                    <a:pt x="3526536" y="1477005"/>
                    <a:pt x="3568256" y="1527106"/>
                  </a:cubicBezTo>
                  <a:cubicBezTo>
                    <a:pt x="3842004" y="1856576"/>
                    <a:pt x="4221766" y="2052505"/>
                    <a:pt x="4607909" y="2114894"/>
                  </a:cubicBezTo>
                  <a:cubicBezTo>
                    <a:pt x="4712018" y="2131372"/>
                    <a:pt x="4816793" y="2137087"/>
                    <a:pt x="4921092" y="2132515"/>
                  </a:cubicBezTo>
                  <a:cubicBezTo>
                    <a:pt x="5189887" y="2120704"/>
                    <a:pt x="5455539" y="2043837"/>
                    <a:pt x="5722811" y="1906010"/>
                  </a:cubicBezTo>
                  <a:cubicBezTo>
                    <a:pt x="5941314" y="1792568"/>
                    <a:pt x="6150578" y="1644644"/>
                    <a:pt x="6349746" y="1479672"/>
                  </a:cubicBezTo>
                  <a:cubicBezTo>
                    <a:pt x="6439567" y="1405281"/>
                    <a:pt x="6527673" y="1327367"/>
                    <a:pt x="6614541" y="1247262"/>
                  </a:cubicBezTo>
                  <a:cubicBezTo>
                    <a:pt x="6881908" y="1000469"/>
                    <a:pt x="7140893" y="731292"/>
                    <a:pt x="7405116" y="480213"/>
                  </a:cubicBezTo>
                  <a:cubicBezTo>
                    <a:pt x="7475029" y="414110"/>
                    <a:pt x="7544848" y="349435"/>
                    <a:pt x="7614762" y="286284"/>
                  </a:cubicBezTo>
                  <a:cubicBezTo>
                    <a:pt x="7735919" y="176080"/>
                    <a:pt x="7861269" y="68257"/>
                    <a:pt x="8002810" y="19679"/>
                  </a:cubicBezTo>
                  <a:cubicBezTo>
                    <a:pt x="8095012" y="-11944"/>
                    <a:pt x="8183594" y="-3371"/>
                    <a:pt x="8268081" y="30538"/>
                  </a:cubicBezTo>
                  <a:cubicBezTo>
                    <a:pt x="8444579" y="100833"/>
                    <a:pt x="8610695" y="291618"/>
                    <a:pt x="8750903" y="438970"/>
                  </a:cubicBezTo>
                  <a:cubicBezTo>
                    <a:pt x="8991409" y="691573"/>
                    <a:pt x="9296495" y="945795"/>
                    <a:pt x="9579769" y="76882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51" name="Freeform: Shape 150">
              <a:extLst>
                <a:ext uri="{FF2B5EF4-FFF2-40B4-BE49-F238E27FC236}">
                  <a16:creationId xmlns:a16="http://schemas.microsoft.com/office/drawing/2014/main" id="{02084E82-DAF3-41E3-80D4-122667059D59}"/>
                </a:ext>
              </a:extLst>
            </p:cNvPr>
            <p:cNvSpPr/>
            <p:nvPr/>
          </p:nvSpPr>
          <p:spPr>
            <a:xfrm>
              <a:off x="2038885" y="7129979"/>
              <a:ext cx="9686925" cy="2276475"/>
            </a:xfrm>
            <a:custGeom>
              <a:avLst/>
              <a:gdLst>
                <a:gd name="connsiteX0" fmla="*/ 0 w 9686925"/>
                <a:gd name="connsiteY0" fmla="*/ 402582 h 2276475"/>
                <a:gd name="connsiteX1" fmla="*/ 1627061 w 9686925"/>
                <a:gd name="connsiteY1" fmla="*/ 743005 h 2276475"/>
                <a:gd name="connsiteX2" fmla="*/ 3106008 w 9686925"/>
                <a:gd name="connsiteY2" fmla="*/ 845208 h 2276475"/>
                <a:gd name="connsiteX3" fmla="*/ 3604832 w 9686925"/>
                <a:gd name="connsiteY3" fmla="*/ 1662739 h 2276475"/>
                <a:gd name="connsiteX4" fmla="*/ 4981099 w 9686925"/>
                <a:gd name="connsiteY4" fmla="*/ 2272053 h 2276475"/>
                <a:gd name="connsiteX5" fmla="*/ 6434899 w 9686925"/>
                <a:gd name="connsiteY5" fmla="*/ 1571680 h 2276475"/>
                <a:gd name="connsiteX6" fmla="*/ 7704296 w 9686925"/>
                <a:gd name="connsiteY6" fmla="*/ 333049 h 2276475"/>
                <a:gd name="connsiteX7" fmla="*/ 8091583 w 9686925"/>
                <a:gd name="connsiteY7" fmla="*/ 26535 h 2276475"/>
                <a:gd name="connsiteX8" fmla="*/ 8846249 w 9686925"/>
                <a:gd name="connsiteY8" fmla="*/ 449921 h 2276475"/>
                <a:gd name="connsiteX9" fmla="*/ 9691688 w 9686925"/>
                <a:gd name="connsiteY9" fmla="*/ 830826 h 2276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86925" h="2276475">
                  <a:moveTo>
                    <a:pt x="0" y="402582"/>
                  </a:moveTo>
                  <a:cubicBezTo>
                    <a:pt x="417957" y="714335"/>
                    <a:pt x="1129856" y="957984"/>
                    <a:pt x="1627061" y="743005"/>
                  </a:cubicBezTo>
                  <a:cubicBezTo>
                    <a:pt x="2162080" y="511738"/>
                    <a:pt x="2654332" y="293139"/>
                    <a:pt x="3106008" y="845208"/>
                  </a:cubicBezTo>
                  <a:cubicBezTo>
                    <a:pt x="3300698" y="1083238"/>
                    <a:pt x="3422714" y="1408041"/>
                    <a:pt x="3604832" y="1662739"/>
                  </a:cubicBezTo>
                  <a:cubicBezTo>
                    <a:pt x="3942588" y="2135084"/>
                    <a:pt x="4470273" y="2327394"/>
                    <a:pt x="4981099" y="2272053"/>
                  </a:cubicBezTo>
                  <a:cubicBezTo>
                    <a:pt x="5491924" y="2216713"/>
                    <a:pt x="5987606" y="1935630"/>
                    <a:pt x="6434899" y="1571680"/>
                  </a:cubicBezTo>
                  <a:cubicBezTo>
                    <a:pt x="6882289" y="1207730"/>
                    <a:pt x="7289007" y="760722"/>
                    <a:pt x="7704296" y="333049"/>
                  </a:cubicBezTo>
                  <a:cubicBezTo>
                    <a:pt x="7824026" y="209700"/>
                    <a:pt x="7948422" y="85209"/>
                    <a:pt x="8091583" y="26535"/>
                  </a:cubicBezTo>
                  <a:cubicBezTo>
                    <a:pt x="8387239" y="-94719"/>
                    <a:pt x="8647367" y="226274"/>
                    <a:pt x="8846249" y="449921"/>
                  </a:cubicBezTo>
                  <a:cubicBezTo>
                    <a:pt x="9081326" y="714335"/>
                    <a:pt x="9386697" y="987131"/>
                    <a:pt x="9691688" y="830826"/>
                  </a:cubicBezTo>
                </a:path>
              </a:pathLst>
            </a:custGeom>
            <a:noFill/>
            <a:ln w="6350" cap="rnd">
              <a:solidFill>
                <a:srgbClr val="EDF0F7"/>
              </a:solidFill>
              <a:prstDash val="solid"/>
              <a:round/>
            </a:ln>
          </p:spPr>
          <p:txBody>
            <a:bodyPr rtlCol="0" anchor="ctr"/>
            <a:lstStyle/>
            <a:p>
              <a:endParaRPr lang="en-US">
                <a:solidFill>
                  <a:prstClr val="black"/>
                </a:solidFill>
              </a:endParaRPr>
            </a:p>
          </p:txBody>
        </p:sp>
      </p:grpSp>
      <p:sp>
        <p:nvSpPr>
          <p:cNvPr id="59" name="Espace réservé du numéro de diapositive 3"/>
          <p:cNvSpPr txBox="1">
            <a:spLocks/>
          </p:cNvSpPr>
          <p:nvPr/>
        </p:nvSpPr>
        <p:spPr>
          <a:xfrm>
            <a:off x="8598770" y="6539942"/>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F4668DC-857F-487D-BFFA-8C0CA5037977}" type="slidenum">
              <a:rPr lang="fr-BE" smtClean="0"/>
              <a:pPr/>
              <a:t>24</a:t>
            </a:fld>
            <a:endParaRPr lang="fr-BE"/>
          </a:p>
        </p:txBody>
      </p:sp>
      <p:sp>
        <p:nvSpPr>
          <p:cNvPr id="63" name="ZoneTexte 62">
            <a:extLst>
              <a:ext uri="{FF2B5EF4-FFF2-40B4-BE49-F238E27FC236}">
                <a16:creationId xmlns:a16="http://schemas.microsoft.com/office/drawing/2014/main" id="{A0EADA7D-B569-49A8-8D51-3B19F1C101CA}"/>
              </a:ext>
            </a:extLst>
          </p:cNvPr>
          <p:cNvSpPr txBox="1"/>
          <p:nvPr/>
        </p:nvSpPr>
        <p:spPr>
          <a:xfrm>
            <a:off x="115410" y="158135"/>
            <a:ext cx="3589338" cy="461665"/>
          </a:xfrm>
          <a:prstGeom prst="rect">
            <a:avLst/>
          </a:prstGeom>
          <a:noFill/>
        </p:spPr>
        <p:txBody>
          <a:bodyPr wrap="square" rtlCol="0">
            <a:spAutoFit/>
          </a:bodyPr>
          <a:lstStyle/>
          <a:p>
            <a:r>
              <a:rPr lang="en-CA" sz="2400" b="1" dirty="0">
                <a:solidFill>
                  <a:srgbClr val="FF0000"/>
                </a:solidFill>
              </a:rPr>
              <a:t>5 : La culture </a:t>
            </a:r>
            <a:r>
              <a:rPr lang="en-CA" sz="2400" b="1" dirty="0" err="1">
                <a:solidFill>
                  <a:srgbClr val="FF0000"/>
                </a:solidFill>
              </a:rPr>
              <a:t>d’entreprise</a:t>
            </a:r>
            <a:endParaRPr lang="en-CA" sz="2400" b="1" dirty="0">
              <a:solidFill>
                <a:srgbClr val="FF0000"/>
              </a:solidFill>
            </a:endParaRPr>
          </a:p>
        </p:txBody>
      </p:sp>
      <p:sp>
        <p:nvSpPr>
          <p:cNvPr id="4" name="ZoneTexte 3">
            <a:extLst>
              <a:ext uri="{FF2B5EF4-FFF2-40B4-BE49-F238E27FC236}">
                <a16:creationId xmlns:a16="http://schemas.microsoft.com/office/drawing/2014/main" id="{1D9D1C08-F22A-46AA-9DD3-A26EFBB394EE}"/>
              </a:ext>
            </a:extLst>
          </p:cNvPr>
          <p:cNvSpPr txBox="1"/>
          <p:nvPr/>
        </p:nvSpPr>
        <p:spPr>
          <a:xfrm>
            <a:off x="1193163" y="1132938"/>
            <a:ext cx="9176657" cy="5755422"/>
          </a:xfrm>
          <a:prstGeom prst="rect">
            <a:avLst/>
          </a:prstGeom>
          <a:noFill/>
        </p:spPr>
        <p:txBody>
          <a:bodyPr wrap="square" rtlCol="0">
            <a:spAutoFit/>
          </a:bodyPr>
          <a:lstStyle/>
          <a:p>
            <a:pPr algn="ctr"/>
            <a:r>
              <a:rPr lang="fr-FR" sz="2800" b="1" dirty="0">
                <a:solidFill>
                  <a:srgbClr val="FF0000"/>
                </a:solidFill>
              </a:rPr>
              <a:t>Diagnostiquez votre culture d’entreprise</a:t>
            </a:r>
          </a:p>
          <a:p>
            <a:pPr algn="ctr"/>
            <a:endParaRPr lang="fr-FR" sz="2800" b="1" dirty="0">
              <a:solidFill>
                <a:srgbClr val="FF0000"/>
              </a:solidFill>
            </a:endParaRPr>
          </a:p>
          <a:p>
            <a:pPr algn="ctr"/>
            <a:endParaRPr lang="fr-FR" sz="2800" b="1" dirty="0">
              <a:solidFill>
                <a:srgbClr val="FF0000"/>
              </a:solidFill>
            </a:endParaRPr>
          </a:p>
          <a:p>
            <a:pPr fontAlgn="base"/>
            <a:r>
              <a:rPr lang="fr-FR" sz="2000" dirty="0"/>
              <a:t>3.</a:t>
            </a:r>
            <a:r>
              <a:rPr lang="fr-FR" sz="2000" b="1" dirty="0"/>
              <a:t>Comment qualifier le fonctionnement de votre organisation?</a:t>
            </a:r>
            <a:endParaRPr lang="fr-FR" sz="2000" dirty="0"/>
          </a:p>
          <a:p>
            <a:pPr fontAlgn="base"/>
            <a:r>
              <a:rPr lang="fr-FR" sz="2000" dirty="0"/>
              <a:t>Flexible et agile</a:t>
            </a:r>
          </a:p>
          <a:p>
            <a:pPr fontAlgn="base"/>
            <a:r>
              <a:rPr lang="fr-FR" sz="2000" dirty="0"/>
              <a:t>Méthodes habiles de gestion de l’information et de la communication</a:t>
            </a:r>
          </a:p>
          <a:p>
            <a:pPr fontAlgn="base"/>
            <a:r>
              <a:rPr lang="fr-FR" sz="2000" dirty="0"/>
              <a:t>Orientée résultat</a:t>
            </a:r>
          </a:p>
          <a:p>
            <a:pPr fontAlgn="base"/>
            <a:r>
              <a:rPr lang="fr-FR" sz="2000" dirty="0"/>
              <a:t>Cohésion sociale et démarche participative</a:t>
            </a:r>
          </a:p>
          <a:p>
            <a:r>
              <a:rPr lang="fr-FR" sz="2000" dirty="0"/>
              <a:t> </a:t>
            </a:r>
          </a:p>
          <a:p>
            <a:pPr fontAlgn="base"/>
            <a:r>
              <a:rPr lang="fr-FR" sz="2000" dirty="0"/>
              <a:t>4.</a:t>
            </a:r>
            <a:r>
              <a:rPr lang="fr-FR" sz="2000" b="1" dirty="0"/>
              <a:t>Quel est le mode de fonctionnement des membres de votre organisation?</a:t>
            </a:r>
            <a:endParaRPr lang="fr-FR" sz="2000" dirty="0"/>
          </a:p>
          <a:p>
            <a:pPr fontAlgn="base"/>
            <a:r>
              <a:rPr lang="fr-FR" sz="2000" dirty="0"/>
              <a:t>Ils respectent les règles qui ont été clairement communiquées. Pas de transgression des règles possible</a:t>
            </a:r>
          </a:p>
          <a:p>
            <a:pPr fontAlgn="base"/>
            <a:r>
              <a:rPr lang="fr-FR" sz="2000" dirty="0"/>
              <a:t>Ils recherchent le résultat, il n’y a pas de place pour les excuses et la sous-performance</a:t>
            </a:r>
          </a:p>
          <a:p>
            <a:pPr fontAlgn="base"/>
            <a:r>
              <a:rPr lang="fr-FR" sz="2000" dirty="0"/>
              <a:t>Ils ont une autonomie importante dans leurs tâches quotidiennes</a:t>
            </a:r>
          </a:p>
          <a:p>
            <a:pPr fontAlgn="base"/>
            <a:r>
              <a:rPr lang="fr-FR" sz="2000" dirty="0"/>
              <a:t>Ils sont libres d’adopter leurs méthodes de travail à condition d’en assumer les réussites comme les échecs</a:t>
            </a:r>
          </a:p>
          <a:p>
            <a:endParaRPr lang="fr-FR" sz="2400" b="1" dirty="0">
              <a:solidFill>
                <a:srgbClr val="FF0000"/>
              </a:solidFill>
            </a:endParaRPr>
          </a:p>
        </p:txBody>
      </p:sp>
    </p:spTree>
    <p:extLst>
      <p:ext uri="{BB962C8B-B14F-4D97-AF65-F5344CB8AC3E}">
        <p14:creationId xmlns:p14="http://schemas.microsoft.com/office/powerpoint/2010/main" val="318492056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wipe(left)">
                                      <p:cBhvr>
                                        <p:cTn id="7" dur="2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7" name="Group 116">
            <a:extLst>
              <a:ext uri="{FF2B5EF4-FFF2-40B4-BE49-F238E27FC236}">
                <a16:creationId xmlns:a16="http://schemas.microsoft.com/office/drawing/2014/main" id="{5E7B2E5C-A63E-4509-BD4C-F4F01ADA4AF2}"/>
              </a:ext>
            </a:extLst>
          </p:cNvPr>
          <p:cNvGrpSpPr/>
          <p:nvPr/>
        </p:nvGrpSpPr>
        <p:grpSpPr>
          <a:xfrm flipH="1">
            <a:off x="-111786" y="-1698086"/>
            <a:ext cx="15796527" cy="5135247"/>
            <a:chOff x="2038885" y="6212183"/>
            <a:chExt cx="9825895" cy="3194271"/>
          </a:xfrm>
        </p:grpSpPr>
        <p:sp>
          <p:nvSpPr>
            <p:cNvPr id="118" name="Freeform: Shape 117">
              <a:extLst>
                <a:ext uri="{FF2B5EF4-FFF2-40B4-BE49-F238E27FC236}">
                  <a16:creationId xmlns:a16="http://schemas.microsoft.com/office/drawing/2014/main" id="{C70B0D85-11C2-43DE-926F-44FD80FBF9A7}"/>
                </a:ext>
              </a:extLst>
            </p:cNvPr>
            <p:cNvSpPr/>
            <p:nvPr/>
          </p:nvSpPr>
          <p:spPr>
            <a:xfrm>
              <a:off x="3103685" y="6212183"/>
              <a:ext cx="8334375" cy="1952625"/>
            </a:xfrm>
            <a:custGeom>
              <a:avLst/>
              <a:gdLst>
                <a:gd name="connsiteX0" fmla="*/ 0 w 8334375"/>
                <a:gd name="connsiteY0" fmla="*/ 368639 h 1952625"/>
                <a:gd name="connsiteX1" fmla="*/ 636365 w 8334375"/>
                <a:gd name="connsiteY1" fmla="*/ 918708 h 1952625"/>
                <a:gd name="connsiteX2" fmla="*/ 1695926 w 8334375"/>
                <a:gd name="connsiteY2" fmla="*/ 759260 h 1952625"/>
                <a:gd name="connsiteX3" fmla="*/ 2689955 w 8334375"/>
                <a:gd name="connsiteY3" fmla="*/ 4213 h 1952625"/>
                <a:gd name="connsiteX4" fmla="*/ 3658934 w 8334375"/>
                <a:gd name="connsiteY4" fmla="*/ 456079 h 1952625"/>
                <a:gd name="connsiteX5" fmla="*/ 3933825 w 8334375"/>
                <a:gd name="connsiteY5" fmla="*/ 1086824 h 1952625"/>
                <a:gd name="connsiteX6" fmla="*/ 5008817 w 8334375"/>
                <a:gd name="connsiteY6" fmla="*/ 1438106 h 1952625"/>
                <a:gd name="connsiteX7" fmla="*/ 5703094 w 8334375"/>
                <a:gd name="connsiteY7" fmla="*/ 1248749 h 1952625"/>
                <a:gd name="connsiteX8" fmla="*/ 6431661 w 8334375"/>
                <a:gd name="connsiteY8" fmla="*/ 1887591 h 1952625"/>
                <a:gd name="connsiteX9" fmla="*/ 6937534 w 8334375"/>
                <a:gd name="connsiteY9" fmla="*/ 1753860 h 1952625"/>
                <a:gd name="connsiteX10" fmla="*/ 7845362 w 8334375"/>
                <a:gd name="connsiteY10" fmla="*/ 1907117 h 1952625"/>
                <a:gd name="connsiteX11" fmla="*/ 8102060 w 8334375"/>
                <a:gd name="connsiteY11" fmla="*/ 1817392 h 1952625"/>
                <a:gd name="connsiteX12" fmla="*/ 8336947 w 8334375"/>
                <a:gd name="connsiteY12" fmla="*/ 1957505 h 195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334375" h="1952625">
                  <a:moveTo>
                    <a:pt x="0" y="368639"/>
                  </a:moveTo>
                  <a:cubicBezTo>
                    <a:pt x="180689" y="591429"/>
                    <a:pt x="386810" y="797264"/>
                    <a:pt x="636365" y="918708"/>
                  </a:cubicBezTo>
                  <a:cubicBezTo>
                    <a:pt x="974312" y="1083205"/>
                    <a:pt x="1424273" y="1068060"/>
                    <a:pt x="1695926" y="759260"/>
                  </a:cubicBezTo>
                  <a:cubicBezTo>
                    <a:pt x="2008727" y="403691"/>
                    <a:pt x="2187988" y="50123"/>
                    <a:pt x="2689955" y="4213"/>
                  </a:cubicBezTo>
                  <a:cubicBezTo>
                    <a:pt x="3043904" y="-28172"/>
                    <a:pt x="3464433" y="126514"/>
                    <a:pt x="3658934" y="456079"/>
                  </a:cubicBezTo>
                  <a:cubicBezTo>
                    <a:pt x="3774377" y="651627"/>
                    <a:pt x="3838004" y="878608"/>
                    <a:pt x="3933825" y="1086824"/>
                  </a:cubicBezTo>
                  <a:cubicBezTo>
                    <a:pt x="4163663" y="1586125"/>
                    <a:pt x="4552665" y="1704806"/>
                    <a:pt x="5008817" y="1438106"/>
                  </a:cubicBezTo>
                  <a:cubicBezTo>
                    <a:pt x="5226653" y="1310757"/>
                    <a:pt x="5473256" y="1163501"/>
                    <a:pt x="5703094" y="1248749"/>
                  </a:cubicBezTo>
                  <a:cubicBezTo>
                    <a:pt x="6004465" y="1360477"/>
                    <a:pt x="6118194" y="1822059"/>
                    <a:pt x="6431661" y="1887591"/>
                  </a:cubicBezTo>
                  <a:cubicBezTo>
                    <a:pt x="6602921" y="1923405"/>
                    <a:pt x="6773323" y="1825202"/>
                    <a:pt x="6937534" y="1753860"/>
                  </a:cubicBezTo>
                  <a:cubicBezTo>
                    <a:pt x="7328440" y="1583839"/>
                    <a:pt x="7490746" y="1953980"/>
                    <a:pt x="7845362" y="1907117"/>
                  </a:cubicBezTo>
                  <a:cubicBezTo>
                    <a:pt x="7934325" y="1895402"/>
                    <a:pt x="8015002" y="1841966"/>
                    <a:pt x="8102060" y="1817392"/>
                  </a:cubicBezTo>
                  <a:cubicBezTo>
                    <a:pt x="8191976" y="1792055"/>
                    <a:pt x="8368189" y="1817487"/>
                    <a:pt x="8336947" y="195750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19" name="Freeform: Shape 118">
              <a:extLst>
                <a:ext uri="{FF2B5EF4-FFF2-40B4-BE49-F238E27FC236}">
                  <a16:creationId xmlns:a16="http://schemas.microsoft.com/office/drawing/2014/main" id="{B8F60224-2EAB-46C6-BDD0-E01F7292B788}"/>
                </a:ext>
              </a:extLst>
            </p:cNvPr>
            <p:cNvSpPr/>
            <p:nvPr/>
          </p:nvSpPr>
          <p:spPr>
            <a:xfrm>
              <a:off x="3120068" y="6275367"/>
              <a:ext cx="8334375" cy="1876425"/>
            </a:xfrm>
            <a:custGeom>
              <a:avLst/>
              <a:gdLst>
                <a:gd name="connsiteX0" fmla="*/ 0 w 8334375"/>
                <a:gd name="connsiteY0" fmla="*/ 419374 h 1876425"/>
                <a:gd name="connsiteX1" fmla="*/ 640747 w 8334375"/>
                <a:gd name="connsiteY1" fmla="*/ 944297 h 1876425"/>
                <a:gd name="connsiteX2" fmla="*/ 1224820 w 8334375"/>
                <a:gd name="connsiteY2" fmla="*/ 1014877 h 1876425"/>
                <a:gd name="connsiteX3" fmla="*/ 1688211 w 8334375"/>
                <a:gd name="connsiteY3" fmla="*/ 759893 h 1876425"/>
                <a:gd name="connsiteX4" fmla="*/ 2359914 w 8334375"/>
                <a:gd name="connsiteY4" fmla="*/ 101239 h 1876425"/>
                <a:gd name="connsiteX5" fmla="*/ 2675192 w 8334375"/>
                <a:gd name="connsiteY5" fmla="*/ 7989 h 1876425"/>
                <a:gd name="connsiteX6" fmla="*/ 3644646 w 8334375"/>
                <a:gd name="connsiteY6" fmla="*/ 411659 h 1876425"/>
                <a:gd name="connsiteX7" fmla="*/ 3938111 w 8334375"/>
                <a:gd name="connsiteY7" fmla="*/ 1030688 h 1876425"/>
                <a:gd name="connsiteX8" fmla="*/ 4109180 w 8334375"/>
                <a:gd name="connsiteY8" fmla="*/ 1302723 h 1876425"/>
                <a:gd name="connsiteX9" fmla="*/ 4998339 w 8334375"/>
                <a:gd name="connsiteY9" fmla="*/ 1433977 h 1876425"/>
                <a:gd name="connsiteX10" fmla="*/ 5357813 w 8334375"/>
                <a:gd name="connsiteY10" fmla="*/ 1255860 h 1876425"/>
                <a:gd name="connsiteX11" fmla="*/ 5840921 w 8334375"/>
                <a:gd name="connsiteY11" fmla="*/ 1218141 h 1876425"/>
                <a:gd name="connsiteX12" fmla="*/ 6536055 w 8334375"/>
                <a:gd name="connsiteY12" fmla="*/ 1815263 h 1876425"/>
                <a:gd name="connsiteX13" fmla="*/ 7013734 w 8334375"/>
                <a:gd name="connsiteY13" fmla="*/ 1702201 h 1876425"/>
                <a:gd name="connsiteX14" fmla="*/ 7873461 w 8334375"/>
                <a:gd name="connsiteY14" fmla="*/ 1844028 h 1876425"/>
                <a:gd name="connsiteX15" fmla="*/ 8115777 w 8334375"/>
                <a:gd name="connsiteY15" fmla="*/ 1757827 h 1876425"/>
                <a:gd name="connsiteX16" fmla="*/ 8338567 w 8334375"/>
                <a:gd name="connsiteY16" fmla="*/ 1876985 h 1876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876425">
                  <a:moveTo>
                    <a:pt x="0" y="419374"/>
                  </a:moveTo>
                  <a:cubicBezTo>
                    <a:pt x="179642" y="641116"/>
                    <a:pt x="390144" y="835331"/>
                    <a:pt x="640747" y="944297"/>
                  </a:cubicBezTo>
                  <a:cubicBezTo>
                    <a:pt x="820388" y="1022783"/>
                    <a:pt x="1029081" y="1051072"/>
                    <a:pt x="1224820" y="1014877"/>
                  </a:cubicBezTo>
                  <a:cubicBezTo>
                    <a:pt x="1397603" y="982778"/>
                    <a:pt x="1560862" y="901053"/>
                    <a:pt x="1688211" y="759893"/>
                  </a:cubicBezTo>
                  <a:cubicBezTo>
                    <a:pt x="1922145" y="500336"/>
                    <a:pt x="2086261" y="239637"/>
                    <a:pt x="2359914" y="101239"/>
                  </a:cubicBezTo>
                  <a:cubicBezTo>
                    <a:pt x="2450687" y="55233"/>
                    <a:pt x="2553843" y="23039"/>
                    <a:pt x="2675192" y="7989"/>
                  </a:cubicBezTo>
                  <a:cubicBezTo>
                    <a:pt x="3025712" y="-35445"/>
                    <a:pt x="3439287" y="98096"/>
                    <a:pt x="3644646" y="411659"/>
                  </a:cubicBezTo>
                  <a:cubicBezTo>
                    <a:pt x="3767519" y="599397"/>
                    <a:pt x="3839242" y="822758"/>
                    <a:pt x="3938111" y="1030688"/>
                  </a:cubicBezTo>
                  <a:cubicBezTo>
                    <a:pt x="3988784" y="1137559"/>
                    <a:pt x="4045934" y="1228428"/>
                    <a:pt x="4109180" y="1302723"/>
                  </a:cubicBezTo>
                  <a:cubicBezTo>
                    <a:pt x="4335304" y="1567422"/>
                    <a:pt x="4634103" y="1599426"/>
                    <a:pt x="4998339" y="1433977"/>
                  </a:cubicBezTo>
                  <a:cubicBezTo>
                    <a:pt x="5113687" y="1381590"/>
                    <a:pt x="5235893" y="1309295"/>
                    <a:pt x="5357813" y="1255860"/>
                  </a:cubicBezTo>
                  <a:cubicBezTo>
                    <a:pt x="5516213" y="1186708"/>
                    <a:pt x="5683473" y="1160610"/>
                    <a:pt x="5840921" y="1218141"/>
                  </a:cubicBezTo>
                  <a:cubicBezTo>
                    <a:pt x="6125337" y="1323392"/>
                    <a:pt x="6239828" y="1749540"/>
                    <a:pt x="6536055" y="1815263"/>
                  </a:cubicBezTo>
                  <a:cubicBezTo>
                    <a:pt x="6697695" y="1850982"/>
                    <a:pt x="6858667" y="1765161"/>
                    <a:pt x="7013734" y="1702201"/>
                  </a:cubicBezTo>
                  <a:cubicBezTo>
                    <a:pt x="7381018" y="1553135"/>
                    <a:pt x="7539800" y="1890701"/>
                    <a:pt x="7873461" y="1844028"/>
                  </a:cubicBezTo>
                  <a:cubicBezTo>
                    <a:pt x="7957376" y="1832217"/>
                    <a:pt x="8033671" y="1782211"/>
                    <a:pt x="8115777" y="1757827"/>
                  </a:cubicBezTo>
                  <a:cubicBezTo>
                    <a:pt x="8200549" y="1732681"/>
                    <a:pt x="8363903" y="1753065"/>
                    <a:pt x="8338567" y="187698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0" name="Freeform: Shape 119">
              <a:extLst>
                <a:ext uri="{FF2B5EF4-FFF2-40B4-BE49-F238E27FC236}">
                  <a16:creationId xmlns:a16="http://schemas.microsoft.com/office/drawing/2014/main" id="{D6B1E611-4005-4E9B-B647-FD5DF6DCBDD5}"/>
                </a:ext>
              </a:extLst>
            </p:cNvPr>
            <p:cNvSpPr/>
            <p:nvPr/>
          </p:nvSpPr>
          <p:spPr>
            <a:xfrm>
              <a:off x="3136356" y="6336895"/>
              <a:ext cx="8334375" cy="1790700"/>
            </a:xfrm>
            <a:custGeom>
              <a:avLst/>
              <a:gdLst>
                <a:gd name="connsiteX0" fmla="*/ 0 w 8334375"/>
                <a:gd name="connsiteY0" fmla="*/ 471861 h 1790700"/>
                <a:gd name="connsiteX1" fmla="*/ 645128 w 8334375"/>
                <a:gd name="connsiteY1" fmla="*/ 971542 h 1790700"/>
                <a:gd name="connsiteX2" fmla="*/ 1223010 w 8334375"/>
                <a:gd name="connsiteY2" fmla="*/ 1019644 h 1790700"/>
                <a:gd name="connsiteX3" fmla="*/ 1680401 w 8334375"/>
                <a:gd name="connsiteY3" fmla="*/ 762088 h 1790700"/>
                <a:gd name="connsiteX4" fmla="*/ 2350961 w 8334375"/>
                <a:gd name="connsiteY4" fmla="*/ 113435 h 1790700"/>
                <a:gd name="connsiteX5" fmla="*/ 2660333 w 8334375"/>
                <a:gd name="connsiteY5" fmla="*/ 13327 h 1790700"/>
                <a:gd name="connsiteX6" fmla="*/ 3630168 w 8334375"/>
                <a:gd name="connsiteY6" fmla="*/ 368800 h 1790700"/>
                <a:gd name="connsiteX7" fmla="*/ 3942207 w 8334375"/>
                <a:gd name="connsiteY7" fmla="*/ 976019 h 1790700"/>
                <a:gd name="connsiteX8" fmla="*/ 4113181 w 8334375"/>
                <a:gd name="connsiteY8" fmla="*/ 1248815 h 1790700"/>
                <a:gd name="connsiteX9" fmla="*/ 4987671 w 8334375"/>
                <a:gd name="connsiteY9" fmla="*/ 1431314 h 1790700"/>
                <a:gd name="connsiteX10" fmla="*/ 5411819 w 8334375"/>
                <a:gd name="connsiteY10" fmla="*/ 1231003 h 1790700"/>
                <a:gd name="connsiteX11" fmla="*/ 5978652 w 8334375"/>
                <a:gd name="connsiteY11" fmla="*/ 1188998 h 1790700"/>
                <a:gd name="connsiteX12" fmla="*/ 6640354 w 8334375"/>
                <a:gd name="connsiteY12" fmla="*/ 1744401 h 1790700"/>
                <a:gd name="connsiteX13" fmla="*/ 7089934 w 8334375"/>
                <a:gd name="connsiteY13" fmla="*/ 1652008 h 1790700"/>
                <a:gd name="connsiteX14" fmla="*/ 7901559 w 8334375"/>
                <a:gd name="connsiteY14" fmla="*/ 1782310 h 1790700"/>
                <a:gd name="connsiteX15" fmla="*/ 8129492 w 8334375"/>
                <a:gd name="connsiteY15" fmla="*/ 1699633 h 1790700"/>
                <a:gd name="connsiteX16" fmla="*/ 8340090 w 8334375"/>
                <a:gd name="connsiteY16" fmla="*/ 1797931 h 179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790700">
                  <a:moveTo>
                    <a:pt x="0" y="471861"/>
                  </a:moveTo>
                  <a:cubicBezTo>
                    <a:pt x="178498" y="692460"/>
                    <a:pt x="393478" y="875054"/>
                    <a:pt x="645128" y="971542"/>
                  </a:cubicBezTo>
                  <a:cubicBezTo>
                    <a:pt x="824770" y="1041075"/>
                    <a:pt x="1030891" y="1060982"/>
                    <a:pt x="1223010" y="1019644"/>
                  </a:cubicBezTo>
                  <a:cubicBezTo>
                    <a:pt x="1392841" y="982972"/>
                    <a:pt x="1553051" y="899629"/>
                    <a:pt x="1680401" y="762088"/>
                  </a:cubicBezTo>
                  <a:cubicBezTo>
                    <a:pt x="1913096" y="510247"/>
                    <a:pt x="2081689" y="254977"/>
                    <a:pt x="2350961" y="113435"/>
                  </a:cubicBezTo>
                  <a:cubicBezTo>
                    <a:pt x="2440686" y="66096"/>
                    <a:pt x="2542127" y="31996"/>
                    <a:pt x="2660333" y="13327"/>
                  </a:cubicBezTo>
                  <a:cubicBezTo>
                    <a:pt x="3007328" y="-41346"/>
                    <a:pt x="3414332" y="71239"/>
                    <a:pt x="3630168" y="368800"/>
                  </a:cubicBezTo>
                  <a:cubicBezTo>
                    <a:pt x="3760661" y="548728"/>
                    <a:pt x="3840194" y="768374"/>
                    <a:pt x="3942207" y="976019"/>
                  </a:cubicBezTo>
                  <a:cubicBezTo>
                    <a:pt x="3993642" y="1081461"/>
                    <a:pt x="4050697" y="1172806"/>
                    <a:pt x="4113181" y="1248815"/>
                  </a:cubicBezTo>
                  <a:cubicBezTo>
                    <a:pt x="4334733" y="1516753"/>
                    <a:pt x="4622864" y="1561426"/>
                    <a:pt x="4987671" y="1431314"/>
                  </a:cubicBezTo>
                  <a:cubicBezTo>
                    <a:pt x="5125879" y="1382070"/>
                    <a:pt x="5269040" y="1295678"/>
                    <a:pt x="5411819" y="1231003"/>
                  </a:cubicBezTo>
                  <a:cubicBezTo>
                    <a:pt x="5595557" y="1147945"/>
                    <a:pt x="5794439" y="1121656"/>
                    <a:pt x="5978652" y="1188998"/>
                  </a:cubicBezTo>
                  <a:cubicBezTo>
                    <a:pt x="6246495" y="1286915"/>
                    <a:pt x="6361272" y="1678583"/>
                    <a:pt x="6640354" y="1744401"/>
                  </a:cubicBezTo>
                  <a:cubicBezTo>
                    <a:pt x="6792278" y="1780024"/>
                    <a:pt x="6943916" y="1706491"/>
                    <a:pt x="7089934" y="1652008"/>
                  </a:cubicBezTo>
                  <a:cubicBezTo>
                    <a:pt x="7433596" y="1523802"/>
                    <a:pt x="7588949" y="1828888"/>
                    <a:pt x="7901559" y="1782310"/>
                  </a:cubicBezTo>
                  <a:cubicBezTo>
                    <a:pt x="7980426" y="1770499"/>
                    <a:pt x="8052340" y="1723732"/>
                    <a:pt x="8129492" y="1699633"/>
                  </a:cubicBezTo>
                  <a:cubicBezTo>
                    <a:pt x="8209216" y="1674583"/>
                    <a:pt x="8359617" y="1690013"/>
                    <a:pt x="8340090" y="179793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1" name="Freeform: Shape 120">
              <a:extLst>
                <a:ext uri="{FF2B5EF4-FFF2-40B4-BE49-F238E27FC236}">
                  <a16:creationId xmlns:a16="http://schemas.microsoft.com/office/drawing/2014/main" id="{A801EF4C-7439-43C7-A6E7-B145E5D58121}"/>
                </a:ext>
              </a:extLst>
            </p:cNvPr>
            <p:cNvSpPr/>
            <p:nvPr/>
          </p:nvSpPr>
          <p:spPr>
            <a:xfrm>
              <a:off x="3152644" y="6396894"/>
              <a:ext cx="8334375" cy="1724025"/>
            </a:xfrm>
            <a:custGeom>
              <a:avLst/>
              <a:gdLst>
                <a:gd name="connsiteX0" fmla="*/ 0 w 8334375"/>
                <a:gd name="connsiteY0" fmla="*/ 525875 h 1724025"/>
                <a:gd name="connsiteX1" fmla="*/ 649510 w 8334375"/>
                <a:gd name="connsiteY1" fmla="*/ 1000316 h 1724025"/>
                <a:gd name="connsiteX2" fmla="*/ 1221296 w 8334375"/>
                <a:gd name="connsiteY2" fmla="*/ 1026033 h 1724025"/>
                <a:gd name="connsiteX3" fmla="*/ 1672685 w 8334375"/>
                <a:gd name="connsiteY3" fmla="*/ 766001 h 1724025"/>
                <a:gd name="connsiteX4" fmla="*/ 2342102 w 8334375"/>
                <a:gd name="connsiteY4" fmla="*/ 127349 h 1724025"/>
                <a:gd name="connsiteX5" fmla="*/ 2645474 w 8334375"/>
                <a:gd name="connsiteY5" fmla="*/ 20479 h 1724025"/>
                <a:gd name="connsiteX6" fmla="*/ 3615785 w 8334375"/>
                <a:gd name="connsiteY6" fmla="*/ 327755 h 1724025"/>
                <a:gd name="connsiteX7" fmla="*/ 3946494 w 8334375"/>
                <a:gd name="connsiteY7" fmla="*/ 923258 h 1724025"/>
                <a:gd name="connsiteX8" fmla="*/ 4117372 w 8334375"/>
                <a:gd name="connsiteY8" fmla="*/ 1196912 h 1724025"/>
                <a:gd name="connsiteX9" fmla="*/ 4977098 w 8334375"/>
                <a:gd name="connsiteY9" fmla="*/ 1430750 h 1724025"/>
                <a:gd name="connsiteX10" fmla="*/ 5465826 w 8334375"/>
                <a:gd name="connsiteY10" fmla="*/ 1208342 h 1724025"/>
                <a:gd name="connsiteX11" fmla="*/ 6116289 w 8334375"/>
                <a:gd name="connsiteY11" fmla="*/ 1162050 h 1724025"/>
                <a:gd name="connsiteX12" fmla="*/ 6744653 w 8334375"/>
                <a:gd name="connsiteY12" fmla="*/ 1675638 h 1724025"/>
                <a:gd name="connsiteX13" fmla="*/ 7166134 w 8334375"/>
                <a:gd name="connsiteY13" fmla="*/ 1603915 h 1724025"/>
                <a:gd name="connsiteX14" fmla="*/ 7929754 w 8334375"/>
                <a:gd name="connsiteY14" fmla="*/ 1722787 h 1724025"/>
                <a:gd name="connsiteX15" fmla="*/ 8143304 w 8334375"/>
                <a:gd name="connsiteY15" fmla="*/ 1643539 h 1724025"/>
                <a:gd name="connsiteX16" fmla="*/ 8341805 w 8334375"/>
                <a:gd name="connsiteY16" fmla="*/ 1720882 h 1724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724025">
                  <a:moveTo>
                    <a:pt x="0" y="525875"/>
                  </a:moveTo>
                  <a:cubicBezTo>
                    <a:pt x="177451" y="745427"/>
                    <a:pt x="397002" y="915829"/>
                    <a:pt x="649510" y="1000316"/>
                  </a:cubicBezTo>
                  <a:cubicBezTo>
                    <a:pt x="829342" y="1060514"/>
                    <a:pt x="1032700" y="1072420"/>
                    <a:pt x="1221296" y="1026033"/>
                  </a:cubicBezTo>
                  <a:cubicBezTo>
                    <a:pt x="1388174" y="984790"/>
                    <a:pt x="1545241" y="899922"/>
                    <a:pt x="1672685" y="766001"/>
                  </a:cubicBezTo>
                  <a:cubicBezTo>
                    <a:pt x="1904143" y="521875"/>
                    <a:pt x="2077212" y="272034"/>
                    <a:pt x="2342102" y="127349"/>
                  </a:cubicBezTo>
                  <a:cubicBezTo>
                    <a:pt x="2430780" y="78677"/>
                    <a:pt x="2530602" y="42577"/>
                    <a:pt x="2645474" y="20479"/>
                  </a:cubicBezTo>
                  <a:cubicBezTo>
                    <a:pt x="2989040" y="-45625"/>
                    <a:pt x="3389567" y="46101"/>
                    <a:pt x="3615785" y="327755"/>
                  </a:cubicBezTo>
                  <a:cubicBezTo>
                    <a:pt x="3753993" y="499872"/>
                    <a:pt x="3841242" y="715899"/>
                    <a:pt x="3946494" y="923258"/>
                  </a:cubicBezTo>
                  <a:cubicBezTo>
                    <a:pt x="3998786" y="1027271"/>
                    <a:pt x="4055460" y="1119188"/>
                    <a:pt x="4117372" y="1196912"/>
                  </a:cubicBezTo>
                  <a:cubicBezTo>
                    <a:pt x="4333780" y="1468565"/>
                    <a:pt x="4615434" y="1531525"/>
                    <a:pt x="4977098" y="1430750"/>
                  </a:cubicBezTo>
                  <a:cubicBezTo>
                    <a:pt x="5139214" y="1385507"/>
                    <a:pt x="5302377" y="1284256"/>
                    <a:pt x="5465826" y="1208342"/>
                  </a:cubicBezTo>
                  <a:cubicBezTo>
                    <a:pt x="5674900" y="1111472"/>
                    <a:pt x="5905214" y="1085374"/>
                    <a:pt x="6116289" y="1162050"/>
                  </a:cubicBezTo>
                  <a:cubicBezTo>
                    <a:pt x="6367177" y="1253300"/>
                    <a:pt x="6482715" y="1609820"/>
                    <a:pt x="6744653" y="1675638"/>
                  </a:cubicBezTo>
                  <a:cubicBezTo>
                    <a:pt x="6886956" y="1711166"/>
                    <a:pt x="7029069" y="1649921"/>
                    <a:pt x="7166134" y="1603915"/>
                  </a:cubicBezTo>
                  <a:cubicBezTo>
                    <a:pt x="7485984" y="1496473"/>
                    <a:pt x="7638003" y="1769174"/>
                    <a:pt x="7929754" y="1722787"/>
                  </a:cubicBezTo>
                  <a:cubicBezTo>
                    <a:pt x="8003477" y="1710976"/>
                    <a:pt x="8071104" y="1667542"/>
                    <a:pt x="8143304" y="1643539"/>
                  </a:cubicBezTo>
                  <a:cubicBezTo>
                    <a:pt x="8217980" y="1618679"/>
                    <a:pt x="8355425" y="1629061"/>
                    <a:pt x="8341805" y="1720882"/>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2" name="Freeform: Shape 121">
              <a:extLst>
                <a:ext uri="{FF2B5EF4-FFF2-40B4-BE49-F238E27FC236}">
                  <a16:creationId xmlns:a16="http://schemas.microsoft.com/office/drawing/2014/main" id="{C980A877-B8E0-4D05-B3E4-9B812B03637A}"/>
                </a:ext>
              </a:extLst>
            </p:cNvPr>
            <p:cNvSpPr/>
            <p:nvPr/>
          </p:nvSpPr>
          <p:spPr>
            <a:xfrm>
              <a:off x="3168932" y="6454545"/>
              <a:ext cx="8334375" cy="1666875"/>
            </a:xfrm>
            <a:custGeom>
              <a:avLst/>
              <a:gdLst>
                <a:gd name="connsiteX0" fmla="*/ 0 w 8334375"/>
                <a:gd name="connsiteY0" fmla="*/ 582144 h 1666875"/>
                <a:gd name="connsiteX1" fmla="*/ 653796 w 8334375"/>
                <a:gd name="connsiteY1" fmla="*/ 1031343 h 1666875"/>
                <a:gd name="connsiteX2" fmla="*/ 1219391 w 8334375"/>
                <a:gd name="connsiteY2" fmla="*/ 1034677 h 1666875"/>
                <a:gd name="connsiteX3" fmla="*/ 1664780 w 8334375"/>
                <a:gd name="connsiteY3" fmla="*/ 772072 h 1666875"/>
                <a:gd name="connsiteX4" fmla="*/ 2333149 w 8334375"/>
                <a:gd name="connsiteY4" fmla="*/ 143422 h 1666875"/>
                <a:gd name="connsiteX5" fmla="*/ 2630520 w 8334375"/>
                <a:gd name="connsiteY5" fmla="*/ 29694 h 1666875"/>
                <a:gd name="connsiteX6" fmla="*/ 3601307 w 8334375"/>
                <a:gd name="connsiteY6" fmla="*/ 288774 h 1666875"/>
                <a:gd name="connsiteX7" fmla="*/ 3950589 w 8334375"/>
                <a:gd name="connsiteY7" fmla="*/ 872561 h 1666875"/>
                <a:gd name="connsiteX8" fmla="*/ 4121372 w 8334375"/>
                <a:gd name="connsiteY8" fmla="*/ 1146976 h 1666875"/>
                <a:gd name="connsiteX9" fmla="*/ 4966431 w 8334375"/>
                <a:gd name="connsiteY9" fmla="*/ 1432060 h 1666875"/>
                <a:gd name="connsiteX10" fmla="*/ 5519833 w 8334375"/>
                <a:gd name="connsiteY10" fmla="*/ 1187458 h 1666875"/>
                <a:gd name="connsiteX11" fmla="*/ 6254020 w 8334375"/>
                <a:gd name="connsiteY11" fmla="*/ 1136975 h 1666875"/>
                <a:gd name="connsiteX12" fmla="*/ 6848952 w 8334375"/>
                <a:gd name="connsiteY12" fmla="*/ 1608844 h 1666875"/>
                <a:gd name="connsiteX13" fmla="*/ 7242239 w 8334375"/>
                <a:gd name="connsiteY13" fmla="*/ 1557694 h 1666875"/>
                <a:gd name="connsiteX14" fmla="*/ 7957757 w 8334375"/>
                <a:gd name="connsiteY14" fmla="*/ 1665136 h 1666875"/>
                <a:gd name="connsiteX15" fmla="*/ 8156925 w 8334375"/>
                <a:gd name="connsiteY15" fmla="*/ 1589413 h 1666875"/>
                <a:gd name="connsiteX16" fmla="*/ 8343328 w 8334375"/>
                <a:gd name="connsiteY16" fmla="*/ 164589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666875">
                  <a:moveTo>
                    <a:pt x="0" y="582144"/>
                  </a:moveTo>
                  <a:cubicBezTo>
                    <a:pt x="176403" y="800647"/>
                    <a:pt x="400336" y="959239"/>
                    <a:pt x="653796" y="1031343"/>
                  </a:cubicBezTo>
                  <a:cubicBezTo>
                    <a:pt x="833628" y="1082492"/>
                    <a:pt x="1034415" y="1086112"/>
                    <a:pt x="1219391" y="1034677"/>
                  </a:cubicBezTo>
                  <a:cubicBezTo>
                    <a:pt x="1383316" y="988861"/>
                    <a:pt x="1537335" y="902374"/>
                    <a:pt x="1664780" y="772072"/>
                  </a:cubicBezTo>
                  <a:cubicBezTo>
                    <a:pt x="1895094" y="535662"/>
                    <a:pt x="2072545" y="291346"/>
                    <a:pt x="2333149" y="143422"/>
                  </a:cubicBezTo>
                  <a:cubicBezTo>
                    <a:pt x="2420779" y="93416"/>
                    <a:pt x="2518982" y="55221"/>
                    <a:pt x="2630520" y="29694"/>
                  </a:cubicBezTo>
                  <a:cubicBezTo>
                    <a:pt x="2970657" y="-48030"/>
                    <a:pt x="3364897" y="22931"/>
                    <a:pt x="3601307" y="288774"/>
                  </a:cubicBezTo>
                  <a:cubicBezTo>
                    <a:pt x="3747326" y="452985"/>
                    <a:pt x="3842671" y="665202"/>
                    <a:pt x="3950589" y="872561"/>
                  </a:cubicBezTo>
                  <a:cubicBezTo>
                    <a:pt x="4003834" y="974955"/>
                    <a:pt x="4060126" y="1067443"/>
                    <a:pt x="4121372" y="1146976"/>
                  </a:cubicBezTo>
                  <a:cubicBezTo>
                    <a:pt x="4333113" y="1421963"/>
                    <a:pt x="4609719" y="1508069"/>
                    <a:pt x="4966431" y="1432060"/>
                  </a:cubicBezTo>
                  <a:cubicBezTo>
                    <a:pt x="5153120" y="1392245"/>
                    <a:pt x="5335524" y="1274611"/>
                    <a:pt x="5519833" y="1187458"/>
                  </a:cubicBezTo>
                  <a:cubicBezTo>
                    <a:pt x="5754243" y="1076777"/>
                    <a:pt x="6016086" y="1050869"/>
                    <a:pt x="6254020" y="1136975"/>
                  </a:cubicBezTo>
                  <a:cubicBezTo>
                    <a:pt x="6488049" y="1221652"/>
                    <a:pt x="6604254" y="1542931"/>
                    <a:pt x="6848952" y="1608844"/>
                  </a:cubicBezTo>
                  <a:cubicBezTo>
                    <a:pt x="6981540" y="1644277"/>
                    <a:pt x="7114223" y="1595223"/>
                    <a:pt x="7242239" y="1557694"/>
                  </a:cubicBezTo>
                  <a:cubicBezTo>
                    <a:pt x="7538276" y="1470922"/>
                    <a:pt x="7686961" y="1711237"/>
                    <a:pt x="7957757" y="1665136"/>
                  </a:cubicBezTo>
                  <a:cubicBezTo>
                    <a:pt x="8026432" y="1653325"/>
                    <a:pt x="8089678" y="1613225"/>
                    <a:pt x="8156925" y="1589413"/>
                  </a:cubicBezTo>
                  <a:cubicBezTo>
                    <a:pt x="8226552" y="1564743"/>
                    <a:pt x="8351044" y="1570172"/>
                    <a:pt x="8343328" y="164589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3" name="Freeform: Shape 122">
              <a:extLst>
                <a:ext uri="{FF2B5EF4-FFF2-40B4-BE49-F238E27FC236}">
                  <a16:creationId xmlns:a16="http://schemas.microsoft.com/office/drawing/2014/main" id="{B0958C06-1EB7-4EBE-A1F6-485B4DD6B063}"/>
                </a:ext>
              </a:extLst>
            </p:cNvPr>
            <p:cNvSpPr/>
            <p:nvPr/>
          </p:nvSpPr>
          <p:spPr>
            <a:xfrm>
              <a:off x="3185315" y="6509949"/>
              <a:ext cx="8343900" cy="1609725"/>
            </a:xfrm>
            <a:custGeom>
              <a:avLst/>
              <a:gdLst>
                <a:gd name="connsiteX0" fmla="*/ 0 w 8343900"/>
                <a:gd name="connsiteY0" fmla="*/ 640754 h 1609725"/>
                <a:gd name="connsiteX1" fmla="*/ 658177 w 8343900"/>
                <a:gd name="connsiteY1" fmla="*/ 1064712 h 1609725"/>
                <a:gd name="connsiteX2" fmla="*/ 1217676 w 8343900"/>
                <a:gd name="connsiteY2" fmla="*/ 1045662 h 1609725"/>
                <a:gd name="connsiteX3" fmla="*/ 1657064 w 8343900"/>
                <a:gd name="connsiteY3" fmla="*/ 780486 h 1609725"/>
                <a:gd name="connsiteX4" fmla="*/ 2324291 w 8343900"/>
                <a:gd name="connsiteY4" fmla="*/ 161837 h 1609725"/>
                <a:gd name="connsiteX5" fmla="*/ 2615756 w 8343900"/>
                <a:gd name="connsiteY5" fmla="*/ 41250 h 1609725"/>
                <a:gd name="connsiteX6" fmla="*/ 3586924 w 8343900"/>
                <a:gd name="connsiteY6" fmla="*/ 252134 h 1609725"/>
                <a:gd name="connsiteX7" fmla="*/ 3954780 w 8343900"/>
                <a:gd name="connsiteY7" fmla="*/ 824110 h 1609725"/>
                <a:gd name="connsiteX8" fmla="*/ 4125468 w 8343900"/>
                <a:gd name="connsiteY8" fmla="*/ 1099287 h 1609725"/>
                <a:gd name="connsiteX9" fmla="*/ 4955858 w 8343900"/>
                <a:gd name="connsiteY9" fmla="*/ 1435615 h 1609725"/>
                <a:gd name="connsiteX10" fmla="*/ 5573840 w 8343900"/>
                <a:gd name="connsiteY10" fmla="*/ 1168820 h 1609725"/>
                <a:gd name="connsiteX11" fmla="*/ 6391751 w 8343900"/>
                <a:gd name="connsiteY11" fmla="*/ 1114051 h 1609725"/>
                <a:gd name="connsiteX12" fmla="*/ 6953250 w 8343900"/>
                <a:gd name="connsiteY12" fmla="*/ 1544105 h 1609725"/>
                <a:gd name="connsiteX13" fmla="*/ 7318439 w 8343900"/>
                <a:gd name="connsiteY13" fmla="*/ 1513625 h 1609725"/>
                <a:gd name="connsiteX14" fmla="*/ 7985855 w 8343900"/>
                <a:gd name="connsiteY14" fmla="*/ 1609542 h 1609725"/>
                <a:gd name="connsiteX15" fmla="*/ 8170736 w 8343900"/>
                <a:gd name="connsiteY15" fmla="*/ 1537342 h 1609725"/>
                <a:gd name="connsiteX16" fmla="*/ 8344948 w 8343900"/>
                <a:gd name="connsiteY16" fmla="*/ 1572870 h 1609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609725">
                  <a:moveTo>
                    <a:pt x="0" y="640754"/>
                  </a:moveTo>
                  <a:cubicBezTo>
                    <a:pt x="175260" y="858210"/>
                    <a:pt x="403670" y="1005085"/>
                    <a:pt x="658177" y="1064712"/>
                  </a:cubicBezTo>
                  <a:cubicBezTo>
                    <a:pt x="838009" y="1106907"/>
                    <a:pt x="1036320" y="1102145"/>
                    <a:pt x="1217676" y="1045662"/>
                  </a:cubicBezTo>
                  <a:cubicBezTo>
                    <a:pt x="1378648" y="995274"/>
                    <a:pt x="1529524" y="907263"/>
                    <a:pt x="1657064" y="780486"/>
                  </a:cubicBezTo>
                  <a:cubicBezTo>
                    <a:pt x="1886140" y="551790"/>
                    <a:pt x="2068068" y="312903"/>
                    <a:pt x="2324291" y="161837"/>
                  </a:cubicBezTo>
                  <a:cubicBezTo>
                    <a:pt x="2410968" y="110497"/>
                    <a:pt x="2507456" y="70111"/>
                    <a:pt x="2615756" y="41250"/>
                  </a:cubicBezTo>
                  <a:cubicBezTo>
                    <a:pt x="2952464" y="-48380"/>
                    <a:pt x="3340513" y="2007"/>
                    <a:pt x="3586924" y="252134"/>
                  </a:cubicBezTo>
                  <a:cubicBezTo>
                    <a:pt x="3740849" y="408344"/>
                    <a:pt x="3843718" y="617037"/>
                    <a:pt x="3954780" y="824110"/>
                  </a:cubicBezTo>
                  <a:cubicBezTo>
                    <a:pt x="4008882" y="925075"/>
                    <a:pt x="4064889" y="1018039"/>
                    <a:pt x="4125468" y="1099287"/>
                  </a:cubicBezTo>
                  <a:cubicBezTo>
                    <a:pt x="4332637" y="1377608"/>
                    <a:pt x="4604862" y="1490098"/>
                    <a:pt x="4955858" y="1435615"/>
                  </a:cubicBezTo>
                  <a:cubicBezTo>
                    <a:pt x="5167598" y="1402754"/>
                    <a:pt x="5368861" y="1267308"/>
                    <a:pt x="5573840" y="1168820"/>
                  </a:cubicBezTo>
                  <a:cubicBezTo>
                    <a:pt x="5833682" y="1044233"/>
                    <a:pt x="6126861" y="1018611"/>
                    <a:pt x="6391751" y="1114051"/>
                  </a:cubicBezTo>
                  <a:cubicBezTo>
                    <a:pt x="6608827" y="1192251"/>
                    <a:pt x="6725793" y="1478097"/>
                    <a:pt x="6953250" y="1544105"/>
                  </a:cubicBezTo>
                  <a:cubicBezTo>
                    <a:pt x="7076218" y="1579443"/>
                    <a:pt x="7199377" y="1542676"/>
                    <a:pt x="7318439" y="1513625"/>
                  </a:cubicBezTo>
                  <a:cubicBezTo>
                    <a:pt x="7590473" y="1447426"/>
                    <a:pt x="7736015" y="1655547"/>
                    <a:pt x="7985855" y="1609542"/>
                  </a:cubicBezTo>
                  <a:cubicBezTo>
                    <a:pt x="8049483" y="1597635"/>
                    <a:pt x="8108442" y="1560869"/>
                    <a:pt x="8170736" y="1537342"/>
                  </a:cubicBezTo>
                  <a:cubicBezTo>
                    <a:pt x="8235315" y="1512863"/>
                    <a:pt x="8346853" y="1513244"/>
                    <a:pt x="8344948" y="157287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4" name="Freeform: Shape 123">
              <a:extLst>
                <a:ext uri="{FF2B5EF4-FFF2-40B4-BE49-F238E27FC236}">
                  <a16:creationId xmlns:a16="http://schemas.microsoft.com/office/drawing/2014/main" id="{C6EBD114-EF95-4125-B251-50A1728CF1E3}"/>
                </a:ext>
              </a:extLst>
            </p:cNvPr>
            <p:cNvSpPr/>
            <p:nvPr/>
          </p:nvSpPr>
          <p:spPr>
            <a:xfrm>
              <a:off x="3201602" y="6562944"/>
              <a:ext cx="8343900" cy="1562100"/>
            </a:xfrm>
            <a:custGeom>
              <a:avLst/>
              <a:gdLst>
                <a:gd name="connsiteX0" fmla="*/ 0 w 8343900"/>
                <a:gd name="connsiteY0" fmla="*/ 701678 h 1562100"/>
                <a:gd name="connsiteX1" fmla="*/ 662559 w 8343900"/>
                <a:gd name="connsiteY1" fmla="*/ 1100489 h 1562100"/>
                <a:gd name="connsiteX2" fmla="*/ 1215866 w 8343900"/>
                <a:gd name="connsiteY2" fmla="*/ 1059056 h 1562100"/>
                <a:gd name="connsiteX3" fmla="*/ 1649349 w 8343900"/>
                <a:gd name="connsiteY3" fmla="*/ 791308 h 1562100"/>
                <a:gd name="connsiteX4" fmla="*/ 2315432 w 8343900"/>
                <a:gd name="connsiteY4" fmla="*/ 182660 h 1562100"/>
                <a:gd name="connsiteX5" fmla="*/ 2600897 w 8343900"/>
                <a:gd name="connsiteY5" fmla="*/ 55311 h 1562100"/>
                <a:gd name="connsiteX6" fmla="*/ 3572542 w 8343900"/>
                <a:gd name="connsiteY6" fmla="*/ 217998 h 1562100"/>
                <a:gd name="connsiteX7" fmla="*/ 3958971 w 8343900"/>
                <a:gd name="connsiteY7" fmla="*/ 778259 h 1562100"/>
                <a:gd name="connsiteX8" fmla="*/ 4129564 w 8343900"/>
                <a:gd name="connsiteY8" fmla="*/ 1054293 h 1562100"/>
                <a:gd name="connsiteX9" fmla="*/ 4945190 w 8343900"/>
                <a:gd name="connsiteY9" fmla="*/ 1441865 h 1562100"/>
                <a:gd name="connsiteX10" fmla="*/ 5627846 w 8343900"/>
                <a:gd name="connsiteY10" fmla="*/ 1152877 h 1562100"/>
                <a:gd name="connsiteX11" fmla="*/ 6529388 w 8343900"/>
                <a:gd name="connsiteY11" fmla="*/ 1093822 h 1562100"/>
                <a:gd name="connsiteX12" fmla="*/ 7057454 w 8343900"/>
                <a:gd name="connsiteY12" fmla="*/ 1482156 h 1562100"/>
                <a:gd name="connsiteX13" fmla="*/ 7394543 w 8343900"/>
                <a:gd name="connsiteY13" fmla="*/ 1472345 h 1562100"/>
                <a:gd name="connsiteX14" fmla="*/ 8013954 w 8343900"/>
                <a:gd name="connsiteY14" fmla="*/ 1556832 h 1562100"/>
                <a:gd name="connsiteX15" fmla="*/ 8184451 w 8343900"/>
                <a:gd name="connsiteY15" fmla="*/ 1488062 h 1562100"/>
                <a:gd name="connsiteX16" fmla="*/ 8346567 w 8343900"/>
                <a:gd name="connsiteY16" fmla="*/ 1502730 h 156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562100">
                  <a:moveTo>
                    <a:pt x="0" y="701678"/>
                  </a:moveTo>
                  <a:cubicBezTo>
                    <a:pt x="174212" y="918086"/>
                    <a:pt x="406908" y="1053245"/>
                    <a:pt x="662559" y="1100489"/>
                  </a:cubicBezTo>
                  <a:cubicBezTo>
                    <a:pt x="842391" y="1133732"/>
                    <a:pt x="1038130" y="1120587"/>
                    <a:pt x="1215866" y="1059056"/>
                  </a:cubicBezTo>
                  <a:cubicBezTo>
                    <a:pt x="1373886" y="1004001"/>
                    <a:pt x="1521714" y="914466"/>
                    <a:pt x="1649349" y="791308"/>
                  </a:cubicBezTo>
                  <a:cubicBezTo>
                    <a:pt x="1877187" y="570328"/>
                    <a:pt x="2063591" y="336870"/>
                    <a:pt x="2315432" y="182660"/>
                  </a:cubicBezTo>
                  <a:cubicBezTo>
                    <a:pt x="2401062" y="129987"/>
                    <a:pt x="2495836" y="87315"/>
                    <a:pt x="2600897" y="55311"/>
                  </a:cubicBezTo>
                  <a:cubicBezTo>
                    <a:pt x="2934081" y="-46416"/>
                    <a:pt x="3316224" y="-16507"/>
                    <a:pt x="3572542" y="217998"/>
                  </a:cubicBezTo>
                  <a:cubicBezTo>
                    <a:pt x="3734467" y="366207"/>
                    <a:pt x="3844862" y="571376"/>
                    <a:pt x="3958971" y="778259"/>
                  </a:cubicBezTo>
                  <a:cubicBezTo>
                    <a:pt x="4013835" y="877700"/>
                    <a:pt x="4069747" y="971140"/>
                    <a:pt x="4129564" y="1054293"/>
                  </a:cubicBezTo>
                  <a:cubicBezTo>
                    <a:pt x="4332160" y="1335852"/>
                    <a:pt x="4600385" y="1403956"/>
                    <a:pt x="4945190" y="1441865"/>
                  </a:cubicBezTo>
                  <a:cubicBezTo>
                    <a:pt x="5181791" y="1467869"/>
                    <a:pt x="5402009" y="1262605"/>
                    <a:pt x="5627846" y="1152877"/>
                  </a:cubicBezTo>
                  <a:cubicBezTo>
                    <a:pt x="5913025" y="1014479"/>
                    <a:pt x="6237637" y="989142"/>
                    <a:pt x="6529388" y="1093822"/>
                  </a:cubicBezTo>
                  <a:cubicBezTo>
                    <a:pt x="6729508" y="1165640"/>
                    <a:pt x="6847142" y="1416053"/>
                    <a:pt x="7057454" y="1482156"/>
                  </a:cubicBezTo>
                  <a:cubicBezTo>
                    <a:pt x="7170706" y="1517399"/>
                    <a:pt x="7284339" y="1492729"/>
                    <a:pt x="7394543" y="1472345"/>
                  </a:cubicBezTo>
                  <a:cubicBezTo>
                    <a:pt x="7642479" y="1426530"/>
                    <a:pt x="7785068" y="1602647"/>
                    <a:pt x="8013954" y="1556832"/>
                  </a:cubicBezTo>
                  <a:cubicBezTo>
                    <a:pt x="8072533" y="1544926"/>
                    <a:pt x="8127111" y="1511493"/>
                    <a:pt x="8184451" y="1488062"/>
                  </a:cubicBezTo>
                  <a:cubicBezTo>
                    <a:pt x="8243983" y="1463678"/>
                    <a:pt x="8342471" y="1459106"/>
                    <a:pt x="8346567" y="150273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5" name="Freeform: Shape 124">
              <a:extLst>
                <a:ext uri="{FF2B5EF4-FFF2-40B4-BE49-F238E27FC236}">
                  <a16:creationId xmlns:a16="http://schemas.microsoft.com/office/drawing/2014/main" id="{067812D5-0613-4AE4-B607-C5D9D4EF71BB}"/>
                </a:ext>
              </a:extLst>
            </p:cNvPr>
            <p:cNvSpPr/>
            <p:nvPr/>
          </p:nvSpPr>
          <p:spPr>
            <a:xfrm>
              <a:off x="3217890" y="6613023"/>
              <a:ext cx="8343900" cy="1514475"/>
            </a:xfrm>
            <a:custGeom>
              <a:avLst/>
              <a:gdLst>
                <a:gd name="connsiteX0" fmla="*/ 0 w 8343900"/>
                <a:gd name="connsiteY0" fmla="*/ 765614 h 1514475"/>
                <a:gd name="connsiteX1" fmla="*/ 666941 w 8343900"/>
                <a:gd name="connsiteY1" fmla="*/ 1139184 h 1514475"/>
                <a:gd name="connsiteX2" fmla="*/ 1214057 w 8343900"/>
                <a:gd name="connsiteY2" fmla="*/ 1075271 h 1514475"/>
                <a:gd name="connsiteX3" fmla="*/ 1641539 w 8343900"/>
                <a:gd name="connsiteY3" fmla="*/ 804952 h 1514475"/>
                <a:gd name="connsiteX4" fmla="*/ 2306479 w 8343900"/>
                <a:gd name="connsiteY4" fmla="*/ 206306 h 1514475"/>
                <a:gd name="connsiteX5" fmla="*/ 2585942 w 8343900"/>
                <a:gd name="connsiteY5" fmla="*/ 72098 h 1514475"/>
                <a:gd name="connsiteX6" fmla="*/ 3558064 w 8343900"/>
                <a:gd name="connsiteY6" fmla="*/ 186589 h 1514475"/>
                <a:gd name="connsiteX7" fmla="*/ 3963067 w 8343900"/>
                <a:gd name="connsiteY7" fmla="*/ 735038 h 1514475"/>
                <a:gd name="connsiteX8" fmla="*/ 4133565 w 8343900"/>
                <a:gd name="connsiteY8" fmla="*/ 1011835 h 1514475"/>
                <a:gd name="connsiteX9" fmla="*/ 4934522 w 8343900"/>
                <a:gd name="connsiteY9" fmla="*/ 1450652 h 1514475"/>
                <a:gd name="connsiteX10" fmla="*/ 5681853 w 8343900"/>
                <a:gd name="connsiteY10" fmla="*/ 1139470 h 1514475"/>
                <a:gd name="connsiteX11" fmla="*/ 6667119 w 8343900"/>
                <a:gd name="connsiteY11" fmla="*/ 1076129 h 1514475"/>
                <a:gd name="connsiteX12" fmla="*/ 7161752 w 8343900"/>
                <a:gd name="connsiteY12" fmla="*/ 1422648 h 1514475"/>
                <a:gd name="connsiteX13" fmla="*/ 7470648 w 8343900"/>
                <a:gd name="connsiteY13" fmla="*/ 1433507 h 1514475"/>
                <a:gd name="connsiteX14" fmla="*/ 8041957 w 8343900"/>
                <a:gd name="connsiteY14" fmla="*/ 1506563 h 1514475"/>
                <a:gd name="connsiteX15" fmla="*/ 8198072 w 8343900"/>
                <a:gd name="connsiteY15" fmla="*/ 1441317 h 1514475"/>
                <a:gd name="connsiteX16" fmla="*/ 8347996 w 8343900"/>
                <a:gd name="connsiteY16" fmla="*/ 1435031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514475">
                  <a:moveTo>
                    <a:pt x="0" y="765614"/>
                  </a:moveTo>
                  <a:cubicBezTo>
                    <a:pt x="173069" y="980879"/>
                    <a:pt x="410242" y="1104513"/>
                    <a:pt x="666941" y="1139184"/>
                  </a:cubicBezTo>
                  <a:cubicBezTo>
                    <a:pt x="846772" y="1163473"/>
                    <a:pt x="1039939" y="1141946"/>
                    <a:pt x="1214057" y="1075271"/>
                  </a:cubicBezTo>
                  <a:cubicBezTo>
                    <a:pt x="1369124" y="1015645"/>
                    <a:pt x="1513808" y="924586"/>
                    <a:pt x="1641539" y="804952"/>
                  </a:cubicBezTo>
                  <a:cubicBezTo>
                    <a:pt x="1868138" y="591687"/>
                    <a:pt x="2059019" y="363659"/>
                    <a:pt x="2306479" y="206306"/>
                  </a:cubicBezTo>
                  <a:cubicBezTo>
                    <a:pt x="2391061" y="152299"/>
                    <a:pt x="2484120" y="107341"/>
                    <a:pt x="2585942" y="72098"/>
                  </a:cubicBezTo>
                  <a:cubicBezTo>
                    <a:pt x="2915603" y="-42011"/>
                    <a:pt x="3292031" y="-32486"/>
                    <a:pt x="3558064" y="186589"/>
                  </a:cubicBezTo>
                  <a:cubicBezTo>
                    <a:pt x="3728085" y="326606"/>
                    <a:pt x="3845719" y="528536"/>
                    <a:pt x="3963067" y="735038"/>
                  </a:cubicBezTo>
                  <a:cubicBezTo>
                    <a:pt x="4018693" y="833051"/>
                    <a:pt x="4074414" y="926872"/>
                    <a:pt x="4133565" y="1011835"/>
                  </a:cubicBezTo>
                  <a:cubicBezTo>
                    <a:pt x="4331685" y="1296537"/>
                    <a:pt x="4597337" y="1406551"/>
                    <a:pt x="4934522" y="1450652"/>
                  </a:cubicBezTo>
                  <a:cubicBezTo>
                    <a:pt x="5194554" y="1484751"/>
                    <a:pt x="5435251" y="1260533"/>
                    <a:pt x="5681853" y="1139470"/>
                  </a:cubicBezTo>
                  <a:cubicBezTo>
                    <a:pt x="5992368" y="987260"/>
                    <a:pt x="6348413" y="962305"/>
                    <a:pt x="6667119" y="1076129"/>
                  </a:cubicBezTo>
                  <a:cubicBezTo>
                    <a:pt x="6850190" y="1141565"/>
                    <a:pt x="6968681" y="1356545"/>
                    <a:pt x="7161752" y="1422648"/>
                  </a:cubicBezTo>
                  <a:cubicBezTo>
                    <a:pt x="7265385" y="1457795"/>
                    <a:pt x="7369302" y="1445127"/>
                    <a:pt x="7470648" y="1433507"/>
                  </a:cubicBezTo>
                  <a:cubicBezTo>
                    <a:pt x="7694295" y="1407884"/>
                    <a:pt x="7834027" y="1552188"/>
                    <a:pt x="8041957" y="1506563"/>
                  </a:cubicBezTo>
                  <a:cubicBezTo>
                    <a:pt x="8095393" y="1494657"/>
                    <a:pt x="8145685" y="1464558"/>
                    <a:pt x="8198072" y="1441317"/>
                  </a:cubicBezTo>
                  <a:cubicBezTo>
                    <a:pt x="8252556" y="1417124"/>
                    <a:pt x="8338090" y="1407503"/>
                    <a:pt x="8347996" y="143503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6" name="Freeform: Shape 125">
              <a:extLst>
                <a:ext uri="{FF2B5EF4-FFF2-40B4-BE49-F238E27FC236}">
                  <a16:creationId xmlns:a16="http://schemas.microsoft.com/office/drawing/2014/main" id="{A52C31DA-FADD-493B-8029-4499EB311C4E}"/>
                </a:ext>
              </a:extLst>
            </p:cNvPr>
            <p:cNvSpPr/>
            <p:nvPr/>
          </p:nvSpPr>
          <p:spPr>
            <a:xfrm>
              <a:off x="3234178" y="6660501"/>
              <a:ext cx="8343900" cy="1466850"/>
            </a:xfrm>
            <a:custGeom>
              <a:avLst/>
              <a:gdLst>
                <a:gd name="connsiteX0" fmla="*/ 0 w 8343900"/>
                <a:gd name="connsiteY0" fmla="*/ 832150 h 1466850"/>
                <a:gd name="connsiteX1" fmla="*/ 671322 w 8343900"/>
                <a:gd name="connsiteY1" fmla="*/ 1180479 h 1466850"/>
                <a:gd name="connsiteX2" fmla="*/ 1212342 w 8343900"/>
                <a:gd name="connsiteY2" fmla="*/ 1094182 h 1466850"/>
                <a:gd name="connsiteX3" fmla="*/ 1633823 w 8343900"/>
                <a:gd name="connsiteY3" fmla="*/ 821291 h 1466850"/>
                <a:gd name="connsiteX4" fmla="*/ 2297716 w 8343900"/>
                <a:gd name="connsiteY4" fmla="*/ 232646 h 1466850"/>
                <a:gd name="connsiteX5" fmla="*/ 2571274 w 8343900"/>
                <a:gd name="connsiteY5" fmla="*/ 91676 h 1466850"/>
                <a:gd name="connsiteX6" fmla="*/ 3543872 w 8343900"/>
                <a:gd name="connsiteY6" fmla="*/ 157970 h 1466850"/>
                <a:gd name="connsiteX7" fmla="*/ 3967448 w 8343900"/>
                <a:gd name="connsiteY7" fmla="*/ 694704 h 1466850"/>
                <a:gd name="connsiteX8" fmla="*/ 4137755 w 8343900"/>
                <a:gd name="connsiteY8" fmla="*/ 972262 h 1466850"/>
                <a:gd name="connsiteX9" fmla="*/ 4924045 w 8343900"/>
                <a:gd name="connsiteY9" fmla="*/ 1462419 h 1466850"/>
                <a:gd name="connsiteX10" fmla="*/ 5735955 w 8343900"/>
                <a:gd name="connsiteY10" fmla="*/ 1129044 h 1466850"/>
                <a:gd name="connsiteX11" fmla="*/ 6804851 w 8343900"/>
                <a:gd name="connsiteY11" fmla="*/ 1061512 h 1466850"/>
                <a:gd name="connsiteX12" fmla="*/ 7266051 w 8343900"/>
                <a:gd name="connsiteY12" fmla="*/ 1366312 h 1466850"/>
                <a:gd name="connsiteX13" fmla="*/ 7546848 w 8343900"/>
                <a:gd name="connsiteY13" fmla="*/ 1397839 h 1466850"/>
                <a:gd name="connsiteX14" fmla="*/ 8070057 w 8343900"/>
                <a:gd name="connsiteY14" fmla="*/ 1459371 h 1466850"/>
                <a:gd name="connsiteX15" fmla="*/ 8211789 w 8343900"/>
                <a:gd name="connsiteY15" fmla="*/ 1397649 h 1466850"/>
                <a:gd name="connsiteX16" fmla="*/ 8349615 w 8343900"/>
                <a:gd name="connsiteY16" fmla="*/ 1370503 h 146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466850">
                  <a:moveTo>
                    <a:pt x="0" y="832150"/>
                  </a:moveTo>
                  <a:cubicBezTo>
                    <a:pt x="172022" y="1046367"/>
                    <a:pt x="413576" y="1158381"/>
                    <a:pt x="671322" y="1180479"/>
                  </a:cubicBezTo>
                  <a:cubicBezTo>
                    <a:pt x="851154" y="1195910"/>
                    <a:pt x="1041749" y="1165906"/>
                    <a:pt x="1212342" y="1094182"/>
                  </a:cubicBezTo>
                  <a:cubicBezTo>
                    <a:pt x="1364456" y="1029984"/>
                    <a:pt x="1506093" y="937306"/>
                    <a:pt x="1633823" y="821291"/>
                  </a:cubicBezTo>
                  <a:cubicBezTo>
                    <a:pt x="1859185" y="615742"/>
                    <a:pt x="2054542" y="393238"/>
                    <a:pt x="2297716" y="232646"/>
                  </a:cubicBezTo>
                  <a:cubicBezTo>
                    <a:pt x="2381250" y="177306"/>
                    <a:pt x="2472595" y="129967"/>
                    <a:pt x="2571274" y="91676"/>
                  </a:cubicBezTo>
                  <a:cubicBezTo>
                    <a:pt x="2897219" y="-35006"/>
                    <a:pt x="3268123" y="-45865"/>
                    <a:pt x="3543872" y="157970"/>
                  </a:cubicBezTo>
                  <a:cubicBezTo>
                    <a:pt x="3722085" y="289796"/>
                    <a:pt x="3846576" y="488678"/>
                    <a:pt x="3967448" y="694704"/>
                  </a:cubicBezTo>
                  <a:cubicBezTo>
                    <a:pt x="4023646" y="791383"/>
                    <a:pt x="4079653" y="885394"/>
                    <a:pt x="4137755" y="972262"/>
                  </a:cubicBezTo>
                  <a:cubicBezTo>
                    <a:pt x="4331970" y="1259822"/>
                    <a:pt x="4592669" y="1415365"/>
                    <a:pt x="4924045" y="1462419"/>
                  </a:cubicBezTo>
                  <a:cubicBezTo>
                    <a:pt x="5207889" y="1502710"/>
                    <a:pt x="5468589" y="1261346"/>
                    <a:pt x="5735955" y="1129044"/>
                  </a:cubicBezTo>
                  <a:cubicBezTo>
                    <a:pt x="6071807" y="962928"/>
                    <a:pt x="6459189" y="938544"/>
                    <a:pt x="6804851" y="1061512"/>
                  </a:cubicBezTo>
                  <a:cubicBezTo>
                    <a:pt x="6970967" y="1120567"/>
                    <a:pt x="7090220" y="1300018"/>
                    <a:pt x="7266051" y="1366312"/>
                  </a:cubicBezTo>
                  <a:cubicBezTo>
                    <a:pt x="7359968" y="1401364"/>
                    <a:pt x="7454265" y="1400602"/>
                    <a:pt x="7546848" y="1397839"/>
                  </a:cubicBezTo>
                  <a:cubicBezTo>
                    <a:pt x="7746111" y="1391934"/>
                    <a:pt x="7883081" y="1504901"/>
                    <a:pt x="8070057" y="1459371"/>
                  </a:cubicBezTo>
                  <a:cubicBezTo>
                    <a:pt x="8118444" y="1447465"/>
                    <a:pt x="8164354" y="1420604"/>
                    <a:pt x="8211789" y="1397649"/>
                  </a:cubicBezTo>
                  <a:cubicBezTo>
                    <a:pt x="8261128" y="1373646"/>
                    <a:pt x="8333804" y="1358977"/>
                    <a:pt x="8349615" y="137050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7" name="Freeform: Shape 126">
              <a:extLst>
                <a:ext uri="{FF2B5EF4-FFF2-40B4-BE49-F238E27FC236}">
                  <a16:creationId xmlns:a16="http://schemas.microsoft.com/office/drawing/2014/main" id="{0EC44BAD-4F85-4EF3-86D4-B3F27F0A7642}"/>
                </a:ext>
              </a:extLst>
            </p:cNvPr>
            <p:cNvSpPr/>
            <p:nvPr/>
          </p:nvSpPr>
          <p:spPr>
            <a:xfrm>
              <a:off x="3250561" y="6705015"/>
              <a:ext cx="8343900" cy="1476375"/>
            </a:xfrm>
            <a:custGeom>
              <a:avLst/>
              <a:gdLst>
                <a:gd name="connsiteX0" fmla="*/ 0 w 8343900"/>
                <a:gd name="connsiteY0" fmla="*/ 901554 h 1476375"/>
                <a:gd name="connsiteX1" fmla="*/ 675703 w 8343900"/>
                <a:gd name="connsiteY1" fmla="*/ 1224642 h 1476375"/>
                <a:gd name="connsiteX2" fmla="*/ 1210532 w 8343900"/>
                <a:gd name="connsiteY2" fmla="*/ 1115962 h 1476375"/>
                <a:gd name="connsiteX3" fmla="*/ 1626013 w 8343900"/>
                <a:gd name="connsiteY3" fmla="*/ 840499 h 1476375"/>
                <a:gd name="connsiteX4" fmla="*/ 2288762 w 8343900"/>
                <a:gd name="connsiteY4" fmla="*/ 261950 h 1476375"/>
                <a:gd name="connsiteX5" fmla="*/ 2556320 w 8343900"/>
                <a:gd name="connsiteY5" fmla="*/ 114122 h 1476375"/>
                <a:gd name="connsiteX6" fmla="*/ 3529298 w 8343900"/>
                <a:gd name="connsiteY6" fmla="*/ 132220 h 1476375"/>
                <a:gd name="connsiteX7" fmla="*/ 3971449 w 8343900"/>
                <a:gd name="connsiteY7" fmla="*/ 657238 h 1476375"/>
                <a:gd name="connsiteX8" fmla="*/ 4141660 w 8343900"/>
                <a:gd name="connsiteY8" fmla="*/ 935654 h 1476375"/>
                <a:gd name="connsiteX9" fmla="*/ 4913186 w 8343900"/>
                <a:gd name="connsiteY9" fmla="*/ 1477055 h 1476375"/>
                <a:gd name="connsiteX10" fmla="*/ 5789772 w 8343900"/>
                <a:gd name="connsiteY10" fmla="*/ 1121486 h 1476375"/>
                <a:gd name="connsiteX11" fmla="*/ 6942392 w 8343900"/>
                <a:gd name="connsiteY11" fmla="*/ 1049668 h 1476375"/>
                <a:gd name="connsiteX12" fmla="*/ 7370159 w 8343900"/>
                <a:gd name="connsiteY12" fmla="*/ 1312653 h 1476375"/>
                <a:gd name="connsiteX13" fmla="*/ 7622858 w 8343900"/>
                <a:gd name="connsiteY13" fmla="*/ 1364850 h 1476375"/>
                <a:gd name="connsiteX14" fmla="*/ 8098060 w 8343900"/>
                <a:gd name="connsiteY14" fmla="*/ 1414952 h 1476375"/>
                <a:gd name="connsiteX15" fmla="*/ 8225409 w 8343900"/>
                <a:gd name="connsiteY15" fmla="*/ 1356659 h 1476375"/>
                <a:gd name="connsiteX16" fmla="*/ 8351044 w 8343900"/>
                <a:gd name="connsiteY16" fmla="*/ 1308557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476375">
                  <a:moveTo>
                    <a:pt x="0" y="901554"/>
                  </a:moveTo>
                  <a:cubicBezTo>
                    <a:pt x="170974" y="1114724"/>
                    <a:pt x="416814" y="1215689"/>
                    <a:pt x="675703" y="1224642"/>
                  </a:cubicBezTo>
                  <a:cubicBezTo>
                    <a:pt x="855536" y="1231500"/>
                    <a:pt x="1043559" y="1192733"/>
                    <a:pt x="1210532" y="1115962"/>
                  </a:cubicBezTo>
                  <a:cubicBezTo>
                    <a:pt x="1359694" y="1047191"/>
                    <a:pt x="1498187" y="952894"/>
                    <a:pt x="1626013" y="840499"/>
                  </a:cubicBezTo>
                  <a:cubicBezTo>
                    <a:pt x="1850231" y="642665"/>
                    <a:pt x="2049971" y="425590"/>
                    <a:pt x="2288762" y="261950"/>
                  </a:cubicBezTo>
                  <a:cubicBezTo>
                    <a:pt x="2371249" y="205277"/>
                    <a:pt x="2460879" y="155461"/>
                    <a:pt x="2556320" y="114122"/>
                  </a:cubicBezTo>
                  <a:cubicBezTo>
                    <a:pt x="2878455" y="-25419"/>
                    <a:pt x="3244120" y="-56566"/>
                    <a:pt x="3529298" y="132220"/>
                  </a:cubicBezTo>
                  <a:cubicBezTo>
                    <a:pt x="3715798" y="255664"/>
                    <a:pt x="3847433" y="451403"/>
                    <a:pt x="3971449" y="657238"/>
                  </a:cubicBezTo>
                  <a:cubicBezTo>
                    <a:pt x="4028503" y="752488"/>
                    <a:pt x="4084225" y="846976"/>
                    <a:pt x="4141660" y="935654"/>
                  </a:cubicBezTo>
                  <a:cubicBezTo>
                    <a:pt x="4331304" y="1226452"/>
                    <a:pt x="4585907" y="1429715"/>
                    <a:pt x="4913186" y="1477055"/>
                  </a:cubicBezTo>
                  <a:cubicBezTo>
                    <a:pt x="5221320" y="1521632"/>
                    <a:pt x="5501640" y="1265028"/>
                    <a:pt x="5789772" y="1121486"/>
                  </a:cubicBezTo>
                  <a:cubicBezTo>
                    <a:pt x="6150959" y="941559"/>
                    <a:pt x="6569679" y="917747"/>
                    <a:pt x="6942392" y="1049668"/>
                  </a:cubicBezTo>
                  <a:cubicBezTo>
                    <a:pt x="7091458" y="1102436"/>
                    <a:pt x="7211473" y="1246359"/>
                    <a:pt x="7370159" y="1312653"/>
                  </a:cubicBezTo>
                  <a:cubicBezTo>
                    <a:pt x="7454455" y="1347610"/>
                    <a:pt x="7539038" y="1358468"/>
                    <a:pt x="7622858" y="1364850"/>
                  </a:cubicBezTo>
                  <a:cubicBezTo>
                    <a:pt x="7797737" y="1378185"/>
                    <a:pt x="7931944" y="1460291"/>
                    <a:pt x="8098060" y="1414952"/>
                  </a:cubicBezTo>
                  <a:cubicBezTo>
                    <a:pt x="8141399" y="1402950"/>
                    <a:pt x="8182928" y="1379519"/>
                    <a:pt x="8225409" y="1356659"/>
                  </a:cubicBezTo>
                  <a:cubicBezTo>
                    <a:pt x="8269700" y="1332846"/>
                    <a:pt x="8329422" y="1313129"/>
                    <a:pt x="8351044" y="1308557"/>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8" name="Freeform: Shape 127">
              <a:extLst>
                <a:ext uri="{FF2B5EF4-FFF2-40B4-BE49-F238E27FC236}">
                  <a16:creationId xmlns:a16="http://schemas.microsoft.com/office/drawing/2014/main" id="{E85993B0-C499-43D3-B54C-40879A395110}"/>
                </a:ext>
              </a:extLst>
            </p:cNvPr>
            <p:cNvSpPr/>
            <p:nvPr/>
          </p:nvSpPr>
          <p:spPr>
            <a:xfrm>
              <a:off x="3266849" y="6746695"/>
              <a:ext cx="8343900" cy="1495425"/>
            </a:xfrm>
            <a:custGeom>
              <a:avLst/>
              <a:gdLst>
                <a:gd name="connsiteX0" fmla="*/ 0 w 8343900"/>
                <a:gd name="connsiteY0" fmla="*/ 973889 h 1495425"/>
                <a:gd name="connsiteX1" fmla="*/ 680085 w 8343900"/>
                <a:gd name="connsiteY1" fmla="*/ 1271736 h 1495425"/>
                <a:gd name="connsiteX2" fmla="*/ 1208818 w 8343900"/>
                <a:gd name="connsiteY2" fmla="*/ 1140672 h 1495425"/>
                <a:gd name="connsiteX3" fmla="*/ 1618298 w 8343900"/>
                <a:gd name="connsiteY3" fmla="*/ 862637 h 1495425"/>
                <a:gd name="connsiteX4" fmla="*/ 2279904 w 8343900"/>
                <a:gd name="connsiteY4" fmla="*/ 294090 h 1495425"/>
                <a:gd name="connsiteX5" fmla="*/ 2541461 w 8343900"/>
                <a:gd name="connsiteY5" fmla="*/ 139404 h 1495425"/>
                <a:gd name="connsiteX6" fmla="*/ 3514916 w 8343900"/>
                <a:gd name="connsiteY6" fmla="*/ 109305 h 1495425"/>
                <a:gd name="connsiteX7" fmla="*/ 3975640 w 8343900"/>
                <a:gd name="connsiteY7" fmla="*/ 622512 h 1495425"/>
                <a:gd name="connsiteX8" fmla="*/ 4145756 w 8343900"/>
                <a:gd name="connsiteY8" fmla="*/ 901690 h 1495425"/>
                <a:gd name="connsiteX9" fmla="*/ 4902613 w 8343900"/>
                <a:gd name="connsiteY9" fmla="*/ 1494335 h 1495425"/>
                <a:gd name="connsiteX10" fmla="*/ 5843778 w 8343900"/>
                <a:gd name="connsiteY10" fmla="*/ 1116574 h 1495425"/>
                <a:gd name="connsiteX11" fmla="*/ 7080028 w 8343900"/>
                <a:gd name="connsiteY11" fmla="*/ 1040469 h 1495425"/>
                <a:gd name="connsiteX12" fmla="*/ 7474363 w 8343900"/>
                <a:gd name="connsiteY12" fmla="*/ 1261735 h 1495425"/>
                <a:gd name="connsiteX13" fmla="*/ 7698962 w 8343900"/>
                <a:gd name="connsiteY13" fmla="*/ 1334601 h 1495425"/>
                <a:gd name="connsiteX14" fmla="*/ 8126064 w 8343900"/>
                <a:gd name="connsiteY14" fmla="*/ 1373272 h 1495425"/>
                <a:gd name="connsiteX15" fmla="*/ 8239030 w 8343900"/>
                <a:gd name="connsiteY15" fmla="*/ 1318504 h 1495425"/>
                <a:gd name="connsiteX16" fmla="*/ 8352568 w 8343900"/>
                <a:gd name="connsiteY16" fmla="*/ 1249543 h 1495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495425">
                  <a:moveTo>
                    <a:pt x="0" y="973889"/>
                  </a:moveTo>
                  <a:cubicBezTo>
                    <a:pt x="169831" y="1186011"/>
                    <a:pt x="420148" y="1275260"/>
                    <a:pt x="680085" y="1271736"/>
                  </a:cubicBezTo>
                  <a:cubicBezTo>
                    <a:pt x="859917" y="1269640"/>
                    <a:pt x="1045369" y="1222492"/>
                    <a:pt x="1208818" y="1140672"/>
                  </a:cubicBezTo>
                  <a:cubicBezTo>
                    <a:pt x="1355027" y="1067329"/>
                    <a:pt x="1490472" y="971508"/>
                    <a:pt x="1618298" y="862637"/>
                  </a:cubicBezTo>
                  <a:cubicBezTo>
                    <a:pt x="1841278" y="672518"/>
                    <a:pt x="2045494" y="460873"/>
                    <a:pt x="2279904" y="294090"/>
                  </a:cubicBezTo>
                  <a:cubicBezTo>
                    <a:pt x="2361343" y="236083"/>
                    <a:pt x="2449163" y="183790"/>
                    <a:pt x="2541461" y="139404"/>
                  </a:cubicBezTo>
                  <a:cubicBezTo>
                    <a:pt x="2859596" y="-13282"/>
                    <a:pt x="3220212" y="-64622"/>
                    <a:pt x="3514916" y="109305"/>
                  </a:cubicBezTo>
                  <a:cubicBezTo>
                    <a:pt x="3709607" y="224176"/>
                    <a:pt x="3848481" y="417058"/>
                    <a:pt x="3975640" y="622512"/>
                  </a:cubicBezTo>
                  <a:cubicBezTo>
                    <a:pt x="4033457" y="716238"/>
                    <a:pt x="4089083" y="811202"/>
                    <a:pt x="4145756" y="901690"/>
                  </a:cubicBezTo>
                  <a:cubicBezTo>
                    <a:pt x="4330827" y="1195726"/>
                    <a:pt x="4575524" y="1465474"/>
                    <a:pt x="4902613" y="1494335"/>
                  </a:cubicBezTo>
                  <a:cubicBezTo>
                    <a:pt x="5237512" y="1523863"/>
                    <a:pt x="5534883" y="1271450"/>
                    <a:pt x="5843778" y="1116574"/>
                  </a:cubicBezTo>
                  <a:cubicBezTo>
                    <a:pt x="6230398" y="922835"/>
                    <a:pt x="6679978" y="900547"/>
                    <a:pt x="7080028" y="1040469"/>
                  </a:cubicBezTo>
                  <a:cubicBezTo>
                    <a:pt x="7212044" y="1087141"/>
                    <a:pt x="7332917" y="1195345"/>
                    <a:pt x="7474363" y="1261735"/>
                  </a:cubicBezTo>
                  <a:cubicBezTo>
                    <a:pt x="7548944" y="1296596"/>
                    <a:pt x="7623905" y="1318789"/>
                    <a:pt x="7698962" y="1334601"/>
                  </a:cubicBezTo>
                  <a:cubicBezTo>
                    <a:pt x="7849648" y="1366414"/>
                    <a:pt x="7980998" y="1418421"/>
                    <a:pt x="8126064" y="1373272"/>
                  </a:cubicBezTo>
                  <a:cubicBezTo>
                    <a:pt x="8164259" y="1361271"/>
                    <a:pt x="8201501" y="1341078"/>
                    <a:pt x="8239030" y="1318504"/>
                  </a:cubicBezTo>
                  <a:cubicBezTo>
                    <a:pt x="8278273" y="1294786"/>
                    <a:pt x="8325041" y="1270117"/>
                    <a:pt x="8352568" y="124954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9" name="Freeform: Shape 128">
              <a:extLst>
                <a:ext uri="{FF2B5EF4-FFF2-40B4-BE49-F238E27FC236}">
                  <a16:creationId xmlns:a16="http://schemas.microsoft.com/office/drawing/2014/main" id="{15C90A5D-583C-4D32-BEFA-94068C43FD80}"/>
                </a:ext>
              </a:extLst>
            </p:cNvPr>
            <p:cNvSpPr/>
            <p:nvPr/>
          </p:nvSpPr>
          <p:spPr>
            <a:xfrm>
              <a:off x="3283136" y="6785729"/>
              <a:ext cx="8353425" cy="1514475"/>
            </a:xfrm>
            <a:custGeom>
              <a:avLst/>
              <a:gdLst>
                <a:gd name="connsiteX0" fmla="*/ 0 w 8353425"/>
                <a:gd name="connsiteY0" fmla="*/ 1048869 h 1514475"/>
                <a:gd name="connsiteX1" fmla="*/ 1207103 w 8353425"/>
                <a:gd name="connsiteY1" fmla="*/ 1168027 h 1514475"/>
                <a:gd name="connsiteX2" fmla="*/ 2271141 w 8353425"/>
                <a:gd name="connsiteY2" fmla="*/ 328875 h 1514475"/>
                <a:gd name="connsiteX3" fmla="*/ 3500628 w 8353425"/>
                <a:gd name="connsiteY3" fmla="*/ 89130 h 1514475"/>
                <a:gd name="connsiteX4" fmla="*/ 4150042 w 8353425"/>
                <a:gd name="connsiteY4" fmla="*/ 870561 h 1514475"/>
                <a:gd name="connsiteX5" fmla="*/ 4892231 w 8353425"/>
                <a:gd name="connsiteY5" fmla="*/ 1514451 h 1514475"/>
                <a:gd name="connsiteX6" fmla="*/ 5898071 w 8353425"/>
                <a:gd name="connsiteY6" fmla="*/ 1114497 h 1514475"/>
                <a:gd name="connsiteX7" fmla="*/ 7218045 w 8353425"/>
                <a:gd name="connsiteY7" fmla="*/ 1034105 h 1514475"/>
                <a:gd name="connsiteX8" fmla="*/ 8354473 w 8353425"/>
                <a:gd name="connsiteY8" fmla="*/ 1193173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53425" h="1514475">
                  <a:moveTo>
                    <a:pt x="0" y="1048869"/>
                  </a:moveTo>
                  <a:cubicBezTo>
                    <a:pt x="285083" y="1405390"/>
                    <a:pt x="815435" y="1381197"/>
                    <a:pt x="1207103" y="1168027"/>
                  </a:cubicBezTo>
                  <a:cubicBezTo>
                    <a:pt x="1598771" y="954858"/>
                    <a:pt x="1908238" y="597003"/>
                    <a:pt x="2271141" y="328875"/>
                  </a:cubicBezTo>
                  <a:cubicBezTo>
                    <a:pt x="2634044" y="60746"/>
                    <a:pt x="3109817" y="-115467"/>
                    <a:pt x="3500628" y="89130"/>
                  </a:cubicBezTo>
                  <a:cubicBezTo>
                    <a:pt x="3794951" y="243149"/>
                    <a:pt x="3969449" y="573191"/>
                    <a:pt x="4150042" y="870561"/>
                  </a:cubicBezTo>
                  <a:cubicBezTo>
                    <a:pt x="4330541" y="1167932"/>
                    <a:pt x="4567333" y="1471303"/>
                    <a:pt x="4892231" y="1514451"/>
                  </a:cubicBezTo>
                  <a:cubicBezTo>
                    <a:pt x="5250275" y="1562076"/>
                    <a:pt x="5568411" y="1280613"/>
                    <a:pt x="5898071" y="1114497"/>
                  </a:cubicBezTo>
                  <a:cubicBezTo>
                    <a:pt x="6310027" y="906851"/>
                    <a:pt x="6791039" y="885039"/>
                    <a:pt x="7218045" y="1034105"/>
                  </a:cubicBezTo>
                  <a:cubicBezTo>
                    <a:pt x="7573042" y="1158026"/>
                    <a:pt x="7990809" y="1593033"/>
                    <a:pt x="8354473" y="119317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0" name="Freeform: Shape 129">
              <a:extLst>
                <a:ext uri="{FF2B5EF4-FFF2-40B4-BE49-F238E27FC236}">
                  <a16:creationId xmlns:a16="http://schemas.microsoft.com/office/drawing/2014/main" id="{22741A67-7FD6-4210-91BD-D290D7BDF21F}"/>
                </a:ext>
              </a:extLst>
            </p:cNvPr>
            <p:cNvSpPr/>
            <p:nvPr/>
          </p:nvSpPr>
          <p:spPr>
            <a:xfrm>
              <a:off x="3294376" y="6896102"/>
              <a:ext cx="8362950" cy="1381125"/>
            </a:xfrm>
            <a:custGeom>
              <a:avLst/>
              <a:gdLst>
                <a:gd name="connsiteX0" fmla="*/ 0 w 8362950"/>
                <a:gd name="connsiteY0" fmla="*/ 1005838 h 1381125"/>
                <a:gd name="connsiteX1" fmla="*/ 1311307 w 8362950"/>
                <a:gd name="connsiteY1" fmla="*/ 1112423 h 1381125"/>
                <a:gd name="connsiteX2" fmla="*/ 2340674 w 8362950"/>
                <a:gd name="connsiteY2" fmla="*/ 295845 h 1381125"/>
                <a:gd name="connsiteX3" fmla="*/ 3558635 w 8362950"/>
                <a:gd name="connsiteY3" fmla="*/ 104678 h 1381125"/>
                <a:gd name="connsiteX4" fmla="*/ 4224719 w 8362950"/>
                <a:gd name="connsiteY4" fmla="*/ 851628 h 1381125"/>
                <a:gd name="connsiteX5" fmla="*/ 4965859 w 8362950"/>
                <a:gd name="connsiteY5" fmla="*/ 1383028 h 1381125"/>
                <a:gd name="connsiteX6" fmla="*/ 5949887 w 8362950"/>
                <a:gd name="connsiteY6" fmla="*/ 971929 h 1381125"/>
                <a:gd name="connsiteX7" fmla="*/ 7227570 w 8362950"/>
                <a:gd name="connsiteY7" fmla="*/ 920780 h 1381125"/>
                <a:gd name="connsiteX8" fmla="*/ 8363998 w 8362950"/>
                <a:gd name="connsiteY8" fmla="*/ 1073656 h 138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2950" h="1381125">
                  <a:moveTo>
                    <a:pt x="0" y="1005838"/>
                  </a:moveTo>
                  <a:cubicBezTo>
                    <a:pt x="319373" y="1381599"/>
                    <a:pt x="891921" y="1354263"/>
                    <a:pt x="1311307" y="1112423"/>
                  </a:cubicBezTo>
                  <a:cubicBezTo>
                    <a:pt x="1685735" y="896491"/>
                    <a:pt x="1986248" y="551019"/>
                    <a:pt x="2340674" y="295845"/>
                  </a:cubicBezTo>
                  <a:cubicBezTo>
                    <a:pt x="2705672" y="32954"/>
                    <a:pt x="3177731" y="-110873"/>
                    <a:pt x="3558635" y="104678"/>
                  </a:cubicBezTo>
                  <a:cubicBezTo>
                    <a:pt x="3848005" y="269936"/>
                    <a:pt x="4028028" y="591024"/>
                    <a:pt x="4224719" y="851628"/>
                  </a:cubicBezTo>
                  <a:cubicBezTo>
                    <a:pt x="4419410" y="1109661"/>
                    <a:pt x="4650867" y="1364264"/>
                    <a:pt x="4965859" y="1383028"/>
                  </a:cubicBezTo>
                  <a:cubicBezTo>
                    <a:pt x="5311140" y="1403602"/>
                    <a:pt x="5623084" y="1128139"/>
                    <a:pt x="5949887" y="971929"/>
                  </a:cubicBezTo>
                  <a:cubicBezTo>
                    <a:pt x="6351842" y="779810"/>
                    <a:pt x="6814947" y="772285"/>
                    <a:pt x="7227570" y="920780"/>
                  </a:cubicBezTo>
                  <a:cubicBezTo>
                    <a:pt x="7572947" y="1045462"/>
                    <a:pt x="8023384" y="1495232"/>
                    <a:pt x="8363998" y="107365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1" name="Freeform: Shape 130">
              <a:extLst>
                <a:ext uri="{FF2B5EF4-FFF2-40B4-BE49-F238E27FC236}">
                  <a16:creationId xmlns:a16="http://schemas.microsoft.com/office/drawing/2014/main" id="{2BBAB11E-DF05-43BA-B869-4C26AA53DB1A}"/>
                </a:ext>
              </a:extLst>
            </p:cNvPr>
            <p:cNvSpPr/>
            <p:nvPr/>
          </p:nvSpPr>
          <p:spPr>
            <a:xfrm>
              <a:off x="3305615" y="7003645"/>
              <a:ext cx="8372475" cy="1257300"/>
            </a:xfrm>
            <a:custGeom>
              <a:avLst/>
              <a:gdLst>
                <a:gd name="connsiteX0" fmla="*/ 0 w 8372475"/>
                <a:gd name="connsiteY0" fmla="*/ 965637 h 1257300"/>
                <a:gd name="connsiteX1" fmla="*/ 1415606 w 8372475"/>
                <a:gd name="connsiteY1" fmla="*/ 1059649 h 1257300"/>
                <a:gd name="connsiteX2" fmla="*/ 2410397 w 8372475"/>
                <a:gd name="connsiteY2" fmla="*/ 265549 h 1257300"/>
                <a:gd name="connsiteX3" fmla="*/ 3616833 w 8372475"/>
                <a:gd name="connsiteY3" fmla="*/ 122960 h 1257300"/>
                <a:gd name="connsiteX4" fmla="*/ 4299585 w 8372475"/>
                <a:gd name="connsiteY4" fmla="*/ 835526 h 1257300"/>
                <a:gd name="connsiteX5" fmla="*/ 5039678 w 8372475"/>
                <a:gd name="connsiteY5" fmla="*/ 1254435 h 1257300"/>
                <a:gd name="connsiteX6" fmla="*/ 6001893 w 8372475"/>
                <a:gd name="connsiteY6" fmla="*/ 832192 h 1257300"/>
                <a:gd name="connsiteX7" fmla="*/ 7237190 w 8372475"/>
                <a:gd name="connsiteY7" fmla="*/ 810189 h 1257300"/>
                <a:gd name="connsiteX8" fmla="*/ 8373618 w 8372475"/>
                <a:gd name="connsiteY8" fmla="*/ 956969 h 125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72475" h="1257300">
                  <a:moveTo>
                    <a:pt x="0" y="965637"/>
                  </a:moveTo>
                  <a:cubicBezTo>
                    <a:pt x="353663" y="1360639"/>
                    <a:pt x="968597" y="1330921"/>
                    <a:pt x="1415606" y="1059649"/>
                  </a:cubicBezTo>
                  <a:cubicBezTo>
                    <a:pt x="1773555" y="842383"/>
                    <a:pt x="2064639" y="508151"/>
                    <a:pt x="2410397" y="265549"/>
                  </a:cubicBezTo>
                  <a:cubicBezTo>
                    <a:pt x="2777681" y="7993"/>
                    <a:pt x="3246691" y="-104973"/>
                    <a:pt x="3616833" y="122960"/>
                  </a:cubicBezTo>
                  <a:cubicBezTo>
                    <a:pt x="3901916" y="298506"/>
                    <a:pt x="4085654" y="610831"/>
                    <a:pt x="4299585" y="835526"/>
                  </a:cubicBezTo>
                  <a:cubicBezTo>
                    <a:pt x="4507420" y="1053743"/>
                    <a:pt x="4734306" y="1260150"/>
                    <a:pt x="5039678" y="1254435"/>
                  </a:cubicBezTo>
                  <a:cubicBezTo>
                    <a:pt x="5372100" y="1248244"/>
                    <a:pt x="5677948" y="978305"/>
                    <a:pt x="6001893" y="832192"/>
                  </a:cubicBezTo>
                  <a:cubicBezTo>
                    <a:pt x="6393752" y="655408"/>
                    <a:pt x="6839046" y="662361"/>
                    <a:pt x="7237190" y="810189"/>
                  </a:cubicBezTo>
                  <a:cubicBezTo>
                    <a:pt x="7572851" y="935538"/>
                    <a:pt x="8056054" y="1400072"/>
                    <a:pt x="8373618" y="956969"/>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2" name="Freeform: Shape 131">
              <a:extLst>
                <a:ext uri="{FF2B5EF4-FFF2-40B4-BE49-F238E27FC236}">
                  <a16:creationId xmlns:a16="http://schemas.microsoft.com/office/drawing/2014/main" id="{58BE7F79-4D7C-4E48-AC5B-939A0A1D7499}"/>
                </a:ext>
              </a:extLst>
            </p:cNvPr>
            <p:cNvSpPr/>
            <p:nvPr/>
          </p:nvSpPr>
          <p:spPr>
            <a:xfrm>
              <a:off x="3316760" y="7109401"/>
              <a:ext cx="8382000" cy="1228725"/>
            </a:xfrm>
            <a:custGeom>
              <a:avLst/>
              <a:gdLst>
                <a:gd name="connsiteX0" fmla="*/ 0 w 8382000"/>
                <a:gd name="connsiteY0" fmla="*/ 927222 h 1228725"/>
                <a:gd name="connsiteX1" fmla="*/ 1519809 w 8382000"/>
                <a:gd name="connsiteY1" fmla="*/ 1008565 h 1228725"/>
                <a:gd name="connsiteX2" fmla="*/ 2480024 w 8382000"/>
                <a:gd name="connsiteY2" fmla="*/ 237040 h 1228725"/>
                <a:gd name="connsiteX3" fmla="*/ 3675031 w 8382000"/>
                <a:gd name="connsiteY3" fmla="*/ 143124 h 1228725"/>
                <a:gd name="connsiteX4" fmla="*/ 4374547 w 8382000"/>
                <a:gd name="connsiteY4" fmla="*/ 821209 h 1228725"/>
                <a:gd name="connsiteX5" fmla="*/ 5113591 w 8382000"/>
                <a:gd name="connsiteY5" fmla="*/ 1127628 h 1228725"/>
                <a:gd name="connsiteX6" fmla="*/ 6053995 w 8382000"/>
                <a:gd name="connsiteY6" fmla="*/ 694240 h 1228725"/>
                <a:gd name="connsiteX7" fmla="*/ 7247001 w 8382000"/>
                <a:gd name="connsiteY7" fmla="*/ 701384 h 1228725"/>
                <a:gd name="connsiteX8" fmla="*/ 8383524 w 8382000"/>
                <a:gd name="connsiteY8" fmla="*/ 842068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2000" h="1228725">
                  <a:moveTo>
                    <a:pt x="0" y="927222"/>
                  </a:moveTo>
                  <a:cubicBezTo>
                    <a:pt x="387953" y="1341464"/>
                    <a:pt x="1045559" y="1310127"/>
                    <a:pt x="1519809" y="1008565"/>
                  </a:cubicBezTo>
                  <a:cubicBezTo>
                    <a:pt x="1861757" y="791110"/>
                    <a:pt x="2142935" y="466974"/>
                    <a:pt x="2480024" y="237040"/>
                  </a:cubicBezTo>
                  <a:cubicBezTo>
                    <a:pt x="2849690" y="-15182"/>
                    <a:pt x="3314986" y="-96239"/>
                    <a:pt x="3675031" y="143124"/>
                  </a:cubicBezTo>
                  <a:cubicBezTo>
                    <a:pt x="3955447" y="329528"/>
                    <a:pt x="4141851" y="632137"/>
                    <a:pt x="4374547" y="821209"/>
                  </a:cubicBezTo>
                  <a:cubicBezTo>
                    <a:pt x="4594003" y="999517"/>
                    <a:pt x="4817745" y="1158013"/>
                    <a:pt x="5113591" y="1127628"/>
                  </a:cubicBezTo>
                  <a:cubicBezTo>
                    <a:pt x="5432965" y="1094767"/>
                    <a:pt x="5732812" y="830162"/>
                    <a:pt x="6053995" y="694240"/>
                  </a:cubicBezTo>
                  <a:cubicBezTo>
                    <a:pt x="6435567" y="532696"/>
                    <a:pt x="6863239" y="554223"/>
                    <a:pt x="7247001" y="701384"/>
                  </a:cubicBezTo>
                  <a:cubicBezTo>
                    <a:pt x="7573042" y="827495"/>
                    <a:pt x="8088916" y="1306793"/>
                    <a:pt x="8383524" y="842068"/>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3" name="Freeform: Shape 132">
              <a:extLst>
                <a:ext uri="{FF2B5EF4-FFF2-40B4-BE49-F238E27FC236}">
                  <a16:creationId xmlns:a16="http://schemas.microsoft.com/office/drawing/2014/main" id="{6E115FC4-FFEC-444D-A602-2F33F8168756}"/>
                </a:ext>
              </a:extLst>
            </p:cNvPr>
            <p:cNvSpPr/>
            <p:nvPr/>
          </p:nvSpPr>
          <p:spPr>
            <a:xfrm>
              <a:off x="3327999" y="7212857"/>
              <a:ext cx="8391525" cy="1209675"/>
            </a:xfrm>
            <a:custGeom>
              <a:avLst/>
              <a:gdLst>
                <a:gd name="connsiteX0" fmla="*/ 0 w 8391525"/>
                <a:gd name="connsiteY0" fmla="*/ 891108 h 1209675"/>
                <a:gd name="connsiteX1" fmla="*/ 1624108 w 8391525"/>
                <a:gd name="connsiteY1" fmla="*/ 959879 h 1209675"/>
                <a:gd name="connsiteX2" fmla="*/ 2549652 w 8391525"/>
                <a:gd name="connsiteY2" fmla="*/ 210833 h 1209675"/>
                <a:gd name="connsiteX3" fmla="*/ 3733133 w 8391525"/>
                <a:gd name="connsiteY3" fmla="*/ 165494 h 1209675"/>
                <a:gd name="connsiteX4" fmla="*/ 4449318 w 8391525"/>
                <a:gd name="connsiteY4" fmla="*/ 809193 h 1209675"/>
                <a:gd name="connsiteX5" fmla="*/ 5187315 w 8391525"/>
                <a:gd name="connsiteY5" fmla="*/ 1003027 h 1209675"/>
                <a:gd name="connsiteX6" fmla="*/ 6106001 w 8391525"/>
                <a:gd name="connsiteY6" fmla="*/ 558495 h 1209675"/>
                <a:gd name="connsiteX7" fmla="*/ 7256717 w 8391525"/>
                <a:gd name="connsiteY7" fmla="*/ 594785 h 1209675"/>
                <a:gd name="connsiteX8" fmla="*/ 8393239 w 8391525"/>
                <a:gd name="connsiteY8" fmla="*/ 729279 h 120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91525" h="1209675">
                  <a:moveTo>
                    <a:pt x="0" y="891108"/>
                  </a:moveTo>
                  <a:cubicBezTo>
                    <a:pt x="422243" y="1324591"/>
                    <a:pt x="1122998" y="1292587"/>
                    <a:pt x="1624108" y="959879"/>
                  </a:cubicBezTo>
                  <a:cubicBezTo>
                    <a:pt x="1950530" y="743185"/>
                    <a:pt x="2221516" y="428479"/>
                    <a:pt x="2549652" y="210833"/>
                  </a:cubicBezTo>
                  <a:cubicBezTo>
                    <a:pt x="2921794" y="-35865"/>
                    <a:pt x="3383185" y="-85109"/>
                    <a:pt x="3733133" y="165494"/>
                  </a:cubicBezTo>
                  <a:cubicBezTo>
                    <a:pt x="4008882" y="362947"/>
                    <a:pt x="4196334" y="655936"/>
                    <a:pt x="4449318" y="809193"/>
                  </a:cubicBezTo>
                  <a:cubicBezTo>
                    <a:pt x="4678680" y="948163"/>
                    <a:pt x="4900899" y="1058367"/>
                    <a:pt x="5187315" y="1003027"/>
                  </a:cubicBezTo>
                  <a:cubicBezTo>
                    <a:pt x="5493639" y="943877"/>
                    <a:pt x="5787295" y="684130"/>
                    <a:pt x="6106001" y="558495"/>
                  </a:cubicBezTo>
                  <a:cubicBezTo>
                    <a:pt x="6477286" y="412001"/>
                    <a:pt x="6887337" y="448291"/>
                    <a:pt x="7256717" y="594785"/>
                  </a:cubicBezTo>
                  <a:cubicBezTo>
                    <a:pt x="7573137" y="721563"/>
                    <a:pt x="8121682" y="1215625"/>
                    <a:pt x="8393239" y="729279"/>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4" name="Freeform: Shape 133">
              <a:extLst>
                <a:ext uri="{FF2B5EF4-FFF2-40B4-BE49-F238E27FC236}">
                  <a16:creationId xmlns:a16="http://schemas.microsoft.com/office/drawing/2014/main" id="{2CA7AE29-C063-4A4F-B655-174197B17AC7}"/>
                </a:ext>
              </a:extLst>
            </p:cNvPr>
            <p:cNvSpPr/>
            <p:nvPr/>
          </p:nvSpPr>
          <p:spPr>
            <a:xfrm>
              <a:off x="3339239" y="7314126"/>
              <a:ext cx="8401050" cy="1190625"/>
            </a:xfrm>
            <a:custGeom>
              <a:avLst/>
              <a:gdLst>
                <a:gd name="connsiteX0" fmla="*/ 0 w 8401050"/>
                <a:gd name="connsiteY0" fmla="*/ 857180 h 1190625"/>
                <a:gd name="connsiteX1" fmla="*/ 1728311 w 8401050"/>
                <a:gd name="connsiteY1" fmla="*/ 913378 h 1190625"/>
                <a:gd name="connsiteX2" fmla="*/ 2619280 w 8401050"/>
                <a:gd name="connsiteY2" fmla="*/ 186906 h 1190625"/>
                <a:gd name="connsiteX3" fmla="*/ 3791236 w 8401050"/>
                <a:gd name="connsiteY3" fmla="*/ 190145 h 1190625"/>
                <a:gd name="connsiteX4" fmla="*/ 4524090 w 8401050"/>
                <a:gd name="connsiteY4" fmla="*/ 799364 h 1190625"/>
                <a:gd name="connsiteX5" fmla="*/ 5261134 w 8401050"/>
                <a:gd name="connsiteY5" fmla="*/ 880707 h 1190625"/>
                <a:gd name="connsiteX6" fmla="*/ 6158008 w 8401050"/>
                <a:gd name="connsiteY6" fmla="*/ 425031 h 1190625"/>
                <a:gd name="connsiteX7" fmla="*/ 7266432 w 8401050"/>
                <a:gd name="connsiteY7" fmla="*/ 490563 h 1190625"/>
                <a:gd name="connsiteX8" fmla="*/ 8402955 w 8401050"/>
                <a:gd name="connsiteY8" fmla="*/ 618960 h 119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01050" h="1190625">
                  <a:moveTo>
                    <a:pt x="0" y="857180"/>
                  </a:moveTo>
                  <a:cubicBezTo>
                    <a:pt x="456438" y="1309904"/>
                    <a:pt x="1200912" y="1277995"/>
                    <a:pt x="1728311" y="913378"/>
                  </a:cubicBezTo>
                  <a:cubicBezTo>
                    <a:pt x="2039683" y="698113"/>
                    <a:pt x="2300002" y="392265"/>
                    <a:pt x="2619280" y="186906"/>
                  </a:cubicBezTo>
                  <a:cubicBezTo>
                    <a:pt x="2993993" y="-54076"/>
                    <a:pt x="3451384" y="-71507"/>
                    <a:pt x="3791236" y="190145"/>
                  </a:cubicBezTo>
                  <a:cubicBezTo>
                    <a:pt x="4062222" y="398742"/>
                    <a:pt x="4249198" y="682968"/>
                    <a:pt x="4524090" y="799364"/>
                  </a:cubicBezTo>
                  <a:cubicBezTo>
                    <a:pt x="4762024" y="900043"/>
                    <a:pt x="4984052" y="961289"/>
                    <a:pt x="5261134" y="880707"/>
                  </a:cubicBezTo>
                  <a:cubicBezTo>
                    <a:pt x="5554313" y="795458"/>
                    <a:pt x="5841873" y="540284"/>
                    <a:pt x="6158008" y="425031"/>
                  </a:cubicBezTo>
                  <a:cubicBezTo>
                    <a:pt x="6518910" y="293396"/>
                    <a:pt x="6911436" y="344640"/>
                    <a:pt x="7266432" y="490563"/>
                  </a:cubicBezTo>
                  <a:cubicBezTo>
                    <a:pt x="7573232" y="618008"/>
                    <a:pt x="8154448" y="1126928"/>
                    <a:pt x="8402955" y="61896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5" name="Freeform: Shape 134">
              <a:extLst>
                <a:ext uri="{FF2B5EF4-FFF2-40B4-BE49-F238E27FC236}">
                  <a16:creationId xmlns:a16="http://schemas.microsoft.com/office/drawing/2014/main" id="{264517ED-4899-4D67-99D4-60EF21FA79C8}"/>
                </a:ext>
              </a:extLst>
            </p:cNvPr>
            <p:cNvSpPr/>
            <p:nvPr/>
          </p:nvSpPr>
          <p:spPr>
            <a:xfrm>
              <a:off x="3350478" y="7413200"/>
              <a:ext cx="8410575" cy="1171575"/>
            </a:xfrm>
            <a:custGeom>
              <a:avLst/>
              <a:gdLst>
                <a:gd name="connsiteX0" fmla="*/ 0 w 8410575"/>
                <a:gd name="connsiteY0" fmla="*/ 825544 h 1171575"/>
                <a:gd name="connsiteX1" fmla="*/ 1832610 w 8410575"/>
                <a:gd name="connsiteY1" fmla="*/ 869168 h 1171575"/>
                <a:gd name="connsiteX2" fmla="*/ 2689003 w 8410575"/>
                <a:gd name="connsiteY2" fmla="*/ 165270 h 1171575"/>
                <a:gd name="connsiteX3" fmla="*/ 3849433 w 8410575"/>
                <a:gd name="connsiteY3" fmla="*/ 217182 h 1171575"/>
                <a:gd name="connsiteX4" fmla="*/ 4599051 w 8410575"/>
                <a:gd name="connsiteY4" fmla="*/ 792016 h 1171575"/>
                <a:gd name="connsiteX5" fmla="*/ 5335048 w 8410575"/>
                <a:gd name="connsiteY5" fmla="*/ 760869 h 1171575"/>
                <a:gd name="connsiteX6" fmla="*/ 6210110 w 8410575"/>
                <a:gd name="connsiteY6" fmla="*/ 294048 h 1171575"/>
                <a:gd name="connsiteX7" fmla="*/ 7276148 w 8410575"/>
                <a:gd name="connsiteY7" fmla="*/ 388727 h 1171575"/>
                <a:gd name="connsiteX8" fmla="*/ 8412671 w 8410575"/>
                <a:gd name="connsiteY8" fmla="*/ 510933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10575" h="1171575">
                  <a:moveTo>
                    <a:pt x="0" y="825544"/>
                  </a:moveTo>
                  <a:cubicBezTo>
                    <a:pt x="490728" y="1297507"/>
                    <a:pt x="1279398" y="1266741"/>
                    <a:pt x="1832610" y="869168"/>
                  </a:cubicBezTo>
                  <a:cubicBezTo>
                    <a:pt x="2129314" y="655903"/>
                    <a:pt x="2378869" y="358437"/>
                    <a:pt x="2689003" y="165270"/>
                  </a:cubicBezTo>
                  <a:cubicBezTo>
                    <a:pt x="3066383" y="-69807"/>
                    <a:pt x="3519488" y="-55519"/>
                    <a:pt x="3849433" y="217182"/>
                  </a:cubicBezTo>
                  <a:cubicBezTo>
                    <a:pt x="4115562" y="437019"/>
                    <a:pt x="4301204" y="714291"/>
                    <a:pt x="4599051" y="792016"/>
                  </a:cubicBezTo>
                  <a:cubicBezTo>
                    <a:pt x="4844606" y="856119"/>
                    <a:pt x="5067395" y="866882"/>
                    <a:pt x="5335048" y="760869"/>
                  </a:cubicBezTo>
                  <a:cubicBezTo>
                    <a:pt x="5615083" y="649903"/>
                    <a:pt x="5896547" y="398728"/>
                    <a:pt x="6210110" y="294048"/>
                  </a:cubicBezTo>
                  <a:cubicBezTo>
                    <a:pt x="6560439" y="177082"/>
                    <a:pt x="6935915" y="242804"/>
                    <a:pt x="7276148" y="388727"/>
                  </a:cubicBezTo>
                  <a:cubicBezTo>
                    <a:pt x="7573518" y="516267"/>
                    <a:pt x="8187214" y="1040523"/>
                    <a:pt x="8412671" y="51093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6" name="Freeform: Shape 135">
              <a:extLst>
                <a:ext uri="{FF2B5EF4-FFF2-40B4-BE49-F238E27FC236}">
                  <a16:creationId xmlns:a16="http://schemas.microsoft.com/office/drawing/2014/main" id="{4236A475-C1D0-46A1-BD46-9804650B4E2B}"/>
                </a:ext>
              </a:extLst>
            </p:cNvPr>
            <p:cNvSpPr/>
            <p:nvPr/>
          </p:nvSpPr>
          <p:spPr>
            <a:xfrm>
              <a:off x="3361718" y="7509748"/>
              <a:ext cx="8420100" cy="1152525"/>
            </a:xfrm>
            <a:custGeom>
              <a:avLst/>
              <a:gdLst>
                <a:gd name="connsiteX0" fmla="*/ 0 w 8420100"/>
                <a:gd name="connsiteY0" fmla="*/ 796337 h 1152525"/>
                <a:gd name="connsiteX1" fmla="*/ 1936813 w 8420100"/>
                <a:gd name="connsiteY1" fmla="*/ 827294 h 1152525"/>
                <a:gd name="connsiteX2" fmla="*/ 2758535 w 8420100"/>
                <a:gd name="connsiteY2" fmla="*/ 145875 h 1152525"/>
                <a:gd name="connsiteX3" fmla="*/ 3907441 w 8420100"/>
                <a:gd name="connsiteY3" fmla="*/ 246364 h 1152525"/>
                <a:gd name="connsiteX4" fmla="*/ 4673727 w 8420100"/>
                <a:gd name="connsiteY4" fmla="*/ 786717 h 1152525"/>
                <a:gd name="connsiteX5" fmla="*/ 5408676 w 8420100"/>
                <a:gd name="connsiteY5" fmla="*/ 643080 h 1152525"/>
                <a:gd name="connsiteX6" fmla="*/ 6261926 w 8420100"/>
                <a:gd name="connsiteY6" fmla="*/ 165116 h 1152525"/>
                <a:gd name="connsiteX7" fmla="*/ 7285673 w 8420100"/>
                <a:gd name="connsiteY7" fmla="*/ 288941 h 1152525"/>
                <a:gd name="connsiteX8" fmla="*/ 8422291 w 8420100"/>
                <a:gd name="connsiteY8" fmla="*/ 405050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20100" h="1152525">
                  <a:moveTo>
                    <a:pt x="0" y="796337"/>
                  </a:moveTo>
                  <a:cubicBezTo>
                    <a:pt x="525018" y="1287542"/>
                    <a:pt x="1358741" y="1258871"/>
                    <a:pt x="1936813" y="827294"/>
                  </a:cubicBezTo>
                  <a:cubicBezTo>
                    <a:pt x="2219230" y="616410"/>
                    <a:pt x="2457641" y="327231"/>
                    <a:pt x="2758535" y="145875"/>
                  </a:cubicBezTo>
                  <a:cubicBezTo>
                    <a:pt x="3138773" y="-83201"/>
                    <a:pt x="3587306" y="-37100"/>
                    <a:pt x="3907441" y="246364"/>
                  </a:cubicBezTo>
                  <a:cubicBezTo>
                    <a:pt x="4168616" y="477631"/>
                    <a:pt x="4352830" y="749855"/>
                    <a:pt x="4673727" y="786717"/>
                  </a:cubicBezTo>
                  <a:cubicBezTo>
                    <a:pt x="4926807" y="815864"/>
                    <a:pt x="5150549" y="774906"/>
                    <a:pt x="5408676" y="643080"/>
                  </a:cubicBezTo>
                  <a:cubicBezTo>
                    <a:pt x="5675757" y="506682"/>
                    <a:pt x="5950744" y="258937"/>
                    <a:pt x="6261926" y="165116"/>
                  </a:cubicBezTo>
                  <a:cubicBezTo>
                    <a:pt x="6601682" y="62627"/>
                    <a:pt x="6959823" y="143684"/>
                    <a:pt x="7285673" y="288941"/>
                  </a:cubicBezTo>
                  <a:cubicBezTo>
                    <a:pt x="7573423" y="417242"/>
                    <a:pt x="8219789" y="956262"/>
                    <a:pt x="8422291" y="40505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7" name="Freeform: Shape 136">
              <a:extLst>
                <a:ext uri="{FF2B5EF4-FFF2-40B4-BE49-F238E27FC236}">
                  <a16:creationId xmlns:a16="http://schemas.microsoft.com/office/drawing/2014/main" id="{3EDB2144-E769-4402-B07F-B16B0694A6EC}"/>
                </a:ext>
              </a:extLst>
            </p:cNvPr>
            <p:cNvSpPr/>
            <p:nvPr/>
          </p:nvSpPr>
          <p:spPr>
            <a:xfrm>
              <a:off x="3372957" y="7604407"/>
              <a:ext cx="8429625" cy="1143000"/>
            </a:xfrm>
            <a:custGeom>
              <a:avLst/>
              <a:gdLst>
                <a:gd name="connsiteX0" fmla="*/ 0 w 8429625"/>
                <a:gd name="connsiteY0" fmla="*/ 769020 h 1143000"/>
                <a:gd name="connsiteX1" fmla="*/ 2041112 w 8429625"/>
                <a:gd name="connsiteY1" fmla="*/ 787404 h 1143000"/>
                <a:gd name="connsiteX2" fmla="*/ 2828258 w 8429625"/>
                <a:gd name="connsiteY2" fmla="*/ 128559 h 1143000"/>
                <a:gd name="connsiteX3" fmla="*/ 3965638 w 8429625"/>
                <a:gd name="connsiteY3" fmla="*/ 277626 h 1143000"/>
                <a:gd name="connsiteX4" fmla="*/ 4748594 w 8429625"/>
                <a:gd name="connsiteY4" fmla="*/ 783498 h 1143000"/>
                <a:gd name="connsiteX5" fmla="*/ 5482495 w 8429625"/>
                <a:gd name="connsiteY5" fmla="*/ 527371 h 1143000"/>
                <a:gd name="connsiteX6" fmla="*/ 6313932 w 8429625"/>
                <a:gd name="connsiteY6" fmla="*/ 38262 h 1143000"/>
                <a:gd name="connsiteX7" fmla="*/ 7295388 w 8429625"/>
                <a:gd name="connsiteY7" fmla="*/ 191234 h 1143000"/>
                <a:gd name="connsiteX8" fmla="*/ 8432006 w 8429625"/>
                <a:gd name="connsiteY8" fmla="*/ 301248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29625" h="1143000">
                  <a:moveTo>
                    <a:pt x="0" y="769020"/>
                  </a:moveTo>
                  <a:cubicBezTo>
                    <a:pt x="559308" y="1279465"/>
                    <a:pt x="1439037" y="1254033"/>
                    <a:pt x="2041112" y="787404"/>
                  </a:cubicBezTo>
                  <a:cubicBezTo>
                    <a:pt x="2309622" y="579378"/>
                    <a:pt x="2536603" y="298104"/>
                    <a:pt x="2828258" y="128559"/>
                  </a:cubicBezTo>
                  <a:cubicBezTo>
                    <a:pt x="3211449" y="-94230"/>
                    <a:pt x="3655219" y="-16602"/>
                    <a:pt x="3965638" y="277626"/>
                  </a:cubicBezTo>
                  <a:cubicBezTo>
                    <a:pt x="4221766" y="520323"/>
                    <a:pt x="4406170" y="758733"/>
                    <a:pt x="4748594" y="783498"/>
                  </a:cubicBezTo>
                  <a:cubicBezTo>
                    <a:pt x="5009103" y="802358"/>
                    <a:pt x="5234083" y="685200"/>
                    <a:pt x="5482495" y="527371"/>
                  </a:cubicBezTo>
                  <a:cubicBezTo>
                    <a:pt x="5736812" y="365732"/>
                    <a:pt x="6005132" y="121130"/>
                    <a:pt x="6313932" y="38262"/>
                  </a:cubicBezTo>
                  <a:cubicBezTo>
                    <a:pt x="6643021" y="-50034"/>
                    <a:pt x="6983635" y="47311"/>
                    <a:pt x="7295388" y="191234"/>
                  </a:cubicBezTo>
                  <a:cubicBezTo>
                    <a:pt x="7573232" y="320774"/>
                    <a:pt x="8252555" y="873986"/>
                    <a:pt x="8432006" y="301248"/>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8" name="Freeform: Shape 137">
              <a:extLst>
                <a:ext uri="{FF2B5EF4-FFF2-40B4-BE49-F238E27FC236}">
                  <a16:creationId xmlns:a16="http://schemas.microsoft.com/office/drawing/2014/main" id="{A429EF7A-9C24-4500-A4CB-FFE215B6CE4F}"/>
                </a:ext>
              </a:extLst>
            </p:cNvPr>
            <p:cNvSpPr/>
            <p:nvPr/>
          </p:nvSpPr>
          <p:spPr>
            <a:xfrm>
              <a:off x="3384101" y="7586943"/>
              <a:ext cx="8439150" cy="1238250"/>
            </a:xfrm>
            <a:custGeom>
              <a:avLst/>
              <a:gdLst>
                <a:gd name="connsiteX0" fmla="*/ 0 w 8439150"/>
                <a:gd name="connsiteY0" fmla="*/ 853826 h 1238250"/>
                <a:gd name="connsiteX1" fmla="*/ 2145316 w 8439150"/>
                <a:gd name="connsiteY1" fmla="*/ 859636 h 1238250"/>
                <a:gd name="connsiteX2" fmla="*/ 2897886 w 8439150"/>
                <a:gd name="connsiteY2" fmla="*/ 223366 h 1238250"/>
                <a:gd name="connsiteX3" fmla="*/ 4023741 w 8439150"/>
                <a:gd name="connsiteY3" fmla="*/ 421010 h 1238250"/>
                <a:gd name="connsiteX4" fmla="*/ 4823365 w 8439150"/>
                <a:gd name="connsiteY4" fmla="*/ 892498 h 1238250"/>
                <a:gd name="connsiteX5" fmla="*/ 5556219 w 8439150"/>
                <a:gd name="connsiteY5" fmla="*/ 523880 h 1238250"/>
                <a:gd name="connsiteX6" fmla="*/ 6365844 w 8439150"/>
                <a:gd name="connsiteY6" fmla="*/ 23532 h 1238250"/>
                <a:gd name="connsiteX7" fmla="*/ 7304913 w 8439150"/>
                <a:gd name="connsiteY7" fmla="*/ 205650 h 1238250"/>
                <a:gd name="connsiteX8" fmla="*/ 8441532 w 8439150"/>
                <a:gd name="connsiteY8" fmla="*/ 309472 h 123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39150" h="1238250">
                  <a:moveTo>
                    <a:pt x="0" y="853826"/>
                  </a:moveTo>
                  <a:cubicBezTo>
                    <a:pt x="593598" y="1383607"/>
                    <a:pt x="1520285" y="1362461"/>
                    <a:pt x="2145316" y="859636"/>
                  </a:cubicBezTo>
                  <a:cubicBezTo>
                    <a:pt x="2400110" y="654658"/>
                    <a:pt x="2615565" y="381291"/>
                    <a:pt x="2897886" y="223366"/>
                  </a:cubicBezTo>
                  <a:cubicBezTo>
                    <a:pt x="3284125" y="7149"/>
                    <a:pt x="3722941" y="116210"/>
                    <a:pt x="4023741" y="421010"/>
                  </a:cubicBezTo>
                  <a:cubicBezTo>
                    <a:pt x="4274630" y="675232"/>
                    <a:pt x="4458748" y="942694"/>
                    <a:pt x="4823365" y="892498"/>
                  </a:cubicBezTo>
                  <a:cubicBezTo>
                    <a:pt x="5093494" y="855350"/>
                    <a:pt x="5317903" y="707903"/>
                    <a:pt x="5556219" y="523880"/>
                  </a:cubicBezTo>
                  <a:cubicBezTo>
                    <a:pt x="5797963" y="337190"/>
                    <a:pt x="6059329" y="95160"/>
                    <a:pt x="6365844" y="23532"/>
                  </a:cubicBezTo>
                  <a:cubicBezTo>
                    <a:pt x="6684264" y="-50858"/>
                    <a:pt x="7007638" y="62394"/>
                    <a:pt x="7304913" y="205650"/>
                  </a:cubicBezTo>
                  <a:cubicBezTo>
                    <a:pt x="7573137" y="335952"/>
                    <a:pt x="8285131" y="903928"/>
                    <a:pt x="8441532" y="309472"/>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9" name="Freeform: Shape 138">
              <a:extLst>
                <a:ext uri="{FF2B5EF4-FFF2-40B4-BE49-F238E27FC236}">
                  <a16:creationId xmlns:a16="http://schemas.microsoft.com/office/drawing/2014/main" id="{A191D04C-B7F5-4EF7-B781-6BCD1E111DB1}"/>
                </a:ext>
              </a:extLst>
            </p:cNvPr>
            <p:cNvSpPr/>
            <p:nvPr/>
          </p:nvSpPr>
          <p:spPr>
            <a:xfrm>
              <a:off x="3395341" y="7562842"/>
              <a:ext cx="8448675" cy="1343025"/>
            </a:xfrm>
            <a:custGeom>
              <a:avLst/>
              <a:gdLst>
                <a:gd name="connsiteX0" fmla="*/ 0 w 8448675"/>
                <a:gd name="connsiteY0" fmla="*/ 945269 h 1343025"/>
                <a:gd name="connsiteX1" fmla="*/ 2249615 w 8448675"/>
                <a:gd name="connsiteY1" fmla="*/ 938506 h 1343025"/>
                <a:gd name="connsiteX2" fmla="*/ 2967514 w 8448675"/>
                <a:gd name="connsiteY2" fmla="*/ 324715 h 1343025"/>
                <a:gd name="connsiteX3" fmla="*/ 4081844 w 8448675"/>
                <a:gd name="connsiteY3" fmla="*/ 571032 h 1343025"/>
                <a:gd name="connsiteX4" fmla="*/ 4898231 w 8448675"/>
                <a:gd name="connsiteY4" fmla="*/ 1008039 h 1343025"/>
                <a:gd name="connsiteX5" fmla="*/ 5630133 w 8448675"/>
                <a:gd name="connsiteY5" fmla="*/ 526836 h 1343025"/>
                <a:gd name="connsiteX6" fmla="*/ 6418040 w 8448675"/>
                <a:gd name="connsiteY6" fmla="*/ 15343 h 1343025"/>
                <a:gd name="connsiteX7" fmla="*/ 7314819 w 8448675"/>
                <a:gd name="connsiteY7" fmla="*/ 226703 h 1343025"/>
                <a:gd name="connsiteX8" fmla="*/ 8451437 w 8448675"/>
                <a:gd name="connsiteY8" fmla="*/ 324430 h 134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48675" h="1343025">
                  <a:moveTo>
                    <a:pt x="0" y="945269"/>
                  </a:moveTo>
                  <a:cubicBezTo>
                    <a:pt x="627888" y="1494290"/>
                    <a:pt x="1602772" y="1478764"/>
                    <a:pt x="2249615" y="938506"/>
                  </a:cubicBezTo>
                  <a:cubicBezTo>
                    <a:pt x="2490978" y="736862"/>
                    <a:pt x="2694718" y="471305"/>
                    <a:pt x="2967514" y="324715"/>
                  </a:cubicBezTo>
                  <a:cubicBezTo>
                    <a:pt x="3356991" y="115451"/>
                    <a:pt x="3789902" y="256135"/>
                    <a:pt x="4081844" y="571032"/>
                  </a:cubicBezTo>
                  <a:cubicBezTo>
                    <a:pt x="4327017" y="837351"/>
                    <a:pt x="4513516" y="1103384"/>
                    <a:pt x="4898231" y="1008039"/>
                  </a:cubicBezTo>
                  <a:cubicBezTo>
                    <a:pt x="5178457" y="938602"/>
                    <a:pt x="5402009" y="737148"/>
                    <a:pt x="5630133" y="526836"/>
                  </a:cubicBezTo>
                  <a:cubicBezTo>
                    <a:pt x="5859685" y="315190"/>
                    <a:pt x="6113716" y="75446"/>
                    <a:pt x="6418040" y="15343"/>
                  </a:cubicBezTo>
                  <a:cubicBezTo>
                    <a:pt x="6725698" y="-45331"/>
                    <a:pt x="7031927" y="84019"/>
                    <a:pt x="7314819" y="226703"/>
                  </a:cubicBezTo>
                  <a:cubicBezTo>
                    <a:pt x="7573423" y="357672"/>
                    <a:pt x="8317992" y="940411"/>
                    <a:pt x="8451437" y="32443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0" name="Freeform: Shape 139">
              <a:extLst>
                <a:ext uri="{FF2B5EF4-FFF2-40B4-BE49-F238E27FC236}">
                  <a16:creationId xmlns:a16="http://schemas.microsoft.com/office/drawing/2014/main" id="{DD2B1A59-8C1C-42C3-8805-B88128C92F87}"/>
                </a:ext>
              </a:extLst>
            </p:cNvPr>
            <p:cNvSpPr/>
            <p:nvPr/>
          </p:nvSpPr>
          <p:spPr>
            <a:xfrm>
              <a:off x="3406580" y="7536888"/>
              <a:ext cx="8458200" cy="1457325"/>
            </a:xfrm>
            <a:custGeom>
              <a:avLst/>
              <a:gdLst>
                <a:gd name="connsiteX0" fmla="*/ 0 w 8458200"/>
                <a:gd name="connsiteY0" fmla="*/ 1038564 h 1457325"/>
                <a:gd name="connsiteX1" fmla="*/ 2353818 w 8458200"/>
                <a:gd name="connsiteY1" fmla="*/ 1019133 h 1457325"/>
                <a:gd name="connsiteX2" fmla="*/ 3037142 w 8458200"/>
                <a:gd name="connsiteY2" fmla="*/ 427917 h 1457325"/>
                <a:gd name="connsiteX3" fmla="*/ 4139946 w 8458200"/>
                <a:gd name="connsiteY3" fmla="*/ 722811 h 1457325"/>
                <a:gd name="connsiteX4" fmla="*/ 4973003 w 8458200"/>
                <a:gd name="connsiteY4" fmla="*/ 1125432 h 1457325"/>
                <a:gd name="connsiteX5" fmla="*/ 5703856 w 8458200"/>
                <a:gd name="connsiteY5" fmla="*/ 531739 h 1457325"/>
                <a:gd name="connsiteX6" fmla="*/ 6469952 w 8458200"/>
                <a:gd name="connsiteY6" fmla="*/ 9102 h 1457325"/>
                <a:gd name="connsiteX7" fmla="*/ 7324440 w 8458200"/>
                <a:gd name="connsiteY7" fmla="*/ 249609 h 1457325"/>
                <a:gd name="connsiteX8" fmla="*/ 8461153 w 8458200"/>
                <a:gd name="connsiteY8" fmla="*/ 341239 h 145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8200" h="1457325">
                  <a:moveTo>
                    <a:pt x="0" y="1038564"/>
                  </a:moveTo>
                  <a:cubicBezTo>
                    <a:pt x="662083" y="1606826"/>
                    <a:pt x="1686782" y="1598349"/>
                    <a:pt x="2353818" y="1019133"/>
                  </a:cubicBezTo>
                  <a:cubicBezTo>
                    <a:pt x="2582132" y="820918"/>
                    <a:pt x="2773775" y="563267"/>
                    <a:pt x="3037142" y="427917"/>
                  </a:cubicBezTo>
                  <a:cubicBezTo>
                    <a:pt x="3430048" y="225891"/>
                    <a:pt x="3857911" y="396960"/>
                    <a:pt x="4139946" y="722811"/>
                  </a:cubicBezTo>
                  <a:cubicBezTo>
                    <a:pt x="4380167" y="1000369"/>
                    <a:pt x="4569524" y="1266117"/>
                    <a:pt x="4973003" y="1125432"/>
                  </a:cubicBezTo>
                  <a:cubicBezTo>
                    <a:pt x="5264277" y="1023801"/>
                    <a:pt x="5486305" y="768340"/>
                    <a:pt x="5703856" y="531739"/>
                  </a:cubicBezTo>
                  <a:cubicBezTo>
                    <a:pt x="5921407" y="295138"/>
                    <a:pt x="6168009" y="57204"/>
                    <a:pt x="6469952" y="9102"/>
                  </a:cubicBezTo>
                  <a:cubicBezTo>
                    <a:pt x="6766941" y="-38237"/>
                    <a:pt x="7055930" y="107591"/>
                    <a:pt x="7324440" y="249609"/>
                  </a:cubicBezTo>
                  <a:cubicBezTo>
                    <a:pt x="7573423" y="381339"/>
                    <a:pt x="8350663" y="978843"/>
                    <a:pt x="8461153" y="341239"/>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1" name="Freeform: Shape 140">
              <a:extLst>
                <a:ext uri="{FF2B5EF4-FFF2-40B4-BE49-F238E27FC236}">
                  <a16:creationId xmlns:a16="http://schemas.microsoft.com/office/drawing/2014/main" id="{D51A8362-1015-4554-B401-3AD5A3FD5358}"/>
                </a:ext>
              </a:extLst>
            </p:cNvPr>
            <p:cNvSpPr/>
            <p:nvPr/>
          </p:nvSpPr>
          <p:spPr>
            <a:xfrm>
              <a:off x="3282279" y="7538061"/>
              <a:ext cx="8572500" cy="1362075"/>
            </a:xfrm>
            <a:custGeom>
              <a:avLst/>
              <a:gdLst>
                <a:gd name="connsiteX0" fmla="*/ 0 w 8572500"/>
                <a:gd name="connsiteY0" fmla="*/ 942618 h 1362075"/>
                <a:gd name="connsiteX1" fmla="*/ 1382554 w 8572500"/>
                <a:gd name="connsiteY1" fmla="*/ 1346383 h 1362075"/>
                <a:gd name="connsiteX2" fmla="*/ 2400395 w 8572500"/>
                <a:gd name="connsiteY2" fmla="*/ 945094 h 1362075"/>
                <a:gd name="connsiteX3" fmla="*/ 2603849 w 8572500"/>
                <a:gd name="connsiteY3" fmla="*/ 791742 h 1362075"/>
                <a:gd name="connsiteX4" fmla="*/ 3078385 w 8572500"/>
                <a:gd name="connsiteY4" fmla="*/ 485894 h 1362075"/>
                <a:gd name="connsiteX5" fmla="*/ 3239834 w 8572500"/>
                <a:gd name="connsiteY5" fmla="*/ 444365 h 1362075"/>
                <a:gd name="connsiteX6" fmla="*/ 4186714 w 8572500"/>
                <a:gd name="connsiteY6" fmla="*/ 825651 h 1362075"/>
                <a:gd name="connsiteX7" fmla="*/ 4381691 w 8572500"/>
                <a:gd name="connsiteY7" fmla="*/ 1013960 h 1362075"/>
                <a:gd name="connsiteX8" fmla="*/ 5047965 w 8572500"/>
                <a:gd name="connsiteY8" fmla="*/ 1167122 h 1362075"/>
                <a:gd name="connsiteX9" fmla="*/ 5583175 w 8572500"/>
                <a:gd name="connsiteY9" fmla="*/ 788694 h 1362075"/>
                <a:gd name="connsiteX10" fmla="*/ 5794820 w 8572500"/>
                <a:gd name="connsiteY10" fmla="*/ 566952 h 1362075"/>
                <a:gd name="connsiteX11" fmla="*/ 6563297 w 8572500"/>
                <a:gd name="connsiteY11" fmla="*/ 19931 h 1362075"/>
                <a:gd name="connsiteX12" fmla="*/ 6808280 w 8572500"/>
                <a:gd name="connsiteY12" fmla="*/ 1929 h 1362075"/>
                <a:gd name="connsiteX13" fmla="*/ 7203853 w 8572500"/>
                <a:gd name="connsiteY13" fmla="*/ 94798 h 1362075"/>
                <a:gd name="connsiteX14" fmla="*/ 7418642 w 8572500"/>
                <a:gd name="connsiteY14" fmla="*/ 191381 h 1362075"/>
                <a:gd name="connsiteX15" fmla="*/ 7893273 w 8572500"/>
                <a:gd name="connsiteY15" fmla="*/ 476750 h 1362075"/>
                <a:gd name="connsiteX16" fmla="*/ 8572881 w 8572500"/>
                <a:gd name="connsiteY16" fmla="*/ 347591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572500" h="1362075">
                  <a:moveTo>
                    <a:pt x="0" y="942618"/>
                  </a:moveTo>
                  <a:cubicBezTo>
                    <a:pt x="382524" y="1266658"/>
                    <a:pt x="899827" y="1413915"/>
                    <a:pt x="1382554" y="1346383"/>
                  </a:cubicBezTo>
                  <a:cubicBezTo>
                    <a:pt x="1749933" y="1294948"/>
                    <a:pt x="2107502" y="1149215"/>
                    <a:pt x="2400395" y="945094"/>
                  </a:cubicBezTo>
                  <a:cubicBezTo>
                    <a:pt x="2470785" y="896041"/>
                    <a:pt x="2537936" y="843462"/>
                    <a:pt x="2603849" y="791742"/>
                  </a:cubicBezTo>
                  <a:cubicBezTo>
                    <a:pt x="2756059" y="672203"/>
                    <a:pt x="2900077" y="552664"/>
                    <a:pt x="3078385" y="485894"/>
                  </a:cubicBezTo>
                  <a:cubicBezTo>
                    <a:pt x="3131630" y="465987"/>
                    <a:pt x="3185446" y="452080"/>
                    <a:pt x="3239834" y="444365"/>
                  </a:cubicBezTo>
                  <a:cubicBezTo>
                    <a:pt x="3575971" y="397121"/>
                    <a:pt x="3929729" y="567142"/>
                    <a:pt x="4186714" y="825651"/>
                  </a:cubicBezTo>
                  <a:cubicBezTo>
                    <a:pt x="4253389" y="892326"/>
                    <a:pt x="4317206" y="956905"/>
                    <a:pt x="4381691" y="1013960"/>
                  </a:cubicBezTo>
                  <a:cubicBezTo>
                    <a:pt x="4563523" y="1175028"/>
                    <a:pt x="4752594" y="1274564"/>
                    <a:pt x="5047965" y="1167122"/>
                  </a:cubicBezTo>
                  <a:cubicBezTo>
                    <a:pt x="5250656" y="1092732"/>
                    <a:pt x="5422678" y="949000"/>
                    <a:pt x="5583175" y="788694"/>
                  </a:cubicBezTo>
                  <a:cubicBezTo>
                    <a:pt x="5655469" y="716590"/>
                    <a:pt x="5725383" y="641056"/>
                    <a:pt x="5794820" y="566952"/>
                  </a:cubicBezTo>
                  <a:cubicBezTo>
                    <a:pt x="6017419" y="329303"/>
                    <a:pt x="6265164" y="88320"/>
                    <a:pt x="6563297" y="19931"/>
                  </a:cubicBezTo>
                  <a:cubicBezTo>
                    <a:pt x="6645593" y="1357"/>
                    <a:pt x="6727318" y="-3119"/>
                    <a:pt x="6808280" y="1929"/>
                  </a:cubicBezTo>
                  <a:cubicBezTo>
                    <a:pt x="6941915" y="10406"/>
                    <a:pt x="7073456" y="45744"/>
                    <a:pt x="7203853" y="94798"/>
                  </a:cubicBezTo>
                  <a:cubicBezTo>
                    <a:pt x="7276719" y="122134"/>
                    <a:pt x="7348442" y="155567"/>
                    <a:pt x="7418642" y="191381"/>
                  </a:cubicBezTo>
                  <a:cubicBezTo>
                    <a:pt x="7525417" y="245864"/>
                    <a:pt x="7707154" y="378166"/>
                    <a:pt x="7893273" y="476750"/>
                  </a:cubicBezTo>
                  <a:cubicBezTo>
                    <a:pt x="8177594" y="627436"/>
                    <a:pt x="8484680" y="710494"/>
                    <a:pt x="8572881" y="34759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2" name="Freeform: Shape 141">
              <a:extLst>
                <a:ext uri="{FF2B5EF4-FFF2-40B4-BE49-F238E27FC236}">
                  <a16:creationId xmlns:a16="http://schemas.microsoft.com/office/drawing/2014/main" id="{D07C5618-DF07-4CD0-B1C7-70967D3138DA}"/>
                </a:ext>
              </a:extLst>
            </p:cNvPr>
            <p:cNvSpPr/>
            <p:nvPr/>
          </p:nvSpPr>
          <p:spPr>
            <a:xfrm>
              <a:off x="3157882" y="7531677"/>
              <a:ext cx="8677275" cy="1266825"/>
            </a:xfrm>
            <a:custGeom>
              <a:avLst/>
              <a:gdLst>
                <a:gd name="connsiteX0" fmla="*/ 0 w 8677275"/>
                <a:gd name="connsiteY0" fmla="*/ 854133 h 1266825"/>
                <a:gd name="connsiteX1" fmla="*/ 1407033 w 8677275"/>
                <a:gd name="connsiteY1" fmla="*/ 1251516 h 1266825"/>
                <a:gd name="connsiteX2" fmla="*/ 2447068 w 8677275"/>
                <a:gd name="connsiteY2" fmla="*/ 878327 h 1266825"/>
                <a:gd name="connsiteX3" fmla="*/ 2654141 w 8677275"/>
                <a:gd name="connsiteY3" fmla="*/ 762503 h 1266825"/>
                <a:gd name="connsiteX4" fmla="*/ 3119723 w 8677275"/>
                <a:gd name="connsiteY4" fmla="*/ 551238 h 1266825"/>
                <a:gd name="connsiteX5" fmla="*/ 3276410 w 8677275"/>
                <a:gd name="connsiteY5" fmla="*/ 531712 h 1266825"/>
                <a:gd name="connsiteX6" fmla="*/ 4233577 w 8677275"/>
                <a:gd name="connsiteY6" fmla="*/ 935953 h 1266825"/>
                <a:gd name="connsiteX7" fmla="*/ 4441698 w 8677275"/>
                <a:gd name="connsiteY7" fmla="*/ 1105307 h 1266825"/>
                <a:gd name="connsiteX8" fmla="*/ 5123021 w 8677275"/>
                <a:gd name="connsiteY8" fmla="*/ 1216274 h 1266825"/>
                <a:gd name="connsiteX9" fmla="*/ 5668423 w 8677275"/>
                <a:gd name="connsiteY9" fmla="*/ 832511 h 1266825"/>
                <a:gd name="connsiteX10" fmla="*/ 5885974 w 8677275"/>
                <a:gd name="connsiteY10" fmla="*/ 609626 h 1266825"/>
                <a:gd name="connsiteX11" fmla="*/ 6656928 w 8677275"/>
                <a:gd name="connsiteY11" fmla="*/ 38126 h 1266825"/>
                <a:gd name="connsiteX12" fmla="*/ 6898005 w 8677275"/>
                <a:gd name="connsiteY12" fmla="*/ 598 h 1266825"/>
                <a:gd name="connsiteX13" fmla="*/ 7292817 w 8677275"/>
                <a:gd name="connsiteY13" fmla="*/ 53557 h 1266825"/>
                <a:gd name="connsiteX14" fmla="*/ 7513225 w 8677275"/>
                <a:gd name="connsiteY14" fmla="*/ 140615 h 1266825"/>
                <a:gd name="connsiteX15" fmla="*/ 7988713 w 8677275"/>
                <a:gd name="connsiteY15" fmla="*/ 439700 h 1266825"/>
                <a:gd name="connsiteX16" fmla="*/ 8684895 w 8677275"/>
                <a:gd name="connsiteY16" fmla="*/ 361595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77275" h="1266825">
                  <a:moveTo>
                    <a:pt x="0" y="854133"/>
                  </a:moveTo>
                  <a:cubicBezTo>
                    <a:pt x="386048" y="1176935"/>
                    <a:pt x="923068" y="1334860"/>
                    <a:pt x="1407033" y="1251516"/>
                  </a:cubicBezTo>
                  <a:cubicBezTo>
                    <a:pt x="1782032" y="1186937"/>
                    <a:pt x="2145887" y="1039109"/>
                    <a:pt x="2447068" y="878327"/>
                  </a:cubicBezTo>
                  <a:cubicBezTo>
                    <a:pt x="2518791" y="840036"/>
                    <a:pt x="2587276" y="800412"/>
                    <a:pt x="2654141" y="762503"/>
                  </a:cubicBezTo>
                  <a:cubicBezTo>
                    <a:pt x="2807208" y="675635"/>
                    <a:pt x="2946654" y="590195"/>
                    <a:pt x="3119723" y="551238"/>
                  </a:cubicBezTo>
                  <a:cubicBezTo>
                    <a:pt x="3171254" y="539618"/>
                    <a:pt x="3223451" y="532760"/>
                    <a:pt x="3276410" y="531712"/>
                  </a:cubicBezTo>
                  <a:cubicBezTo>
                    <a:pt x="3605689" y="525235"/>
                    <a:pt x="3961543" y="700019"/>
                    <a:pt x="4233577" y="935953"/>
                  </a:cubicBezTo>
                  <a:cubicBezTo>
                    <a:pt x="4304253" y="997199"/>
                    <a:pt x="4373023" y="1054825"/>
                    <a:pt x="4441698" y="1105307"/>
                  </a:cubicBezTo>
                  <a:cubicBezTo>
                    <a:pt x="4633722" y="1246468"/>
                    <a:pt x="4830985" y="1327907"/>
                    <a:pt x="5123021" y="1216274"/>
                  </a:cubicBezTo>
                  <a:cubicBezTo>
                    <a:pt x="5327619" y="1138073"/>
                    <a:pt x="5503640" y="993293"/>
                    <a:pt x="5668423" y="832511"/>
                  </a:cubicBezTo>
                  <a:cubicBezTo>
                    <a:pt x="5742623" y="760121"/>
                    <a:pt x="5814632" y="684302"/>
                    <a:pt x="5885974" y="609626"/>
                  </a:cubicBezTo>
                  <a:cubicBezTo>
                    <a:pt x="6113527" y="371025"/>
                    <a:pt x="6362319" y="126042"/>
                    <a:pt x="6656928" y="38126"/>
                  </a:cubicBezTo>
                  <a:cubicBezTo>
                    <a:pt x="6737795" y="14028"/>
                    <a:pt x="6818281" y="3265"/>
                    <a:pt x="6898005" y="598"/>
                  </a:cubicBezTo>
                  <a:cubicBezTo>
                    <a:pt x="7030308" y="-3784"/>
                    <a:pt x="7160895" y="16124"/>
                    <a:pt x="7292817" y="53557"/>
                  </a:cubicBezTo>
                  <a:cubicBezTo>
                    <a:pt x="7367683" y="74798"/>
                    <a:pt x="7441406" y="105182"/>
                    <a:pt x="7513225" y="140615"/>
                  </a:cubicBezTo>
                  <a:cubicBezTo>
                    <a:pt x="7627715" y="197099"/>
                    <a:pt x="7807928" y="335306"/>
                    <a:pt x="7988713" y="439700"/>
                  </a:cubicBezTo>
                  <a:cubicBezTo>
                    <a:pt x="8268462" y="601244"/>
                    <a:pt x="8575072" y="703829"/>
                    <a:pt x="8684895" y="36159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3" name="Freeform: Shape 142">
              <a:extLst>
                <a:ext uri="{FF2B5EF4-FFF2-40B4-BE49-F238E27FC236}">
                  <a16:creationId xmlns:a16="http://schemas.microsoft.com/office/drawing/2014/main" id="{4943529A-19F8-4452-A1D4-390F62BAB769}"/>
                </a:ext>
              </a:extLst>
            </p:cNvPr>
            <p:cNvSpPr/>
            <p:nvPr/>
          </p:nvSpPr>
          <p:spPr>
            <a:xfrm>
              <a:off x="3033581" y="7514236"/>
              <a:ext cx="8791575" cy="1333500"/>
            </a:xfrm>
            <a:custGeom>
              <a:avLst/>
              <a:gdLst>
                <a:gd name="connsiteX0" fmla="*/ 0 w 8791575"/>
                <a:gd name="connsiteY0" fmla="*/ 776800 h 1333500"/>
                <a:gd name="connsiteX1" fmla="*/ 1431512 w 8791575"/>
                <a:gd name="connsiteY1" fmla="*/ 1167896 h 1333500"/>
                <a:gd name="connsiteX2" fmla="*/ 2493740 w 8791575"/>
                <a:gd name="connsiteY2" fmla="*/ 822901 h 1333500"/>
                <a:gd name="connsiteX3" fmla="*/ 2704338 w 8791575"/>
                <a:gd name="connsiteY3" fmla="*/ 744700 h 1333500"/>
                <a:gd name="connsiteX4" fmla="*/ 3160967 w 8791575"/>
                <a:gd name="connsiteY4" fmla="*/ 627924 h 1333500"/>
                <a:gd name="connsiteX5" fmla="*/ 3312890 w 8791575"/>
                <a:gd name="connsiteY5" fmla="*/ 630305 h 1333500"/>
                <a:gd name="connsiteX6" fmla="*/ 4280345 w 8791575"/>
                <a:gd name="connsiteY6" fmla="*/ 1057501 h 1333500"/>
                <a:gd name="connsiteX7" fmla="*/ 4501610 w 8791575"/>
                <a:gd name="connsiteY7" fmla="*/ 1207901 h 1333500"/>
                <a:gd name="connsiteX8" fmla="*/ 5197983 w 8791575"/>
                <a:gd name="connsiteY8" fmla="*/ 1276672 h 1333500"/>
                <a:gd name="connsiteX9" fmla="*/ 5753576 w 8791575"/>
                <a:gd name="connsiteY9" fmla="*/ 887575 h 1333500"/>
                <a:gd name="connsiteX10" fmla="*/ 5977033 w 8791575"/>
                <a:gd name="connsiteY10" fmla="*/ 663452 h 1333500"/>
                <a:gd name="connsiteX11" fmla="*/ 6750463 w 8791575"/>
                <a:gd name="connsiteY11" fmla="*/ 67473 h 1333500"/>
                <a:gd name="connsiteX12" fmla="*/ 6987540 w 8791575"/>
                <a:gd name="connsiteY12" fmla="*/ 10418 h 1333500"/>
                <a:gd name="connsiteX13" fmla="*/ 7381494 w 8791575"/>
                <a:gd name="connsiteY13" fmla="*/ 23372 h 1333500"/>
                <a:gd name="connsiteX14" fmla="*/ 7607523 w 8791575"/>
                <a:gd name="connsiteY14" fmla="*/ 100906 h 1333500"/>
                <a:gd name="connsiteX15" fmla="*/ 8083963 w 8791575"/>
                <a:gd name="connsiteY15" fmla="*/ 413611 h 1333500"/>
                <a:gd name="connsiteX16" fmla="*/ 8796719 w 8791575"/>
                <a:gd name="connsiteY16" fmla="*/ 386465 h 133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75" h="1333500">
                  <a:moveTo>
                    <a:pt x="0" y="776800"/>
                  </a:moveTo>
                  <a:cubicBezTo>
                    <a:pt x="389573" y="1098364"/>
                    <a:pt x="946309" y="1266670"/>
                    <a:pt x="1431512" y="1167896"/>
                  </a:cubicBezTo>
                  <a:cubicBezTo>
                    <a:pt x="1814132" y="1089982"/>
                    <a:pt x="2183606" y="940058"/>
                    <a:pt x="2493740" y="822901"/>
                  </a:cubicBezTo>
                  <a:cubicBezTo>
                    <a:pt x="2566511" y="795373"/>
                    <a:pt x="2636330" y="768799"/>
                    <a:pt x="2704338" y="744700"/>
                  </a:cubicBezTo>
                  <a:cubicBezTo>
                    <a:pt x="2857405" y="690408"/>
                    <a:pt x="2993041" y="639068"/>
                    <a:pt x="3160967" y="627924"/>
                  </a:cubicBezTo>
                  <a:cubicBezTo>
                    <a:pt x="3210687" y="624590"/>
                    <a:pt x="3261360" y="624781"/>
                    <a:pt x="3312890" y="630305"/>
                  </a:cubicBezTo>
                  <a:cubicBezTo>
                    <a:pt x="3635502" y="664786"/>
                    <a:pt x="3993833" y="843665"/>
                    <a:pt x="4280345" y="1057501"/>
                  </a:cubicBezTo>
                  <a:cubicBezTo>
                    <a:pt x="4355116" y="1113318"/>
                    <a:pt x="4428554" y="1163991"/>
                    <a:pt x="4501610" y="1207901"/>
                  </a:cubicBezTo>
                  <a:cubicBezTo>
                    <a:pt x="4703541" y="1329250"/>
                    <a:pt x="4909185" y="1391924"/>
                    <a:pt x="5197983" y="1276672"/>
                  </a:cubicBezTo>
                  <a:cubicBezTo>
                    <a:pt x="5404485" y="1194280"/>
                    <a:pt x="5584508" y="1048929"/>
                    <a:pt x="5753576" y="887575"/>
                  </a:cubicBezTo>
                  <a:cubicBezTo>
                    <a:pt x="5829776" y="814900"/>
                    <a:pt x="5903691" y="738890"/>
                    <a:pt x="5977033" y="663452"/>
                  </a:cubicBezTo>
                  <a:cubicBezTo>
                    <a:pt x="6209538" y="423803"/>
                    <a:pt x="6459379" y="175486"/>
                    <a:pt x="6750463" y="67473"/>
                  </a:cubicBezTo>
                  <a:cubicBezTo>
                    <a:pt x="6829901" y="38041"/>
                    <a:pt x="6909150" y="20800"/>
                    <a:pt x="6987540" y="10418"/>
                  </a:cubicBezTo>
                  <a:cubicBezTo>
                    <a:pt x="7118509" y="-6917"/>
                    <a:pt x="7248335" y="-2631"/>
                    <a:pt x="7381494" y="23372"/>
                  </a:cubicBezTo>
                  <a:cubicBezTo>
                    <a:pt x="7458551" y="38422"/>
                    <a:pt x="7533989" y="65758"/>
                    <a:pt x="7607523" y="100906"/>
                  </a:cubicBezTo>
                  <a:cubicBezTo>
                    <a:pt x="7729633" y="159389"/>
                    <a:pt x="7908417" y="303598"/>
                    <a:pt x="8083963" y="413611"/>
                  </a:cubicBezTo>
                  <a:cubicBezTo>
                    <a:pt x="8359140" y="586109"/>
                    <a:pt x="8665178" y="708029"/>
                    <a:pt x="8796719" y="38646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4" name="Freeform: Shape 143">
              <a:extLst>
                <a:ext uri="{FF2B5EF4-FFF2-40B4-BE49-F238E27FC236}">
                  <a16:creationId xmlns:a16="http://schemas.microsoft.com/office/drawing/2014/main" id="{E56172BD-E554-4827-B0A6-2E8A29138BCD}"/>
                </a:ext>
              </a:extLst>
            </p:cNvPr>
            <p:cNvSpPr/>
            <p:nvPr/>
          </p:nvSpPr>
          <p:spPr>
            <a:xfrm>
              <a:off x="2909280" y="7483646"/>
              <a:ext cx="8905875" cy="1419225"/>
            </a:xfrm>
            <a:custGeom>
              <a:avLst/>
              <a:gdLst>
                <a:gd name="connsiteX0" fmla="*/ 0 w 8905875"/>
                <a:gd name="connsiteY0" fmla="*/ 712617 h 1419225"/>
                <a:gd name="connsiteX1" fmla="*/ 1455896 w 8905875"/>
                <a:gd name="connsiteY1" fmla="*/ 1097332 h 1419225"/>
                <a:gd name="connsiteX2" fmla="*/ 2540318 w 8905875"/>
                <a:gd name="connsiteY2" fmla="*/ 780435 h 1419225"/>
                <a:gd name="connsiteX3" fmla="*/ 2754535 w 8905875"/>
                <a:gd name="connsiteY3" fmla="*/ 739763 h 1419225"/>
                <a:gd name="connsiteX4" fmla="*/ 3202305 w 8905875"/>
                <a:gd name="connsiteY4" fmla="*/ 717570 h 1419225"/>
                <a:gd name="connsiteX5" fmla="*/ 3349466 w 8905875"/>
                <a:gd name="connsiteY5" fmla="*/ 741859 h 1419225"/>
                <a:gd name="connsiteX6" fmla="*/ 4327303 w 8905875"/>
                <a:gd name="connsiteY6" fmla="*/ 1192010 h 1419225"/>
                <a:gd name="connsiteX7" fmla="*/ 4561713 w 8905875"/>
                <a:gd name="connsiteY7" fmla="*/ 1323455 h 1419225"/>
                <a:gd name="connsiteX8" fmla="*/ 5273136 w 8905875"/>
                <a:gd name="connsiteY8" fmla="*/ 1350030 h 1419225"/>
                <a:gd name="connsiteX9" fmla="*/ 5838920 w 8905875"/>
                <a:gd name="connsiteY9" fmla="*/ 955600 h 1419225"/>
                <a:gd name="connsiteX10" fmla="*/ 6068282 w 8905875"/>
                <a:gd name="connsiteY10" fmla="*/ 730333 h 1419225"/>
                <a:gd name="connsiteX11" fmla="*/ 6844189 w 8905875"/>
                <a:gd name="connsiteY11" fmla="*/ 109970 h 1419225"/>
                <a:gd name="connsiteX12" fmla="*/ 7077361 w 8905875"/>
                <a:gd name="connsiteY12" fmla="*/ 33389 h 1419225"/>
                <a:gd name="connsiteX13" fmla="*/ 7470458 w 8905875"/>
                <a:gd name="connsiteY13" fmla="*/ 6433 h 1419225"/>
                <a:gd name="connsiteX14" fmla="*/ 7702106 w 8905875"/>
                <a:gd name="connsiteY14" fmla="*/ 74442 h 1419225"/>
                <a:gd name="connsiteX15" fmla="*/ 8179499 w 8905875"/>
                <a:gd name="connsiteY15" fmla="*/ 400864 h 1419225"/>
                <a:gd name="connsiteX16" fmla="*/ 8908828 w 8905875"/>
                <a:gd name="connsiteY16" fmla="*/ 424771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905875" h="1419225">
                  <a:moveTo>
                    <a:pt x="0" y="712617"/>
                  </a:moveTo>
                  <a:cubicBezTo>
                    <a:pt x="393097" y="1032943"/>
                    <a:pt x="969455" y="1211346"/>
                    <a:pt x="1455896" y="1097332"/>
                  </a:cubicBezTo>
                  <a:cubicBezTo>
                    <a:pt x="1846136" y="1005892"/>
                    <a:pt x="2220468" y="853682"/>
                    <a:pt x="2540318" y="780435"/>
                  </a:cubicBezTo>
                  <a:cubicBezTo>
                    <a:pt x="2614136" y="763576"/>
                    <a:pt x="2684812" y="749860"/>
                    <a:pt x="2754535" y="739763"/>
                  </a:cubicBezTo>
                  <a:cubicBezTo>
                    <a:pt x="2906840" y="717570"/>
                    <a:pt x="3039237" y="700711"/>
                    <a:pt x="3202305" y="717570"/>
                  </a:cubicBezTo>
                  <a:cubicBezTo>
                    <a:pt x="3250216" y="722523"/>
                    <a:pt x="3299365" y="729857"/>
                    <a:pt x="3349466" y="741859"/>
                  </a:cubicBezTo>
                  <a:cubicBezTo>
                    <a:pt x="3665506" y="817677"/>
                    <a:pt x="4026408" y="1000177"/>
                    <a:pt x="4327303" y="1192010"/>
                  </a:cubicBezTo>
                  <a:cubicBezTo>
                    <a:pt x="4406170" y="1242302"/>
                    <a:pt x="4484275" y="1286212"/>
                    <a:pt x="4561713" y="1323455"/>
                  </a:cubicBezTo>
                  <a:cubicBezTo>
                    <a:pt x="4773359" y="1425087"/>
                    <a:pt x="4987576" y="1468807"/>
                    <a:pt x="5273136" y="1350030"/>
                  </a:cubicBezTo>
                  <a:cubicBezTo>
                    <a:pt x="5481447" y="1263448"/>
                    <a:pt x="5665566" y="1117525"/>
                    <a:pt x="5838920" y="955600"/>
                  </a:cubicBezTo>
                  <a:cubicBezTo>
                    <a:pt x="5917025" y="882733"/>
                    <a:pt x="5993035" y="806343"/>
                    <a:pt x="6068282" y="730333"/>
                  </a:cubicBezTo>
                  <a:cubicBezTo>
                    <a:pt x="6305741" y="489636"/>
                    <a:pt x="6556725" y="238081"/>
                    <a:pt x="6844189" y="109970"/>
                  </a:cubicBezTo>
                  <a:cubicBezTo>
                    <a:pt x="6922199" y="75204"/>
                    <a:pt x="7000209" y="51391"/>
                    <a:pt x="7077361" y="33389"/>
                  </a:cubicBezTo>
                  <a:cubicBezTo>
                    <a:pt x="7207091" y="3004"/>
                    <a:pt x="7336155" y="-8331"/>
                    <a:pt x="7470458" y="6433"/>
                  </a:cubicBezTo>
                  <a:cubicBezTo>
                    <a:pt x="7549706" y="15196"/>
                    <a:pt x="7626954" y="39580"/>
                    <a:pt x="7702106" y="74442"/>
                  </a:cubicBezTo>
                  <a:cubicBezTo>
                    <a:pt x="7831932" y="134735"/>
                    <a:pt x="8009192" y="285230"/>
                    <a:pt x="8179499" y="400864"/>
                  </a:cubicBezTo>
                  <a:cubicBezTo>
                    <a:pt x="8450008" y="584410"/>
                    <a:pt x="8755666" y="725666"/>
                    <a:pt x="8908828" y="42477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5" name="Freeform: Shape 144">
              <a:extLst>
                <a:ext uri="{FF2B5EF4-FFF2-40B4-BE49-F238E27FC236}">
                  <a16:creationId xmlns:a16="http://schemas.microsoft.com/office/drawing/2014/main" id="{AB3E624F-E14C-410E-87A1-A21D38BC9818}"/>
                </a:ext>
              </a:extLst>
            </p:cNvPr>
            <p:cNvSpPr/>
            <p:nvPr/>
          </p:nvSpPr>
          <p:spPr>
            <a:xfrm>
              <a:off x="2784884" y="7441813"/>
              <a:ext cx="9020175" cy="1514475"/>
            </a:xfrm>
            <a:custGeom>
              <a:avLst/>
              <a:gdLst>
                <a:gd name="connsiteX0" fmla="*/ 0 w 9020175"/>
                <a:gd name="connsiteY0" fmla="*/ 659581 h 1514475"/>
                <a:gd name="connsiteX1" fmla="*/ 1480376 w 9020175"/>
                <a:gd name="connsiteY1" fmla="*/ 1038009 h 1514475"/>
                <a:gd name="connsiteX2" fmla="*/ 2586895 w 9020175"/>
                <a:gd name="connsiteY2" fmla="*/ 749211 h 1514475"/>
                <a:gd name="connsiteX3" fmla="*/ 2804731 w 9020175"/>
                <a:gd name="connsiteY3" fmla="*/ 746067 h 1514475"/>
                <a:gd name="connsiteX4" fmla="*/ 3243548 w 9020175"/>
                <a:gd name="connsiteY4" fmla="*/ 818362 h 1514475"/>
                <a:gd name="connsiteX5" fmla="*/ 3385947 w 9020175"/>
                <a:gd name="connsiteY5" fmla="*/ 864654 h 1514475"/>
                <a:gd name="connsiteX6" fmla="*/ 4374071 w 9020175"/>
                <a:gd name="connsiteY6" fmla="*/ 1337665 h 1514475"/>
                <a:gd name="connsiteX7" fmla="*/ 4621625 w 9020175"/>
                <a:gd name="connsiteY7" fmla="*/ 1450060 h 1514475"/>
                <a:gd name="connsiteX8" fmla="*/ 5348097 w 9020175"/>
                <a:gd name="connsiteY8" fmla="*/ 1434439 h 1514475"/>
                <a:gd name="connsiteX9" fmla="*/ 5924074 w 9020175"/>
                <a:gd name="connsiteY9" fmla="*/ 1034770 h 1514475"/>
                <a:gd name="connsiteX10" fmla="*/ 6159341 w 9020175"/>
                <a:gd name="connsiteY10" fmla="*/ 808266 h 1514475"/>
                <a:gd name="connsiteX11" fmla="*/ 6937629 w 9020175"/>
                <a:gd name="connsiteY11" fmla="*/ 163423 h 1514475"/>
                <a:gd name="connsiteX12" fmla="*/ 7166896 w 9020175"/>
                <a:gd name="connsiteY12" fmla="*/ 67221 h 1514475"/>
                <a:gd name="connsiteX13" fmla="*/ 7559136 w 9020175"/>
                <a:gd name="connsiteY13" fmla="*/ 355 h 1514475"/>
                <a:gd name="connsiteX14" fmla="*/ 7796308 w 9020175"/>
                <a:gd name="connsiteY14" fmla="*/ 58839 h 1514475"/>
                <a:gd name="connsiteX15" fmla="*/ 8274558 w 9020175"/>
                <a:gd name="connsiteY15" fmla="*/ 398881 h 1514475"/>
                <a:gd name="connsiteX16" fmla="*/ 9020461 w 9020175"/>
                <a:gd name="connsiteY16" fmla="*/ 473748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020175" h="1514475">
                  <a:moveTo>
                    <a:pt x="0" y="659581"/>
                  </a:moveTo>
                  <a:cubicBezTo>
                    <a:pt x="396716" y="978668"/>
                    <a:pt x="992600" y="1166977"/>
                    <a:pt x="1480376" y="1038009"/>
                  </a:cubicBezTo>
                  <a:cubicBezTo>
                    <a:pt x="1878139" y="932853"/>
                    <a:pt x="2257044" y="777690"/>
                    <a:pt x="2586895" y="749211"/>
                  </a:cubicBezTo>
                  <a:cubicBezTo>
                    <a:pt x="2661571" y="742734"/>
                    <a:pt x="2733104" y="741781"/>
                    <a:pt x="2804731" y="746067"/>
                  </a:cubicBezTo>
                  <a:cubicBezTo>
                    <a:pt x="2955608" y="755021"/>
                    <a:pt x="3085433" y="773404"/>
                    <a:pt x="3243548" y="818362"/>
                  </a:cubicBezTo>
                  <a:cubicBezTo>
                    <a:pt x="3289649" y="831507"/>
                    <a:pt x="3337370" y="846175"/>
                    <a:pt x="3385947" y="864654"/>
                  </a:cubicBezTo>
                  <a:cubicBezTo>
                    <a:pt x="3695510" y="982192"/>
                    <a:pt x="4058888" y="1167835"/>
                    <a:pt x="4374071" y="1337665"/>
                  </a:cubicBezTo>
                  <a:cubicBezTo>
                    <a:pt x="4457129" y="1382433"/>
                    <a:pt x="4539711" y="1419675"/>
                    <a:pt x="4621625" y="1450060"/>
                  </a:cubicBezTo>
                  <a:cubicBezTo>
                    <a:pt x="4842796" y="1532261"/>
                    <a:pt x="5065681" y="1556645"/>
                    <a:pt x="5348097" y="1434439"/>
                  </a:cubicBezTo>
                  <a:cubicBezTo>
                    <a:pt x="5558219" y="1343571"/>
                    <a:pt x="5746433" y="1197076"/>
                    <a:pt x="5924074" y="1034770"/>
                  </a:cubicBezTo>
                  <a:cubicBezTo>
                    <a:pt x="6004179" y="961618"/>
                    <a:pt x="6082189" y="885037"/>
                    <a:pt x="6159341" y="808266"/>
                  </a:cubicBezTo>
                  <a:cubicBezTo>
                    <a:pt x="6401848" y="566616"/>
                    <a:pt x="6653879" y="311823"/>
                    <a:pt x="6937629" y="163423"/>
                  </a:cubicBezTo>
                  <a:cubicBezTo>
                    <a:pt x="7014210" y="123323"/>
                    <a:pt x="7091077" y="92938"/>
                    <a:pt x="7166896" y="67221"/>
                  </a:cubicBezTo>
                  <a:cubicBezTo>
                    <a:pt x="7295293" y="23691"/>
                    <a:pt x="7423690" y="-3455"/>
                    <a:pt x="7559136" y="355"/>
                  </a:cubicBezTo>
                  <a:cubicBezTo>
                    <a:pt x="7640574" y="2641"/>
                    <a:pt x="7719632" y="24168"/>
                    <a:pt x="7796308" y="58839"/>
                  </a:cubicBezTo>
                  <a:cubicBezTo>
                    <a:pt x="7933849" y="120942"/>
                    <a:pt x="8109395" y="277914"/>
                    <a:pt x="8274558" y="398881"/>
                  </a:cubicBezTo>
                  <a:cubicBezTo>
                    <a:pt x="8540306" y="593667"/>
                    <a:pt x="8845582" y="753973"/>
                    <a:pt x="9020461" y="473748"/>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6" name="Freeform: Shape 145">
              <a:extLst>
                <a:ext uri="{FF2B5EF4-FFF2-40B4-BE49-F238E27FC236}">
                  <a16:creationId xmlns:a16="http://schemas.microsoft.com/office/drawing/2014/main" id="{BEB49AF7-A8FD-4DE3-B93E-57FCE38821B4}"/>
                </a:ext>
              </a:extLst>
            </p:cNvPr>
            <p:cNvSpPr/>
            <p:nvPr/>
          </p:nvSpPr>
          <p:spPr>
            <a:xfrm>
              <a:off x="2660582" y="7393939"/>
              <a:ext cx="9124950" cy="1619250"/>
            </a:xfrm>
            <a:custGeom>
              <a:avLst/>
              <a:gdLst>
                <a:gd name="connsiteX0" fmla="*/ 0 w 9124950"/>
                <a:gd name="connsiteY0" fmla="*/ 612680 h 1619250"/>
                <a:gd name="connsiteX1" fmla="*/ 1504855 w 9124950"/>
                <a:gd name="connsiteY1" fmla="*/ 984727 h 1619250"/>
                <a:gd name="connsiteX2" fmla="*/ 2633567 w 9124950"/>
                <a:gd name="connsiteY2" fmla="*/ 724123 h 1619250"/>
                <a:gd name="connsiteX3" fmla="*/ 2854928 w 9124950"/>
                <a:gd name="connsiteY3" fmla="*/ 758508 h 1619250"/>
                <a:gd name="connsiteX4" fmla="*/ 3284792 w 9124950"/>
                <a:gd name="connsiteY4" fmla="*/ 925386 h 1619250"/>
                <a:gd name="connsiteX5" fmla="*/ 3422333 w 9124950"/>
                <a:gd name="connsiteY5" fmla="*/ 993585 h 1619250"/>
                <a:gd name="connsiteX6" fmla="*/ 4420743 w 9124950"/>
                <a:gd name="connsiteY6" fmla="*/ 1489552 h 1619250"/>
                <a:gd name="connsiteX7" fmla="*/ 4681443 w 9124950"/>
                <a:gd name="connsiteY7" fmla="*/ 1582992 h 1619250"/>
                <a:gd name="connsiteX8" fmla="*/ 5422964 w 9124950"/>
                <a:gd name="connsiteY8" fmla="*/ 1525175 h 1619250"/>
                <a:gd name="connsiteX9" fmla="*/ 6009132 w 9124950"/>
                <a:gd name="connsiteY9" fmla="*/ 1120172 h 1619250"/>
                <a:gd name="connsiteX10" fmla="*/ 6250305 w 9124950"/>
                <a:gd name="connsiteY10" fmla="*/ 892525 h 1619250"/>
                <a:gd name="connsiteX11" fmla="*/ 7031070 w 9124950"/>
                <a:gd name="connsiteY11" fmla="*/ 223203 h 1619250"/>
                <a:gd name="connsiteX12" fmla="*/ 7256431 w 9124950"/>
                <a:gd name="connsiteY12" fmla="*/ 107474 h 1619250"/>
                <a:gd name="connsiteX13" fmla="*/ 7647909 w 9124950"/>
                <a:gd name="connsiteY13" fmla="*/ 604 h 1619250"/>
                <a:gd name="connsiteX14" fmla="*/ 7890701 w 9124950"/>
                <a:gd name="connsiteY14" fmla="*/ 49562 h 1619250"/>
                <a:gd name="connsiteX15" fmla="*/ 8369904 w 9124950"/>
                <a:gd name="connsiteY15" fmla="*/ 403321 h 1619250"/>
                <a:gd name="connsiteX16" fmla="*/ 9132380 w 9124950"/>
                <a:gd name="connsiteY16" fmla="*/ 529146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24950" h="1619250">
                  <a:moveTo>
                    <a:pt x="0" y="612680"/>
                  </a:moveTo>
                  <a:cubicBezTo>
                    <a:pt x="400241" y="930530"/>
                    <a:pt x="1015651" y="1128554"/>
                    <a:pt x="1504855" y="984727"/>
                  </a:cubicBezTo>
                  <a:cubicBezTo>
                    <a:pt x="1910239" y="865569"/>
                    <a:pt x="2293430" y="706978"/>
                    <a:pt x="2633567" y="724123"/>
                  </a:cubicBezTo>
                  <a:cubicBezTo>
                    <a:pt x="2709005" y="727933"/>
                    <a:pt x="2781491" y="739363"/>
                    <a:pt x="2854928" y="758508"/>
                  </a:cubicBezTo>
                  <a:cubicBezTo>
                    <a:pt x="3004471" y="797465"/>
                    <a:pt x="3131630" y="851948"/>
                    <a:pt x="3284792" y="925386"/>
                  </a:cubicBezTo>
                  <a:cubicBezTo>
                    <a:pt x="3329083" y="946627"/>
                    <a:pt x="3375279" y="968820"/>
                    <a:pt x="3422333" y="993585"/>
                  </a:cubicBezTo>
                  <a:cubicBezTo>
                    <a:pt x="3725228" y="1153224"/>
                    <a:pt x="4091369" y="1341533"/>
                    <a:pt x="4420743" y="1489552"/>
                  </a:cubicBezTo>
                  <a:cubicBezTo>
                    <a:pt x="4507992" y="1528795"/>
                    <a:pt x="4595051" y="1559465"/>
                    <a:pt x="4681443" y="1582992"/>
                  </a:cubicBezTo>
                  <a:cubicBezTo>
                    <a:pt x="4912138" y="1645952"/>
                    <a:pt x="5143691" y="1650715"/>
                    <a:pt x="5422964" y="1525175"/>
                  </a:cubicBezTo>
                  <a:cubicBezTo>
                    <a:pt x="5634800" y="1429925"/>
                    <a:pt x="5827205" y="1283050"/>
                    <a:pt x="6009132" y="1120172"/>
                  </a:cubicBezTo>
                  <a:cubicBezTo>
                    <a:pt x="6091143" y="1046735"/>
                    <a:pt x="6171152" y="969963"/>
                    <a:pt x="6250305" y="892525"/>
                  </a:cubicBezTo>
                  <a:cubicBezTo>
                    <a:pt x="6497765" y="649828"/>
                    <a:pt x="6751034" y="391986"/>
                    <a:pt x="7031070" y="223203"/>
                  </a:cubicBezTo>
                  <a:cubicBezTo>
                    <a:pt x="7106317" y="177864"/>
                    <a:pt x="7181850" y="140717"/>
                    <a:pt x="7256431" y="107474"/>
                  </a:cubicBezTo>
                  <a:cubicBezTo>
                    <a:pt x="7383590" y="50801"/>
                    <a:pt x="7511320" y="7652"/>
                    <a:pt x="7647909" y="604"/>
                  </a:cubicBezTo>
                  <a:cubicBezTo>
                    <a:pt x="7731633" y="-3682"/>
                    <a:pt x="7812500" y="15082"/>
                    <a:pt x="7890701" y="49562"/>
                  </a:cubicBezTo>
                  <a:cubicBezTo>
                    <a:pt x="8035957" y="113475"/>
                    <a:pt x="8209884" y="276924"/>
                    <a:pt x="8369904" y="403321"/>
                  </a:cubicBezTo>
                  <a:cubicBezTo>
                    <a:pt x="8630888" y="609442"/>
                    <a:pt x="8935879" y="788798"/>
                    <a:pt x="9132380" y="52914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7" name="Freeform: Shape 146">
              <a:extLst>
                <a:ext uri="{FF2B5EF4-FFF2-40B4-BE49-F238E27FC236}">
                  <a16:creationId xmlns:a16="http://schemas.microsoft.com/office/drawing/2014/main" id="{FAB001C5-A466-4FDF-B62C-9E7E50852A0F}"/>
                </a:ext>
              </a:extLst>
            </p:cNvPr>
            <p:cNvSpPr/>
            <p:nvPr/>
          </p:nvSpPr>
          <p:spPr>
            <a:xfrm>
              <a:off x="2536186" y="7343514"/>
              <a:ext cx="9239250" cy="1733550"/>
            </a:xfrm>
            <a:custGeom>
              <a:avLst/>
              <a:gdLst>
                <a:gd name="connsiteX0" fmla="*/ 0 w 9239250"/>
                <a:gd name="connsiteY0" fmla="*/ 568237 h 1733550"/>
                <a:gd name="connsiteX1" fmla="*/ 1529239 w 9239250"/>
                <a:gd name="connsiteY1" fmla="*/ 933997 h 1733550"/>
                <a:gd name="connsiteX2" fmla="*/ 2680145 w 9239250"/>
                <a:gd name="connsiteY2" fmla="*/ 701491 h 1733550"/>
                <a:gd name="connsiteX3" fmla="*/ 2905125 w 9239250"/>
                <a:gd name="connsiteY3" fmla="*/ 773405 h 1733550"/>
                <a:gd name="connsiteX4" fmla="*/ 3326035 w 9239250"/>
                <a:gd name="connsiteY4" fmla="*/ 1034771 h 1733550"/>
                <a:gd name="connsiteX5" fmla="*/ 3458813 w 9239250"/>
                <a:gd name="connsiteY5" fmla="*/ 1124973 h 1733550"/>
                <a:gd name="connsiteX6" fmla="*/ 4467511 w 9239250"/>
                <a:gd name="connsiteY6" fmla="*/ 1643895 h 1733550"/>
                <a:gd name="connsiteX7" fmla="*/ 4741355 w 9239250"/>
                <a:gd name="connsiteY7" fmla="*/ 1718380 h 1733550"/>
                <a:gd name="connsiteX8" fmla="*/ 5497925 w 9239250"/>
                <a:gd name="connsiteY8" fmla="*/ 1618368 h 1733550"/>
                <a:gd name="connsiteX9" fmla="*/ 6094286 w 9239250"/>
                <a:gd name="connsiteY9" fmla="*/ 1208031 h 1733550"/>
                <a:gd name="connsiteX10" fmla="*/ 6341364 w 9239250"/>
                <a:gd name="connsiteY10" fmla="*/ 979145 h 1733550"/>
                <a:gd name="connsiteX11" fmla="*/ 7124605 w 9239250"/>
                <a:gd name="connsiteY11" fmla="*/ 285439 h 1733550"/>
                <a:gd name="connsiteX12" fmla="*/ 7346062 w 9239250"/>
                <a:gd name="connsiteY12" fmla="*/ 150184 h 1733550"/>
                <a:gd name="connsiteX13" fmla="*/ 7736681 w 9239250"/>
                <a:gd name="connsiteY13" fmla="*/ 3404 h 1733550"/>
                <a:gd name="connsiteX14" fmla="*/ 7985093 w 9239250"/>
                <a:gd name="connsiteY14" fmla="*/ 42838 h 1733550"/>
                <a:gd name="connsiteX15" fmla="*/ 8465153 w 9239250"/>
                <a:gd name="connsiteY15" fmla="*/ 410217 h 1733550"/>
                <a:gd name="connsiteX16" fmla="*/ 9244298 w 9239250"/>
                <a:gd name="connsiteY16" fmla="*/ 587096 h 173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239250" h="1733550">
                  <a:moveTo>
                    <a:pt x="0" y="568237"/>
                  </a:moveTo>
                  <a:cubicBezTo>
                    <a:pt x="403765" y="884943"/>
                    <a:pt x="1038701" y="1092302"/>
                    <a:pt x="1529239" y="933997"/>
                  </a:cubicBezTo>
                  <a:cubicBezTo>
                    <a:pt x="1942052" y="800837"/>
                    <a:pt x="2330006" y="637864"/>
                    <a:pt x="2680145" y="701491"/>
                  </a:cubicBezTo>
                  <a:cubicBezTo>
                    <a:pt x="2756535" y="715398"/>
                    <a:pt x="2830068" y="739020"/>
                    <a:pt x="2905125" y="773405"/>
                  </a:cubicBezTo>
                  <a:cubicBezTo>
                    <a:pt x="3054001" y="841699"/>
                    <a:pt x="3178016" y="932758"/>
                    <a:pt x="3326035" y="1034771"/>
                  </a:cubicBezTo>
                  <a:cubicBezTo>
                    <a:pt x="3368612" y="1064108"/>
                    <a:pt x="3413189" y="1093731"/>
                    <a:pt x="3458813" y="1124973"/>
                  </a:cubicBezTo>
                  <a:cubicBezTo>
                    <a:pt x="3754850" y="1326903"/>
                    <a:pt x="4123944" y="1517593"/>
                    <a:pt x="4467511" y="1643895"/>
                  </a:cubicBezTo>
                  <a:cubicBezTo>
                    <a:pt x="4558951" y="1677518"/>
                    <a:pt x="4650391" y="1701712"/>
                    <a:pt x="4741355" y="1718380"/>
                  </a:cubicBezTo>
                  <a:cubicBezTo>
                    <a:pt x="4981480" y="1762386"/>
                    <a:pt x="5221700" y="1747241"/>
                    <a:pt x="5497925" y="1618368"/>
                  </a:cubicBezTo>
                  <a:cubicBezTo>
                    <a:pt x="5711571" y="1518736"/>
                    <a:pt x="5907977" y="1371480"/>
                    <a:pt x="6094286" y="1208031"/>
                  </a:cubicBezTo>
                  <a:cubicBezTo>
                    <a:pt x="6178296" y="1134403"/>
                    <a:pt x="6260306" y="1057250"/>
                    <a:pt x="6341364" y="979145"/>
                  </a:cubicBezTo>
                  <a:cubicBezTo>
                    <a:pt x="6593777" y="735400"/>
                    <a:pt x="6848285" y="474606"/>
                    <a:pt x="7124605" y="285439"/>
                  </a:cubicBezTo>
                  <a:cubicBezTo>
                    <a:pt x="7198424" y="234862"/>
                    <a:pt x="7272719" y="190951"/>
                    <a:pt x="7346062" y="150184"/>
                  </a:cubicBezTo>
                  <a:cubicBezTo>
                    <a:pt x="7471791" y="80176"/>
                    <a:pt x="7598950" y="21025"/>
                    <a:pt x="7736681" y="3404"/>
                  </a:cubicBezTo>
                  <a:cubicBezTo>
                    <a:pt x="7822597" y="-7550"/>
                    <a:pt x="7905274" y="8548"/>
                    <a:pt x="7985093" y="42838"/>
                  </a:cubicBezTo>
                  <a:cubicBezTo>
                    <a:pt x="8138160" y="108465"/>
                    <a:pt x="8310182" y="278581"/>
                    <a:pt x="8465153" y="410217"/>
                  </a:cubicBezTo>
                  <a:cubicBezTo>
                    <a:pt x="8721185" y="627768"/>
                    <a:pt x="9025985" y="825983"/>
                    <a:pt x="9244298" y="58709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8" name="Freeform: Shape 147">
              <a:extLst>
                <a:ext uri="{FF2B5EF4-FFF2-40B4-BE49-F238E27FC236}">
                  <a16:creationId xmlns:a16="http://schemas.microsoft.com/office/drawing/2014/main" id="{D50F392E-B807-4014-9211-3B2E6A83F7BC}"/>
                </a:ext>
              </a:extLst>
            </p:cNvPr>
            <p:cNvSpPr/>
            <p:nvPr/>
          </p:nvSpPr>
          <p:spPr>
            <a:xfrm>
              <a:off x="2411885" y="7291644"/>
              <a:ext cx="9353550" cy="1857375"/>
            </a:xfrm>
            <a:custGeom>
              <a:avLst/>
              <a:gdLst>
                <a:gd name="connsiteX0" fmla="*/ 0 w 9353550"/>
                <a:gd name="connsiteY0" fmla="*/ 525333 h 1857375"/>
                <a:gd name="connsiteX1" fmla="*/ 1553718 w 9353550"/>
                <a:gd name="connsiteY1" fmla="*/ 884806 h 1857375"/>
                <a:gd name="connsiteX2" fmla="*/ 2726817 w 9353550"/>
                <a:gd name="connsiteY2" fmla="*/ 680495 h 1857375"/>
                <a:gd name="connsiteX3" fmla="*/ 2955417 w 9353550"/>
                <a:gd name="connsiteY3" fmla="*/ 789937 h 1857375"/>
                <a:gd name="connsiteX4" fmla="*/ 3367373 w 9353550"/>
                <a:gd name="connsiteY4" fmla="*/ 1145887 h 1857375"/>
                <a:gd name="connsiteX5" fmla="*/ 3495389 w 9353550"/>
                <a:gd name="connsiteY5" fmla="*/ 1257996 h 1857375"/>
                <a:gd name="connsiteX6" fmla="*/ 4514374 w 9353550"/>
                <a:gd name="connsiteY6" fmla="*/ 1799873 h 1857375"/>
                <a:gd name="connsiteX7" fmla="*/ 4801362 w 9353550"/>
                <a:gd name="connsiteY7" fmla="*/ 1855404 h 1857375"/>
                <a:gd name="connsiteX8" fmla="*/ 5572983 w 9353550"/>
                <a:gd name="connsiteY8" fmla="*/ 1713291 h 1857375"/>
                <a:gd name="connsiteX9" fmla="*/ 6179535 w 9353550"/>
                <a:gd name="connsiteY9" fmla="*/ 1297620 h 1857375"/>
                <a:gd name="connsiteX10" fmla="*/ 6432519 w 9353550"/>
                <a:gd name="connsiteY10" fmla="*/ 1067591 h 1857375"/>
                <a:gd name="connsiteX11" fmla="*/ 7218140 w 9353550"/>
                <a:gd name="connsiteY11" fmla="*/ 349406 h 1857375"/>
                <a:gd name="connsiteX12" fmla="*/ 7435596 w 9353550"/>
                <a:gd name="connsiteY12" fmla="*/ 194530 h 1857375"/>
                <a:gd name="connsiteX13" fmla="*/ 7825359 w 9353550"/>
                <a:gd name="connsiteY13" fmla="*/ 7840 h 1857375"/>
                <a:gd name="connsiteX14" fmla="*/ 8079391 w 9353550"/>
                <a:gd name="connsiteY14" fmla="*/ 37748 h 1857375"/>
                <a:gd name="connsiteX15" fmla="*/ 8560403 w 9353550"/>
                <a:gd name="connsiteY15" fmla="*/ 418843 h 1857375"/>
                <a:gd name="connsiteX16" fmla="*/ 9356122 w 9353550"/>
                <a:gd name="connsiteY16" fmla="*/ 6466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353550" h="1857375">
                  <a:moveTo>
                    <a:pt x="0" y="525333"/>
                  </a:moveTo>
                  <a:cubicBezTo>
                    <a:pt x="407289" y="840801"/>
                    <a:pt x="1061561" y="1057400"/>
                    <a:pt x="1553718" y="884806"/>
                  </a:cubicBezTo>
                  <a:cubicBezTo>
                    <a:pt x="1973961" y="737359"/>
                    <a:pt x="2367153" y="569719"/>
                    <a:pt x="2726817" y="680495"/>
                  </a:cubicBezTo>
                  <a:cubicBezTo>
                    <a:pt x="2804160" y="704308"/>
                    <a:pt x="2879122" y="740122"/>
                    <a:pt x="2955417" y="789937"/>
                  </a:cubicBezTo>
                  <a:cubicBezTo>
                    <a:pt x="3104198" y="887283"/>
                    <a:pt x="3224689" y="1015204"/>
                    <a:pt x="3367373" y="1145887"/>
                  </a:cubicBezTo>
                  <a:cubicBezTo>
                    <a:pt x="3408236" y="1183320"/>
                    <a:pt x="3451098" y="1220563"/>
                    <a:pt x="3495389" y="1257996"/>
                  </a:cubicBezTo>
                  <a:cubicBezTo>
                    <a:pt x="3784187" y="1502408"/>
                    <a:pt x="4156615" y="1695193"/>
                    <a:pt x="4514374" y="1799873"/>
                  </a:cubicBezTo>
                  <a:cubicBezTo>
                    <a:pt x="4610005" y="1827877"/>
                    <a:pt x="4705922" y="1845784"/>
                    <a:pt x="4801362" y="1855404"/>
                  </a:cubicBezTo>
                  <a:cubicBezTo>
                    <a:pt x="5050917" y="1880645"/>
                    <a:pt x="5299806" y="1845212"/>
                    <a:pt x="5572983" y="1713291"/>
                  </a:cubicBezTo>
                  <a:cubicBezTo>
                    <a:pt x="5788343" y="1609183"/>
                    <a:pt x="5988939" y="1461545"/>
                    <a:pt x="6179535" y="1297620"/>
                  </a:cubicBezTo>
                  <a:cubicBezTo>
                    <a:pt x="6265450" y="1223706"/>
                    <a:pt x="6349460" y="1146363"/>
                    <a:pt x="6432519" y="1067591"/>
                  </a:cubicBezTo>
                  <a:cubicBezTo>
                    <a:pt x="6689884" y="822894"/>
                    <a:pt x="6945821" y="559051"/>
                    <a:pt x="7218140" y="349406"/>
                  </a:cubicBezTo>
                  <a:cubicBezTo>
                    <a:pt x="7290625" y="293590"/>
                    <a:pt x="7363492" y="242917"/>
                    <a:pt x="7435596" y="194530"/>
                  </a:cubicBezTo>
                  <a:cubicBezTo>
                    <a:pt x="7559897" y="111281"/>
                    <a:pt x="7686484" y="35843"/>
                    <a:pt x="7825359" y="7840"/>
                  </a:cubicBezTo>
                  <a:cubicBezTo>
                    <a:pt x="7913465" y="-9972"/>
                    <a:pt x="7997952" y="3649"/>
                    <a:pt x="8079391" y="37748"/>
                  </a:cubicBezTo>
                  <a:cubicBezTo>
                    <a:pt x="8240268" y="105090"/>
                    <a:pt x="8410384" y="281874"/>
                    <a:pt x="8560403" y="418843"/>
                  </a:cubicBezTo>
                  <a:cubicBezTo>
                    <a:pt x="8811387" y="648015"/>
                    <a:pt x="9116187" y="864994"/>
                    <a:pt x="9356122" y="64668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9" name="Freeform: Shape 148">
              <a:extLst>
                <a:ext uri="{FF2B5EF4-FFF2-40B4-BE49-F238E27FC236}">
                  <a16:creationId xmlns:a16="http://schemas.microsoft.com/office/drawing/2014/main" id="{A6C31939-99AB-4A16-81DF-E94DBC1DC2F7}"/>
                </a:ext>
              </a:extLst>
            </p:cNvPr>
            <p:cNvSpPr/>
            <p:nvPr/>
          </p:nvSpPr>
          <p:spPr>
            <a:xfrm>
              <a:off x="2287583" y="7238332"/>
              <a:ext cx="9467850" cy="1990725"/>
            </a:xfrm>
            <a:custGeom>
              <a:avLst/>
              <a:gdLst>
                <a:gd name="connsiteX0" fmla="*/ 0 w 9467850"/>
                <a:gd name="connsiteY0" fmla="*/ 483871 h 1990725"/>
                <a:gd name="connsiteX1" fmla="*/ 1578197 w 9467850"/>
                <a:gd name="connsiteY1" fmla="*/ 836962 h 1990725"/>
                <a:gd name="connsiteX2" fmla="*/ 2773394 w 9467850"/>
                <a:gd name="connsiteY2" fmla="*/ 660750 h 1990725"/>
                <a:gd name="connsiteX3" fmla="*/ 3005519 w 9467850"/>
                <a:gd name="connsiteY3" fmla="*/ 807816 h 1990725"/>
                <a:gd name="connsiteX4" fmla="*/ 3408521 w 9467850"/>
                <a:gd name="connsiteY4" fmla="*/ 1258253 h 1990725"/>
                <a:gd name="connsiteX5" fmla="*/ 3531775 w 9467850"/>
                <a:gd name="connsiteY5" fmla="*/ 1392270 h 1990725"/>
                <a:gd name="connsiteX6" fmla="*/ 4561142 w 9467850"/>
                <a:gd name="connsiteY6" fmla="*/ 1957102 h 1990725"/>
                <a:gd name="connsiteX7" fmla="*/ 4861274 w 9467850"/>
                <a:gd name="connsiteY7" fmla="*/ 1993678 h 1990725"/>
                <a:gd name="connsiteX8" fmla="*/ 5647944 w 9467850"/>
                <a:gd name="connsiteY8" fmla="*/ 1809370 h 1990725"/>
                <a:gd name="connsiteX9" fmla="*/ 6264688 w 9467850"/>
                <a:gd name="connsiteY9" fmla="*/ 1388365 h 1990725"/>
                <a:gd name="connsiteX10" fmla="*/ 6523578 w 9467850"/>
                <a:gd name="connsiteY10" fmla="*/ 1157098 h 1990725"/>
                <a:gd name="connsiteX11" fmla="*/ 7311676 w 9467850"/>
                <a:gd name="connsiteY11" fmla="*/ 414433 h 1990725"/>
                <a:gd name="connsiteX12" fmla="*/ 7525226 w 9467850"/>
                <a:gd name="connsiteY12" fmla="*/ 240031 h 1990725"/>
                <a:gd name="connsiteX13" fmla="*/ 7914132 w 9467850"/>
                <a:gd name="connsiteY13" fmla="*/ 13336 h 1990725"/>
                <a:gd name="connsiteX14" fmla="*/ 8173784 w 9467850"/>
                <a:gd name="connsiteY14" fmla="*/ 33719 h 1990725"/>
                <a:gd name="connsiteX15" fmla="*/ 8655748 w 9467850"/>
                <a:gd name="connsiteY15" fmla="*/ 428435 h 1990725"/>
                <a:gd name="connsiteX16" fmla="*/ 9468041 w 9467850"/>
                <a:gd name="connsiteY16" fmla="*/ 707327 h 1990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467850" h="1990725">
                  <a:moveTo>
                    <a:pt x="0" y="483871"/>
                  </a:moveTo>
                  <a:cubicBezTo>
                    <a:pt x="410813" y="798100"/>
                    <a:pt x="1084421" y="1023843"/>
                    <a:pt x="1578197" y="836962"/>
                  </a:cubicBezTo>
                  <a:cubicBezTo>
                    <a:pt x="2005775" y="675133"/>
                    <a:pt x="2404872" y="502540"/>
                    <a:pt x="2773394" y="660750"/>
                  </a:cubicBezTo>
                  <a:cubicBezTo>
                    <a:pt x="2851880" y="694468"/>
                    <a:pt x="2928366" y="742379"/>
                    <a:pt x="3005519" y="807816"/>
                  </a:cubicBezTo>
                  <a:cubicBezTo>
                    <a:pt x="3154871" y="934213"/>
                    <a:pt x="3271266" y="1098995"/>
                    <a:pt x="3408521" y="1258253"/>
                  </a:cubicBezTo>
                  <a:cubicBezTo>
                    <a:pt x="3447669" y="1303687"/>
                    <a:pt x="3488817" y="1348550"/>
                    <a:pt x="3531775" y="1392270"/>
                  </a:cubicBezTo>
                  <a:cubicBezTo>
                    <a:pt x="3813143" y="1679163"/>
                    <a:pt x="4189190" y="1873854"/>
                    <a:pt x="4561142" y="1957102"/>
                  </a:cubicBezTo>
                  <a:cubicBezTo>
                    <a:pt x="4660964" y="1979486"/>
                    <a:pt x="4761357" y="1991107"/>
                    <a:pt x="4861274" y="1993678"/>
                  </a:cubicBezTo>
                  <a:cubicBezTo>
                    <a:pt x="5120355" y="2000346"/>
                    <a:pt x="5377815" y="1944434"/>
                    <a:pt x="5647944" y="1809370"/>
                  </a:cubicBezTo>
                  <a:cubicBezTo>
                    <a:pt x="5864924" y="1700785"/>
                    <a:pt x="6069807" y="1552861"/>
                    <a:pt x="6264688" y="1388365"/>
                  </a:cubicBezTo>
                  <a:cubicBezTo>
                    <a:pt x="6352604" y="1314165"/>
                    <a:pt x="6438614" y="1236536"/>
                    <a:pt x="6523578" y="1157098"/>
                  </a:cubicBezTo>
                  <a:cubicBezTo>
                    <a:pt x="6785991" y="911353"/>
                    <a:pt x="7043166" y="644653"/>
                    <a:pt x="7311676" y="414433"/>
                  </a:cubicBezTo>
                  <a:cubicBezTo>
                    <a:pt x="7382828" y="353473"/>
                    <a:pt x="7454265" y="295847"/>
                    <a:pt x="7525226" y="240031"/>
                  </a:cubicBezTo>
                  <a:cubicBezTo>
                    <a:pt x="7648099" y="143447"/>
                    <a:pt x="7773924" y="51721"/>
                    <a:pt x="7914132" y="13336"/>
                  </a:cubicBezTo>
                  <a:cubicBezTo>
                    <a:pt x="8004334" y="-11334"/>
                    <a:pt x="8090821" y="-190"/>
                    <a:pt x="8173784" y="33719"/>
                  </a:cubicBezTo>
                  <a:cubicBezTo>
                    <a:pt x="8342377" y="102680"/>
                    <a:pt x="8510588" y="286322"/>
                    <a:pt x="8655748" y="428435"/>
                  </a:cubicBezTo>
                  <a:cubicBezTo>
                    <a:pt x="8901589" y="669227"/>
                    <a:pt x="9206389" y="904971"/>
                    <a:pt x="9468041" y="707327"/>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50" name="Freeform: Shape 149">
              <a:extLst>
                <a:ext uri="{FF2B5EF4-FFF2-40B4-BE49-F238E27FC236}">
                  <a16:creationId xmlns:a16="http://schemas.microsoft.com/office/drawing/2014/main" id="{580FC490-B0E6-40AF-A966-29C8E04A167E}"/>
                </a:ext>
              </a:extLst>
            </p:cNvPr>
            <p:cNvSpPr/>
            <p:nvPr/>
          </p:nvSpPr>
          <p:spPr>
            <a:xfrm>
              <a:off x="2163187" y="7184649"/>
              <a:ext cx="9572625" cy="2133600"/>
            </a:xfrm>
            <a:custGeom>
              <a:avLst/>
              <a:gdLst>
                <a:gd name="connsiteX0" fmla="*/ 0 w 9572625"/>
                <a:gd name="connsiteY0" fmla="*/ 442685 h 2133600"/>
                <a:gd name="connsiteX1" fmla="*/ 1602581 w 9572625"/>
                <a:gd name="connsiteY1" fmla="*/ 789490 h 2133600"/>
                <a:gd name="connsiteX2" fmla="*/ 2819972 w 9572625"/>
                <a:gd name="connsiteY2" fmla="*/ 641472 h 2133600"/>
                <a:gd name="connsiteX3" fmla="*/ 3055715 w 9572625"/>
                <a:gd name="connsiteY3" fmla="*/ 826066 h 2133600"/>
                <a:gd name="connsiteX4" fmla="*/ 3449765 w 9572625"/>
                <a:gd name="connsiteY4" fmla="*/ 1371087 h 2133600"/>
                <a:gd name="connsiteX5" fmla="*/ 3568256 w 9572625"/>
                <a:gd name="connsiteY5" fmla="*/ 1527106 h 2133600"/>
                <a:gd name="connsiteX6" fmla="*/ 4607909 w 9572625"/>
                <a:gd name="connsiteY6" fmla="*/ 2114894 h 2133600"/>
                <a:gd name="connsiteX7" fmla="*/ 4921092 w 9572625"/>
                <a:gd name="connsiteY7" fmla="*/ 2132515 h 2133600"/>
                <a:gd name="connsiteX8" fmla="*/ 5722811 w 9572625"/>
                <a:gd name="connsiteY8" fmla="*/ 1906010 h 2133600"/>
                <a:gd name="connsiteX9" fmla="*/ 6349746 w 9572625"/>
                <a:gd name="connsiteY9" fmla="*/ 1479672 h 2133600"/>
                <a:gd name="connsiteX10" fmla="*/ 6614541 w 9572625"/>
                <a:gd name="connsiteY10" fmla="*/ 1247262 h 2133600"/>
                <a:gd name="connsiteX11" fmla="*/ 7405116 w 9572625"/>
                <a:gd name="connsiteY11" fmla="*/ 480213 h 2133600"/>
                <a:gd name="connsiteX12" fmla="*/ 7614762 w 9572625"/>
                <a:gd name="connsiteY12" fmla="*/ 286284 h 2133600"/>
                <a:gd name="connsiteX13" fmla="*/ 8002810 w 9572625"/>
                <a:gd name="connsiteY13" fmla="*/ 19679 h 2133600"/>
                <a:gd name="connsiteX14" fmla="*/ 8268081 w 9572625"/>
                <a:gd name="connsiteY14" fmla="*/ 30538 h 2133600"/>
                <a:gd name="connsiteX15" fmla="*/ 8750903 w 9572625"/>
                <a:gd name="connsiteY15" fmla="*/ 438970 h 2133600"/>
                <a:gd name="connsiteX16" fmla="*/ 9579769 w 9572625"/>
                <a:gd name="connsiteY16" fmla="*/ 768821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572625" h="2133600">
                  <a:moveTo>
                    <a:pt x="0" y="442685"/>
                  </a:moveTo>
                  <a:cubicBezTo>
                    <a:pt x="414338" y="755676"/>
                    <a:pt x="1106805" y="989515"/>
                    <a:pt x="1602581" y="789490"/>
                  </a:cubicBezTo>
                  <a:cubicBezTo>
                    <a:pt x="2037017" y="612325"/>
                    <a:pt x="2443067" y="435541"/>
                    <a:pt x="2819972" y="641472"/>
                  </a:cubicBezTo>
                  <a:cubicBezTo>
                    <a:pt x="2899696" y="685001"/>
                    <a:pt x="2977801" y="745294"/>
                    <a:pt x="3055715" y="826066"/>
                  </a:cubicBezTo>
                  <a:cubicBezTo>
                    <a:pt x="3206020" y="981800"/>
                    <a:pt x="3318510" y="1182872"/>
                    <a:pt x="3449765" y="1371087"/>
                  </a:cubicBezTo>
                  <a:cubicBezTo>
                    <a:pt x="3487388" y="1424522"/>
                    <a:pt x="3526536" y="1477005"/>
                    <a:pt x="3568256" y="1527106"/>
                  </a:cubicBezTo>
                  <a:cubicBezTo>
                    <a:pt x="3842004" y="1856576"/>
                    <a:pt x="4221766" y="2052505"/>
                    <a:pt x="4607909" y="2114894"/>
                  </a:cubicBezTo>
                  <a:cubicBezTo>
                    <a:pt x="4712018" y="2131372"/>
                    <a:pt x="4816793" y="2137087"/>
                    <a:pt x="4921092" y="2132515"/>
                  </a:cubicBezTo>
                  <a:cubicBezTo>
                    <a:pt x="5189887" y="2120704"/>
                    <a:pt x="5455539" y="2043837"/>
                    <a:pt x="5722811" y="1906010"/>
                  </a:cubicBezTo>
                  <a:cubicBezTo>
                    <a:pt x="5941314" y="1792568"/>
                    <a:pt x="6150578" y="1644644"/>
                    <a:pt x="6349746" y="1479672"/>
                  </a:cubicBezTo>
                  <a:cubicBezTo>
                    <a:pt x="6439567" y="1405281"/>
                    <a:pt x="6527673" y="1327367"/>
                    <a:pt x="6614541" y="1247262"/>
                  </a:cubicBezTo>
                  <a:cubicBezTo>
                    <a:pt x="6881908" y="1000469"/>
                    <a:pt x="7140893" y="731292"/>
                    <a:pt x="7405116" y="480213"/>
                  </a:cubicBezTo>
                  <a:cubicBezTo>
                    <a:pt x="7475029" y="414110"/>
                    <a:pt x="7544848" y="349435"/>
                    <a:pt x="7614762" y="286284"/>
                  </a:cubicBezTo>
                  <a:cubicBezTo>
                    <a:pt x="7735919" y="176080"/>
                    <a:pt x="7861269" y="68257"/>
                    <a:pt x="8002810" y="19679"/>
                  </a:cubicBezTo>
                  <a:cubicBezTo>
                    <a:pt x="8095012" y="-11944"/>
                    <a:pt x="8183594" y="-3371"/>
                    <a:pt x="8268081" y="30538"/>
                  </a:cubicBezTo>
                  <a:cubicBezTo>
                    <a:pt x="8444579" y="100833"/>
                    <a:pt x="8610695" y="291618"/>
                    <a:pt x="8750903" y="438970"/>
                  </a:cubicBezTo>
                  <a:cubicBezTo>
                    <a:pt x="8991409" y="691573"/>
                    <a:pt x="9296495" y="945795"/>
                    <a:pt x="9579769" y="76882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51" name="Freeform: Shape 150">
              <a:extLst>
                <a:ext uri="{FF2B5EF4-FFF2-40B4-BE49-F238E27FC236}">
                  <a16:creationId xmlns:a16="http://schemas.microsoft.com/office/drawing/2014/main" id="{02084E82-DAF3-41E3-80D4-122667059D59}"/>
                </a:ext>
              </a:extLst>
            </p:cNvPr>
            <p:cNvSpPr/>
            <p:nvPr/>
          </p:nvSpPr>
          <p:spPr>
            <a:xfrm>
              <a:off x="2038885" y="7129979"/>
              <a:ext cx="9686925" cy="2276475"/>
            </a:xfrm>
            <a:custGeom>
              <a:avLst/>
              <a:gdLst>
                <a:gd name="connsiteX0" fmla="*/ 0 w 9686925"/>
                <a:gd name="connsiteY0" fmla="*/ 402582 h 2276475"/>
                <a:gd name="connsiteX1" fmla="*/ 1627061 w 9686925"/>
                <a:gd name="connsiteY1" fmla="*/ 743005 h 2276475"/>
                <a:gd name="connsiteX2" fmla="*/ 3106008 w 9686925"/>
                <a:gd name="connsiteY2" fmla="*/ 845208 h 2276475"/>
                <a:gd name="connsiteX3" fmla="*/ 3604832 w 9686925"/>
                <a:gd name="connsiteY3" fmla="*/ 1662739 h 2276475"/>
                <a:gd name="connsiteX4" fmla="*/ 4981099 w 9686925"/>
                <a:gd name="connsiteY4" fmla="*/ 2272053 h 2276475"/>
                <a:gd name="connsiteX5" fmla="*/ 6434899 w 9686925"/>
                <a:gd name="connsiteY5" fmla="*/ 1571680 h 2276475"/>
                <a:gd name="connsiteX6" fmla="*/ 7704296 w 9686925"/>
                <a:gd name="connsiteY6" fmla="*/ 333049 h 2276475"/>
                <a:gd name="connsiteX7" fmla="*/ 8091583 w 9686925"/>
                <a:gd name="connsiteY7" fmla="*/ 26535 h 2276475"/>
                <a:gd name="connsiteX8" fmla="*/ 8846249 w 9686925"/>
                <a:gd name="connsiteY8" fmla="*/ 449921 h 2276475"/>
                <a:gd name="connsiteX9" fmla="*/ 9691688 w 9686925"/>
                <a:gd name="connsiteY9" fmla="*/ 830826 h 2276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86925" h="2276475">
                  <a:moveTo>
                    <a:pt x="0" y="402582"/>
                  </a:moveTo>
                  <a:cubicBezTo>
                    <a:pt x="417957" y="714335"/>
                    <a:pt x="1129856" y="957984"/>
                    <a:pt x="1627061" y="743005"/>
                  </a:cubicBezTo>
                  <a:cubicBezTo>
                    <a:pt x="2162080" y="511738"/>
                    <a:pt x="2654332" y="293139"/>
                    <a:pt x="3106008" y="845208"/>
                  </a:cubicBezTo>
                  <a:cubicBezTo>
                    <a:pt x="3300698" y="1083238"/>
                    <a:pt x="3422714" y="1408041"/>
                    <a:pt x="3604832" y="1662739"/>
                  </a:cubicBezTo>
                  <a:cubicBezTo>
                    <a:pt x="3942588" y="2135084"/>
                    <a:pt x="4470273" y="2327394"/>
                    <a:pt x="4981099" y="2272053"/>
                  </a:cubicBezTo>
                  <a:cubicBezTo>
                    <a:pt x="5491924" y="2216713"/>
                    <a:pt x="5987606" y="1935630"/>
                    <a:pt x="6434899" y="1571680"/>
                  </a:cubicBezTo>
                  <a:cubicBezTo>
                    <a:pt x="6882289" y="1207730"/>
                    <a:pt x="7289007" y="760722"/>
                    <a:pt x="7704296" y="333049"/>
                  </a:cubicBezTo>
                  <a:cubicBezTo>
                    <a:pt x="7824026" y="209700"/>
                    <a:pt x="7948422" y="85209"/>
                    <a:pt x="8091583" y="26535"/>
                  </a:cubicBezTo>
                  <a:cubicBezTo>
                    <a:pt x="8387239" y="-94719"/>
                    <a:pt x="8647367" y="226274"/>
                    <a:pt x="8846249" y="449921"/>
                  </a:cubicBezTo>
                  <a:cubicBezTo>
                    <a:pt x="9081326" y="714335"/>
                    <a:pt x="9386697" y="987131"/>
                    <a:pt x="9691688" y="830826"/>
                  </a:cubicBezTo>
                </a:path>
              </a:pathLst>
            </a:custGeom>
            <a:noFill/>
            <a:ln w="6350" cap="rnd">
              <a:solidFill>
                <a:srgbClr val="EDF0F7"/>
              </a:solidFill>
              <a:prstDash val="solid"/>
              <a:round/>
            </a:ln>
          </p:spPr>
          <p:txBody>
            <a:bodyPr rtlCol="0" anchor="ctr"/>
            <a:lstStyle/>
            <a:p>
              <a:endParaRPr lang="en-US">
                <a:solidFill>
                  <a:prstClr val="black"/>
                </a:solidFill>
              </a:endParaRPr>
            </a:p>
          </p:txBody>
        </p:sp>
      </p:grpSp>
      <p:sp>
        <p:nvSpPr>
          <p:cNvPr id="59" name="Espace réservé du numéro de diapositive 3"/>
          <p:cNvSpPr txBox="1">
            <a:spLocks/>
          </p:cNvSpPr>
          <p:nvPr/>
        </p:nvSpPr>
        <p:spPr>
          <a:xfrm>
            <a:off x="8598770" y="6539942"/>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F4668DC-857F-487D-BFFA-8C0CA5037977}" type="slidenum">
              <a:rPr lang="fr-BE" smtClean="0"/>
              <a:pPr/>
              <a:t>25</a:t>
            </a:fld>
            <a:endParaRPr lang="fr-BE"/>
          </a:p>
        </p:txBody>
      </p:sp>
      <p:sp>
        <p:nvSpPr>
          <p:cNvPr id="63" name="ZoneTexte 62">
            <a:extLst>
              <a:ext uri="{FF2B5EF4-FFF2-40B4-BE49-F238E27FC236}">
                <a16:creationId xmlns:a16="http://schemas.microsoft.com/office/drawing/2014/main" id="{A0EADA7D-B569-49A8-8D51-3B19F1C101CA}"/>
              </a:ext>
            </a:extLst>
          </p:cNvPr>
          <p:cNvSpPr txBox="1"/>
          <p:nvPr/>
        </p:nvSpPr>
        <p:spPr>
          <a:xfrm>
            <a:off x="115410" y="158135"/>
            <a:ext cx="3589338" cy="461665"/>
          </a:xfrm>
          <a:prstGeom prst="rect">
            <a:avLst/>
          </a:prstGeom>
          <a:noFill/>
        </p:spPr>
        <p:txBody>
          <a:bodyPr wrap="square" rtlCol="0">
            <a:spAutoFit/>
          </a:bodyPr>
          <a:lstStyle/>
          <a:p>
            <a:r>
              <a:rPr lang="en-CA" sz="2400" b="1" dirty="0">
                <a:solidFill>
                  <a:srgbClr val="FF0000"/>
                </a:solidFill>
              </a:rPr>
              <a:t>5 : La culture </a:t>
            </a:r>
            <a:r>
              <a:rPr lang="en-CA" sz="2400" b="1" dirty="0" err="1">
                <a:solidFill>
                  <a:srgbClr val="FF0000"/>
                </a:solidFill>
              </a:rPr>
              <a:t>d’entreprise</a:t>
            </a:r>
            <a:endParaRPr lang="en-CA" sz="2400" b="1" dirty="0">
              <a:solidFill>
                <a:srgbClr val="FF0000"/>
              </a:solidFill>
            </a:endParaRPr>
          </a:p>
        </p:txBody>
      </p:sp>
      <p:sp>
        <p:nvSpPr>
          <p:cNvPr id="4" name="ZoneTexte 3">
            <a:extLst>
              <a:ext uri="{FF2B5EF4-FFF2-40B4-BE49-F238E27FC236}">
                <a16:creationId xmlns:a16="http://schemas.microsoft.com/office/drawing/2014/main" id="{1D9D1C08-F22A-46AA-9DD3-A26EFBB394EE}"/>
              </a:ext>
            </a:extLst>
          </p:cNvPr>
          <p:cNvSpPr txBox="1"/>
          <p:nvPr/>
        </p:nvSpPr>
        <p:spPr>
          <a:xfrm>
            <a:off x="1193163" y="1132938"/>
            <a:ext cx="9176657" cy="5386090"/>
          </a:xfrm>
          <a:prstGeom prst="rect">
            <a:avLst/>
          </a:prstGeom>
          <a:noFill/>
        </p:spPr>
        <p:txBody>
          <a:bodyPr wrap="square" rtlCol="0">
            <a:spAutoFit/>
          </a:bodyPr>
          <a:lstStyle/>
          <a:p>
            <a:pPr algn="ctr"/>
            <a:r>
              <a:rPr lang="fr-FR" sz="2800" b="1" dirty="0">
                <a:solidFill>
                  <a:srgbClr val="FF0000"/>
                </a:solidFill>
              </a:rPr>
              <a:t>Diagnostiquez votre culture d’entreprise</a:t>
            </a:r>
          </a:p>
          <a:p>
            <a:pPr algn="ctr"/>
            <a:endParaRPr lang="fr-FR" sz="2800" b="1" dirty="0">
              <a:solidFill>
                <a:srgbClr val="FF0000"/>
              </a:solidFill>
            </a:endParaRPr>
          </a:p>
          <a:p>
            <a:pPr algn="ctr"/>
            <a:endParaRPr lang="fr-FR" sz="2800" b="1" dirty="0">
              <a:solidFill>
                <a:srgbClr val="FF0000"/>
              </a:solidFill>
            </a:endParaRPr>
          </a:p>
          <a:p>
            <a:pPr fontAlgn="base"/>
            <a:r>
              <a:rPr lang="fr-FR" sz="2000" dirty="0"/>
              <a:t>5.</a:t>
            </a:r>
            <a:r>
              <a:rPr lang="fr-FR" sz="2000" b="1" dirty="0"/>
              <a:t>Quelles sont les attentes de votre organisation pour ses membres?</a:t>
            </a:r>
            <a:endParaRPr lang="fr-FR" sz="2000" dirty="0"/>
          </a:p>
          <a:p>
            <a:pPr fontAlgn="base"/>
            <a:r>
              <a:rPr lang="fr-FR" sz="2000" dirty="0"/>
              <a:t>Le bien être est au cœur des préoccupations, il y a un sentiment de grande famille</a:t>
            </a:r>
          </a:p>
          <a:p>
            <a:pPr fontAlgn="base"/>
            <a:r>
              <a:rPr lang="fr-FR" sz="2000" dirty="0"/>
              <a:t>L’organisation fixe des objectifs ambitieux que les membres devront atteindre</a:t>
            </a:r>
          </a:p>
          <a:p>
            <a:pPr fontAlgn="base"/>
            <a:r>
              <a:rPr lang="fr-FR" sz="2000" dirty="0"/>
              <a:t>Chacun doit délivrer un niveau de qualité et fiabilité uniforme</a:t>
            </a:r>
          </a:p>
          <a:p>
            <a:pPr fontAlgn="base"/>
            <a:r>
              <a:rPr lang="fr-FR" sz="2000" dirty="0"/>
              <a:t>Les membres sont autonomes et responsables</a:t>
            </a:r>
          </a:p>
          <a:p>
            <a:r>
              <a:rPr lang="fr-FR" sz="2000" dirty="0"/>
              <a:t> </a:t>
            </a:r>
          </a:p>
          <a:p>
            <a:pPr fontAlgn="base"/>
            <a:r>
              <a:rPr lang="fr-FR" sz="2000" dirty="0"/>
              <a:t>6.</a:t>
            </a:r>
            <a:r>
              <a:rPr lang="fr-FR" sz="2000" b="1" dirty="0"/>
              <a:t>Comment les décisions sont elles généralement prises?</a:t>
            </a:r>
            <a:endParaRPr lang="fr-FR" sz="2000" dirty="0"/>
          </a:p>
          <a:p>
            <a:pPr fontAlgn="base"/>
            <a:r>
              <a:rPr lang="fr-FR" sz="2000" dirty="0"/>
              <a:t>Selon les règles de l’organisation</a:t>
            </a:r>
          </a:p>
          <a:p>
            <a:pPr fontAlgn="base"/>
            <a:r>
              <a:rPr lang="fr-FR" sz="2000" dirty="0"/>
              <a:t>Il y a une grande place laissée à l’expérimentation et à l’erreur calculée</a:t>
            </a:r>
          </a:p>
          <a:p>
            <a:pPr fontAlgn="base"/>
            <a:r>
              <a:rPr lang="fr-FR" sz="2000" dirty="0"/>
              <a:t>Par consensus</a:t>
            </a:r>
          </a:p>
          <a:p>
            <a:pPr fontAlgn="base"/>
            <a:r>
              <a:rPr lang="fr-FR" sz="2000" dirty="0"/>
              <a:t>Selon des objectifs clairs et planifiés</a:t>
            </a:r>
          </a:p>
          <a:p>
            <a:r>
              <a:rPr lang="fr-FR" dirty="0"/>
              <a:t> </a:t>
            </a:r>
          </a:p>
          <a:p>
            <a:endParaRPr lang="fr-FR" sz="2400" b="1" dirty="0">
              <a:solidFill>
                <a:srgbClr val="FF0000"/>
              </a:solidFill>
            </a:endParaRPr>
          </a:p>
        </p:txBody>
      </p:sp>
    </p:spTree>
    <p:extLst>
      <p:ext uri="{BB962C8B-B14F-4D97-AF65-F5344CB8AC3E}">
        <p14:creationId xmlns:p14="http://schemas.microsoft.com/office/powerpoint/2010/main" val="164059725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wipe(left)">
                                      <p:cBhvr>
                                        <p:cTn id="7" dur="2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7" name="Group 116">
            <a:extLst>
              <a:ext uri="{FF2B5EF4-FFF2-40B4-BE49-F238E27FC236}">
                <a16:creationId xmlns:a16="http://schemas.microsoft.com/office/drawing/2014/main" id="{5E7B2E5C-A63E-4509-BD4C-F4F01ADA4AF2}"/>
              </a:ext>
            </a:extLst>
          </p:cNvPr>
          <p:cNvGrpSpPr/>
          <p:nvPr/>
        </p:nvGrpSpPr>
        <p:grpSpPr>
          <a:xfrm flipH="1">
            <a:off x="-111786" y="-1698086"/>
            <a:ext cx="15796527" cy="5135247"/>
            <a:chOff x="2038885" y="6212183"/>
            <a:chExt cx="9825895" cy="3194271"/>
          </a:xfrm>
        </p:grpSpPr>
        <p:sp>
          <p:nvSpPr>
            <p:cNvPr id="118" name="Freeform: Shape 117">
              <a:extLst>
                <a:ext uri="{FF2B5EF4-FFF2-40B4-BE49-F238E27FC236}">
                  <a16:creationId xmlns:a16="http://schemas.microsoft.com/office/drawing/2014/main" id="{C70B0D85-11C2-43DE-926F-44FD80FBF9A7}"/>
                </a:ext>
              </a:extLst>
            </p:cNvPr>
            <p:cNvSpPr/>
            <p:nvPr/>
          </p:nvSpPr>
          <p:spPr>
            <a:xfrm>
              <a:off x="3103685" y="6212183"/>
              <a:ext cx="8334375" cy="1952625"/>
            </a:xfrm>
            <a:custGeom>
              <a:avLst/>
              <a:gdLst>
                <a:gd name="connsiteX0" fmla="*/ 0 w 8334375"/>
                <a:gd name="connsiteY0" fmla="*/ 368639 h 1952625"/>
                <a:gd name="connsiteX1" fmla="*/ 636365 w 8334375"/>
                <a:gd name="connsiteY1" fmla="*/ 918708 h 1952625"/>
                <a:gd name="connsiteX2" fmla="*/ 1695926 w 8334375"/>
                <a:gd name="connsiteY2" fmla="*/ 759260 h 1952625"/>
                <a:gd name="connsiteX3" fmla="*/ 2689955 w 8334375"/>
                <a:gd name="connsiteY3" fmla="*/ 4213 h 1952625"/>
                <a:gd name="connsiteX4" fmla="*/ 3658934 w 8334375"/>
                <a:gd name="connsiteY4" fmla="*/ 456079 h 1952625"/>
                <a:gd name="connsiteX5" fmla="*/ 3933825 w 8334375"/>
                <a:gd name="connsiteY5" fmla="*/ 1086824 h 1952625"/>
                <a:gd name="connsiteX6" fmla="*/ 5008817 w 8334375"/>
                <a:gd name="connsiteY6" fmla="*/ 1438106 h 1952625"/>
                <a:gd name="connsiteX7" fmla="*/ 5703094 w 8334375"/>
                <a:gd name="connsiteY7" fmla="*/ 1248749 h 1952625"/>
                <a:gd name="connsiteX8" fmla="*/ 6431661 w 8334375"/>
                <a:gd name="connsiteY8" fmla="*/ 1887591 h 1952625"/>
                <a:gd name="connsiteX9" fmla="*/ 6937534 w 8334375"/>
                <a:gd name="connsiteY9" fmla="*/ 1753860 h 1952625"/>
                <a:gd name="connsiteX10" fmla="*/ 7845362 w 8334375"/>
                <a:gd name="connsiteY10" fmla="*/ 1907117 h 1952625"/>
                <a:gd name="connsiteX11" fmla="*/ 8102060 w 8334375"/>
                <a:gd name="connsiteY11" fmla="*/ 1817392 h 1952625"/>
                <a:gd name="connsiteX12" fmla="*/ 8336947 w 8334375"/>
                <a:gd name="connsiteY12" fmla="*/ 1957505 h 195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334375" h="1952625">
                  <a:moveTo>
                    <a:pt x="0" y="368639"/>
                  </a:moveTo>
                  <a:cubicBezTo>
                    <a:pt x="180689" y="591429"/>
                    <a:pt x="386810" y="797264"/>
                    <a:pt x="636365" y="918708"/>
                  </a:cubicBezTo>
                  <a:cubicBezTo>
                    <a:pt x="974312" y="1083205"/>
                    <a:pt x="1424273" y="1068060"/>
                    <a:pt x="1695926" y="759260"/>
                  </a:cubicBezTo>
                  <a:cubicBezTo>
                    <a:pt x="2008727" y="403691"/>
                    <a:pt x="2187988" y="50123"/>
                    <a:pt x="2689955" y="4213"/>
                  </a:cubicBezTo>
                  <a:cubicBezTo>
                    <a:pt x="3043904" y="-28172"/>
                    <a:pt x="3464433" y="126514"/>
                    <a:pt x="3658934" y="456079"/>
                  </a:cubicBezTo>
                  <a:cubicBezTo>
                    <a:pt x="3774377" y="651627"/>
                    <a:pt x="3838004" y="878608"/>
                    <a:pt x="3933825" y="1086824"/>
                  </a:cubicBezTo>
                  <a:cubicBezTo>
                    <a:pt x="4163663" y="1586125"/>
                    <a:pt x="4552665" y="1704806"/>
                    <a:pt x="5008817" y="1438106"/>
                  </a:cubicBezTo>
                  <a:cubicBezTo>
                    <a:pt x="5226653" y="1310757"/>
                    <a:pt x="5473256" y="1163501"/>
                    <a:pt x="5703094" y="1248749"/>
                  </a:cubicBezTo>
                  <a:cubicBezTo>
                    <a:pt x="6004465" y="1360477"/>
                    <a:pt x="6118194" y="1822059"/>
                    <a:pt x="6431661" y="1887591"/>
                  </a:cubicBezTo>
                  <a:cubicBezTo>
                    <a:pt x="6602921" y="1923405"/>
                    <a:pt x="6773323" y="1825202"/>
                    <a:pt x="6937534" y="1753860"/>
                  </a:cubicBezTo>
                  <a:cubicBezTo>
                    <a:pt x="7328440" y="1583839"/>
                    <a:pt x="7490746" y="1953980"/>
                    <a:pt x="7845362" y="1907117"/>
                  </a:cubicBezTo>
                  <a:cubicBezTo>
                    <a:pt x="7934325" y="1895402"/>
                    <a:pt x="8015002" y="1841966"/>
                    <a:pt x="8102060" y="1817392"/>
                  </a:cubicBezTo>
                  <a:cubicBezTo>
                    <a:pt x="8191976" y="1792055"/>
                    <a:pt x="8368189" y="1817487"/>
                    <a:pt x="8336947" y="195750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19" name="Freeform: Shape 118">
              <a:extLst>
                <a:ext uri="{FF2B5EF4-FFF2-40B4-BE49-F238E27FC236}">
                  <a16:creationId xmlns:a16="http://schemas.microsoft.com/office/drawing/2014/main" id="{B8F60224-2EAB-46C6-BDD0-E01F7292B788}"/>
                </a:ext>
              </a:extLst>
            </p:cNvPr>
            <p:cNvSpPr/>
            <p:nvPr/>
          </p:nvSpPr>
          <p:spPr>
            <a:xfrm>
              <a:off x="3120068" y="6275367"/>
              <a:ext cx="8334375" cy="1876425"/>
            </a:xfrm>
            <a:custGeom>
              <a:avLst/>
              <a:gdLst>
                <a:gd name="connsiteX0" fmla="*/ 0 w 8334375"/>
                <a:gd name="connsiteY0" fmla="*/ 419374 h 1876425"/>
                <a:gd name="connsiteX1" fmla="*/ 640747 w 8334375"/>
                <a:gd name="connsiteY1" fmla="*/ 944297 h 1876425"/>
                <a:gd name="connsiteX2" fmla="*/ 1224820 w 8334375"/>
                <a:gd name="connsiteY2" fmla="*/ 1014877 h 1876425"/>
                <a:gd name="connsiteX3" fmla="*/ 1688211 w 8334375"/>
                <a:gd name="connsiteY3" fmla="*/ 759893 h 1876425"/>
                <a:gd name="connsiteX4" fmla="*/ 2359914 w 8334375"/>
                <a:gd name="connsiteY4" fmla="*/ 101239 h 1876425"/>
                <a:gd name="connsiteX5" fmla="*/ 2675192 w 8334375"/>
                <a:gd name="connsiteY5" fmla="*/ 7989 h 1876425"/>
                <a:gd name="connsiteX6" fmla="*/ 3644646 w 8334375"/>
                <a:gd name="connsiteY6" fmla="*/ 411659 h 1876425"/>
                <a:gd name="connsiteX7" fmla="*/ 3938111 w 8334375"/>
                <a:gd name="connsiteY7" fmla="*/ 1030688 h 1876425"/>
                <a:gd name="connsiteX8" fmla="*/ 4109180 w 8334375"/>
                <a:gd name="connsiteY8" fmla="*/ 1302723 h 1876425"/>
                <a:gd name="connsiteX9" fmla="*/ 4998339 w 8334375"/>
                <a:gd name="connsiteY9" fmla="*/ 1433977 h 1876425"/>
                <a:gd name="connsiteX10" fmla="*/ 5357813 w 8334375"/>
                <a:gd name="connsiteY10" fmla="*/ 1255860 h 1876425"/>
                <a:gd name="connsiteX11" fmla="*/ 5840921 w 8334375"/>
                <a:gd name="connsiteY11" fmla="*/ 1218141 h 1876425"/>
                <a:gd name="connsiteX12" fmla="*/ 6536055 w 8334375"/>
                <a:gd name="connsiteY12" fmla="*/ 1815263 h 1876425"/>
                <a:gd name="connsiteX13" fmla="*/ 7013734 w 8334375"/>
                <a:gd name="connsiteY13" fmla="*/ 1702201 h 1876425"/>
                <a:gd name="connsiteX14" fmla="*/ 7873461 w 8334375"/>
                <a:gd name="connsiteY14" fmla="*/ 1844028 h 1876425"/>
                <a:gd name="connsiteX15" fmla="*/ 8115777 w 8334375"/>
                <a:gd name="connsiteY15" fmla="*/ 1757827 h 1876425"/>
                <a:gd name="connsiteX16" fmla="*/ 8338567 w 8334375"/>
                <a:gd name="connsiteY16" fmla="*/ 1876985 h 1876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876425">
                  <a:moveTo>
                    <a:pt x="0" y="419374"/>
                  </a:moveTo>
                  <a:cubicBezTo>
                    <a:pt x="179642" y="641116"/>
                    <a:pt x="390144" y="835331"/>
                    <a:pt x="640747" y="944297"/>
                  </a:cubicBezTo>
                  <a:cubicBezTo>
                    <a:pt x="820388" y="1022783"/>
                    <a:pt x="1029081" y="1051072"/>
                    <a:pt x="1224820" y="1014877"/>
                  </a:cubicBezTo>
                  <a:cubicBezTo>
                    <a:pt x="1397603" y="982778"/>
                    <a:pt x="1560862" y="901053"/>
                    <a:pt x="1688211" y="759893"/>
                  </a:cubicBezTo>
                  <a:cubicBezTo>
                    <a:pt x="1922145" y="500336"/>
                    <a:pt x="2086261" y="239637"/>
                    <a:pt x="2359914" y="101239"/>
                  </a:cubicBezTo>
                  <a:cubicBezTo>
                    <a:pt x="2450687" y="55233"/>
                    <a:pt x="2553843" y="23039"/>
                    <a:pt x="2675192" y="7989"/>
                  </a:cubicBezTo>
                  <a:cubicBezTo>
                    <a:pt x="3025712" y="-35445"/>
                    <a:pt x="3439287" y="98096"/>
                    <a:pt x="3644646" y="411659"/>
                  </a:cubicBezTo>
                  <a:cubicBezTo>
                    <a:pt x="3767519" y="599397"/>
                    <a:pt x="3839242" y="822758"/>
                    <a:pt x="3938111" y="1030688"/>
                  </a:cubicBezTo>
                  <a:cubicBezTo>
                    <a:pt x="3988784" y="1137559"/>
                    <a:pt x="4045934" y="1228428"/>
                    <a:pt x="4109180" y="1302723"/>
                  </a:cubicBezTo>
                  <a:cubicBezTo>
                    <a:pt x="4335304" y="1567422"/>
                    <a:pt x="4634103" y="1599426"/>
                    <a:pt x="4998339" y="1433977"/>
                  </a:cubicBezTo>
                  <a:cubicBezTo>
                    <a:pt x="5113687" y="1381590"/>
                    <a:pt x="5235893" y="1309295"/>
                    <a:pt x="5357813" y="1255860"/>
                  </a:cubicBezTo>
                  <a:cubicBezTo>
                    <a:pt x="5516213" y="1186708"/>
                    <a:pt x="5683473" y="1160610"/>
                    <a:pt x="5840921" y="1218141"/>
                  </a:cubicBezTo>
                  <a:cubicBezTo>
                    <a:pt x="6125337" y="1323392"/>
                    <a:pt x="6239828" y="1749540"/>
                    <a:pt x="6536055" y="1815263"/>
                  </a:cubicBezTo>
                  <a:cubicBezTo>
                    <a:pt x="6697695" y="1850982"/>
                    <a:pt x="6858667" y="1765161"/>
                    <a:pt x="7013734" y="1702201"/>
                  </a:cubicBezTo>
                  <a:cubicBezTo>
                    <a:pt x="7381018" y="1553135"/>
                    <a:pt x="7539800" y="1890701"/>
                    <a:pt x="7873461" y="1844028"/>
                  </a:cubicBezTo>
                  <a:cubicBezTo>
                    <a:pt x="7957376" y="1832217"/>
                    <a:pt x="8033671" y="1782211"/>
                    <a:pt x="8115777" y="1757827"/>
                  </a:cubicBezTo>
                  <a:cubicBezTo>
                    <a:pt x="8200549" y="1732681"/>
                    <a:pt x="8363903" y="1753065"/>
                    <a:pt x="8338567" y="187698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0" name="Freeform: Shape 119">
              <a:extLst>
                <a:ext uri="{FF2B5EF4-FFF2-40B4-BE49-F238E27FC236}">
                  <a16:creationId xmlns:a16="http://schemas.microsoft.com/office/drawing/2014/main" id="{D6B1E611-4005-4E9B-B647-FD5DF6DCBDD5}"/>
                </a:ext>
              </a:extLst>
            </p:cNvPr>
            <p:cNvSpPr/>
            <p:nvPr/>
          </p:nvSpPr>
          <p:spPr>
            <a:xfrm>
              <a:off x="3136356" y="6336895"/>
              <a:ext cx="8334375" cy="1790700"/>
            </a:xfrm>
            <a:custGeom>
              <a:avLst/>
              <a:gdLst>
                <a:gd name="connsiteX0" fmla="*/ 0 w 8334375"/>
                <a:gd name="connsiteY0" fmla="*/ 471861 h 1790700"/>
                <a:gd name="connsiteX1" fmla="*/ 645128 w 8334375"/>
                <a:gd name="connsiteY1" fmla="*/ 971542 h 1790700"/>
                <a:gd name="connsiteX2" fmla="*/ 1223010 w 8334375"/>
                <a:gd name="connsiteY2" fmla="*/ 1019644 h 1790700"/>
                <a:gd name="connsiteX3" fmla="*/ 1680401 w 8334375"/>
                <a:gd name="connsiteY3" fmla="*/ 762088 h 1790700"/>
                <a:gd name="connsiteX4" fmla="*/ 2350961 w 8334375"/>
                <a:gd name="connsiteY4" fmla="*/ 113435 h 1790700"/>
                <a:gd name="connsiteX5" fmla="*/ 2660333 w 8334375"/>
                <a:gd name="connsiteY5" fmla="*/ 13327 h 1790700"/>
                <a:gd name="connsiteX6" fmla="*/ 3630168 w 8334375"/>
                <a:gd name="connsiteY6" fmla="*/ 368800 h 1790700"/>
                <a:gd name="connsiteX7" fmla="*/ 3942207 w 8334375"/>
                <a:gd name="connsiteY7" fmla="*/ 976019 h 1790700"/>
                <a:gd name="connsiteX8" fmla="*/ 4113181 w 8334375"/>
                <a:gd name="connsiteY8" fmla="*/ 1248815 h 1790700"/>
                <a:gd name="connsiteX9" fmla="*/ 4987671 w 8334375"/>
                <a:gd name="connsiteY9" fmla="*/ 1431314 h 1790700"/>
                <a:gd name="connsiteX10" fmla="*/ 5411819 w 8334375"/>
                <a:gd name="connsiteY10" fmla="*/ 1231003 h 1790700"/>
                <a:gd name="connsiteX11" fmla="*/ 5978652 w 8334375"/>
                <a:gd name="connsiteY11" fmla="*/ 1188998 h 1790700"/>
                <a:gd name="connsiteX12" fmla="*/ 6640354 w 8334375"/>
                <a:gd name="connsiteY12" fmla="*/ 1744401 h 1790700"/>
                <a:gd name="connsiteX13" fmla="*/ 7089934 w 8334375"/>
                <a:gd name="connsiteY13" fmla="*/ 1652008 h 1790700"/>
                <a:gd name="connsiteX14" fmla="*/ 7901559 w 8334375"/>
                <a:gd name="connsiteY14" fmla="*/ 1782310 h 1790700"/>
                <a:gd name="connsiteX15" fmla="*/ 8129492 w 8334375"/>
                <a:gd name="connsiteY15" fmla="*/ 1699633 h 1790700"/>
                <a:gd name="connsiteX16" fmla="*/ 8340090 w 8334375"/>
                <a:gd name="connsiteY16" fmla="*/ 1797931 h 179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790700">
                  <a:moveTo>
                    <a:pt x="0" y="471861"/>
                  </a:moveTo>
                  <a:cubicBezTo>
                    <a:pt x="178498" y="692460"/>
                    <a:pt x="393478" y="875054"/>
                    <a:pt x="645128" y="971542"/>
                  </a:cubicBezTo>
                  <a:cubicBezTo>
                    <a:pt x="824770" y="1041075"/>
                    <a:pt x="1030891" y="1060982"/>
                    <a:pt x="1223010" y="1019644"/>
                  </a:cubicBezTo>
                  <a:cubicBezTo>
                    <a:pt x="1392841" y="982972"/>
                    <a:pt x="1553051" y="899629"/>
                    <a:pt x="1680401" y="762088"/>
                  </a:cubicBezTo>
                  <a:cubicBezTo>
                    <a:pt x="1913096" y="510247"/>
                    <a:pt x="2081689" y="254977"/>
                    <a:pt x="2350961" y="113435"/>
                  </a:cubicBezTo>
                  <a:cubicBezTo>
                    <a:pt x="2440686" y="66096"/>
                    <a:pt x="2542127" y="31996"/>
                    <a:pt x="2660333" y="13327"/>
                  </a:cubicBezTo>
                  <a:cubicBezTo>
                    <a:pt x="3007328" y="-41346"/>
                    <a:pt x="3414332" y="71239"/>
                    <a:pt x="3630168" y="368800"/>
                  </a:cubicBezTo>
                  <a:cubicBezTo>
                    <a:pt x="3760661" y="548728"/>
                    <a:pt x="3840194" y="768374"/>
                    <a:pt x="3942207" y="976019"/>
                  </a:cubicBezTo>
                  <a:cubicBezTo>
                    <a:pt x="3993642" y="1081461"/>
                    <a:pt x="4050697" y="1172806"/>
                    <a:pt x="4113181" y="1248815"/>
                  </a:cubicBezTo>
                  <a:cubicBezTo>
                    <a:pt x="4334733" y="1516753"/>
                    <a:pt x="4622864" y="1561426"/>
                    <a:pt x="4987671" y="1431314"/>
                  </a:cubicBezTo>
                  <a:cubicBezTo>
                    <a:pt x="5125879" y="1382070"/>
                    <a:pt x="5269040" y="1295678"/>
                    <a:pt x="5411819" y="1231003"/>
                  </a:cubicBezTo>
                  <a:cubicBezTo>
                    <a:pt x="5595557" y="1147945"/>
                    <a:pt x="5794439" y="1121656"/>
                    <a:pt x="5978652" y="1188998"/>
                  </a:cubicBezTo>
                  <a:cubicBezTo>
                    <a:pt x="6246495" y="1286915"/>
                    <a:pt x="6361272" y="1678583"/>
                    <a:pt x="6640354" y="1744401"/>
                  </a:cubicBezTo>
                  <a:cubicBezTo>
                    <a:pt x="6792278" y="1780024"/>
                    <a:pt x="6943916" y="1706491"/>
                    <a:pt x="7089934" y="1652008"/>
                  </a:cubicBezTo>
                  <a:cubicBezTo>
                    <a:pt x="7433596" y="1523802"/>
                    <a:pt x="7588949" y="1828888"/>
                    <a:pt x="7901559" y="1782310"/>
                  </a:cubicBezTo>
                  <a:cubicBezTo>
                    <a:pt x="7980426" y="1770499"/>
                    <a:pt x="8052340" y="1723732"/>
                    <a:pt x="8129492" y="1699633"/>
                  </a:cubicBezTo>
                  <a:cubicBezTo>
                    <a:pt x="8209216" y="1674583"/>
                    <a:pt x="8359617" y="1690013"/>
                    <a:pt x="8340090" y="179793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1" name="Freeform: Shape 120">
              <a:extLst>
                <a:ext uri="{FF2B5EF4-FFF2-40B4-BE49-F238E27FC236}">
                  <a16:creationId xmlns:a16="http://schemas.microsoft.com/office/drawing/2014/main" id="{A801EF4C-7439-43C7-A6E7-B145E5D58121}"/>
                </a:ext>
              </a:extLst>
            </p:cNvPr>
            <p:cNvSpPr/>
            <p:nvPr/>
          </p:nvSpPr>
          <p:spPr>
            <a:xfrm>
              <a:off x="3152644" y="6396894"/>
              <a:ext cx="8334375" cy="1724025"/>
            </a:xfrm>
            <a:custGeom>
              <a:avLst/>
              <a:gdLst>
                <a:gd name="connsiteX0" fmla="*/ 0 w 8334375"/>
                <a:gd name="connsiteY0" fmla="*/ 525875 h 1724025"/>
                <a:gd name="connsiteX1" fmla="*/ 649510 w 8334375"/>
                <a:gd name="connsiteY1" fmla="*/ 1000316 h 1724025"/>
                <a:gd name="connsiteX2" fmla="*/ 1221296 w 8334375"/>
                <a:gd name="connsiteY2" fmla="*/ 1026033 h 1724025"/>
                <a:gd name="connsiteX3" fmla="*/ 1672685 w 8334375"/>
                <a:gd name="connsiteY3" fmla="*/ 766001 h 1724025"/>
                <a:gd name="connsiteX4" fmla="*/ 2342102 w 8334375"/>
                <a:gd name="connsiteY4" fmla="*/ 127349 h 1724025"/>
                <a:gd name="connsiteX5" fmla="*/ 2645474 w 8334375"/>
                <a:gd name="connsiteY5" fmla="*/ 20479 h 1724025"/>
                <a:gd name="connsiteX6" fmla="*/ 3615785 w 8334375"/>
                <a:gd name="connsiteY6" fmla="*/ 327755 h 1724025"/>
                <a:gd name="connsiteX7" fmla="*/ 3946494 w 8334375"/>
                <a:gd name="connsiteY7" fmla="*/ 923258 h 1724025"/>
                <a:gd name="connsiteX8" fmla="*/ 4117372 w 8334375"/>
                <a:gd name="connsiteY8" fmla="*/ 1196912 h 1724025"/>
                <a:gd name="connsiteX9" fmla="*/ 4977098 w 8334375"/>
                <a:gd name="connsiteY9" fmla="*/ 1430750 h 1724025"/>
                <a:gd name="connsiteX10" fmla="*/ 5465826 w 8334375"/>
                <a:gd name="connsiteY10" fmla="*/ 1208342 h 1724025"/>
                <a:gd name="connsiteX11" fmla="*/ 6116289 w 8334375"/>
                <a:gd name="connsiteY11" fmla="*/ 1162050 h 1724025"/>
                <a:gd name="connsiteX12" fmla="*/ 6744653 w 8334375"/>
                <a:gd name="connsiteY12" fmla="*/ 1675638 h 1724025"/>
                <a:gd name="connsiteX13" fmla="*/ 7166134 w 8334375"/>
                <a:gd name="connsiteY13" fmla="*/ 1603915 h 1724025"/>
                <a:gd name="connsiteX14" fmla="*/ 7929754 w 8334375"/>
                <a:gd name="connsiteY14" fmla="*/ 1722787 h 1724025"/>
                <a:gd name="connsiteX15" fmla="*/ 8143304 w 8334375"/>
                <a:gd name="connsiteY15" fmla="*/ 1643539 h 1724025"/>
                <a:gd name="connsiteX16" fmla="*/ 8341805 w 8334375"/>
                <a:gd name="connsiteY16" fmla="*/ 1720882 h 1724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724025">
                  <a:moveTo>
                    <a:pt x="0" y="525875"/>
                  </a:moveTo>
                  <a:cubicBezTo>
                    <a:pt x="177451" y="745427"/>
                    <a:pt x="397002" y="915829"/>
                    <a:pt x="649510" y="1000316"/>
                  </a:cubicBezTo>
                  <a:cubicBezTo>
                    <a:pt x="829342" y="1060514"/>
                    <a:pt x="1032700" y="1072420"/>
                    <a:pt x="1221296" y="1026033"/>
                  </a:cubicBezTo>
                  <a:cubicBezTo>
                    <a:pt x="1388174" y="984790"/>
                    <a:pt x="1545241" y="899922"/>
                    <a:pt x="1672685" y="766001"/>
                  </a:cubicBezTo>
                  <a:cubicBezTo>
                    <a:pt x="1904143" y="521875"/>
                    <a:pt x="2077212" y="272034"/>
                    <a:pt x="2342102" y="127349"/>
                  </a:cubicBezTo>
                  <a:cubicBezTo>
                    <a:pt x="2430780" y="78677"/>
                    <a:pt x="2530602" y="42577"/>
                    <a:pt x="2645474" y="20479"/>
                  </a:cubicBezTo>
                  <a:cubicBezTo>
                    <a:pt x="2989040" y="-45625"/>
                    <a:pt x="3389567" y="46101"/>
                    <a:pt x="3615785" y="327755"/>
                  </a:cubicBezTo>
                  <a:cubicBezTo>
                    <a:pt x="3753993" y="499872"/>
                    <a:pt x="3841242" y="715899"/>
                    <a:pt x="3946494" y="923258"/>
                  </a:cubicBezTo>
                  <a:cubicBezTo>
                    <a:pt x="3998786" y="1027271"/>
                    <a:pt x="4055460" y="1119188"/>
                    <a:pt x="4117372" y="1196912"/>
                  </a:cubicBezTo>
                  <a:cubicBezTo>
                    <a:pt x="4333780" y="1468565"/>
                    <a:pt x="4615434" y="1531525"/>
                    <a:pt x="4977098" y="1430750"/>
                  </a:cubicBezTo>
                  <a:cubicBezTo>
                    <a:pt x="5139214" y="1385507"/>
                    <a:pt x="5302377" y="1284256"/>
                    <a:pt x="5465826" y="1208342"/>
                  </a:cubicBezTo>
                  <a:cubicBezTo>
                    <a:pt x="5674900" y="1111472"/>
                    <a:pt x="5905214" y="1085374"/>
                    <a:pt x="6116289" y="1162050"/>
                  </a:cubicBezTo>
                  <a:cubicBezTo>
                    <a:pt x="6367177" y="1253300"/>
                    <a:pt x="6482715" y="1609820"/>
                    <a:pt x="6744653" y="1675638"/>
                  </a:cubicBezTo>
                  <a:cubicBezTo>
                    <a:pt x="6886956" y="1711166"/>
                    <a:pt x="7029069" y="1649921"/>
                    <a:pt x="7166134" y="1603915"/>
                  </a:cubicBezTo>
                  <a:cubicBezTo>
                    <a:pt x="7485984" y="1496473"/>
                    <a:pt x="7638003" y="1769174"/>
                    <a:pt x="7929754" y="1722787"/>
                  </a:cubicBezTo>
                  <a:cubicBezTo>
                    <a:pt x="8003477" y="1710976"/>
                    <a:pt x="8071104" y="1667542"/>
                    <a:pt x="8143304" y="1643539"/>
                  </a:cubicBezTo>
                  <a:cubicBezTo>
                    <a:pt x="8217980" y="1618679"/>
                    <a:pt x="8355425" y="1629061"/>
                    <a:pt x="8341805" y="1720882"/>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2" name="Freeform: Shape 121">
              <a:extLst>
                <a:ext uri="{FF2B5EF4-FFF2-40B4-BE49-F238E27FC236}">
                  <a16:creationId xmlns:a16="http://schemas.microsoft.com/office/drawing/2014/main" id="{C980A877-B8E0-4D05-B3E4-9B812B03637A}"/>
                </a:ext>
              </a:extLst>
            </p:cNvPr>
            <p:cNvSpPr/>
            <p:nvPr/>
          </p:nvSpPr>
          <p:spPr>
            <a:xfrm>
              <a:off x="3168932" y="6454545"/>
              <a:ext cx="8334375" cy="1666875"/>
            </a:xfrm>
            <a:custGeom>
              <a:avLst/>
              <a:gdLst>
                <a:gd name="connsiteX0" fmla="*/ 0 w 8334375"/>
                <a:gd name="connsiteY0" fmla="*/ 582144 h 1666875"/>
                <a:gd name="connsiteX1" fmla="*/ 653796 w 8334375"/>
                <a:gd name="connsiteY1" fmla="*/ 1031343 h 1666875"/>
                <a:gd name="connsiteX2" fmla="*/ 1219391 w 8334375"/>
                <a:gd name="connsiteY2" fmla="*/ 1034677 h 1666875"/>
                <a:gd name="connsiteX3" fmla="*/ 1664780 w 8334375"/>
                <a:gd name="connsiteY3" fmla="*/ 772072 h 1666875"/>
                <a:gd name="connsiteX4" fmla="*/ 2333149 w 8334375"/>
                <a:gd name="connsiteY4" fmla="*/ 143422 h 1666875"/>
                <a:gd name="connsiteX5" fmla="*/ 2630520 w 8334375"/>
                <a:gd name="connsiteY5" fmla="*/ 29694 h 1666875"/>
                <a:gd name="connsiteX6" fmla="*/ 3601307 w 8334375"/>
                <a:gd name="connsiteY6" fmla="*/ 288774 h 1666875"/>
                <a:gd name="connsiteX7" fmla="*/ 3950589 w 8334375"/>
                <a:gd name="connsiteY7" fmla="*/ 872561 h 1666875"/>
                <a:gd name="connsiteX8" fmla="*/ 4121372 w 8334375"/>
                <a:gd name="connsiteY8" fmla="*/ 1146976 h 1666875"/>
                <a:gd name="connsiteX9" fmla="*/ 4966431 w 8334375"/>
                <a:gd name="connsiteY9" fmla="*/ 1432060 h 1666875"/>
                <a:gd name="connsiteX10" fmla="*/ 5519833 w 8334375"/>
                <a:gd name="connsiteY10" fmla="*/ 1187458 h 1666875"/>
                <a:gd name="connsiteX11" fmla="*/ 6254020 w 8334375"/>
                <a:gd name="connsiteY11" fmla="*/ 1136975 h 1666875"/>
                <a:gd name="connsiteX12" fmla="*/ 6848952 w 8334375"/>
                <a:gd name="connsiteY12" fmla="*/ 1608844 h 1666875"/>
                <a:gd name="connsiteX13" fmla="*/ 7242239 w 8334375"/>
                <a:gd name="connsiteY13" fmla="*/ 1557694 h 1666875"/>
                <a:gd name="connsiteX14" fmla="*/ 7957757 w 8334375"/>
                <a:gd name="connsiteY14" fmla="*/ 1665136 h 1666875"/>
                <a:gd name="connsiteX15" fmla="*/ 8156925 w 8334375"/>
                <a:gd name="connsiteY15" fmla="*/ 1589413 h 1666875"/>
                <a:gd name="connsiteX16" fmla="*/ 8343328 w 8334375"/>
                <a:gd name="connsiteY16" fmla="*/ 164589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666875">
                  <a:moveTo>
                    <a:pt x="0" y="582144"/>
                  </a:moveTo>
                  <a:cubicBezTo>
                    <a:pt x="176403" y="800647"/>
                    <a:pt x="400336" y="959239"/>
                    <a:pt x="653796" y="1031343"/>
                  </a:cubicBezTo>
                  <a:cubicBezTo>
                    <a:pt x="833628" y="1082492"/>
                    <a:pt x="1034415" y="1086112"/>
                    <a:pt x="1219391" y="1034677"/>
                  </a:cubicBezTo>
                  <a:cubicBezTo>
                    <a:pt x="1383316" y="988861"/>
                    <a:pt x="1537335" y="902374"/>
                    <a:pt x="1664780" y="772072"/>
                  </a:cubicBezTo>
                  <a:cubicBezTo>
                    <a:pt x="1895094" y="535662"/>
                    <a:pt x="2072545" y="291346"/>
                    <a:pt x="2333149" y="143422"/>
                  </a:cubicBezTo>
                  <a:cubicBezTo>
                    <a:pt x="2420779" y="93416"/>
                    <a:pt x="2518982" y="55221"/>
                    <a:pt x="2630520" y="29694"/>
                  </a:cubicBezTo>
                  <a:cubicBezTo>
                    <a:pt x="2970657" y="-48030"/>
                    <a:pt x="3364897" y="22931"/>
                    <a:pt x="3601307" y="288774"/>
                  </a:cubicBezTo>
                  <a:cubicBezTo>
                    <a:pt x="3747326" y="452985"/>
                    <a:pt x="3842671" y="665202"/>
                    <a:pt x="3950589" y="872561"/>
                  </a:cubicBezTo>
                  <a:cubicBezTo>
                    <a:pt x="4003834" y="974955"/>
                    <a:pt x="4060126" y="1067443"/>
                    <a:pt x="4121372" y="1146976"/>
                  </a:cubicBezTo>
                  <a:cubicBezTo>
                    <a:pt x="4333113" y="1421963"/>
                    <a:pt x="4609719" y="1508069"/>
                    <a:pt x="4966431" y="1432060"/>
                  </a:cubicBezTo>
                  <a:cubicBezTo>
                    <a:pt x="5153120" y="1392245"/>
                    <a:pt x="5335524" y="1274611"/>
                    <a:pt x="5519833" y="1187458"/>
                  </a:cubicBezTo>
                  <a:cubicBezTo>
                    <a:pt x="5754243" y="1076777"/>
                    <a:pt x="6016086" y="1050869"/>
                    <a:pt x="6254020" y="1136975"/>
                  </a:cubicBezTo>
                  <a:cubicBezTo>
                    <a:pt x="6488049" y="1221652"/>
                    <a:pt x="6604254" y="1542931"/>
                    <a:pt x="6848952" y="1608844"/>
                  </a:cubicBezTo>
                  <a:cubicBezTo>
                    <a:pt x="6981540" y="1644277"/>
                    <a:pt x="7114223" y="1595223"/>
                    <a:pt x="7242239" y="1557694"/>
                  </a:cubicBezTo>
                  <a:cubicBezTo>
                    <a:pt x="7538276" y="1470922"/>
                    <a:pt x="7686961" y="1711237"/>
                    <a:pt x="7957757" y="1665136"/>
                  </a:cubicBezTo>
                  <a:cubicBezTo>
                    <a:pt x="8026432" y="1653325"/>
                    <a:pt x="8089678" y="1613225"/>
                    <a:pt x="8156925" y="1589413"/>
                  </a:cubicBezTo>
                  <a:cubicBezTo>
                    <a:pt x="8226552" y="1564743"/>
                    <a:pt x="8351044" y="1570172"/>
                    <a:pt x="8343328" y="164589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3" name="Freeform: Shape 122">
              <a:extLst>
                <a:ext uri="{FF2B5EF4-FFF2-40B4-BE49-F238E27FC236}">
                  <a16:creationId xmlns:a16="http://schemas.microsoft.com/office/drawing/2014/main" id="{B0958C06-1EB7-4EBE-A1F6-485B4DD6B063}"/>
                </a:ext>
              </a:extLst>
            </p:cNvPr>
            <p:cNvSpPr/>
            <p:nvPr/>
          </p:nvSpPr>
          <p:spPr>
            <a:xfrm>
              <a:off x="3185315" y="6509949"/>
              <a:ext cx="8343900" cy="1609725"/>
            </a:xfrm>
            <a:custGeom>
              <a:avLst/>
              <a:gdLst>
                <a:gd name="connsiteX0" fmla="*/ 0 w 8343900"/>
                <a:gd name="connsiteY0" fmla="*/ 640754 h 1609725"/>
                <a:gd name="connsiteX1" fmla="*/ 658177 w 8343900"/>
                <a:gd name="connsiteY1" fmla="*/ 1064712 h 1609725"/>
                <a:gd name="connsiteX2" fmla="*/ 1217676 w 8343900"/>
                <a:gd name="connsiteY2" fmla="*/ 1045662 h 1609725"/>
                <a:gd name="connsiteX3" fmla="*/ 1657064 w 8343900"/>
                <a:gd name="connsiteY3" fmla="*/ 780486 h 1609725"/>
                <a:gd name="connsiteX4" fmla="*/ 2324291 w 8343900"/>
                <a:gd name="connsiteY4" fmla="*/ 161837 h 1609725"/>
                <a:gd name="connsiteX5" fmla="*/ 2615756 w 8343900"/>
                <a:gd name="connsiteY5" fmla="*/ 41250 h 1609725"/>
                <a:gd name="connsiteX6" fmla="*/ 3586924 w 8343900"/>
                <a:gd name="connsiteY6" fmla="*/ 252134 h 1609725"/>
                <a:gd name="connsiteX7" fmla="*/ 3954780 w 8343900"/>
                <a:gd name="connsiteY7" fmla="*/ 824110 h 1609725"/>
                <a:gd name="connsiteX8" fmla="*/ 4125468 w 8343900"/>
                <a:gd name="connsiteY8" fmla="*/ 1099287 h 1609725"/>
                <a:gd name="connsiteX9" fmla="*/ 4955858 w 8343900"/>
                <a:gd name="connsiteY9" fmla="*/ 1435615 h 1609725"/>
                <a:gd name="connsiteX10" fmla="*/ 5573840 w 8343900"/>
                <a:gd name="connsiteY10" fmla="*/ 1168820 h 1609725"/>
                <a:gd name="connsiteX11" fmla="*/ 6391751 w 8343900"/>
                <a:gd name="connsiteY11" fmla="*/ 1114051 h 1609725"/>
                <a:gd name="connsiteX12" fmla="*/ 6953250 w 8343900"/>
                <a:gd name="connsiteY12" fmla="*/ 1544105 h 1609725"/>
                <a:gd name="connsiteX13" fmla="*/ 7318439 w 8343900"/>
                <a:gd name="connsiteY13" fmla="*/ 1513625 h 1609725"/>
                <a:gd name="connsiteX14" fmla="*/ 7985855 w 8343900"/>
                <a:gd name="connsiteY14" fmla="*/ 1609542 h 1609725"/>
                <a:gd name="connsiteX15" fmla="*/ 8170736 w 8343900"/>
                <a:gd name="connsiteY15" fmla="*/ 1537342 h 1609725"/>
                <a:gd name="connsiteX16" fmla="*/ 8344948 w 8343900"/>
                <a:gd name="connsiteY16" fmla="*/ 1572870 h 1609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609725">
                  <a:moveTo>
                    <a:pt x="0" y="640754"/>
                  </a:moveTo>
                  <a:cubicBezTo>
                    <a:pt x="175260" y="858210"/>
                    <a:pt x="403670" y="1005085"/>
                    <a:pt x="658177" y="1064712"/>
                  </a:cubicBezTo>
                  <a:cubicBezTo>
                    <a:pt x="838009" y="1106907"/>
                    <a:pt x="1036320" y="1102145"/>
                    <a:pt x="1217676" y="1045662"/>
                  </a:cubicBezTo>
                  <a:cubicBezTo>
                    <a:pt x="1378648" y="995274"/>
                    <a:pt x="1529524" y="907263"/>
                    <a:pt x="1657064" y="780486"/>
                  </a:cubicBezTo>
                  <a:cubicBezTo>
                    <a:pt x="1886140" y="551790"/>
                    <a:pt x="2068068" y="312903"/>
                    <a:pt x="2324291" y="161837"/>
                  </a:cubicBezTo>
                  <a:cubicBezTo>
                    <a:pt x="2410968" y="110497"/>
                    <a:pt x="2507456" y="70111"/>
                    <a:pt x="2615756" y="41250"/>
                  </a:cubicBezTo>
                  <a:cubicBezTo>
                    <a:pt x="2952464" y="-48380"/>
                    <a:pt x="3340513" y="2007"/>
                    <a:pt x="3586924" y="252134"/>
                  </a:cubicBezTo>
                  <a:cubicBezTo>
                    <a:pt x="3740849" y="408344"/>
                    <a:pt x="3843718" y="617037"/>
                    <a:pt x="3954780" y="824110"/>
                  </a:cubicBezTo>
                  <a:cubicBezTo>
                    <a:pt x="4008882" y="925075"/>
                    <a:pt x="4064889" y="1018039"/>
                    <a:pt x="4125468" y="1099287"/>
                  </a:cubicBezTo>
                  <a:cubicBezTo>
                    <a:pt x="4332637" y="1377608"/>
                    <a:pt x="4604862" y="1490098"/>
                    <a:pt x="4955858" y="1435615"/>
                  </a:cubicBezTo>
                  <a:cubicBezTo>
                    <a:pt x="5167598" y="1402754"/>
                    <a:pt x="5368861" y="1267308"/>
                    <a:pt x="5573840" y="1168820"/>
                  </a:cubicBezTo>
                  <a:cubicBezTo>
                    <a:pt x="5833682" y="1044233"/>
                    <a:pt x="6126861" y="1018611"/>
                    <a:pt x="6391751" y="1114051"/>
                  </a:cubicBezTo>
                  <a:cubicBezTo>
                    <a:pt x="6608827" y="1192251"/>
                    <a:pt x="6725793" y="1478097"/>
                    <a:pt x="6953250" y="1544105"/>
                  </a:cubicBezTo>
                  <a:cubicBezTo>
                    <a:pt x="7076218" y="1579443"/>
                    <a:pt x="7199377" y="1542676"/>
                    <a:pt x="7318439" y="1513625"/>
                  </a:cubicBezTo>
                  <a:cubicBezTo>
                    <a:pt x="7590473" y="1447426"/>
                    <a:pt x="7736015" y="1655547"/>
                    <a:pt x="7985855" y="1609542"/>
                  </a:cubicBezTo>
                  <a:cubicBezTo>
                    <a:pt x="8049483" y="1597635"/>
                    <a:pt x="8108442" y="1560869"/>
                    <a:pt x="8170736" y="1537342"/>
                  </a:cubicBezTo>
                  <a:cubicBezTo>
                    <a:pt x="8235315" y="1512863"/>
                    <a:pt x="8346853" y="1513244"/>
                    <a:pt x="8344948" y="157287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4" name="Freeform: Shape 123">
              <a:extLst>
                <a:ext uri="{FF2B5EF4-FFF2-40B4-BE49-F238E27FC236}">
                  <a16:creationId xmlns:a16="http://schemas.microsoft.com/office/drawing/2014/main" id="{C6EBD114-EF95-4125-B251-50A1728CF1E3}"/>
                </a:ext>
              </a:extLst>
            </p:cNvPr>
            <p:cNvSpPr/>
            <p:nvPr/>
          </p:nvSpPr>
          <p:spPr>
            <a:xfrm>
              <a:off x="3201602" y="6562944"/>
              <a:ext cx="8343900" cy="1562100"/>
            </a:xfrm>
            <a:custGeom>
              <a:avLst/>
              <a:gdLst>
                <a:gd name="connsiteX0" fmla="*/ 0 w 8343900"/>
                <a:gd name="connsiteY0" fmla="*/ 701678 h 1562100"/>
                <a:gd name="connsiteX1" fmla="*/ 662559 w 8343900"/>
                <a:gd name="connsiteY1" fmla="*/ 1100489 h 1562100"/>
                <a:gd name="connsiteX2" fmla="*/ 1215866 w 8343900"/>
                <a:gd name="connsiteY2" fmla="*/ 1059056 h 1562100"/>
                <a:gd name="connsiteX3" fmla="*/ 1649349 w 8343900"/>
                <a:gd name="connsiteY3" fmla="*/ 791308 h 1562100"/>
                <a:gd name="connsiteX4" fmla="*/ 2315432 w 8343900"/>
                <a:gd name="connsiteY4" fmla="*/ 182660 h 1562100"/>
                <a:gd name="connsiteX5" fmla="*/ 2600897 w 8343900"/>
                <a:gd name="connsiteY5" fmla="*/ 55311 h 1562100"/>
                <a:gd name="connsiteX6" fmla="*/ 3572542 w 8343900"/>
                <a:gd name="connsiteY6" fmla="*/ 217998 h 1562100"/>
                <a:gd name="connsiteX7" fmla="*/ 3958971 w 8343900"/>
                <a:gd name="connsiteY7" fmla="*/ 778259 h 1562100"/>
                <a:gd name="connsiteX8" fmla="*/ 4129564 w 8343900"/>
                <a:gd name="connsiteY8" fmla="*/ 1054293 h 1562100"/>
                <a:gd name="connsiteX9" fmla="*/ 4945190 w 8343900"/>
                <a:gd name="connsiteY9" fmla="*/ 1441865 h 1562100"/>
                <a:gd name="connsiteX10" fmla="*/ 5627846 w 8343900"/>
                <a:gd name="connsiteY10" fmla="*/ 1152877 h 1562100"/>
                <a:gd name="connsiteX11" fmla="*/ 6529388 w 8343900"/>
                <a:gd name="connsiteY11" fmla="*/ 1093822 h 1562100"/>
                <a:gd name="connsiteX12" fmla="*/ 7057454 w 8343900"/>
                <a:gd name="connsiteY12" fmla="*/ 1482156 h 1562100"/>
                <a:gd name="connsiteX13" fmla="*/ 7394543 w 8343900"/>
                <a:gd name="connsiteY13" fmla="*/ 1472345 h 1562100"/>
                <a:gd name="connsiteX14" fmla="*/ 8013954 w 8343900"/>
                <a:gd name="connsiteY14" fmla="*/ 1556832 h 1562100"/>
                <a:gd name="connsiteX15" fmla="*/ 8184451 w 8343900"/>
                <a:gd name="connsiteY15" fmla="*/ 1488062 h 1562100"/>
                <a:gd name="connsiteX16" fmla="*/ 8346567 w 8343900"/>
                <a:gd name="connsiteY16" fmla="*/ 1502730 h 156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562100">
                  <a:moveTo>
                    <a:pt x="0" y="701678"/>
                  </a:moveTo>
                  <a:cubicBezTo>
                    <a:pt x="174212" y="918086"/>
                    <a:pt x="406908" y="1053245"/>
                    <a:pt x="662559" y="1100489"/>
                  </a:cubicBezTo>
                  <a:cubicBezTo>
                    <a:pt x="842391" y="1133732"/>
                    <a:pt x="1038130" y="1120587"/>
                    <a:pt x="1215866" y="1059056"/>
                  </a:cubicBezTo>
                  <a:cubicBezTo>
                    <a:pt x="1373886" y="1004001"/>
                    <a:pt x="1521714" y="914466"/>
                    <a:pt x="1649349" y="791308"/>
                  </a:cubicBezTo>
                  <a:cubicBezTo>
                    <a:pt x="1877187" y="570328"/>
                    <a:pt x="2063591" y="336870"/>
                    <a:pt x="2315432" y="182660"/>
                  </a:cubicBezTo>
                  <a:cubicBezTo>
                    <a:pt x="2401062" y="129987"/>
                    <a:pt x="2495836" y="87315"/>
                    <a:pt x="2600897" y="55311"/>
                  </a:cubicBezTo>
                  <a:cubicBezTo>
                    <a:pt x="2934081" y="-46416"/>
                    <a:pt x="3316224" y="-16507"/>
                    <a:pt x="3572542" y="217998"/>
                  </a:cubicBezTo>
                  <a:cubicBezTo>
                    <a:pt x="3734467" y="366207"/>
                    <a:pt x="3844862" y="571376"/>
                    <a:pt x="3958971" y="778259"/>
                  </a:cubicBezTo>
                  <a:cubicBezTo>
                    <a:pt x="4013835" y="877700"/>
                    <a:pt x="4069747" y="971140"/>
                    <a:pt x="4129564" y="1054293"/>
                  </a:cubicBezTo>
                  <a:cubicBezTo>
                    <a:pt x="4332160" y="1335852"/>
                    <a:pt x="4600385" y="1403956"/>
                    <a:pt x="4945190" y="1441865"/>
                  </a:cubicBezTo>
                  <a:cubicBezTo>
                    <a:pt x="5181791" y="1467869"/>
                    <a:pt x="5402009" y="1262605"/>
                    <a:pt x="5627846" y="1152877"/>
                  </a:cubicBezTo>
                  <a:cubicBezTo>
                    <a:pt x="5913025" y="1014479"/>
                    <a:pt x="6237637" y="989142"/>
                    <a:pt x="6529388" y="1093822"/>
                  </a:cubicBezTo>
                  <a:cubicBezTo>
                    <a:pt x="6729508" y="1165640"/>
                    <a:pt x="6847142" y="1416053"/>
                    <a:pt x="7057454" y="1482156"/>
                  </a:cubicBezTo>
                  <a:cubicBezTo>
                    <a:pt x="7170706" y="1517399"/>
                    <a:pt x="7284339" y="1492729"/>
                    <a:pt x="7394543" y="1472345"/>
                  </a:cubicBezTo>
                  <a:cubicBezTo>
                    <a:pt x="7642479" y="1426530"/>
                    <a:pt x="7785068" y="1602647"/>
                    <a:pt x="8013954" y="1556832"/>
                  </a:cubicBezTo>
                  <a:cubicBezTo>
                    <a:pt x="8072533" y="1544926"/>
                    <a:pt x="8127111" y="1511493"/>
                    <a:pt x="8184451" y="1488062"/>
                  </a:cubicBezTo>
                  <a:cubicBezTo>
                    <a:pt x="8243983" y="1463678"/>
                    <a:pt x="8342471" y="1459106"/>
                    <a:pt x="8346567" y="150273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5" name="Freeform: Shape 124">
              <a:extLst>
                <a:ext uri="{FF2B5EF4-FFF2-40B4-BE49-F238E27FC236}">
                  <a16:creationId xmlns:a16="http://schemas.microsoft.com/office/drawing/2014/main" id="{067812D5-0613-4AE4-B607-C5D9D4EF71BB}"/>
                </a:ext>
              </a:extLst>
            </p:cNvPr>
            <p:cNvSpPr/>
            <p:nvPr/>
          </p:nvSpPr>
          <p:spPr>
            <a:xfrm>
              <a:off x="3217890" y="6613023"/>
              <a:ext cx="8343900" cy="1514475"/>
            </a:xfrm>
            <a:custGeom>
              <a:avLst/>
              <a:gdLst>
                <a:gd name="connsiteX0" fmla="*/ 0 w 8343900"/>
                <a:gd name="connsiteY0" fmla="*/ 765614 h 1514475"/>
                <a:gd name="connsiteX1" fmla="*/ 666941 w 8343900"/>
                <a:gd name="connsiteY1" fmla="*/ 1139184 h 1514475"/>
                <a:gd name="connsiteX2" fmla="*/ 1214057 w 8343900"/>
                <a:gd name="connsiteY2" fmla="*/ 1075271 h 1514475"/>
                <a:gd name="connsiteX3" fmla="*/ 1641539 w 8343900"/>
                <a:gd name="connsiteY3" fmla="*/ 804952 h 1514475"/>
                <a:gd name="connsiteX4" fmla="*/ 2306479 w 8343900"/>
                <a:gd name="connsiteY4" fmla="*/ 206306 h 1514475"/>
                <a:gd name="connsiteX5" fmla="*/ 2585942 w 8343900"/>
                <a:gd name="connsiteY5" fmla="*/ 72098 h 1514475"/>
                <a:gd name="connsiteX6" fmla="*/ 3558064 w 8343900"/>
                <a:gd name="connsiteY6" fmla="*/ 186589 h 1514475"/>
                <a:gd name="connsiteX7" fmla="*/ 3963067 w 8343900"/>
                <a:gd name="connsiteY7" fmla="*/ 735038 h 1514475"/>
                <a:gd name="connsiteX8" fmla="*/ 4133565 w 8343900"/>
                <a:gd name="connsiteY8" fmla="*/ 1011835 h 1514475"/>
                <a:gd name="connsiteX9" fmla="*/ 4934522 w 8343900"/>
                <a:gd name="connsiteY9" fmla="*/ 1450652 h 1514475"/>
                <a:gd name="connsiteX10" fmla="*/ 5681853 w 8343900"/>
                <a:gd name="connsiteY10" fmla="*/ 1139470 h 1514475"/>
                <a:gd name="connsiteX11" fmla="*/ 6667119 w 8343900"/>
                <a:gd name="connsiteY11" fmla="*/ 1076129 h 1514475"/>
                <a:gd name="connsiteX12" fmla="*/ 7161752 w 8343900"/>
                <a:gd name="connsiteY12" fmla="*/ 1422648 h 1514475"/>
                <a:gd name="connsiteX13" fmla="*/ 7470648 w 8343900"/>
                <a:gd name="connsiteY13" fmla="*/ 1433507 h 1514475"/>
                <a:gd name="connsiteX14" fmla="*/ 8041957 w 8343900"/>
                <a:gd name="connsiteY14" fmla="*/ 1506563 h 1514475"/>
                <a:gd name="connsiteX15" fmla="*/ 8198072 w 8343900"/>
                <a:gd name="connsiteY15" fmla="*/ 1441317 h 1514475"/>
                <a:gd name="connsiteX16" fmla="*/ 8347996 w 8343900"/>
                <a:gd name="connsiteY16" fmla="*/ 1435031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514475">
                  <a:moveTo>
                    <a:pt x="0" y="765614"/>
                  </a:moveTo>
                  <a:cubicBezTo>
                    <a:pt x="173069" y="980879"/>
                    <a:pt x="410242" y="1104513"/>
                    <a:pt x="666941" y="1139184"/>
                  </a:cubicBezTo>
                  <a:cubicBezTo>
                    <a:pt x="846772" y="1163473"/>
                    <a:pt x="1039939" y="1141946"/>
                    <a:pt x="1214057" y="1075271"/>
                  </a:cubicBezTo>
                  <a:cubicBezTo>
                    <a:pt x="1369124" y="1015645"/>
                    <a:pt x="1513808" y="924586"/>
                    <a:pt x="1641539" y="804952"/>
                  </a:cubicBezTo>
                  <a:cubicBezTo>
                    <a:pt x="1868138" y="591687"/>
                    <a:pt x="2059019" y="363659"/>
                    <a:pt x="2306479" y="206306"/>
                  </a:cubicBezTo>
                  <a:cubicBezTo>
                    <a:pt x="2391061" y="152299"/>
                    <a:pt x="2484120" y="107341"/>
                    <a:pt x="2585942" y="72098"/>
                  </a:cubicBezTo>
                  <a:cubicBezTo>
                    <a:pt x="2915603" y="-42011"/>
                    <a:pt x="3292031" y="-32486"/>
                    <a:pt x="3558064" y="186589"/>
                  </a:cubicBezTo>
                  <a:cubicBezTo>
                    <a:pt x="3728085" y="326606"/>
                    <a:pt x="3845719" y="528536"/>
                    <a:pt x="3963067" y="735038"/>
                  </a:cubicBezTo>
                  <a:cubicBezTo>
                    <a:pt x="4018693" y="833051"/>
                    <a:pt x="4074414" y="926872"/>
                    <a:pt x="4133565" y="1011835"/>
                  </a:cubicBezTo>
                  <a:cubicBezTo>
                    <a:pt x="4331685" y="1296537"/>
                    <a:pt x="4597337" y="1406551"/>
                    <a:pt x="4934522" y="1450652"/>
                  </a:cubicBezTo>
                  <a:cubicBezTo>
                    <a:pt x="5194554" y="1484751"/>
                    <a:pt x="5435251" y="1260533"/>
                    <a:pt x="5681853" y="1139470"/>
                  </a:cubicBezTo>
                  <a:cubicBezTo>
                    <a:pt x="5992368" y="987260"/>
                    <a:pt x="6348413" y="962305"/>
                    <a:pt x="6667119" y="1076129"/>
                  </a:cubicBezTo>
                  <a:cubicBezTo>
                    <a:pt x="6850190" y="1141565"/>
                    <a:pt x="6968681" y="1356545"/>
                    <a:pt x="7161752" y="1422648"/>
                  </a:cubicBezTo>
                  <a:cubicBezTo>
                    <a:pt x="7265385" y="1457795"/>
                    <a:pt x="7369302" y="1445127"/>
                    <a:pt x="7470648" y="1433507"/>
                  </a:cubicBezTo>
                  <a:cubicBezTo>
                    <a:pt x="7694295" y="1407884"/>
                    <a:pt x="7834027" y="1552188"/>
                    <a:pt x="8041957" y="1506563"/>
                  </a:cubicBezTo>
                  <a:cubicBezTo>
                    <a:pt x="8095393" y="1494657"/>
                    <a:pt x="8145685" y="1464558"/>
                    <a:pt x="8198072" y="1441317"/>
                  </a:cubicBezTo>
                  <a:cubicBezTo>
                    <a:pt x="8252556" y="1417124"/>
                    <a:pt x="8338090" y="1407503"/>
                    <a:pt x="8347996" y="143503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6" name="Freeform: Shape 125">
              <a:extLst>
                <a:ext uri="{FF2B5EF4-FFF2-40B4-BE49-F238E27FC236}">
                  <a16:creationId xmlns:a16="http://schemas.microsoft.com/office/drawing/2014/main" id="{A52C31DA-FADD-493B-8029-4499EB311C4E}"/>
                </a:ext>
              </a:extLst>
            </p:cNvPr>
            <p:cNvSpPr/>
            <p:nvPr/>
          </p:nvSpPr>
          <p:spPr>
            <a:xfrm>
              <a:off x="3234178" y="6660501"/>
              <a:ext cx="8343900" cy="1466850"/>
            </a:xfrm>
            <a:custGeom>
              <a:avLst/>
              <a:gdLst>
                <a:gd name="connsiteX0" fmla="*/ 0 w 8343900"/>
                <a:gd name="connsiteY0" fmla="*/ 832150 h 1466850"/>
                <a:gd name="connsiteX1" fmla="*/ 671322 w 8343900"/>
                <a:gd name="connsiteY1" fmla="*/ 1180479 h 1466850"/>
                <a:gd name="connsiteX2" fmla="*/ 1212342 w 8343900"/>
                <a:gd name="connsiteY2" fmla="*/ 1094182 h 1466850"/>
                <a:gd name="connsiteX3" fmla="*/ 1633823 w 8343900"/>
                <a:gd name="connsiteY3" fmla="*/ 821291 h 1466850"/>
                <a:gd name="connsiteX4" fmla="*/ 2297716 w 8343900"/>
                <a:gd name="connsiteY4" fmla="*/ 232646 h 1466850"/>
                <a:gd name="connsiteX5" fmla="*/ 2571274 w 8343900"/>
                <a:gd name="connsiteY5" fmla="*/ 91676 h 1466850"/>
                <a:gd name="connsiteX6" fmla="*/ 3543872 w 8343900"/>
                <a:gd name="connsiteY6" fmla="*/ 157970 h 1466850"/>
                <a:gd name="connsiteX7" fmla="*/ 3967448 w 8343900"/>
                <a:gd name="connsiteY7" fmla="*/ 694704 h 1466850"/>
                <a:gd name="connsiteX8" fmla="*/ 4137755 w 8343900"/>
                <a:gd name="connsiteY8" fmla="*/ 972262 h 1466850"/>
                <a:gd name="connsiteX9" fmla="*/ 4924045 w 8343900"/>
                <a:gd name="connsiteY9" fmla="*/ 1462419 h 1466850"/>
                <a:gd name="connsiteX10" fmla="*/ 5735955 w 8343900"/>
                <a:gd name="connsiteY10" fmla="*/ 1129044 h 1466850"/>
                <a:gd name="connsiteX11" fmla="*/ 6804851 w 8343900"/>
                <a:gd name="connsiteY11" fmla="*/ 1061512 h 1466850"/>
                <a:gd name="connsiteX12" fmla="*/ 7266051 w 8343900"/>
                <a:gd name="connsiteY12" fmla="*/ 1366312 h 1466850"/>
                <a:gd name="connsiteX13" fmla="*/ 7546848 w 8343900"/>
                <a:gd name="connsiteY13" fmla="*/ 1397839 h 1466850"/>
                <a:gd name="connsiteX14" fmla="*/ 8070057 w 8343900"/>
                <a:gd name="connsiteY14" fmla="*/ 1459371 h 1466850"/>
                <a:gd name="connsiteX15" fmla="*/ 8211789 w 8343900"/>
                <a:gd name="connsiteY15" fmla="*/ 1397649 h 1466850"/>
                <a:gd name="connsiteX16" fmla="*/ 8349615 w 8343900"/>
                <a:gd name="connsiteY16" fmla="*/ 1370503 h 146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466850">
                  <a:moveTo>
                    <a:pt x="0" y="832150"/>
                  </a:moveTo>
                  <a:cubicBezTo>
                    <a:pt x="172022" y="1046367"/>
                    <a:pt x="413576" y="1158381"/>
                    <a:pt x="671322" y="1180479"/>
                  </a:cubicBezTo>
                  <a:cubicBezTo>
                    <a:pt x="851154" y="1195910"/>
                    <a:pt x="1041749" y="1165906"/>
                    <a:pt x="1212342" y="1094182"/>
                  </a:cubicBezTo>
                  <a:cubicBezTo>
                    <a:pt x="1364456" y="1029984"/>
                    <a:pt x="1506093" y="937306"/>
                    <a:pt x="1633823" y="821291"/>
                  </a:cubicBezTo>
                  <a:cubicBezTo>
                    <a:pt x="1859185" y="615742"/>
                    <a:pt x="2054542" y="393238"/>
                    <a:pt x="2297716" y="232646"/>
                  </a:cubicBezTo>
                  <a:cubicBezTo>
                    <a:pt x="2381250" y="177306"/>
                    <a:pt x="2472595" y="129967"/>
                    <a:pt x="2571274" y="91676"/>
                  </a:cubicBezTo>
                  <a:cubicBezTo>
                    <a:pt x="2897219" y="-35006"/>
                    <a:pt x="3268123" y="-45865"/>
                    <a:pt x="3543872" y="157970"/>
                  </a:cubicBezTo>
                  <a:cubicBezTo>
                    <a:pt x="3722085" y="289796"/>
                    <a:pt x="3846576" y="488678"/>
                    <a:pt x="3967448" y="694704"/>
                  </a:cubicBezTo>
                  <a:cubicBezTo>
                    <a:pt x="4023646" y="791383"/>
                    <a:pt x="4079653" y="885394"/>
                    <a:pt x="4137755" y="972262"/>
                  </a:cubicBezTo>
                  <a:cubicBezTo>
                    <a:pt x="4331970" y="1259822"/>
                    <a:pt x="4592669" y="1415365"/>
                    <a:pt x="4924045" y="1462419"/>
                  </a:cubicBezTo>
                  <a:cubicBezTo>
                    <a:pt x="5207889" y="1502710"/>
                    <a:pt x="5468589" y="1261346"/>
                    <a:pt x="5735955" y="1129044"/>
                  </a:cubicBezTo>
                  <a:cubicBezTo>
                    <a:pt x="6071807" y="962928"/>
                    <a:pt x="6459189" y="938544"/>
                    <a:pt x="6804851" y="1061512"/>
                  </a:cubicBezTo>
                  <a:cubicBezTo>
                    <a:pt x="6970967" y="1120567"/>
                    <a:pt x="7090220" y="1300018"/>
                    <a:pt x="7266051" y="1366312"/>
                  </a:cubicBezTo>
                  <a:cubicBezTo>
                    <a:pt x="7359968" y="1401364"/>
                    <a:pt x="7454265" y="1400602"/>
                    <a:pt x="7546848" y="1397839"/>
                  </a:cubicBezTo>
                  <a:cubicBezTo>
                    <a:pt x="7746111" y="1391934"/>
                    <a:pt x="7883081" y="1504901"/>
                    <a:pt x="8070057" y="1459371"/>
                  </a:cubicBezTo>
                  <a:cubicBezTo>
                    <a:pt x="8118444" y="1447465"/>
                    <a:pt x="8164354" y="1420604"/>
                    <a:pt x="8211789" y="1397649"/>
                  </a:cubicBezTo>
                  <a:cubicBezTo>
                    <a:pt x="8261128" y="1373646"/>
                    <a:pt x="8333804" y="1358977"/>
                    <a:pt x="8349615" y="137050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7" name="Freeform: Shape 126">
              <a:extLst>
                <a:ext uri="{FF2B5EF4-FFF2-40B4-BE49-F238E27FC236}">
                  <a16:creationId xmlns:a16="http://schemas.microsoft.com/office/drawing/2014/main" id="{0EC44BAD-4F85-4EF3-86D4-B3F27F0A7642}"/>
                </a:ext>
              </a:extLst>
            </p:cNvPr>
            <p:cNvSpPr/>
            <p:nvPr/>
          </p:nvSpPr>
          <p:spPr>
            <a:xfrm>
              <a:off x="3250561" y="6705015"/>
              <a:ext cx="8343900" cy="1476375"/>
            </a:xfrm>
            <a:custGeom>
              <a:avLst/>
              <a:gdLst>
                <a:gd name="connsiteX0" fmla="*/ 0 w 8343900"/>
                <a:gd name="connsiteY0" fmla="*/ 901554 h 1476375"/>
                <a:gd name="connsiteX1" fmla="*/ 675703 w 8343900"/>
                <a:gd name="connsiteY1" fmla="*/ 1224642 h 1476375"/>
                <a:gd name="connsiteX2" fmla="*/ 1210532 w 8343900"/>
                <a:gd name="connsiteY2" fmla="*/ 1115962 h 1476375"/>
                <a:gd name="connsiteX3" fmla="*/ 1626013 w 8343900"/>
                <a:gd name="connsiteY3" fmla="*/ 840499 h 1476375"/>
                <a:gd name="connsiteX4" fmla="*/ 2288762 w 8343900"/>
                <a:gd name="connsiteY4" fmla="*/ 261950 h 1476375"/>
                <a:gd name="connsiteX5" fmla="*/ 2556320 w 8343900"/>
                <a:gd name="connsiteY5" fmla="*/ 114122 h 1476375"/>
                <a:gd name="connsiteX6" fmla="*/ 3529298 w 8343900"/>
                <a:gd name="connsiteY6" fmla="*/ 132220 h 1476375"/>
                <a:gd name="connsiteX7" fmla="*/ 3971449 w 8343900"/>
                <a:gd name="connsiteY7" fmla="*/ 657238 h 1476375"/>
                <a:gd name="connsiteX8" fmla="*/ 4141660 w 8343900"/>
                <a:gd name="connsiteY8" fmla="*/ 935654 h 1476375"/>
                <a:gd name="connsiteX9" fmla="*/ 4913186 w 8343900"/>
                <a:gd name="connsiteY9" fmla="*/ 1477055 h 1476375"/>
                <a:gd name="connsiteX10" fmla="*/ 5789772 w 8343900"/>
                <a:gd name="connsiteY10" fmla="*/ 1121486 h 1476375"/>
                <a:gd name="connsiteX11" fmla="*/ 6942392 w 8343900"/>
                <a:gd name="connsiteY11" fmla="*/ 1049668 h 1476375"/>
                <a:gd name="connsiteX12" fmla="*/ 7370159 w 8343900"/>
                <a:gd name="connsiteY12" fmla="*/ 1312653 h 1476375"/>
                <a:gd name="connsiteX13" fmla="*/ 7622858 w 8343900"/>
                <a:gd name="connsiteY13" fmla="*/ 1364850 h 1476375"/>
                <a:gd name="connsiteX14" fmla="*/ 8098060 w 8343900"/>
                <a:gd name="connsiteY14" fmla="*/ 1414952 h 1476375"/>
                <a:gd name="connsiteX15" fmla="*/ 8225409 w 8343900"/>
                <a:gd name="connsiteY15" fmla="*/ 1356659 h 1476375"/>
                <a:gd name="connsiteX16" fmla="*/ 8351044 w 8343900"/>
                <a:gd name="connsiteY16" fmla="*/ 1308557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476375">
                  <a:moveTo>
                    <a:pt x="0" y="901554"/>
                  </a:moveTo>
                  <a:cubicBezTo>
                    <a:pt x="170974" y="1114724"/>
                    <a:pt x="416814" y="1215689"/>
                    <a:pt x="675703" y="1224642"/>
                  </a:cubicBezTo>
                  <a:cubicBezTo>
                    <a:pt x="855536" y="1231500"/>
                    <a:pt x="1043559" y="1192733"/>
                    <a:pt x="1210532" y="1115962"/>
                  </a:cubicBezTo>
                  <a:cubicBezTo>
                    <a:pt x="1359694" y="1047191"/>
                    <a:pt x="1498187" y="952894"/>
                    <a:pt x="1626013" y="840499"/>
                  </a:cubicBezTo>
                  <a:cubicBezTo>
                    <a:pt x="1850231" y="642665"/>
                    <a:pt x="2049971" y="425590"/>
                    <a:pt x="2288762" y="261950"/>
                  </a:cubicBezTo>
                  <a:cubicBezTo>
                    <a:pt x="2371249" y="205277"/>
                    <a:pt x="2460879" y="155461"/>
                    <a:pt x="2556320" y="114122"/>
                  </a:cubicBezTo>
                  <a:cubicBezTo>
                    <a:pt x="2878455" y="-25419"/>
                    <a:pt x="3244120" y="-56566"/>
                    <a:pt x="3529298" y="132220"/>
                  </a:cubicBezTo>
                  <a:cubicBezTo>
                    <a:pt x="3715798" y="255664"/>
                    <a:pt x="3847433" y="451403"/>
                    <a:pt x="3971449" y="657238"/>
                  </a:cubicBezTo>
                  <a:cubicBezTo>
                    <a:pt x="4028503" y="752488"/>
                    <a:pt x="4084225" y="846976"/>
                    <a:pt x="4141660" y="935654"/>
                  </a:cubicBezTo>
                  <a:cubicBezTo>
                    <a:pt x="4331304" y="1226452"/>
                    <a:pt x="4585907" y="1429715"/>
                    <a:pt x="4913186" y="1477055"/>
                  </a:cubicBezTo>
                  <a:cubicBezTo>
                    <a:pt x="5221320" y="1521632"/>
                    <a:pt x="5501640" y="1265028"/>
                    <a:pt x="5789772" y="1121486"/>
                  </a:cubicBezTo>
                  <a:cubicBezTo>
                    <a:pt x="6150959" y="941559"/>
                    <a:pt x="6569679" y="917747"/>
                    <a:pt x="6942392" y="1049668"/>
                  </a:cubicBezTo>
                  <a:cubicBezTo>
                    <a:pt x="7091458" y="1102436"/>
                    <a:pt x="7211473" y="1246359"/>
                    <a:pt x="7370159" y="1312653"/>
                  </a:cubicBezTo>
                  <a:cubicBezTo>
                    <a:pt x="7454455" y="1347610"/>
                    <a:pt x="7539038" y="1358468"/>
                    <a:pt x="7622858" y="1364850"/>
                  </a:cubicBezTo>
                  <a:cubicBezTo>
                    <a:pt x="7797737" y="1378185"/>
                    <a:pt x="7931944" y="1460291"/>
                    <a:pt x="8098060" y="1414952"/>
                  </a:cubicBezTo>
                  <a:cubicBezTo>
                    <a:pt x="8141399" y="1402950"/>
                    <a:pt x="8182928" y="1379519"/>
                    <a:pt x="8225409" y="1356659"/>
                  </a:cubicBezTo>
                  <a:cubicBezTo>
                    <a:pt x="8269700" y="1332846"/>
                    <a:pt x="8329422" y="1313129"/>
                    <a:pt x="8351044" y="1308557"/>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8" name="Freeform: Shape 127">
              <a:extLst>
                <a:ext uri="{FF2B5EF4-FFF2-40B4-BE49-F238E27FC236}">
                  <a16:creationId xmlns:a16="http://schemas.microsoft.com/office/drawing/2014/main" id="{E85993B0-C499-43D3-B54C-40879A395110}"/>
                </a:ext>
              </a:extLst>
            </p:cNvPr>
            <p:cNvSpPr/>
            <p:nvPr/>
          </p:nvSpPr>
          <p:spPr>
            <a:xfrm>
              <a:off x="3266849" y="6746695"/>
              <a:ext cx="8343900" cy="1495425"/>
            </a:xfrm>
            <a:custGeom>
              <a:avLst/>
              <a:gdLst>
                <a:gd name="connsiteX0" fmla="*/ 0 w 8343900"/>
                <a:gd name="connsiteY0" fmla="*/ 973889 h 1495425"/>
                <a:gd name="connsiteX1" fmla="*/ 680085 w 8343900"/>
                <a:gd name="connsiteY1" fmla="*/ 1271736 h 1495425"/>
                <a:gd name="connsiteX2" fmla="*/ 1208818 w 8343900"/>
                <a:gd name="connsiteY2" fmla="*/ 1140672 h 1495425"/>
                <a:gd name="connsiteX3" fmla="*/ 1618298 w 8343900"/>
                <a:gd name="connsiteY3" fmla="*/ 862637 h 1495425"/>
                <a:gd name="connsiteX4" fmla="*/ 2279904 w 8343900"/>
                <a:gd name="connsiteY4" fmla="*/ 294090 h 1495425"/>
                <a:gd name="connsiteX5" fmla="*/ 2541461 w 8343900"/>
                <a:gd name="connsiteY5" fmla="*/ 139404 h 1495425"/>
                <a:gd name="connsiteX6" fmla="*/ 3514916 w 8343900"/>
                <a:gd name="connsiteY6" fmla="*/ 109305 h 1495425"/>
                <a:gd name="connsiteX7" fmla="*/ 3975640 w 8343900"/>
                <a:gd name="connsiteY7" fmla="*/ 622512 h 1495425"/>
                <a:gd name="connsiteX8" fmla="*/ 4145756 w 8343900"/>
                <a:gd name="connsiteY8" fmla="*/ 901690 h 1495425"/>
                <a:gd name="connsiteX9" fmla="*/ 4902613 w 8343900"/>
                <a:gd name="connsiteY9" fmla="*/ 1494335 h 1495425"/>
                <a:gd name="connsiteX10" fmla="*/ 5843778 w 8343900"/>
                <a:gd name="connsiteY10" fmla="*/ 1116574 h 1495425"/>
                <a:gd name="connsiteX11" fmla="*/ 7080028 w 8343900"/>
                <a:gd name="connsiteY11" fmla="*/ 1040469 h 1495425"/>
                <a:gd name="connsiteX12" fmla="*/ 7474363 w 8343900"/>
                <a:gd name="connsiteY12" fmla="*/ 1261735 h 1495425"/>
                <a:gd name="connsiteX13" fmla="*/ 7698962 w 8343900"/>
                <a:gd name="connsiteY13" fmla="*/ 1334601 h 1495425"/>
                <a:gd name="connsiteX14" fmla="*/ 8126064 w 8343900"/>
                <a:gd name="connsiteY14" fmla="*/ 1373272 h 1495425"/>
                <a:gd name="connsiteX15" fmla="*/ 8239030 w 8343900"/>
                <a:gd name="connsiteY15" fmla="*/ 1318504 h 1495425"/>
                <a:gd name="connsiteX16" fmla="*/ 8352568 w 8343900"/>
                <a:gd name="connsiteY16" fmla="*/ 1249543 h 1495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495425">
                  <a:moveTo>
                    <a:pt x="0" y="973889"/>
                  </a:moveTo>
                  <a:cubicBezTo>
                    <a:pt x="169831" y="1186011"/>
                    <a:pt x="420148" y="1275260"/>
                    <a:pt x="680085" y="1271736"/>
                  </a:cubicBezTo>
                  <a:cubicBezTo>
                    <a:pt x="859917" y="1269640"/>
                    <a:pt x="1045369" y="1222492"/>
                    <a:pt x="1208818" y="1140672"/>
                  </a:cubicBezTo>
                  <a:cubicBezTo>
                    <a:pt x="1355027" y="1067329"/>
                    <a:pt x="1490472" y="971508"/>
                    <a:pt x="1618298" y="862637"/>
                  </a:cubicBezTo>
                  <a:cubicBezTo>
                    <a:pt x="1841278" y="672518"/>
                    <a:pt x="2045494" y="460873"/>
                    <a:pt x="2279904" y="294090"/>
                  </a:cubicBezTo>
                  <a:cubicBezTo>
                    <a:pt x="2361343" y="236083"/>
                    <a:pt x="2449163" y="183790"/>
                    <a:pt x="2541461" y="139404"/>
                  </a:cubicBezTo>
                  <a:cubicBezTo>
                    <a:pt x="2859596" y="-13282"/>
                    <a:pt x="3220212" y="-64622"/>
                    <a:pt x="3514916" y="109305"/>
                  </a:cubicBezTo>
                  <a:cubicBezTo>
                    <a:pt x="3709607" y="224176"/>
                    <a:pt x="3848481" y="417058"/>
                    <a:pt x="3975640" y="622512"/>
                  </a:cubicBezTo>
                  <a:cubicBezTo>
                    <a:pt x="4033457" y="716238"/>
                    <a:pt x="4089083" y="811202"/>
                    <a:pt x="4145756" y="901690"/>
                  </a:cubicBezTo>
                  <a:cubicBezTo>
                    <a:pt x="4330827" y="1195726"/>
                    <a:pt x="4575524" y="1465474"/>
                    <a:pt x="4902613" y="1494335"/>
                  </a:cubicBezTo>
                  <a:cubicBezTo>
                    <a:pt x="5237512" y="1523863"/>
                    <a:pt x="5534883" y="1271450"/>
                    <a:pt x="5843778" y="1116574"/>
                  </a:cubicBezTo>
                  <a:cubicBezTo>
                    <a:pt x="6230398" y="922835"/>
                    <a:pt x="6679978" y="900547"/>
                    <a:pt x="7080028" y="1040469"/>
                  </a:cubicBezTo>
                  <a:cubicBezTo>
                    <a:pt x="7212044" y="1087141"/>
                    <a:pt x="7332917" y="1195345"/>
                    <a:pt x="7474363" y="1261735"/>
                  </a:cubicBezTo>
                  <a:cubicBezTo>
                    <a:pt x="7548944" y="1296596"/>
                    <a:pt x="7623905" y="1318789"/>
                    <a:pt x="7698962" y="1334601"/>
                  </a:cubicBezTo>
                  <a:cubicBezTo>
                    <a:pt x="7849648" y="1366414"/>
                    <a:pt x="7980998" y="1418421"/>
                    <a:pt x="8126064" y="1373272"/>
                  </a:cubicBezTo>
                  <a:cubicBezTo>
                    <a:pt x="8164259" y="1361271"/>
                    <a:pt x="8201501" y="1341078"/>
                    <a:pt x="8239030" y="1318504"/>
                  </a:cubicBezTo>
                  <a:cubicBezTo>
                    <a:pt x="8278273" y="1294786"/>
                    <a:pt x="8325041" y="1270117"/>
                    <a:pt x="8352568" y="124954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9" name="Freeform: Shape 128">
              <a:extLst>
                <a:ext uri="{FF2B5EF4-FFF2-40B4-BE49-F238E27FC236}">
                  <a16:creationId xmlns:a16="http://schemas.microsoft.com/office/drawing/2014/main" id="{15C90A5D-583C-4D32-BEFA-94068C43FD80}"/>
                </a:ext>
              </a:extLst>
            </p:cNvPr>
            <p:cNvSpPr/>
            <p:nvPr/>
          </p:nvSpPr>
          <p:spPr>
            <a:xfrm>
              <a:off x="3283136" y="6785729"/>
              <a:ext cx="8353425" cy="1514475"/>
            </a:xfrm>
            <a:custGeom>
              <a:avLst/>
              <a:gdLst>
                <a:gd name="connsiteX0" fmla="*/ 0 w 8353425"/>
                <a:gd name="connsiteY0" fmla="*/ 1048869 h 1514475"/>
                <a:gd name="connsiteX1" fmla="*/ 1207103 w 8353425"/>
                <a:gd name="connsiteY1" fmla="*/ 1168027 h 1514475"/>
                <a:gd name="connsiteX2" fmla="*/ 2271141 w 8353425"/>
                <a:gd name="connsiteY2" fmla="*/ 328875 h 1514475"/>
                <a:gd name="connsiteX3" fmla="*/ 3500628 w 8353425"/>
                <a:gd name="connsiteY3" fmla="*/ 89130 h 1514475"/>
                <a:gd name="connsiteX4" fmla="*/ 4150042 w 8353425"/>
                <a:gd name="connsiteY4" fmla="*/ 870561 h 1514475"/>
                <a:gd name="connsiteX5" fmla="*/ 4892231 w 8353425"/>
                <a:gd name="connsiteY5" fmla="*/ 1514451 h 1514475"/>
                <a:gd name="connsiteX6" fmla="*/ 5898071 w 8353425"/>
                <a:gd name="connsiteY6" fmla="*/ 1114497 h 1514475"/>
                <a:gd name="connsiteX7" fmla="*/ 7218045 w 8353425"/>
                <a:gd name="connsiteY7" fmla="*/ 1034105 h 1514475"/>
                <a:gd name="connsiteX8" fmla="*/ 8354473 w 8353425"/>
                <a:gd name="connsiteY8" fmla="*/ 1193173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53425" h="1514475">
                  <a:moveTo>
                    <a:pt x="0" y="1048869"/>
                  </a:moveTo>
                  <a:cubicBezTo>
                    <a:pt x="285083" y="1405390"/>
                    <a:pt x="815435" y="1381197"/>
                    <a:pt x="1207103" y="1168027"/>
                  </a:cubicBezTo>
                  <a:cubicBezTo>
                    <a:pt x="1598771" y="954858"/>
                    <a:pt x="1908238" y="597003"/>
                    <a:pt x="2271141" y="328875"/>
                  </a:cubicBezTo>
                  <a:cubicBezTo>
                    <a:pt x="2634044" y="60746"/>
                    <a:pt x="3109817" y="-115467"/>
                    <a:pt x="3500628" y="89130"/>
                  </a:cubicBezTo>
                  <a:cubicBezTo>
                    <a:pt x="3794951" y="243149"/>
                    <a:pt x="3969449" y="573191"/>
                    <a:pt x="4150042" y="870561"/>
                  </a:cubicBezTo>
                  <a:cubicBezTo>
                    <a:pt x="4330541" y="1167932"/>
                    <a:pt x="4567333" y="1471303"/>
                    <a:pt x="4892231" y="1514451"/>
                  </a:cubicBezTo>
                  <a:cubicBezTo>
                    <a:pt x="5250275" y="1562076"/>
                    <a:pt x="5568411" y="1280613"/>
                    <a:pt x="5898071" y="1114497"/>
                  </a:cubicBezTo>
                  <a:cubicBezTo>
                    <a:pt x="6310027" y="906851"/>
                    <a:pt x="6791039" y="885039"/>
                    <a:pt x="7218045" y="1034105"/>
                  </a:cubicBezTo>
                  <a:cubicBezTo>
                    <a:pt x="7573042" y="1158026"/>
                    <a:pt x="7990809" y="1593033"/>
                    <a:pt x="8354473" y="119317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0" name="Freeform: Shape 129">
              <a:extLst>
                <a:ext uri="{FF2B5EF4-FFF2-40B4-BE49-F238E27FC236}">
                  <a16:creationId xmlns:a16="http://schemas.microsoft.com/office/drawing/2014/main" id="{22741A67-7FD6-4210-91BD-D290D7BDF21F}"/>
                </a:ext>
              </a:extLst>
            </p:cNvPr>
            <p:cNvSpPr/>
            <p:nvPr/>
          </p:nvSpPr>
          <p:spPr>
            <a:xfrm>
              <a:off x="3294376" y="6896102"/>
              <a:ext cx="8362950" cy="1381125"/>
            </a:xfrm>
            <a:custGeom>
              <a:avLst/>
              <a:gdLst>
                <a:gd name="connsiteX0" fmla="*/ 0 w 8362950"/>
                <a:gd name="connsiteY0" fmla="*/ 1005838 h 1381125"/>
                <a:gd name="connsiteX1" fmla="*/ 1311307 w 8362950"/>
                <a:gd name="connsiteY1" fmla="*/ 1112423 h 1381125"/>
                <a:gd name="connsiteX2" fmla="*/ 2340674 w 8362950"/>
                <a:gd name="connsiteY2" fmla="*/ 295845 h 1381125"/>
                <a:gd name="connsiteX3" fmla="*/ 3558635 w 8362950"/>
                <a:gd name="connsiteY3" fmla="*/ 104678 h 1381125"/>
                <a:gd name="connsiteX4" fmla="*/ 4224719 w 8362950"/>
                <a:gd name="connsiteY4" fmla="*/ 851628 h 1381125"/>
                <a:gd name="connsiteX5" fmla="*/ 4965859 w 8362950"/>
                <a:gd name="connsiteY5" fmla="*/ 1383028 h 1381125"/>
                <a:gd name="connsiteX6" fmla="*/ 5949887 w 8362950"/>
                <a:gd name="connsiteY6" fmla="*/ 971929 h 1381125"/>
                <a:gd name="connsiteX7" fmla="*/ 7227570 w 8362950"/>
                <a:gd name="connsiteY7" fmla="*/ 920780 h 1381125"/>
                <a:gd name="connsiteX8" fmla="*/ 8363998 w 8362950"/>
                <a:gd name="connsiteY8" fmla="*/ 1073656 h 138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2950" h="1381125">
                  <a:moveTo>
                    <a:pt x="0" y="1005838"/>
                  </a:moveTo>
                  <a:cubicBezTo>
                    <a:pt x="319373" y="1381599"/>
                    <a:pt x="891921" y="1354263"/>
                    <a:pt x="1311307" y="1112423"/>
                  </a:cubicBezTo>
                  <a:cubicBezTo>
                    <a:pt x="1685735" y="896491"/>
                    <a:pt x="1986248" y="551019"/>
                    <a:pt x="2340674" y="295845"/>
                  </a:cubicBezTo>
                  <a:cubicBezTo>
                    <a:pt x="2705672" y="32954"/>
                    <a:pt x="3177731" y="-110873"/>
                    <a:pt x="3558635" y="104678"/>
                  </a:cubicBezTo>
                  <a:cubicBezTo>
                    <a:pt x="3848005" y="269936"/>
                    <a:pt x="4028028" y="591024"/>
                    <a:pt x="4224719" y="851628"/>
                  </a:cubicBezTo>
                  <a:cubicBezTo>
                    <a:pt x="4419410" y="1109661"/>
                    <a:pt x="4650867" y="1364264"/>
                    <a:pt x="4965859" y="1383028"/>
                  </a:cubicBezTo>
                  <a:cubicBezTo>
                    <a:pt x="5311140" y="1403602"/>
                    <a:pt x="5623084" y="1128139"/>
                    <a:pt x="5949887" y="971929"/>
                  </a:cubicBezTo>
                  <a:cubicBezTo>
                    <a:pt x="6351842" y="779810"/>
                    <a:pt x="6814947" y="772285"/>
                    <a:pt x="7227570" y="920780"/>
                  </a:cubicBezTo>
                  <a:cubicBezTo>
                    <a:pt x="7572947" y="1045462"/>
                    <a:pt x="8023384" y="1495232"/>
                    <a:pt x="8363998" y="107365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1" name="Freeform: Shape 130">
              <a:extLst>
                <a:ext uri="{FF2B5EF4-FFF2-40B4-BE49-F238E27FC236}">
                  <a16:creationId xmlns:a16="http://schemas.microsoft.com/office/drawing/2014/main" id="{2BBAB11E-DF05-43BA-B869-4C26AA53DB1A}"/>
                </a:ext>
              </a:extLst>
            </p:cNvPr>
            <p:cNvSpPr/>
            <p:nvPr/>
          </p:nvSpPr>
          <p:spPr>
            <a:xfrm>
              <a:off x="3305615" y="7003645"/>
              <a:ext cx="8372475" cy="1257300"/>
            </a:xfrm>
            <a:custGeom>
              <a:avLst/>
              <a:gdLst>
                <a:gd name="connsiteX0" fmla="*/ 0 w 8372475"/>
                <a:gd name="connsiteY0" fmla="*/ 965637 h 1257300"/>
                <a:gd name="connsiteX1" fmla="*/ 1415606 w 8372475"/>
                <a:gd name="connsiteY1" fmla="*/ 1059649 h 1257300"/>
                <a:gd name="connsiteX2" fmla="*/ 2410397 w 8372475"/>
                <a:gd name="connsiteY2" fmla="*/ 265549 h 1257300"/>
                <a:gd name="connsiteX3" fmla="*/ 3616833 w 8372475"/>
                <a:gd name="connsiteY3" fmla="*/ 122960 h 1257300"/>
                <a:gd name="connsiteX4" fmla="*/ 4299585 w 8372475"/>
                <a:gd name="connsiteY4" fmla="*/ 835526 h 1257300"/>
                <a:gd name="connsiteX5" fmla="*/ 5039678 w 8372475"/>
                <a:gd name="connsiteY5" fmla="*/ 1254435 h 1257300"/>
                <a:gd name="connsiteX6" fmla="*/ 6001893 w 8372475"/>
                <a:gd name="connsiteY6" fmla="*/ 832192 h 1257300"/>
                <a:gd name="connsiteX7" fmla="*/ 7237190 w 8372475"/>
                <a:gd name="connsiteY7" fmla="*/ 810189 h 1257300"/>
                <a:gd name="connsiteX8" fmla="*/ 8373618 w 8372475"/>
                <a:gd name="connsiteY8" fmla="*/ 956969 h 125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72475" h="1257300">
                  <a:moveTo>
                    <a:pt x="0" y="965637"/>
                  </a:moveTo>
                  <a:cubicBezTo>
                    <a:pt x="353663" y="1360639"/>
                    <a:pt x="968597" y="1330921"/>
                    <a:pt x="1415606" y="1059649"/>
                  </a:cubicBezTo>
                  <a:cubicBezTo>
                    <a:pt x="1773555" y="842383"/>
                    <a:pt x="2064639" y="508151"/>
                    <a:pt x="2410397" y="265549"/>
                  </a:cubicBezTo>
                  <a:cubicBezTo>
                    <a:pt x="2777681" y="7993"/>
                    <a:pt x="3246691" y="-104973"/>
                    <a:pt x="3616833" y="122960"/>
                  </a:cubicBezTo>
                  <a:cubicBezTo>
                    <a:pt x="3901916" y="298506"/>
                    <a:pt x="4085654" y="610831"/>
                    <a:pt x="4299585" y="835526"/>
                  </a:cubicBezTo>
                  <a:cubicBezTo>
                    <a:pt x="4507420" y="1053743"/>
                    <a:pt x="4734306" y="1260150"/>
                    <a:pt x="5039678" y="1254435"/>
                  </a:cubicBezTo>
                  <a:cubicBezTo>
                    <a:pt x="5372100" y="1248244"/>
                    <a:pt x="5677948" y="978305"/>
                    <a:pt x="6001893" y="832192"/>
                  </a:cubicBezTo>
                  <a:cubicBezTo>
                    <a:pt x="6393752" y="655408"/>
                    <a:pt x="6839046" y="662361"/>
                    <a:pt x="7237190" y="810189"/>
                  </a:cubicBezTo>
                  <a:cubicBezTo>
                    <a:pt x="7572851" y="935538"/>
                    <a:pt x="8056054" y="1400072"/>
                    <a:pt x="8373618" y="956969"/>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2" name="Freeform: Shape 131">
              <a:extLst>
                <a:ext uri="{FF2B5EF4-FFF2-40B4-BE49-F238E27FC236}">
                  <a16:creationId xmlns:a16="http://schemas.microsoft.com/office/drawing/2014/main" id="{58BE7F79-4D7C-4E48-AC5B-939A0A1D7499}"/>
                </a:ext>
              </a:extLst>
            </p:cNvPr>
            <p:cNvSpPr/>
            <p:nvPr/>
          </p:nvSpPr>
          <p:spPr>
            <a:xfrm>
              <a:off x="3316760" y="7109401"/>
              <a:ext cx="8382000" cy="1228725"/>
            </a:xfrm>
            <a:custGeom>
              <a:avLst/>
              <a:gdLst>
                <a:gd name="connsiteX0" fmla="*/ 0 w 8382000"/>
                <a:gd name="connsiteY0" fmla="*/ 927222 h 1228725"/>
                <a:gd name="connsiteX1" fmla="*/ 1519809 w 8382000"/>
                <a:gd name="connsiteY1" fmla="*/ 1008565 h 1228725"/>
                <a:gd name="connsiteX2" fmla="*/ 2480024 w 8382000"/>
                <a:gd name="connsiteY2" fmla="*/ 237040 h 1228725"/>
                <a:gd name="connsiteX3" fmla="*/ 3675031 w 8382000"/>
                <a:gd name="connsiteY3" fmla="*/ 143124 h 1228725"/>
                <a:gd name="connsiteX4" fmla="*/ 4374547 w 8382000"/>
                <a:gd name="connsiteY4" fmla="*/ 821209 h 1228725"/>
                <a:gd name="connsiteX5" fmla="*/ 5113591 w 8382000"/>
                <a:gd name="connsiteY5" fmla="*/ 1127628 h 1228725"/>
                <a:gd name="connsiteX6" fmla="*/ 6053995 w 8382000"/>
                <a:gd name="connsiteY6" fmla="*/ 694240 h 1228725"/>
                <a:gd name="connsiteX7" fmla="*/ 7247001 w 8382000"/>
                <a:gd name="connsiteY7" fmla="*/ 701384 h 1228725"/>
                <a:gd name="connsiteX8" fmla="*/ 8383524 w 8382000"/>
                <a:gd name="connsiteY8" fmla="*/ 842068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2000" h="1228725">
                  <a:moveTo>
                    <a:pt x="0" y="927222"/>
                  </a:moveTo>
                  <a:cubicBezTo>
                    <a:pt x="387953" y="1341464"/>
                    <a:pt x="1045559" y="1310127"/>
                    <a:pt x="1519809" y="1008565"/>
                  </a:cubicBezTo>
                  <a:cubicBezTo>
                    <a:pt x="1861757" y="791110"/>
                    <a:pt x="2142935" y="466974"/>
                    <a:pt x="2480024" y="237040"/>
                  </a:cubicBezTo>
                  <a:cubicBezTo>
                    <a:pt x="2849690" y="-15182"/>
                    <a:pt x="3314986" y="-96239"/>
                    <a:pt x="3675031" y="143124"/>
                  </a:cubicBezTo>
                  <a:cubicBezTo>
                    <a:pt x="3955447" y="329528"/>
                    <a:pt x="4141851" y="632137"/>
                    <a:pt x="4374547" y="821209"/>
                  </a:cubicBezTo>
                  <a:cubicBezTo>
                    <a:pt x="4594003" y="999517"/>
                    <a:pt x="4817745" y="1158013"/>
                    <a:pt x="5113591" y="1127628"/>
                  </a:cubicBezTo>
                  <a:cubicBezTo>
                    <a:pt x="5432965" y="1094767"/>
                    <a:pt x="5732812" y="830162"/>
                    <a:pt x="6053995" y="694240"/>
                  </a:cubicBezTo>
                  <a:cubicBezTo>
                    <a:pt x="6435567" y="532696"/>
                    <a:pt x="6863239" y="554223"/>
                    <a:pt x="7247001" y="701384"/>
                  </a:cubicBezTo>
                  <a:cubicBezTo>
                    <a:pt x="7573042" y="827495"/>
                    <a:pt x="8088916" y="1306793"/>
                    <a:pt x="8383524" y="842068"/>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3" name="Freeform: Shape 132">
              <a:extLst>
                <a:ext uri="{FF2B5EF4-FFF2-40B4-BE49-F238E27FC236}">
                  <a16:creationId xmlns:a16="http://schemas.microsoft.com/office/drawing/2014/main" id="{6E115FC4-FFEC-444D-A602-2F33F8168756}"/>
                </a:ext>
              </a:extLst>
            </p:cNvPr>
            <p:cNvSpPr/>
            <p:nvPr/>
          </p:nvSpPr>
          <p:spPr>
            <a:xfrm>
              <a:off x="3327999" y="7212857"/>
              <a:ext cx="8391525" cy="1209675"/>
            </a:xfrm>
            <a:custGeom>
              <a:avLst/>
              <a:gdLst>
                <a:gd name="connsiteX0" fmla="*/ 0 w 8391525"/>
                <a:gd name="connsiteY0" fmla="*/ 891108 h 1209675"/>
                <a:gd name="connsiteX1" fmla="*/ 1624108 w 8391525"/>
                <a:gd name="connsiteY1" fmla="*/ 959879 h 1209675"/>
                <a:gd name="connsiteX2" fmla="*/ 2549652 w 8391525"/>
                <a:gd name="connsiteY2" fmla="*/ 210833 h 1209675"/>
                <a:gd name="connsiteX3" fmla="*/ 3733133 w 8391525"/>
                <a:gd name="connsiteY3" fmla="*/ 165494 h 1209675"/>
                <a:gd name="connsiteX4" fmla="*/ 4449318 w 8391525"/>
                <a:gd name="connsiteY4" fmla="*/ 809193 h 1209675"/>
                <a:gd name="connsiteX5" fmla="*/ 5187315 w 8391525"/>
                <a:gd name="connsiteY5" fmla="*/ 1003027 h 1209675"/>
                <a:gd name="connsiteX6" fmla="*/ 6106001 w 8391525"/>
                <a:gd name="connsiteY6" fmla="*/ 558495 h 1209675"/>
                <a:gd name="connsiteX7" fmla="*/ 7256717 w 8391525"/>
                <a:gd name="connsiteY7" fmla="*/ 594785 h 1209675"/>
                <a:gd name="connsiteX8" fmla="*/ 8393239 w 8391525"/>
                <a:gd name="connsiteY8" fmla="*/ 729279 h 120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91525" h="1209675">
                  <a:moveTo>
                    <a:pt x="0" y="891108"/>
                  </a:moveTo>
                  <a:cubicBezTo>
                    <a:pt x="422243" y="1324591"/>
                    <a:pt x="1122998" y="1292587"/>
                    <a:pt x="1624108" y="959879"/>
                  </a:cubicBezTo>
                  <a:cubicBezTo>
                    <a:pt x="1950530" y="743185"/>
                    <a:pt x="2221516" y="428479"/>
                    <a:pt x="2549652" y="210833"/>
                  </a:cubicBezTo>
                  <a:cubicBezTo>
                    <a:pt x="2921794" y="-35865"/>
                    <a:pt x="3383185" y="-85109"/>
                    <a:pt x="3733133" y="165494"/>
                  </a:cubicBezTo>
                  <a:cubicBezTo>
                    <a:pt x="4008882" y="362947"/>
                    <a:pt x="4196334" y="655936"/>
                    <a:pt x="4449318" y="809193"/>
                  </a:cubicBezTo>
                  <a:cubicBezTo>
                    <a:pt x="4678680" y="948163"/>
                    <a:pt x="4900899" y="1058367"/>
                    <a:pt x="5187315" y="1003027"/>
                  </a:cubicBezTo>
                  <a:cubicBezTo>
                    <a:pt x="5493639" y="943877"/>
                    <a:pt x="5787295" y="684130"/>
                    <a:pt x="6106001" y="558495"/>
                  </a:cubicBezTo>
                  <a:cubicBezTo>
                    <a:pt x="6477286" y="412001"/>
                    <a:pt x="6887337" y="448291"/>
                    <a:pt x="7256717" y="594785"/>
                  </a:cubicBezTo>
                  <a:cubicBezTo>
                    <a:pt x="7573137" y="721563"/>
                    <a:pt x="8121682" y="1215625"/>
                    <a:pt x="8393239" y="729279"/>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4" name="Freeform: Shape 133">
              <a:extLst>
                <a:ext uri="{FF2B5EF4-FFF2-40B4-BE49-F238E27FC236}">
                  <a16:creationId xmlns:a16="http://schemas.microsoft.com/office/drawing/2014/main" id="{2CA7AE29-C063-4A4F-B655-174197B17AC7}"/>
                </a:ext>
              </a:extLst>
            </p:cNvPr>
            <p:cNvSpPr/>
            <p:nvPr/>
          </p:nvSpPr>
          <p:spPr>
            <a:xfrm>
              <a:off x="3339239" y="7314126"/>
              <a:ext cx="8401050" cy="1190625"/>
            </a:xfrm>
            <a:custGeom>
              <a:avLst/>
              <a:gdLst>
                <a:gd name="connsiteX0" fmla="*/ 0 w 8401050"/>
                <a:gd name="connsiteY0" fmla="*/ 857180 h 1190625"/>
                <a:gd name="connsiteX1" fmla="*/ 1728311 w 8401050"/>
                <a:gd name="connsiteY1" fmla="*/ 913378 h 1190625"/>
                <a:gd name="connsiteX2" fmla="*/ 2619280 w 8401050"/>
                <a:gd name="connsiteY2" fmla="*/ 186906 h 1190625"/>
                <a:gd name="connsiteX3" fmla="*/ 3791236 w 8401050"/>
                <a:gd name="connsiteY3" fmla="*/ 190145 h 1190625"/>
                <a:gd name="connsiteX4" fmla="*/ 4524090 w 8401050"/>
                <a:gd name="connsiteY4" fmla="*/ 799364 h 1190625"/>
                <a:gd name="connsiteX5" fmla="*/ 5261134 w 8401050"/>
                <a:gd name="connsiteY5" fmla="*/ 880707 h 1190625"/>
                <a:gd name="connsiteX6" fmla="*/ 6158008 w 8401050"/>
                <a:gd name="connsiteY6" fmla="*/ 425031 h 1190625"/>
                <a:gd name="connsiteX7" fmla="*/ 7266432 w 8401050"/>
                <a:gd name="connsiteY7" fmla="*/ 490563 h 1190625"/>
                <a:gd name="connsiteX8" fmla="*/ 8402955 w 8401050"/>
                <a:gd name="connsiteY8" fmla="*/ 618960 h 119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01050" h="1190625">
                  <a:moveTo>
                    <a:pt x="0" y="857180"/>
                  </a:moveTo>
                  <a:cubicBezTo>
                    <a:pt x="456438" y="1309904"/>
                    <a:pt x="1200912" y="1277995"/>
                    <a:pt x="1728311" y="913378"/>
                  </a:cubicBezTo>
                  <a:cubicBezTo>
                    <a:pt x="2039683" y="698113"/>
                    <a:pt x="2300002" y="392265"/>
                    <a:pt x="2619280" y="186906"/>
                  </a:cubicBezTo>
                  <a:cubicBezTo>
                    <a:pt x="2993993" y="-54076"/>
                    <a:pt x="3451384" y="-71507"/>
                    <a:pt x="3791236" y="190145"/>
                  </a:cubicBezTo>
                  <a:cubicBezTo>
                    <a:pt x="4062222" y="398742"/>
                    <a:pt x="4249198" y="682968"/>
                    <a:pt x="4524090" y="799364"/>
                  </a:cubicBezTo>
                  <a:cubicBezTo>
                    <a:pt x="4762024" y="900043"/>
                    <a:pt x="4984052" y="961289"/>
                    <a:pt x="5261134" y="880707"/>
                  </a:cubicBezTo>
                  <a:cubicBezTo>
                    <a:pt x="5554313" y="795458"/>
                    <a:pt x="5841873" y="540284"/>
                    <a:pt x="6158008" y="425031"/>
                  </a:cubicBezTo>
                  <a:cubicBezTo>
                    <a:pt x="6518910" y="293396"/>
                    <a:pt x="6911436" y="344640"/>
                    <a:pt x="7266432" y="490563"/>
                  </a:cubicBezTo>
                  <a:cubicBezTo>
                    <a:pt x="7573232" y="618008"/>
                    <a:pt x="8154448" y="1126928"/>
                    <a:pt x="8402955" y="61896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5" name="Freeform: Shape 134">
              <a:extLst>
                <a:ext uri="{FF2B5EF4-FFF2-40B4-BE49-F238E27FC236}">
                  <a16:creationId xmlns:a16="http://schemas.microsoft.com/office/drawing/2014/main" id="{264517ED-4899-4D67-99D4-60EF21FA79C8}"/>
                </a:ext>
              </a:extLst>
            </p:cNvPr>
            <p:cNvSpPr/>
            <p:nvPr/>
          </p:nvSpPr>
          <p:spPr>
            <a:xfrm>
              <a:off x="3350478" y="7413200"/>
              <a:ext cx="8410575" cy="1171575"/>
            </a:xfrm>
            <a:custGeom>
              <a:avLst/>
              <a:gdLst>
                <a:gd name="connsiteX0" fmla="*/ 0 w 8410575"/>
                <a:gd name="connsiteY0" fmla="*/ 825544 h 1171575"/>
                <a:gd name="connsiteX1" fmla="*/ 1832610 w 8410575"/>
                <a:gd name="connsiteY1" fmla="*/ 869168 h 1171575"/>
                <a:gd name="connsiteX2" fmla="*/ 2689003 w 8410575"/>
                <a:gd name="connsiteY2" fmla="*/ 165270 h 1171575"/>
                <a:gd name="connsiteX3" fmla="*/ 3849433 w 8410575"/>
                <a:gd name="connsiteY3" fmla="*/ 217182 h 1171575"/>
                <a:gd name="connsiteX4" fmla="*/ 4599051 w 8410575"/>
                <a:gd name="connsiteY4" fmla="*/ 792016 h 1171575"/>
                <a:gd name="connsiteX5" fmla="*/ 5335048 w 8410575"/>
                <a:gd name="connsiteY5" fmla="*/ 760869 h 1171575"/>
                <a:gd name="connsiteX6" fmla="*/ 6210110 w 8410575"/>
                <a:gd name="connsiteY6" fmla="*/ 294048 h 1171575"/>
                <a:gd name="connsiteX7" fmla="*/ 7276148 w 8410575"/>
                <a:gd name="connsiteY7" fmla="*/ 388727 h 1171575"/>
                <a:gd name="connsiteX8" fmla="*/ 8412671 w 8410575"/>
                <a:gd name="connsiteY8" fmla="*/ 510933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10575" h="1171575">
                  <a:moveTo>
                    <a:pt x="0" y="825544"/>
                  </a:moveTo>
                  <a:cubicBezTo>
                    <a:pt x="490728" y="1297507"/>
                    <a:pt x="1279398" y="1266741"/>
                    <a:pt x="1832610" y="869168"/>
                  </a:cubicBezTo>
                  <a:cubicBezTo>
                    <a:pt x="2129314" y="655903"/>
                    <a:pt x="2378869" y="358437"/>
                    <a:pt x="2689003" y="165270"/>
                  </a:cubicBezTo>
                  <a:cubicBezTo>
                    <a:pt x="3066383" y="-69807"/>
                    <a:pt x="3519488" y="-55519"/>
                    <a:pt x="3849433" y="217182"/>
                  </a:cubicBezTo>
                  <a:cubicBezTo>
                    <a:pt x="4115562" y="437019"/>
                    <a:pt x="4301204" y="714291"/>
                    <a:pt x="4599051" y="792016"/>
                  </a:cubicBezTo>
                  <a:cubicBezTo>
                    <a:pt x="4844606" y="856119"/>
                    <a:pt x="5067395" y="866882"/>
                    <a:pt x="5335048" y="760869"/>
                  </a:cubicBezTo>
                  <a:cubicBezTo>
                    <a:pt x="5615083" y="649903"/>
                    <a:pt x="5896547" y="398728"/>
                    <a:pt x="6210110" y="294048"/>
                  </a:cubicBezTo>
                  <a:cubicBezTo>
                    <a:pt x="6560439" y="177082"/>
                    <a:pt x="6935915" y="242804"/>
                    <a:pt x="7276148" y="388727"/>
                  </a:cubicBezTo>
                  <a:cubicBezTo>
                    <a:pt x="7573518" y="516267"/>
                    <a:pt x="8187214" y="1040523"/>
                    <a:pt x="8412671" y="51093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6" name="Freeform: Shape 135">
              <a:extLst>
                <a:ext uri="{FF2B5EF4-FFF2-40B4-BE49-F238E27FC236}">
                  <a16:creationId xmlns:a16="http://schemas.microsoft.com/office/drawing/2014/main" id="{4236A475-C1D0-46A1-BD46-9804650B4E2B}"/>
                </a:ext>
              </a:extLst>
            </p:cNvPr>
            <p:cNvSpPr/>
            <p:nvPr/>
          </p:nvSpPr>
          <p:spPr>
            <a:xfrm>
              <a:off x="3361718" y="7509748"/>
              <a:ext cx="8420100" cy="1152525"/>
            </a:xfrm>
            <a:custGeom>
              <a:avLst/>
              <a:gdLst>
                <a:gd name="connsiteX0" fmla="*/ 0 w 8420100"/>
                <a:gd name="connsiteY0" fmla="*/ 796337 h 1152525"/>
                <a:gd name="connsiteX1" fmla="*/ 1936813 w 8420100"/>
                <a:gd name="connsiteY1" fmla="*/ 827294 h 1152525"/>
                <a:gd name="connsiteX2" fmla="*/ 2758535 w 8420100"/>
                <a:gd name="connsiteY2" fmla="*/ 145875 h 1152525"/>
                <a:gd name="connsiteX3" fmla="*/ 3907441 w 8420100"/>
                <a:gd name="connsiteY3" fmla="*/ 246364 h 1152525"/>
                <a:gd name="connsiteX4" fmla="*/ 4673727 w 8420100"/>
                <a:gd name="connsiteY4" fmla="*/ 786717 h 1152525"/>
                <a:gd name="connsiteX5" fmla="*/ 5408676 w 8420100"/>
                <a:gd name="connsiteY5" fmla="*/ 643080 h 1152525"/>
                <a:gd name="connsiteX6" fmla="*/ 6261926 w 8420100"/>
                <a:gd name="connsiteY6" fmla="*/ 165116 h 1152525"/>
                <a:gd name="connsiteX7" fmla="*/ 7285673 w 8420100"/>
                <a:gd name="connsiteY7" fmla="*/ 288941 h 1152525"/>
                <a:gd name="connsiteX8" fmla="*/ 8422291 w 8420100"/>
                <a:gd name="connsiteY8" fmla="*/ 405050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20100" h="1152525">
                  <a:moveTo>
                    <a:pt x="0" y="796337"/>
                  </a:moveTo>
                  <a:cubicBezTo>
                    <a:pt x="525018" y="1287542"/>
                    <a:pt x="1358741" y="1258871"/>
                    <a:pt x="1936813" y="827294"/>
                  </a:cubicBezTo>
                  <a:cubicBezTo>
                    <a:pt x="2219230" y="616410"/>
                    <a:pt x="2457641" y="327231"/>
                    <a:pt x="2758535" y="145875"/>
                  </a:cubicBezTo>
                  <a:cubicBezTo>
                    <a:pt x="3138773" y="-83201"/>
                    <a:pt x="3587306" y="-37100"/>
                    <a:pt x="3907441" y="246364"/>
                  </a:cubicBezTo>
                  <a:cubicBezTo>
                    <a:pt x="4168616" y="477631"/>
                    <a:pt x="4352830" y="749855"/>
                    <a:pt x="4673727" y="786717"/>
                  </a:cubicBezTo>
                  <a:cubicBezTo>
                    <a:pt x="4926807" y="815864"/>
                    <a:pt x="5150549" y="774906"/>
                    <a:pt x="5408676" y="643080"/>
                  </a:cubicBezTo>
                  <a:cubicBezTo>
                    <a:pt x="5675757" y="506682"/>
                    <a:pt x="5950744" y="258937"/>
                    <a:pt x="6261926" y="165116"/>
                  </a:cubicBezTo>
                  <a:cubicBezTo>
                    <a:pt x="6601682" y="62627"/>
                    <a:pt x="6959823" y="143684"/>
                    <a:pt x="7285673" y="288941"/>
                  </a:cubicBezTo>
                  <a:cubicBezTo>
                    <a:pt x="7573423" y="417242"/>
                    <a:pt x="8219789" y="956262"/>
                    <a:pt x="8422291" y="40505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7" name="Freeform: Shape 136">
              <a:extLst>
                <a:ext uri="{FF2B5EF4-FFF2-40B4-BE49-F238E27FC236}">
                  <a16:creationId xmlns:a16="http://schemas.microsoft.com/office/drawing/2014/main" id="{3EDB2144-E769-4402-B07F-B16B0694A6EC}"/>
                </a:ext>
              </a:extLst>
            </p:cNvPr>
            <p:cNvSpPr/>
            <p:nvPr/>
          </p:nvSpPr>
          <p:spPr>
            <a:xfrm>
              <a:off x="3372957" y="7604407"/>
              <a:ext cx="8429625" cy="1143000"/>
            </a:xfrm>
            <a:custGeom>
              <a:avLst/>
              <a:gdLst>
                <a:gd name="connsiteX0" fmla="*/ 0 w 8429625"/>
                <a:gd name="connsiteY0" fmla="*/ 769020 h 1143000"/>
                <a:gd name="connsiteX1" fmla="*/ 2041112 w 8429625"/>
                <a:gd name="connsiteY1" fmla="*/ 787404 h 1143000"/>
                <a:gd name="connsiteX2" fmla="*/ 2828258 w 8429625"/>
                <a:gd name="connsiteY2" fmla="*/ 128559 h 1143000"/>
                <a:gd name="connsiteX3" fmla="*/ 3965638 w 8429625"/>
                <a:gd name="connsiteY3" fmla="*/ 277626 h 1143000"/>
                <a:gd name="connsiteX4" fmla="*/ 4748594 w 8429625"/>
                <a:gd name="connsiteY4" fmla="*/ 783498 h 1143000"/>
                <a:gd name="connsiteX5" fmla="*/ 5482495 w 8429625"/>
                <a:gd name="connsiteY5" fmla="*/ 527371 h 1143000"/>
                <a:gd name="connsiteX6" fmla="*/ 6313932 w 8429625"/>
                <a:gd name="connsiteY6" fmla="*/ 38262 h 1143000"/>
                <a:gd name="connsiteX7" fmla="*/ 7295388 w 8429625"/>
                <a:gd name="connsiteY7" fmla="*/ 191234 h 1143000"/>
                <a:gd name="connsiteX8" fmla="*/ 8432006 w 8429625"/>
                <a:gd name="connsiteY8" fmla="*/ 301248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29625" h="1143000">
                  <a:moveTo>
                    <a:pt x="0" y="769020"/>
                  </a:moveTo>
                  <a:cubicBezTo>
                    <a:pt x="559308" y="1279465"/>
                    <a:pt x="1439037" y="1254033"/>
                    <a:pt x="2041112" y="787404"/>
                  </a:cubicBezTo>
                  <a:cubicBezTo>
                    <a:pt x="2309622" y="579378"/>
                    <a:pt x="2536603" y="298104"/>
                    <a:pt x="2828258" y="128559"/>
                  </a:cubicBezTo>
                  <a:cubicBezTo>
                    <a:pt x="3211449" y="-94230"/>
                    <a:pt x="3655219" y="-16602"/>
                    <a:pt x="3965638" y="277626"/>
                  </a:cubicBezTo>
                  <a:cubicBezTo>
                    <a:pt x="4221766" y="520323"/>
                    <a:pt x="4406170" y="758733"/>
                    <a:pt x="4748594" y="783498"/>
                  </a:cubicBezTo>
                  <a:cubicBezTo>
                    <a:pt x="5009103" y="802358"/>
                    <a:pt x="5234083" y="685200"/>
                    <a:pt x="5482495" y="527371"/>
                  </a:cubicBezTo>
                  <a:cubicBezTo>
                    <a:pt x="5736812" y="365732"/>
                    <a:pt x="6005132" y="121130"/>
                    <a:pt x="6313932" y="38262"/>
                  </a:cubicBezTo>
                  <a:cubicBezTo>
                    <a:pt x="6643021" y="-50034"/>
                    <a:pt x="6983635" y="47311"/>
                    <a:pt x="7295388" y="191234"/>
                  </a:cubicBezTo>
                  <a:cubicBezTo>
                    <a:pt x="7573232" y="320774"/>
                    <a:pt x="8252555" y="873986"/>
                    <a:pt x="8432006" y="301248"/>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8" name="Freeform: Shape 137">
              <a:extLst>
                <a:ext uri="{FF2B5EF4-FFF2-40B4-BE49-F238E27FC236}">
                  <a16:creationId xmlns:a16="http://schemas.microsoft.com/office/drawing/2014/main" id="{A429EF7A-9C24-4500-A4CB-FFE215B6CE4F}"/>
                </a:ext>
              </a:extLst>
            </p:cNvPr>
            <p:cNvSpPr/>
            <p:nvPr/>
          </p:nvSpPr>
          <p:spPr>
            <a:xfrm>
              <a:off x="3384101" y="7586943"/>
              <a:ext cx="8439150" cy="1238250"/>
            </a:xfrm>
            <a:custGeom>
              <a:avLst/>
              <a:gdLst>
                <a:gd name="connsiteX0" fmla="*/ 0 w 8439150"/>
                <a:gd name="connsiteY0" fmla="*/ 853826 h 1238250"/>
                <a:gd name="connsiteX1" fmla="*/ 2145316 w 8439150"/>
                <a:gd name="connsiteY1" fmla="*/ 859636 h 1238250"/>
                <a:gd name="connsiteX2" fmla="*/ 2897886 w 8439150"/>
                <a:gd name="connsiteY2" fmla="*/ 223366 h 1238250"/>
                <a:gd name="connsiteX3" fmla="*/ 4023741 w 8439150"/>
                <a:gd name="connsiteY3" fmla="*/ 421010 h 1238250"/>
                <a:gd name="connsiteX4" fmla="*/ 4823365 w 8439150"/>
                <a:gd name="connsiteY4" fmla="*/ 892498 h 1238250"/>
                <a:gd name="connsiteX5" fmla="*/ 5556219 w 8439150"/>
                <a:gd name="connsiteY5" fmla="*/ 523880 h 1238250"/>
                <a:gd name="connsiteX6" fmla="*/ 6365844 w 8439150"/>
                <a:gd name="connsiteY6" fmla="*/ 23532 h 1238250"/>
                <a:gd name="connsiteX7" fmla="*/ 7304913 w 8439150"/>
                <a:gd name="connsiteY7" fmla="*/ 205650 h 1238250"/>
                <a:gd name="connsiteX8" fmla="*/ 8441532 w 8439150"/>
                <a:gd name="connsiteY8" fmla="*/ 309472 h 123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39150" h="1238250">
                  <a:moveTo>
                    <a:pt x="0" y="853826"/>
                  </a:moveTo>
                  <a:cubicBezTo>
                    <a:pt x="593598" y="1383607"/>
                    <a:pt x="1520285" y="1362461"/>
                    <a:pt x="2145316" y="859636"/>
                  </a:cubicBezTo>
                  <a:cubicBezTo>
                    <a:pt x="2400110" y="654658"/>
                    <a:pt x="2615565" y="381291"/>
                    <a:pt x="2897886" y="223366"/>
                  </a:cubicBezTo>
                  <a:cubicBezTo>
                    <a:pt x="3284125" y="7149"/>
                    <a:pt x="3722941" y="116210"/>
                    <a:pt x="4023741" y="421010"/>
                  </a:cubicBezTo>
                  <a:cubicBezTo>
                    <a:pt x="4274630" y="675232"/>
                    <a:pt x="4458748" y="942694"/>
                    <a:pt x="4823365" y="892498"/>
                  </a:cubicBezTo>
                  <a:cubicBezTo>
                    <a:pt x="5093494" y="855350"/>
                    <a:pt x="5317903" y="707903"/>
                    <a:pt x="5556219" y="523880"/>
                  </a:cubicBezTo>
                  <a:cubicBezTo>
                    <a:pt x="5797963" y="337190"/>
                    <a:pt x="6059329" y="95160"/>
                    <a:pt x="6365844" y="23532"/>
                  </a:cubicBezTo>
                  <a:cubicBezTo>
                    <a:pt x="6684264" y="-50858"/>
                    <a:pt x="7007638" y="62394"/>
                    <a:pt x="7304913" y="205650"/>
                  </a:cubicBezTo>
                  <a:cubicBezTo>
                    <a:pt x="7573137" y="335952"/>
                    <a:pt x="8285131" y="903928"/>
                    <a:pt x="8441532" y="309472"/>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9" name="Freeform: Shape 138">
              <a:extLst>
                <a:ext uri="{FF2B5EF4-FFF2-40B4-BE49-F238E27FC236}">
                  <a16:creationId xmlns:a16="http://schemas.microsoft.com/office/drawing/2014/main" id="{A191D04C-B7F5-4EF7-B781-6BCD1E111DB1}"/>
                </a:ext>
              </a:extLst>
            </p:cNvPr>
            <p:cNvSpPr/>
            <p:nvPr/>
          </p:nvSpPr>
          <p:spPr>
            <a:xfrm>
              <a:off x="3395341" y="7562842"/>
              <a:ext cx="8448675" cy="1343025"/>
            </a:xfrm>
            <a:custGeom>
              <a:avLst/>
              <a:gdLst>
                <a:gd name="connsiteX0" fmla="*/ 0 w 8448675"/>
                <a:gd name="connsiteY0" fmla="*/ 945269 h 1343025"/>
                <a:gd name="connsiteX1" fmla="*/ 2249615 w 8448675"/>
                <a:gd name="connsiteY1" fmla="*/ 938506 h 1343025"/>
                <a:gd name="connsiteX2" fmla="*/ 2967514 w 8448675"/>
                <a:gd name="connsiteY2" fmla="*/ 324715 h 1343025"/>
                <a:gd name="connsiteX3" fmla="*/ 4081844 w 8448675"/>
                <a:gd name="connsiteY3" fmla="*/ 571032 h 1343025"/>
                <a:gd name="connsiteX4" fmla="*/ 4898231 w 8448675"/>
                <a:gd name="connsiteY4" fmla="*/ 1008039 h 1343025"/>
                <a:gd name="connsiteX5" fmla="*/ 5630133 w 8448675"/>
                <a:gd name="connsiteY5" fmla="*/ 526836 h 1343025"/>
                <a:gd name="connsiteX6" fmla="*/ 6418040 w 8448675"/>
                <a:gd name="connsiteY6" fmla="*/ 15343 h 1343025"/>
                <a:gd name="connsiteX7" fmla="*/ 7314819 w 8448675"/>
                <a:gd name="connsiteY7" fmla="*/ 226703 h 1343025"/>
                <a:gd name="connsiteX8" fmla="*/ 8451437 w 8448675"/>
                <a:gd name="connsiteY8" fmla="*/ 324430 h 134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48675" h="1343025">
                  <a:moveTo>
                    <a:pt x="0" y="945269"/>
                  </a:moveTo>
                  <a:cubicBezTo>
                    <a:pt x="627888" y="1494290"/>
                    <a:pt x="1602772" y="1478764"/>
                    <a:pt x="2249615" y="938506"/>
                  </a:cubicBezTo>
                  <a:cubicBezTo>
                    <a:pt x="2490978" y="736862"/>
                    <a:pt x="2694718" y="471305"/>
                    <a:pt x="2967514" y="324715"/>
                  </a:cubicBezTo>
                  <a:cubicBezTo>
                    <a:pt x="3356991" y="115451"/>
                    <a:pt x="3789902" y="256135"/>
                    <a:pt x="4081844" y="571032"/>
                  </a:cubicBezTo>
                  <a:cubicBezTo>
                    <a:pt x="4327017" y="837351"/>
                    <a:pt x="4513516" y="1103384"/>
                    <a:pt x="4898231" y="1008039"/>
                  </a:cubicBezTo>
                  <a:cubicBezTo>
                    <a:pt x="5178457" y="938602"/>
                    <a:pt x="5402009" y="737148"/>
                    <a:pt x="5630133" y="526836"/>
                  </a:cubicBezTo>
                  <a:cubicBezTo>
                    <a:pt x="5859685" y="315190"/>
                    <a:pt x="6113716" y="75446"/>
                    <a:pt x="6418040" y="15343"/>
                  </a:cubicBezTo>
                  <a:cubicBezTo>
                    <a:pt x="6725698" y="-45331"/>
                    <a:pt x="7031927" y="84019"/>
                    <a:pt x="7314819" y="226703"/>
                  </a:cubicBezTo>
                  <a:cubicBezTo>
                    <a:pt x="7573423" y="357672"/>
                    <a:pt x="8317992" y="940411"/>
                    <a:pt x="8451437" y="32443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0" name="Freeform: Shape 139">
              <a:extLst>
                <a:ext uri="{FF2B5EF4-FFF2-40B4-BE49-F238E27FC236}">
                  <a16:creationId xmlns:a16="http://schemas.microsoft.com/office/drawing/2014/main" id="{DD2B1A59-8C1C-42C3-8805-B88128C92F87}"/>
                </a:ext>
              </a:extLst>
            </p:cNvPr>
            <p:cNvSpPr/>
            <p:nvPr/>
          </p:nvSpPr>
          <p:spPr>
            <a:xfrm>
              <a:off x="3406580" y="7536888"/>
              <a:ext cx="8458200" cy="1457325"/>
            </a:xfrm>
            <a:custGeom>
              <a:avLst/>
              <a:gdLst>
                <a:gd name="connsiteX0" fmla="*/ 0 w 8458200"/>
                <a:gd name="connsiteY0" fmla="*/ 1038564 h 1457325"/>
                <a:gd name="connsiteX1" fmla="*/ 2353818 w 8458200"/>
                <a:gd name="connsiteY1" fmla="*/ 1019133 h 1457325"/>
                <a:gd name="connsiteX2" fmla="*/ 3037142 w 8458200"/>
                <a:gd name="connsiteY2" fmla="*/ 427917 h 1457325"/>
                <a:gd name="connsiteX3" fmla="*/ 4139946 w 8458200"/>
                <a:gd name="connsiteY3" fmla="*/ 722811 h 1457325"/>
                <a:gd name="connsiteX4" fmla="*/ 4973003 w 8458200"/>
                <a:gd name="connsiteY4" fmla="*/ 1125432 h 1457325"/>
                <a:gd name="connsiteX5" fmla="*/ 5703856 w 8458200"/>
                <a:gd name="connsiteY5" fmla="*/ 531739 h 1457325"/>
                <a:gd name="connsiteX6" fmla="*/ 6469952 w 8458200"/>
                <a:gd name="connsiteY6" fmla="*/ 9102 h 1457325"/>
                <a:gd name="connsiteX7" fmla="*/ 7324440 w 8458200"/>
                <a:gd name="connsiteY7" fmla="*/ 249609 h 1457325"/>
                <a:gd name="connsiteX8" fmla="*/ 8461153 w 8458200"/>
                <a:gd name="connsiteY8" fmla="*/ 341239 h 145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8200" h="1457325">
                  <a:moveTo>
                    <a:pt x="0" y="1038564"/>
                  </a:moveTo>
                  <a:cubicBezTo>
                    <a:pt x="662083" y="1606826"/>
                    <a:pt x="1686782" y="1598349"/>
                    <a:pt x="2353818" y="1019133"/>
                  </a:cubicBezTo>
                  <a:cubicBezTo>
                    <a:pt x="2582132" y="820918"/>
                    <a:pt x="2773775" y="563267"/>
                    <a:pt x="3037142" y="427917"/>
                  </a:cubicBezTo>
                  <a:cubicBezTo>
                    <a:pt x="3430048" y="225891"/>
                    <a:pt x="3857911" y="396960"/>
                    <a:pt x="4139946" y="722811"/>
                  </a:cubicBezTo>
                  <a:cubicBezTo>
                    <a:pt x="4380167" y="1000369"/>
                    <a:pt x="4569524" y="1266117"/>
                    <a:pt x="4973003" y="1125432"/>
                  </a:cubicBezTo>
                  <a:cubicBezTo>
                    <a:pt x="5264277" y="1023801"/>
                    <a:pt x="5486305" y="768340"/>
                    <a:pt x="5703856" y="531739"/>
                  </a:cubicBezTo>
                  <a:cubicBezTo>
                    <a:pt x="5921407" y="295138"/>
                    <a:pt x="6168009" y="57204"/>
                    <a:pt x="6469952" y="9102"/>
                  </a:cubicBezTo>
                  <a:cubicBezTo>
                    <a:pt x="6766941" y="-38237"/>
                    <a:pt x="7055930" y="107591"/>
                    <a:pt x="7324440" y="249609"/>
                  </a:cubicBezTo>
                  <a:cubicBezTo>
                    <a:pt x="7573423" y="381339"/>
                    <a:pt x="8350663" y="978843"/>
                    <a:pt x="8461153" y="341239"/>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1" name="Freeform: Shape 140">
              <a:extLst>
                <a:ext uri="{FF2B5EF4-FFF2-40B4-BE49-F238E27FC236}">
                  <a16:creationId xmlns:a16="http://schemas.microsoft.com/office/drawing/2014/main" id="{D51A8362-1015-4554-B401-3AD5A3FD5358}"/>
                </a:ext>
              </a:extLst>
            </p:cNvPr>
            <p:cNvSpPr/>
            <p:nvPr/>
          </p:nvSpPr>
          <p:spPr>
            <a:xfrm>
              <a:off x="3282279" y="7538061"/>
              <a:ext cx="8572500" cy="1362075"/>
            </a:xfrm>
            <a:custGeom>
              <a:avLst/>
              <a:gdLst>
                <a:gd name="connsiteX0" fmla="*/ 0 w 8572500"/>
                <a:gd name="connsiteY0" fmla="*/ 942618 h 1362075"/>
                <a:gd name="connsiteX1" fmla="*/ 1382554 w 8572500"/>
                <a:gd name="connsiteY1" fmla="*/ 1346383 h 1362075"/>
                <a:gd name="connsiteX2" fmla="*/ 2400395 w 8572500"/>
                <a:gd name="connsiteY2" fmla="*/ 945094 h 1362075"/>
                <a:gd name="connsiteX3" fmla="*/ 2603849 w 8572500"/>
                <a:gd name="connsiteY3" fmla="*/ 791742 h 1362075"/>
                <a:gd name="connsiteX4" fmla="*/ 3078385 w 8572500"/>
                <a:gd name="connsiteY4" fmla="*/ 485894 h 1362075"/>
                <a:gd name="connsiteX5" fmla="*/ 3239834 w 8572500"/>
                <a:gd name="connsiteY5" fmla="*/ 444365 h 1362075"/>
                <a:gd name="connsiteX6" fmla="*/ 4186714 w 8572500"/>
                <a:gd name="connsiteY6" fmla="*/ 825651 h 1362075"/>
                <a:gd name="connsiteX7" fmla="*/ 4381691 w 8572500"/>
                <a:gd name="connsiteY7" fmla="*/ 1013960 h 1362075"/>
                <a:gd name="connsiteX8" fmla="*/ 5047965 w 8572500"/>
                <a:gd name="connsiteY8" fmla="*/ 1167122 h 1362075"/>
                <a:gd name="connsiteX9" fmla="*/ 5583175 w 8572500"/>
                <a:gd name="connsiteY9" fmla="*/ 788694 h 1362075"/>
                <a:gd name="connsiteX10" fmla="*/ 5794820 w 8572500"/>
                <a:gd name="connsiteY10" fmla="*/ 566952 h 1362075"/>
                <a:gd name="connsiteX11" fmla="*/ 6563297 w 8572500"/>
                <a:gd name="connsiteY11" fmla="*/ 19931 h 1362075"/>
                <a:gd name="connsiteX12" fmla="*/ 6808280 w 8572500"/>
                <a:gd name="connsiteY12" fmla="*/ 1929 h 1362075"/>
                <a:gd name="connsiteX13" fmla="*/ 7203853 w 8572500"/>
                <a:gd name="connsiteY13" fmla="*/ 94798 h 1362075"/>
                <a:gd name="connsiteX14" fmla="*/ 7418642 w 8572500"/>
                <a:gd name="connsiteY14" fmla="*/ 191381 h 1362075"/>
                <a:gd name="connsiteX15" fmla="*/ 7893273 w 8572500"/>
                <a:gd name="connsiteY15" fmla="*/ 476750 h 1362075"/>
                <a:gd name="connsiteX16" fmla="*/ 8572881 w 8572500"/>
                <a:gd name="connsiteY16" fmla="*/ 347591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572500" h="1362075">
                  <a:moveTo>
                    <a:pt x="0" y="942618"/>
                  </a:moveTo>
                  <a:cubicBezTo>
                    <a:pt x="382524" y="1266658"/>
                    <a:pt x="899827" y="1413915"/>
                    <a:pt x="1382554" y="1346383"/>
                  </a:cubicBezTo>
                  <a:cubicBezTo>
                    <a:pt x="1749933" y="1294948"/>
                    <a:pt x="2107502" y="1149215"/>
                    <a:pt x="2400395" y="945094"/>
                  </a:cubicBezTo>
                  <a:cubicBezTo>
                    <a:pt x="2470785" y="896041"/>
                    <a:pt x="2537936" y="843462"/>
                    <a:pt x="2603849" y="791742"/>
                  </a:cubicBezTo>
                  <a:cubicBezTo>
                    <a:pt x="2756059" y="672203"/>
                    <a:pt x="2900077" y="552664"/>
                    <a:pt x="3078385" y="485894"/>
                  </a:cubicBezTo>
                  <a:cubicBezTo>
                    <a:pt x="3131630" y="465987"/>
                    <a:pt x="3185446" y="452080"/>
                    <a:pt x="3239834" y="444365"/>
                  </a:cubicBezTo>
                  <a:cubicBezTo>
                    <a:pt x="3575971" y="397121"/>
                    <a:pt x="3929729" y="567142"/>
                    <a:pt x="4186714" y="825651"/>
                  </a:cubicBezTo>
                  <a:cubicBezTo>
                    <a:pt x="4253389" y="892326"/>
                    <a:pt x="4317206" y="956905"/>
                    <a:pt x="4381691" y="1013960"/>
                  </a:cubicBezTo>
                  <a:cubicBezTo>
                    <a:pt x="4563523" y="1175028"/>
                    <a:pt x="4752594" y="1274564"/>
                    <a:pt x="5047965" y="1167122"/>
                  </a:cubicBezTo>
                  <a:cubicBezTo>
                    <a:pt x="5250656" y="1092732"/>
                    <a:pt x="5422678" y="949000"/>
                    <a:pt x="5583175" y="788694"/>
                  </a:cubicBezTo>
                  <a:cubicBezTo>
                    <a:pt x="5655469" y="716590"/>
                    <a:pt x="5725383" y="641056"/>
                    <a:pt x="5794820" y="566952"/>
                  </a:cubicBezTo>
                  <a:cubicBezTo>
                    <a:pt x="6017419" y="329303"/>
                    <a:pt x="6265164" y="88320"/>
                    <a:pt x="6563297" y="19931"/>
                  </a:cubicBezTo>
                  <a:cubicBezTo>
                    <a:pt x="6645593" y="1357"/>
                    <a:pt x="6727318" y="-3119"/>
                    <a:pt x="6808280" y="1929"/>
                  </a:cubicBezTo>
                  <a:cubicBezTo>
                    <a:pt x="6941915" y="10406"/>
                    <a:pt x="7073456" y="45744"/>
                    <a:pt x="7203853" y="94798"/>
                  </a:cubicBezTo>
                  <a:cubicBezTo>
                    <a:pt x="7276719" y="122134"/>
                    <a:pt x="7348442" y="155567"/>
                    <a:pt x="7418642" y="191381"/>
                  </a:cubicBezTo>
                  <a:cubicBezTo>
                    <a:pt x="7525417" y="245864"/>
                    <a:pt x="7707154" y="378166"/>
                    <a:pt x="7893273" y="476750"/>
                  </a:cubicBezTo>
                  <a:cubicBezTo>
                    <a:pt x="8177594" y="627436"/>
                    <a:pt x="8484680" y="710494"/>
                    <a:pt x="8572881" y="34759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2" name="Freeform: Shape 141">
              <a:extLst>
                <a:ext uri="{FF2B5EF4-FFF2-40B4-BE49-F238E27FC236}">
                  <a16:creationId xmlns:a16="http://schemas.microsoft.com/office/drawing/2014/main" id="{D07C5618-DF07-4CD0-B1C7-70967D3138DA}"/>
                </a:ext>
              </a:extLst>
            </p:cNvPr>
            <p:cNvSpPr/>
            <p:nvPr/>
          </p:nvSpPr>
          <p:spPr>
            <a:xfrm>
              <a:off x="3157882" y="7531677"/>
              <a:ext cx="8677275" cy="1266825"/>
            </a:xfrm>
            <a:custGeom>
              <a:avLst/>
              <a:gdLst>
                <a:gd name="connsiteX0" fmla="*/ 0 w 8677275"/>
                <a:gd name="connsiteY0" fmla="*/ 854133 h 1266825"/>
                <a:gd name="connsiteX1" fmla="*/ 1407033 w 8677275"/>
                <a:gd name="connsiteY1" fmla="*/ 1251516 h 1266825"/>
                <a:gd name="connsiteX2" fmla="*/ 2447068 w 8677275"/>
                <a:gd name="connsiteY2" fmla="*/ 878327 h 1266825"/>
                <a:gd name="connsiteX3" fmla="*/ 2654141 w 8677275"/>
                <a:gd name="connsiteY3" fmla="*/ 762503 h 1266825"/>
                <a:gd name="connsiteX4" fmla="*/ 3119723 w 8677275"/>
                <a:gd name="connsiteY4" fmla="*/ 551238 h 1266825"/>
                <a:gd name="connsiteX5" fmla="*/ 3276410 w 8677275"/>
                <a:gd name="connsiteY5" fmla="*/ 531712 h 1266825"/>
                <a:gd name="connsiteX6" fmla="*/ 4233577 w 8677275"/>
                <a:gd name="connsiteY6" fmla="*/ 935953 h 1266825"/>
                <a:gd name="connsiteX7" fmla="*/ 4441698 w 8677275"/>
                <a:gd name="connsiteY7" fmla="*/ 1105307 h 1266825"/>
                <a:gd name="connsiteX8" fmla="*/ 5123021 w 8677275"/>
                <a:gd name="connsiteY8" fmla="*/ 1216274 h 1266825"/>
                <a:gd name="connsiteX9" fmla="*/ 5668423 w 8677275"/>
                <a:gd name="connsiteY9" fmla="*/ 832511 h 1266825"/>
                <a:gd name="connsiteX10" fmla="*/ 5885974 w 8677275"/>
                <a:gd name="connsiteY10" fmla="*/ 609626 h 1266825"/>
                <a:gd name="connsiteX11" fmla="*/ 6656928 w 8677275"/>
                <a:gd name="connsiteY11" fmla="*/ 38126 h 1266825"/>
                <a:gd name="connsiteX12" fmla="*/ 6898005 w 8677275"/>
                <a:gd name="connsiteY12" fmla="*/ 598 h 1266825"/>
                <a:gd name="connsiteX13" fmla="*/ 7292817 w 8677275"/>
                <a:gd name="connsiteY13" fmla="*/ 53557 h 1266825"/>
                <a:gd name="connsiteX14" fmla="*/ 7513225 w 8677275"/>
                <a:gd name="connsiteY14" fmla="*/ 140615 h 1266825"/>
                <a:gd name="connsiteX15" fmla="*/ 7988713 w 8677275"/>
                <a:gd name="connsiteY15" fmla="*/ 439700 h 1266825"/>
                <a:gd name="connsiteX16" fmla="*/ 8684895 w 8677275"/>
                <a:gd name="connsiteY16" fmla="*/ 361595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77275" h="1266825">
                  <a:moveTo>
                    <a:pt x="0" y="854133"/>
                  </a:moveTo>
                  <a:cubicBezTo>
                    <a:pt x="386048" y="1176935"/>
                    <a:pt x="923068" y="1334860"/>
                    <a:pt x="1407033" y="1251516"/>
                  </a:cubicBezTo>
                  <a:cubicBezTo>
                    <a:pt x="1782032" y="1186937"/>
                    <a:pt x="2145887" y="1039109"/>
                    <a:pt x="2447068" y="878327"/>
                  </a:cubicBezTo>
                  <a:cubicBezTo>
                    <a:pt x="2518791" y="840036"/>
                    <a:pt x="2587276" y="800412"/>
                    <a:pt x="2654141" y="762503"/>
                  </a:cubicBezTo>
                  <a:cubicBezTo>
                    <a:pt x="2807208" y="675635"/>
                    <a:pt x="2946654" y="590195"/>
                    <a:pt x="3119723" y="551238"/>
                  </a:cubicBezTo>
                  <a:cubicBezTo>
                    <a:pt x="3171254" y="539618"/>
                    <a:pt x="3223451" y="532760"/>
                    <a:pt x="3276410" y="531712"/>
                  </a:cubicBezTo>
                  <a:cubicBezTo>
                    <a:pt x="3605689" y="525235"/>
                    <a:pt x="3961543" y="700019"/>
                    <a:pt x="4233577" y="935953"/>
                  </a:cubicBezTo>
                  <a:cubicBezTo>
                    <a:pt x="4304253" y="997199"/>
                    <a:pt x="4373023" y="1054825"/>
                    <a:pt x="4441698" y="1105307"/>
                  </a:cubicBezTo>
                  <a:cubicBezTo>
                    <a:pt x="4633722" y="1246468"/>
                    <a:pt x="4830985" y="1327907"/>
                    <a:pt x="5123021" y="1216274"/>
                  </a:cubicBezTo>
                  <a:cubicBezTo>
                    <a:pt x="5327619" y="1138073"/>
                    <a:pt x="5503640" y="993293"/>
                    <a:pt x="5668423" y="832511"/>
                  </a:cubicBezTo>
                  <a:cubicBezTo>
                    <a:pt x="5742623" y="760121"/>
                    <a:pt x="5814632" y="684302"/>
                    <a:pt x="5885974" y="609626"/>
                  </a:cubicBezTo>
                  <a:cubicBezTo>
                    <a:pt x="6113527" y="371025"/>
                    <a:pt x="6362319" y="126042"/>
                    <a:pt x="6656928" y="38126"/>
                  </a:cubicBezTo>
                  <a:cubicBezTo>
                    <a:pt x="6737795" y="14028"/>
                    <a:pt x="6818281" y="3265"/>
                    <a:pt x="6898005" y="598"/>
                  </a:cubicBezTo>
                  <a:cubicBezTo>
                    <a:pt x="7030308" y="-3784"/>
                    <a:pt x="7160895" y="16124"/>
                    <a:pt x="7292817" y="53557"/>
                  </a:cubicBezTo>
                  <a:cubicBezTo>
                    <a:pt x="7367683" y="74798"/>
                    <a:pt x="7441406" y="105182"/>
                    <a:pt x="7513225" y="140615"/>
                  </a:cubicBezTo>
                  <a:cubicBezTo>
                    <a:pt x="7627715" y="197099"/>
                    <a:pt x="7807928" y="335306"/>
                    <a:pt x="7988713" y="439700"/>
                  </a:cubicBezTo>
                  <a:cubicBezTo>
                    <a:pt x="8268462" y="601244"/>
                    <a:pt x="8575072" y="703829"/>
                    <a:pt x="8684895" y="36159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3" name="Freeform: Shape 142">
              <a:extLst>
                <a:ext uri="{FF2B5EF4-FFF2-40B4-BE49-F238E27FC236}">
                  <a16:creationId xmlns:a16="http://schemas.microsoft.com/office/drawing/2014/main" id="{4943529A-19F8-4452-A1D4-390F62BAB769}"/>
                </a:ext>
              </a:extLst>
            </p:cNvPr>
            <p:cNvSpPr/>
            <p:nvPr/>
          </p:nvSpPr>
          <p:spPr>
            <a:xfrm>
              <a:off x="3033581" y="7514236"/>
              <a:ext cx="8791575" cy="1333500"/>
            </a:xfrm>
            <a:custGeom>
              <a:avLst/>
              <a:gdLst>
                <a:gd name="connsiteX0" fmla="*/ 0 w 8791575"/>
                <a:gd name="connsiteY0" fmla="*/ 776800 h 1333500"/>
                <a:gd name="connsiteX1" fmla="*/ 1431512 w 8791575"/>
                <a:gd name="connsiteY1" fmla="*/ 1167896 h 1333500"/>
                <a:gd name="connsiteX2" fmla="*/ 2493740 w 8791575"/>
                <a:gd name="connsiteY2" fmla="*/ 822901 h 1333500"/>
                <a:gd name="connsiteX3" fmla="*/ 2704338 w 8791575"/>
                <a:gd name="connsiteY3" fmla="*/ 744700 h 1333500"/>
                <a:gd name="connsiteX4" fmla="*/ 3160967 w 8791575"/>
                <a:gd name="connsiteY4" fmla="*/ 627924 h 1333500"/>
                <a:gd name="connsiteX5" fmla="*/ 3312890 w 8791575"/>
                <a:gd name="connsiteY5" fmla="*/ 630305 h 1333500"/>
                <a:gd name="connsiteX6" fmla="*/ 4280345 w 8791575"/>
                <a:gd name="connsiteY6" fmla="*/ 1057501 h 1333500"/>
                <a:gd name="connsiteX7" fmla="*/ 4501610 w 8791575"/>
                <a:gd name="connsiteY7" fmla="*/ 1207901 h 1333500"/>
                <a:gd name="connsiteX8" fmla="*/ 5197983 w 8791575"/>
                <a:gd name="connsiteY8" fmla="*/ 1276672 h 1333500"/>
                <a:gd name="connsiteX9" fmla="*/ 5753576 w 8791575"/>
                <a:gd name="connsiteY9" fmla="*/ 887575 h 1333500"/>
                <a:gd name="connsiteX10" fmla="*/ 5977033 w 8791575"/>
                <a:gd name="connsiteY10" fmla="*/ 663452 h 1333500"/>
                <a:gd name="connsiteX11" fmla="*/ 6750463 w 8791575"/>
                <a:gd name="connsiteY11" fmla="*/ 67473 h 1333500"/>
                <a:gd name="connsiteX12" fmla="*/ 6987540 w 8791575"/>
                <a:gd name="connsiteY12" fmla="*/ 10418 h 1333500"/>
                <a:gd name="connsiteX13" fmla="*/ 7381494 w 8791575"/>
                <a:gd name="connsiteY13" fmla="*/ 23372 h 1333500"/>
                <a:gd name="connsiteX14" fmla="*/ 7607523 w 8791575"/>
                <a:gd name="connsiteY14" fmla="*/ 100906 h 1333500"/>
                <a:gd name="connsiteX15" fmla="*/ 8083963 w 8791575"/>
                <a:gd name="connsiteY15" fmla="*/ 413611 h 1333500"/>
                <a:gd name="connsiteX16" fmla="*/ 8796719 w 8791575"/>
                <a:gd name="connsiteY16" fmla="*/ 386465 h 133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75" h="1333500">
                  <a:moveTo>
                    <a:pt x="0" y="776800"/>
                  </a:moveTo>
                  <a:cubicBezTo>
                    <a:pt x="389573" y="1098364"/>
                    <a:pt x="946309" y="1266670"/>
                    <a:pt x="1431512" y="1167896"/>
                  </a:cubicBezTo>
                  <a:cubicBezTo>
                    <a:pt x="1814132" y="1089982"/>
                    <a:pt x="2183606" y="940058"/>
                    <a:pt x="2493740" y="822901"/>
                  </a:cubicBezTo>
                  <a:cubicBezTo>
                    <a:pt x="2566511" y="795373"/>
                    <a:pt x="2636330" y="768799"/>
                    <a:pt x="2704338" y="744700"/>
                  </a:cubicBezTo>
                  <a:cubicBezTo>
                    <a:pt x="2857405" y="690408"/>
                    <a:pt x="2993041" y="639068"/>
                    <a:pt x="3160967" y="627924"/>
                  </a:cubicBezTo>
                  <a:cubicBezTo>
                    <a:pt x="3210687" y="624590"/>
                    <a:pt x="3261360" y="624781"/>
                    <a:pt x="3312890" y="630305"/>
                  </a:cubicBezTo>
                  <a:cubicBezTo>
                    <a:pt x="3635502" y="664786"/>
                    <a:pt x="3993833" y="843665"/>
                    <a:pt x="4280345" y="1057501"/>
                  </a:cubicBezTo>
                  <a:cubicBezTo>
                    <a:pt x="4355116" y="1113318"/>
                    <a:pt x="4428554" y="1163991"/>
                    <a:pt x="4501610" y="1207901"/>
                  </a:cubicBezTo>
                  <a:cubicBezTo>
                    <a:pt x="4703541" y="1329250"/>
                    <a:pt x="4909185" y="1391924"/>
                    <a:pt x="5197983" y="1276672"/>
                  </a:cubicBezTo>
                  <a:cubicBezTo>
                    <a:pt x="5404485" y="1194280"/>
                    <a:pt x="5584508" y="1048929"/>
                    <a:pt x="5753576" y="887575"/>
                  </a:cubicBezTo>
                  <a:cubicBezTo>
                    <a:pt x="5829776" y="814900"/>
                    <a:pt x="5903691" y="738890"/>
                    <a:pt x="5977033" y="663452"/>
                  </a:cubicBezTo>
                  <a:cubicBezTo>
                    <a:pt x="6209538" y="423803"/>
                    <a:pt x="6459379" y="175486"/>
                    <a:pt x="6750463" y="67473"/>
                  </a:cubicBezTo>
                  <a:cubicBezTo>
                    <a:pt x="6829901" y="38041"/>
                    <a:pt x="6909150" y="20800"/>
                    <a:pt x="6987540" y="10418"/>
                  </a:cubicBezTo>
                  <a:cubicBezTo>
                    <a:pt x="7118509" y="-6917"/>
                    <a:pt x="7248335" y="-2631"/>
                    <a:pt x="7381494" y="23372"/>
                  </a:cubicBezTo>
                  <a:cubicBezTo>
                    <a:pt x="7458551" y="38422"/>
                    <a:pt x="7533989" y="65758"/>
                    <a:pt x="7607523" y="100906"/>
                  </a:cubicBezTo>
                  <a:cubicBezTo>
                    <a:pt x="7729633" y="159389"/>
                    <a:pt x="7908417" y="303598"/>
                    <a:pt x="8083963" y="413611"/>
                  </a:cubicBezTo>
                  <a:cubicBezTo>
                    <a:pt x="8359140" y="586109"/>
                    <a:pt x="8665178" y="708029"/>
                    <a:pt x="8796719" y="38646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4" name="Freeform: Shape 143">
              <a:extLst>
                <a:ext uri="{FF2B5EF4-FFF2-40B4-BE49-F238E27FC236}">
                  <a16:creationId xmlns:a16="http://schemas.microsoft.com/office/drawing/2014/main" id="{E56172BD-E554-4827-B0A6-2E8A29138BCD}"/>
                </a:ext>
              </a:extLst>
            </p:cNvPr>
            <p:cNvSpPr/>
            <p:nvPr/>
          </p:nvSpPr>
          <p:spPr>
            <a:xfrm>
              <a:off x="2909280" y="7483646"/>
              <a:ext cx="8905875" cy="1419225"/>
            </a:xfrm>
            <a:custGeom>
              <a:avLst/>
              <a:gdLst>
                <a:gd name="connsiteX0" fmla="*/ 0 w 8905875"/>
                <a:gd name="connsiteY0" fmla="*/ 712617 h 1419225"/>
                <a:gd name="connsiteX1" fmla="*/ 1455896 w 8905875"/>
                <a:gd name="connsiteY1" fmla="*/ 1097332 h 1419225"/>
                <a:gd name="connsiteX2" fmla="*/ 2540318 w 8905875"/>
                <a:gd name="connsiteY2" fmla="*/ 780435 h 1419225"/>
                <a:gd name="connsiteX3" fmla="*/ 2754535 w 8905875"/>
                <a:gd name="connsiteY3" fmla="*/ 739763 h 1419225"/>
                <a:gd name="connsiteX4" fmla="*/ 3202305 w 8905875"/>
                <a:gd name="connsiteY4" fmla="*/ 717570 h 1419225"/>
                <a:gd name="connsiteX5" fmla="*/ 3349466 w 8905875"/>
                <a:gd name="connsiteY5" fmla="*/ 741859 h 1419225"/>
                <a:gd name="connsiteX6" fmla="*/ 4327303 w 8905875"/>
                <a:gd name="connsiteY6" fmla="*/ 1192010 h 1419225"/>
                <a:gd name="connsiteX7" fmla="*/ 4561713 w 8905875"/>
                <a:gd name="connsiteY7" fmla="*/ 1323455 h 1419225"/>
                <a:gd name="connsiteX8" fmla="*/ 5273136 w 8905875"/>
                <a:gd name="connsiteY8" fmla="*/ 1350030 h 1419225"/>
                <a:gd name="connsiteX9" fmla="*/ 5838920 w 8905875"/>
                <a:gd name="connsiteY9" fmla="*/ 955600 h 1419225"/>
                <a:gd name="connsiteX10" fmla="*/ 6068282 w 8905875"/>
                <a:gd name="connsiteY10" fmla="*/ 730333 h 1419225"/>
                <a:gd name="connsiteX11" fmla="*/ 6844189 w 8905875"/>
                <a:gd name="connsiteY11" fmla="*/ 109970 h 1419225"/>
                <a:gd name="connsiteX12" fmla="*/ 7077361 w 8905875"/>
                <a:gd name="connsiteY12" fmla="*/ 33389 h 1419225"/>
                <a:gd name="connsiteX13" fmla="*/ 7470458 w 8905875"/>
                <a:gd name="connsiteY13" fmla="*/ 6433 h 1419225"/>
                <a:gd name="connsiteX14" fmla="*/ 7702106 w 8905875"/>
                <a:gd name="connsiteY14" fmla="*/ 74442 h 1419225"/>
                <a:gd name="connsiteX15" fmla="*/ 8179499 w 8905875"/>
                <a:gd name="connsiteY15" fmla="*/ 400864 h 1419225"/>
                <a:gd name="connsiteX16" fmla="*/ 8908828 w 8905875"/>
                <a:gd name="connsiteY16" fmla="*/ 424771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905875" h="1419225">
                  <a:moveTo>
                    <a:pt x="0" y="712617"/>
                  </a:moveTo>
                  <a:cubicBezTo>
                    <a:pt x="393097" y="1032943"/>
                    <a:pt x="969455" y="1211346"/>
                    <a:pt x="1455896" y="1097332"/>
                  </a:cubicBezTo>
                  <a:cubicBezTo>
                    <a:pt x="1846136" y="1005892"/>
                    <a:pt x="2220468" y="853682"/>
                    <a:pt x="2540318" y="780435"/>
                  </a:cubicBezTo>
                  <a:cubicBezTo>
                    <a:pt x="2614136" y="763576"/>
                    <a:pt x="2684812" y="749860"/>
                    <a:pt x="2754535" y="739763"/>
                  </a:cubicBezTo>
                  <a:cubicBezTo>
                    <a:pt x="2906840" y="717570"/>
                    <a:pt x="3039237" y="700711"/>
                    <a:pt x="3202305" y="717570"/>
                  </a:cubicBezTo>
                  <a:cubicBezTo>
                    <a:pt x="3250216" y="722523"/>
                    <a:pt x="3299365" y="729857"/>
                    <a:pt x="3349466" y="741859"/>
                  </a:cubicBezTo>
                  <a:cubicBezTo>
                    <a:pt x="3665506" y="817677"/>
                    <a:pt x="4026408" y="1000177"/>
                    <a:pt x="4327303" y="1192010"/>
                  </a:cubicBezTo>
                  <a:cubicBezTo>
                    <a:pt x="4406170" y="1242302"/>
                    <a:pt x="4484275" y="1286212"/>
                    <a:pt x="4561713" y="1323455"/>
                  </a:cubicBezTo>
                  <a:cubicBezTo>
                    <a:pt x="4773359" y="1425087"/>
                    <a:pt x="4987576" y="1468807"/>
                    <a:pt x="5273136" y="1350030"/>
                  </a:cubicBezTo>
                  <a:cubicBezTo>
                    <a:pt x="5481447" y="1263448"/>
                    <a:pt x="5665566" y="1117525"/>
                    <a:pt x="5838920" y="955600"/>
                  </a:cubicBezTo>
                  <a:cubicBezTo>
                    <a:pt x="5917025" y="882733"/>
                    <a:pt x="5993035" y="806343"/>
                    <a:pt x="6068282" y="730333"/>
                  </a:cubicBezTo>
                  <a:cubicBezTo>
                    <a:pt x="6305741" y="489636"/>
                    <a:pt x="6556725" y="238081"/>
                    <a:pt x="6844189" y="109970"/>
                  </a:cubicBezTo>
                  <a:cubicBezTo>
                    <a:pt x="6922199" y="75204"/>
                    <a:pt x="7000209" y="51391"/>
                    <a:pt x="7077361" y="33389"/>
                  </a:cubicBezTo>
                  <a:cubicBezTo>
                    <a:pt x="7207091" y="3004"/>
                    <a:pt x="7336155" y="-8331"/>
                    <a:pt x="7470458" y="6433"/>
                  </a:cubicBezTo>
                  <a:cubicBezTo>
                    <a:pt x="7549706" y="15196"/>
                    <a:pt x="7626954" y="39580"/>
                    <a:pt x="7702106" y="74442"/>
                  </a:cubicBezTo>
                  <a:cubicBezTo>
                    <a:pt x="7831932" y="134735"/>
                    <a:pt x="8009192" y="285230"/>
                    <a:pt x="8179499" y="400864"/>
                  </a:cubicBezTo>
                  <a:cubicBezTo>
                    <a:pt x="8450008" y="584410"/>
                    <a:pt x="8755666" y="725666"/>
                    <a:pt x="8908828" y="42477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5" name="Freeform: Shape 144">
              <a:extLst>
                <a:ext uri="{FF2B5EF4-FFF2-40B4-BE49-F238E27FC236}">
                  <a16:creationId xmlns:a16="http://schemas.microsoft.com/office/drawing/2014/main" id="{AB3E624F-E14C-410E-87A1-A21D38BC9818}"/>
                </a:ext>
              </a:extLst>
            </p:cNvPr>
            <p:cNvSpPr/>
            <p:nvPr/>
          </p:nvSpPr>
          <p:spPr>
            <a:xfrm>
              <a:off x="2784884" y="7441813"/>
              <a:ext cx="9020175" cy="1514475"/>
            </a:xfrm>
            <a:custGeom>
              <a:avLst/>
              <a:gdLst>
                <a:gd name="connsiteX0" fmla="*/ 0 w 9020175"/>
                <a:gd name="connsiteY0" fmla="*/ 659581 h 1514475"/>
                <a:gd name="connsiteX1" fmla="*/ 1480376 w 9020175"/>
                <a:gd name="connsiteY1" fmla="*/ 1038009 h 1514475"/>
                <a:gd name="connsiteX2" fmla="*/ 2586895 w 9020175"/>
                <a:gd name="connsiteY2" fmla="*/ 749211 h 1514475"/>
                <a:gd name="connsiteX3" fmla="*/ 2804731 w 9020175"/>
                <a:gd name="connsiteY3" fmla="*/ 746067 h 1514475"/>
                <a:gd name="connsiteX4" fmla="*/ 3243548 w 9020175"/>
                <a:gd name="connsiteY4" fmla="*/ 818362 h 1514475"/>
                <a:gd name="connsiteX5" fmla="*/ 3385947 w 9020175"/>
                <a:gd name="connsiteY5" fmla="*/ 864654 h 1514475"/>
                <a:gd name="connsiteX6" fmla="*/ 4374071 w 9020175"/>
                <a:gd name="connsiteY6" fmla="*/ 1337665 h 1514475"/>
                <a:gd name="connsiteX7" fmla="*/ 4621625 w 9020175"/>
                <a:gd name="connsiteY7" fmla="*/ 1450060 h 1514475"/>
                <a:gd name="connsiteX8" fmla="*/ 5348097 w 9020175"/>
                <a:gd name="connsiteY8" fmla="*/ 1434439 h 1514475"/>
                <a:gd name="connsiteX9" fmla="*/ 5924074 w 9020175"/>
                <a:gd name="connsiteY9" fmla="*/ 1034770 h 1514475"/>
                <a:gd name="connsiteX10" fmla="*/ 6159341 w 9020175"/>
                <a:gd name="connsiteY10" fmla="*/ 808266 h 1514475"/>
                <a:gd name="connsiteX11" fmla="*/ 6937629 w 9020175"/>
                <a:gd name="connsiteY11" fmla="*/ 163423 h 1514475"/>
                <a:gd name="connsiteX12" fmla="*/ 7166896 w 9020175"/>
                <a:gd name="connsiteY12" fmla="*/ 67221 h 1514475"/>
                <a:gd name="connsiteX13" fmla="*/ 7559136 w 9020175"/>
                <a:gd name="connsiteY13" fmla="*/ 355 h 1514475"/>
                <a:gd name="connsiteX14" fmla="*/ 7796308 w 9020175"/>
                <a:gd name="connsiteY14" fmla="*/ 58839 h 1514475"/>
                <a:gd name="connsiteX15" fmla="*/ 8274558 w 9020175"/>
                <a:gd name="connsiteY15" fmla="*/ 398881 h 1514475"/>
                <a:gd name="connsiteX16" fmla="*/ 9020461 w 9020175"/>
                <a:gd name="connsiteY16" fmla="*/ 473748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020175" h="1514475">
                  <a:moveTo>
                    <a:pt x="0" y="659581"/>
                  </a:moveTo>
                  <a:cubicBezTo>
                    <a:pt x="396716" y="978668"/>
                    <a:pt x="992600" y="1166977"/>
                    <a:pt x="1480376" y="1038009"/>
                  </a:cubicBezTo>
                  <a:cubicBezTo>
                    <a:pt x="1878139" y="932853"/>
                    <a:pt x="2257044" y="777690"/>
                    <a:pt x="2586895" y="749211"/>
                  </a:cubicBezTo>
                  <a:cubicBezTo>
                    <a:pt x="2661571" y="742734"/>
                    <a:pt x="2733104" y="741781"/>
                    <a:pt x="2804731" y="746067"/>
                  </a:cubicBezTo>
                  <a:cubicBezTo>
                    <a:pt x="2955608" y="755021"/>
                    <a:pt x="3085433" y="773404"/>
                    <a:pt x="3243548" y="818362"/>
                  </a:cubicBezTo>
                  <a:cubicBezTo>
                    <a:pt x="3289649" y="831507"/>
                    <a:pt x="3337370" y="846175"/>
                    <a:pt x="3385947" y="864654"/>
                  </a:cubicBezTo>
                  <a:cubicBezTo>
                    <a:pt x="3695510" y="982192"/>
                    <a:pt x="4058888" y="1167835"/>
                    <a:pt x="4374071" y="1337665"/>
                  </a:cubicBezTo>
                  <a:cubicBezTo>
                    <a:pt x="4457129" y="1382433"/>
                    <a:pt x="4539711" y="1419675"/>
                    <a:pt x="4621625" y="1450060"/>
                  </a:cubicBezTo>
                  <a:cubicBezTo>
                    <a:pt x="4842796" y="1532261"/>
                    <a:pt x="5065681" y="1556645"/>
                    <a:pt x="5348097" y="1434439"/>
                  </a:cubicBezTo>
                  <a:cubicBezTo>
                    <a:pt x="5558219" y="1343571"/>
                    <a:pt x="5746433" y="1197076"/>
                    <a:pt x="5924074" y="1034770"/>
                  </a:cubicBezTo>
                  <a:cubicBezTo>
                    <a:pt x="6004179" y="961618"/>
                    <a:pt x="6082189" y="885037"/>
                    <a:pt x="6159341" y="808266"/>
                  </a:cubicBezTo>
                  <a:cubicBezTo>
                    <a:pt x="6401848" y="566616"/>
                    <a:pt x="6653879" y="311823"/>
                    <a:pt x="6937629" y="163423"/>
                  </a:cubicBezTo>
                  <a:cubicBezTo>
                    <a:pt x="7014210" y="123323"/>
                    <a:pt x="7091077" y="92938"/>
                    <a:pt x="7166896" y="67221"/>
                  </a:cubicBezTo>
                  <a:cubicBezTo>
                    <a:pt x="7295293" y="23691"/>
                    <a:pt x="7423690" y="-3455"/>
                    <a:pt x="7559136" y="355"/>
                  </a:cubicBezTo>
                  <a:cubicBezTo>
                    <a:pt x="7640574" y="2641"/>
                    <a:pt x="7719632" y="24168"/>
                    <a:pt x="7796308" y="58839"/>
                  </a:cubicBezTo>
                  <a:cubicBezTo>
                    <a:pt x="7933849" y="120942"/>
                    <a:pt x="8109395" y="277914"/>
                    <a:pt x="8274558" y="398881"/>
                  </a:cubicBezTo>
                  <a:cubicBezTo>
                    <a:pt x="8540306" y="593667"/>
                    <a:pt x="8845582" y="753973"/>
                    <a:pt x="9020461" y="473748"/>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6" name="Freeform: Shape 145">
              <a:extLst>
                <a:ext uri="{FF2B5EF4-FFF2-40B4-BE49-F238E27FC236}">
                  <a16:creationId xmlns:a16="http://schemas.microsoft.com/office/drawing/2014/main" id="{BEB49AF7-A8FD-4DE3-B93E-57FCE38821B4}"/>
                </a:ext>
              </a:extLst>
            </p:cNvPr>
            <p:cNvSpPr/>
            <p:nvPr/>
          </p:nvSpPr>
          <p:spPr>
            <a:xfrm>
              <a:off x="2660582" y="7393939"/>
              <a:ext cx="9124950" cy="1619250"/>
            </a:xfrm>
            <a:custGeom>
              <a:avLst/>
              <a:gdLst>
                <a:gd name="connsiteX0" fmla="*/ 0 w 9124950"/>
                <a:gd name="connsiteY0" fmla="*/ 612680 h 1619250"/>
                <a:gd name="connsiteX1" fmla="*/ 1504855 w 9124950"/>
                <a:gd name="connsiteY1" fmla="*/ 984727 h 1619250"/>
                <a:gd name="connsiteX2" fmla="*/ 2633567 w 9124950"/>
                <a:gd name="connsiteY2" fmla="*/ 724123 h 1619250"/>
                <a:gd name="connsiteX3" fmla="*/ 2854928 w 9124950"/>
                <a:gd name="connsiteY3" fmla="*/ 758508 h 1619250"/>
                <a:gd name="connsiteX4" fmla="*/ 3284792 w 9124950"/>
                <a:gd name="connsiteY4" fmla="*/ 925386 h 1619250"/>
                <a:gd name="connsiteX5" fmla="*/ 3422333 w 9124950"/>
                <a:gd name="connsiteY5" fmla="*/ 993585 h 1619250"/>
                <a:gd name="connsiteX6" fmla="*/ 4420743 w 9124950"/>
                <a:gd name="connsiteY6" fmla="*/ 1489552 h 1619250"/>
                <a:gd name="connsiteX7" fmla="*/ 4681443 w 9124950"/>
                <a:gd name="connsiteY7" fmla="*/ 1582992 h 1619250"/>
                <a:gd name="connsiteX8" fmla="*/ 5422964 w 9124950"/>
                <a:gd name="connsiteY8" fmla="*/ 1525175 h 1619250"/>
                <a:gd name="connsiteX9" fmla="*/ 6009132 w 9124950"/>
                <a:gd name="connsiteY9" fmla="*/ 1120172 h 1619250"/>
                <a:gd name="connsiteX10" fmla="*/ 6250305 w 9124950"/>
                <a:gd name="connsiteY10" fmla="*/ 892525 h 1619250"/>
                <a:gd name="connsiteX11" fmla="*/ 7031070 w 9124950"/>
                <a:gd name="connsiteY11" fmla="*/ 223203 h 1619250"/>
                <a:gd name="connsiteX12" fmla="*/ 7256431 w 9124950"/>
                <a:gd name="connsiteY12" fmla="*/ 107474 h 1619250"/>
                <a:gd name="connsiteX13" fmla="*/ 7647909 w 9124950"/>
                <a:gd name="connsiteY13" fmla="*/ 604 h 1619250"/>
                <a:gd name="connsiteX14" fmla="*/ 7890701 w 9124950"/>
                <a:gd name="connsiteY14" fmla="*/ 49562 h 1619250"/>
                <a:gd name="connsiteX15" fmla="*/ 8369904 w 9124950"/>
                <a:gd name="connsiteY15" fmla="*/ 403321 h 1619250"/>
                <a:gd name="connsiteX16" fmla="*/ 9132380 w 9124950"/>
                <a:gd name="connsiteY16" fmla="*/ 529146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24950" h="1619250">
                  <a:moveTo>
                    <a:pt x="0" y="612680"/>
                  </a:moveTo>
                  <a:cubicBezTo>
                    <a:pt x="400241" y="930530"/>
                    <a:pt x="1015651" y="1128554"/>
                    <a:pt x="1504855" y="984727"/>
                  </a:cubicBezTo>
                  <a:cubicBezTo>
                    <a:pt x="1910239" y="865569"/>
                    <a:pt x="2293430" y="706978"/>
                    <a:pt x="2633567" y="724123"/>
                  </a:cubicBezTo>
                  <a:cubicBezTo>
                    <a:pt x="2709005" y="727933"/>
                    <a:pt x="2781491" y="739363"/>
                    <a:pt x="2854928" y="758508"/>
                  </a:cubicBezTo>
                  <a:cubicBezTo>
                    <a:pt x="3004471" y="797465"/>
                    <a:pt x="3131630" y="851948"/>
                    <a:pt x="3284792" y="925386"/>
                  </a:cubicBezTo>
                  <a:cubicBezTo>
                    <a:pt x="3329083" y="946627"/>
                    <a:pt x="3375279" y="968820"/>
                    <a:pt x="3422333" y="993585"/>
                  </a:cubicBezTo>
                  <a:cubicBezTo>
                    <a:pt x="3725228" y="1153224"/>
                    <a:pt x="4091369" y="1341533"/>
                    <a:pt x="4420743" y="1489552"/>
                  </a:cubicBezTo>
                  <a:cubicBezTo>
                    <a:pt x="4507992" y="1528795"/>
                    <a:pt x="4595051" y="1559465"/>
                    <a:pt x="4681443" y="1582992"/>
                  </a:cubicBezTo>
                  <a:cubicBezTo>
                    <a:pt x="4912138" y="1645952"/>
                    <a:pt x="5143691" y="1650715"/>
                    <a:pt x="5422964" y="1525175"/>
                  </a:cubicBezTo>
                  <a:cubicBezTo>
                    <a:pt x="5634800" y="1429925"/>
                    <a:pt x="5827205" y="1283050"/>
                    <a:pt x="6009132" y="1120172"/>
                  </a:cubicBezTo>
                  <a:cubicBezTo>
                    <a:pt x="6091143" y="1046735"/>
                    <a:pt x="6171152" y="969963"/>
                    <a:pt x="6250305" y="892525"/>
                  </a:cubicBezTo>
                  <a:cubicBezTo>
                    <a:pt x="6497765" y="649828"/>
                    <a:pt x="6751034" y="391986"/>
                    <a:pt x="7031070" y="223203"/>
                  </a:cubicBezTo>
                  <a:cubicBezTo>
                    <a:pt x="7106317" y="177864"/>
                    <a:pt x="7181850" y="140717"/>
                    <a:pt x="7256431" y="107474"/>
                  </a:cubicBezTo>
                  <a:cubicBezTo>
                    <a:pt x="7383590" y="50801"/>
                    <a:pt x="7511320" y="7652"/>
                    <a:pt x="7647909" y="604"/>
                  </a:cubicBezTo>
                  <a:cubicBezTo>
                    <a:pt x="7731633" y="-3682"/>
                    <a:pt x="7812500" y="15082"/>
                    <a:pt x="7890701" y="49562"/>
                  </a:cubicBezTo>
                  <a:cubicBezTo>
                    <a:pt x="8035957" y="113475"/>
                    <a:pt x="8209884" y="276924"/>
                    <a:pt x="8369904" y="403321"/>
                  </a:cubicBezTo>
                  <a:cubicBezTo>
                    <a:pt x="8630888" y="609442"/>
                    <a:pt x="8935879" y="788798"/>
                    <a:pt x="9132380" y="52914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7" name="Freeform: Shape 146">
              <a:extLst>
                <a:ext uri="{FF2B5EF4-FFF2-40B4-BE49-F238E27FC236}">
                  <a16:creationId xmlns:a16="http://schemas.microsoft.com/office/drawing/2014/main" id="{FAB001C5-A466-4FDF-B62C-9E7E50852A0F}"/>
                </a:ext>
              </a:extLst>
            </p:cNvPr>
            <p:cNvSpPr/>
            <p:nvPr/>
          </p:nvSpPr>
          <p:spPr>
            <a:xfrm>
              <a:off x="2536186" y="7343514"/>
              <a:ext cx="9239250" cy="1733550"/>
            </a:xfrm>
            <a:custGeom>
              <a:avLst/>
              <a:gdLst>
                <a:gd name="connsiteX0" fmla="*/ 0 w 9239250"/>
                <a:gd name="connsiteY0" fmla="*/ 568237 h 1733550"/>
                <a:gd name="connsiteX1" fmla="*/ 1529239 w 9239250"/>
                <a:gd name="connsiteY1" fmla="*/ 933997 h 1733550"/>
                <a:gd name="connsiteX2" fmla="*/ 2680145 w 9239250"/>
                <a:gd name="connsiteY2" fmla="*/ 701491 h 1733550"/>
                <a:gd name="connsiteX3" fmla="*/ 2905125 w 9239250"/>
                <a:gd name="connsiteY3" fmla="*/ 773405 h 1733550"/>
                <a:gd name="connsiteX4" fmla="*/ 3326035 w 9239250"/>
                <a:gd name="connsiteY4" fmla="*/ 1034771 h 1733550"/>
                <a:gd name="connsiteX5" fmla="*/ 3458813 w 9239250"/>
                <a:gd name="connsiteY5" fmla="*/ 1124973 h 1733550"/>
                <a:gd name="connsiteX6" fmla="*/ 4467511 w 9239250"/>
                <a:gd name="connsiteY6" fmla="*/ 1643895 h 1733550"/>
                <a:gd name="connsiteX7" fmla="*/ 4741355 w 9239250"/>
                <a:gd name="connsiteY7" fmla="*/ 1718380 h 1733550"/>
                <a:gd name="connsiteX8" fmla="*/ 5497925 w 9239250"/>
                <a:gd name="connsiteY8" fmla="*/ 1618368 h 1733550"/>
                <a:gd name="connsiteX9" fmla="*/ 6094286 w 9239250"/>
                <a:gd name="connsiteY9" fmla="*/ 1208031 h 1733550"/>
                <a:gd name="connsiteX10" fmla="*/ 6341364 w 9239250"/>
                <a:gd name="connsiteY10" fmla="*/ 979145 h 1733550"/>
                <a:gd name="connsiteX11" fmla="*/ 7124605 w 9239250"/>
                <a:gd name="connsiteY11" fmla="*/ 285439 h 1733550"/>
                <a:gd name="connsiteX12" fmla="*/ 7346062 w 9239250"/>
                <a:gd name="connsiteY12" fmla="*/ 150184 h 1733550"/>
                <a:gd name="connsiteX13" fmla="*/ 7736681 w 9239250"/>
                <a:gd name="connsiteY13" fmla="*/ 3404 h 1733550"/>
                <a:gd name="connsiteX14" fmla="*/ 7985093 w 9239250"/>
                <a:gd name="connsiteY14" fmla="*/ 42838 h 1733550"/>
                <a:gd name="connsiteX15" fmla="*/ 8465153 w 9239250"/>
                <a:gd name="connsiteY15" fmla="*/ 410217 h 1733550"/>
                <a:gd name="connsiteX16" fmla="*/ 9244298 w 9239250"/>
                <a:gd name="connsiteY16" fmla="*/ 587096 h 173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239250" h="1733550">
                  <a:moveTo>
                    <a:pt x="0" y="568237"/>
                  </a:moveTo>
                  <a:cubicBezTo>
                    <a:pt x="403765" y="884943"/>
                    <a:pt x="1038701" y="1092302"/>
                    <a:pt x="1529239" y="933997"/>
                  </a:cubicBezTo>
                  <a:cubicBezTo>
                    <a:pt x="1942052" y="800837"/>
                    <a:pt x="2330006" y="637864"/>
                    <a:pt x="2680145" y="701491"/>
                  </a:cubicBezTo>
                  <a:cubicBezTo>
                    <a:pt x="2756535" y="715398"/>
                    <a:pt x="2830068" y="739020"/>
                    <a:pt x="2905125" y="773405"/>
                  </a:cubicBezTo>
                  <a:cubicBezTo>
                    <a:pt x="3054001" y="841699"/>
                    <a:pt x="3178016" y="932758"/>
                    <a:pt x="3326035" y="1034771"/>
                  </a:cubicBezTo>
                  <a:cubicBezTo>
                    <a:pt x="3368612" y="1064108"/>
                    <a:pt x="3413189" y="1093731"/>
                    <a:pt x="3458813" y="1124973"/>
                  </a:cubicBezTo>
                  <a:cubicBezTo>
                    <a:pt x="3754850" y="1326903"/>
                    <a:pt x="4123944" y="1517593"/>
                    <a:pt x="4467511" y="1643895"/>
                  </a:cubicBezTo>
                  <a:cubicBezTo>
                    <a:pt x="4558951" y="1677518"/>
                    <a:pt x="4650391" y="1701712"/>
                    <a:pt x="4741355" y="1718380"/>
                  </a:cubicBezTo>
                  <a:cubicBezTo>
                    <a:pt x="4981480" y="1762386"/>
                    <a:pt x="5221700" y="1747241"/>
                    <a:pt x="5497925" y="1618368"/>
                  </a:cubicBezTo>
                  <a:cubicBezTo>
                    <a:pt x="5711571" y="1518736"/>
                    <a:pt x="5907977" y="1371480"/>
                    <a:pt x="6094286" y="1208031"/>
                  </a:cubicBezTo>
                  <a:cubicBezTo>
                    <a:pt x="6178296" y="1134403"/>
                    <a:pt x="6260306" y="1057250"/>
                    <a:pt x="6341364" y="979145"/>
                  </a:cubicBezTo>
                  <a:cubicBezTo>
                    <a:pt x="6593777" y="735400"/>
                    <a:pt x="6848285" y="474606"/>
                    <a:pt x="7124605" y="285439"/>
                  </a:cubicBezTo>
                  <a:cubicBezTo>
                    <a:pt x="7198424" y="234862"/>
                    <a:pt x="7272719" y="190951"/>
                    <a:pt x="7346062" y="150184"/>
                  </a:cubicBezTo>
                  <a:cubicBezTo>
                    <a:pt x="7471791" y="80176"/>
                    <a:pt x="7598950" y="21025"/>
                    <a:pt x="7736681" y="3404"/>
                  </a:cubicBezTo>
                  <a:cubicBezTo>
                    <a:pt x="7822597" y="-7550"/>
                    <a:pt x="7905274" y="8548"/>
                    <a:pt x="7985093" y="42838"/>
                  </a:cubicBezTo>
                  <a:cubicBezTo>
                    <a:pt x="8138160" y="108465"/>
                    <a:pt x="8310182" y="278581"/>
                    <a:pt x="8465153" y="410217"/>
                  </a:cubicBezTo>
                  <a:cubicBezTo>
                    <a:pt x="8721185" y="627768"/>
                    <a:pt x="9025985" y="825983"/>
                    <a:pt x="9244298" y="58709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8" name="Freeform: Shape 147">
              <a:extLst>
                <a:ext uri="{FF2B5EF4-FFF2-40B4-BE49-F238E27FC236}">
                  <a16:creationId xmlns:a16="http://schemas.microsoft.com/office/drawing/2014/main" id="{D50F392E-B807-4014-9211-3B2E6A83F7BC}"/>
                </a:ext>
              </a:extLst>
            </p:cNvPr>
            <p:cNvSpPr/>
            <p:nvPr/>
          </p:nvSpPr>
          <p:spPr>
            <a:xfrm>
              <a:off x="2411885" y="7291644"/>
              <a:ext cx="9353550" cy="1857375"/>
            </a:xfrm>
            <a:custGeom>
              <a:avLst/>
              <a:gdLst>
                <a:gd name="connsiteX0" fmla="*/ 0 w 9353550"/>
                <a:gd name="connsiteY0" fmla="*/ 525333 h 1857375"/>
                <a:gd name="connsiteX1" fmla="*/ 1553718 w 9353550"/>
                <a:gd name="connsiteY1" fmla="*/ 884806 h 1857375"/>
                <a:gd name="connsiteX2" fmla="*/ 2726817 w 9353550"/>
                <a:gd name="connsiteY2" fmla="*/ 680495 h 1857375"/>
                <a:gd name="connsiteX3" fmla="*/ 2955417 w 9353550"/>
                <a:gd name="connsiteY3" fmla="*/ 789937 h 1857375"/>
                <a:gd name="connsiteX4" fmla="*/ 3367373 w 9353550"/>
                <a:gd name="connsiteY4" fmla="*/ 1145887 h 1857375"/>
                <a:gd name="connsiteX5" fmla="*/ 3495389 w 9353550"/>
                <a:gd name="connsiteY5" fmla="*/ 1257996 h 1857375"/>
                <a:gd name="connsiteX6" fmla="*/ 4514374 w 9353550"/>
                <a:gd name="connsiteY6" fmla="*/ 1799873 h 1857375"/>
                <a:gd name="connsiteX7" fmla="*/ 4801362 w 9353550"/>
                <a:gd name="connsiteY7" fmla="*/ 1855404 h 1857375"/>
                <a:gd name="connsiteX8" fmla="*/ 5572983 w 9353550"/>
                <a:gd name="connsiteY8" fmla="*/ 1713291 h 1857375"/>
                <a:gd name="connsiteX9" fmla="*/ 6179535 w 9353550"/>
                <a:gd name="connsiteY9" fmla="*/ 1297620 h 1857375"/>
                <a:gd name="connsiteX10" fmla="*/ 6432519 w 9353550"/>
                <a:gd name="connsiteY10" fmla="*/ 1067591 h 1857375"/>
                <a:gd name="connsiteX11" fmla="*/ 7218140 w 9353550"/>
                <a:gd name="connsiteY11" fmla="*/ 349406 h 1857375"/>
                <a:gd name="connsiteX12" fmla="*/ 7435596 w 9353550"/>
                <a:gd name="connsiteY12" fmla="*/ 194530 h 1857375"/>
                <a:gd name="connsiteX13" fmla="*/ 7825359 w 9353550"/>
                <a:gd name="connsiteY13" fmla="*/ 7840 h 1857375"/>
                <a:gd name="connsiteX14" fmla="*/ 8079391 w 9353550"/>
                <a:gd name="connsiteY14" fmla="*/ 37748 h 1857375"/>
                <a:gd name="connsiteX15" fmla="*/ 8560403 w 9353550"/>
                <a:gd name="connsiteY15" fmla="*/ 418843 h 1857375"/>
                <a:gd name="connsiteX16" fmla="*/ 9356122 w 9353550"/>
                <a:gd name="connsiteY16" fmla="*/ 6466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353550" h="1857375">
                  <a:moveTo>
                    <a:pt x="0" y="525333"/>
                  </a:moveTo>
                  <a:cubicBezTo>
                    <a:pt x="407289" y="840801"/>
                    <a:pt x="1061561" y="1057400"/>
                    <a:pt x="1553718" y="884806"/>
                  </a:cubicBezTo>
                  <a:cubicBezTo>
                    <a:pt x="1973961" y="737359"/>
                    <a:pt x="2367153" y="569719"/>
                    <a:pt x="2726817" y="680495"/>
                  </a:cubicBezTo>
                  <a:cubicBezTo>
                    <a:pt x="2804160" y="704308"/>
                    <a:pt x="2879122" y="740122"/>
                    <a:pt x="2955417" y="789937"/>
                  </a:cubicBezTo>
                  <a:cubicBezTo>
                    <a:pt x="3104198" y="887283"/>
                    <a:pt x="3224689" y="1015204"/>
                    <a:pt x="3367373" y="1145887"/>
                  </a:cubicBezTo>
                  <a:cubicBezTo>
                    <a:pt x="3408236" y="1183320"/>
                    <a:pt x="3451098" y="1220563"/>
                    <a:pt x="3495389" y="1257996"/>
                  </a:cubicBezTo>
                  <a:cubicBezTo>
                    <a:pt x="3784187" y="1502408"/>
                    <a:pt x="4156615" y="1695193"/>
                    <a:pt x="4514374" y="1799873"/>
                  </a:cubicBezTo>
                  <a:cubicBezTo>
                    <a:pt x="4610005" y="1827877"/>
                    <a:pt x="4705922" y="1845784"/>
                    <a:pt x="4801362" y="1855404"/>
                  </a:cubicBezTo>
                  <a:cubicBezTo>
                    <a:pt x="5050917" y="1880645"/>
                    <a:pt x="5299806" y="1845212"/>
                    <a:pt x="5572983" y="1713291"/>
                  </a:cubicBezTo>
                  <a:cubicBezTo>
                    <a:pt x="5788343" y="1609183"/>
                    <a:pt x="5988939" y="1461545"/>
                    <a:pt x="6179535" y="1297620"/>
                  </a:cubicBezTo>
                  <a:cubicBezTo>
                    <a:pt x="6265450" y="1223706"/>
                    <a:pt x="6349460" y="1146363"/>
                    <a:pt x="6432519" y="1067591"/>
                  </a:cubicBezTo>
                  <a:cubicBezTo>
                    <a:pt x="6689884" y="822894"/>
                    <a:pt x="6945821" y="559051"/>
                    <a:pt x="7218140" y="349406"/>
                  </a:cubicBezTo>
                  <a:cubicBezTo>
                    <a:pt x="7290625" y="293590"/>
                    <a:pt x="7363492" y="242917"/>
                    <a:pt x="7435596" y="194530"/>
                  </a:cubicBezTo>
                  <a:cubicBezTo>
                    <a:pt x="7559897" y="111281"/>
                    <a:pt x="7686484" y="35843"/>
                    <a:pt x="7825359" y="7840"/>
                  </a:cubicBezTo>
                  <a:cubicBezTo>
                    <a:pt x="7913465" y="-9972"/>
                    <a:pt x="7997952" y="3649"/>
                    <a:pt x="8079391" y="37748"/>
                  </a:cubicBezTo>
                  <a:cubicBezTo>
                    <a:pt x="8240268" y="105090"/>
                    <a:pt x="8410384" y="281874"/>
                    <a:pt x="8560403" y="418843"/>
                  </a:cubicBezTo>
                  <a:cubicBezTo>
                    <a:pt x="8811387" y="648015"/>
                    <a:pt x="9116187" y="864994"/>
                    <a:pt x="9356122" y="64668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9" name="Freeform: Shape 148">
              <a:extLst>
                <a:ext uri="{FF2B5EF4-FFF2-40B4-BE49-F238E27FC236}">
                  <a16:creationId xmlns:a16="http://schemas.microsoft.com/office/drawing/2014/main" id="{A6C31939-99AB-4A16-81DF-E94DBC1DC2F7}"/>
                </a:ext>
              </a:extLst>
            </p:cNvPr>
            <p:cNvSpPr/>
            <p:nvPr/>
          </p:nvSpPr>
          <p:spPr>
            <a:xfrm>
              <a:off x="2287583" y="7238332"/>
              <a:ext cx="9467850" cy="1990725"/>
            </a:xfrm>
            <a:custGeom>
              <a:avLst/>
              <a:gdLst>
                <a:gd name="connsiteX0" fmla="*/ 0 w 9467850"/>
                <a:gd name="connsiteY0" fmla="*/ 483871 h 1990725"/>
                <a:gd name="connsiteX1" fmla="*/ 1578197 w 9467850"/>
                <a:gd name="connsiteY1" fmla="*/ 836962 h 1990725"/>
                <a:gd name="connsiteX2" fmla="*/ 2773394 w 9467850"/>
                <a:gd name="connsiteY2" fmla="*/ 660750 h 1990725"/>
                <a:gd name="connsiteX3" fmla="*/ 3005519 w 9467850"/>
                <a:gd name="connsiteY3" fmla="*/ 807816 h 1990725"/>
                <a:gd name="connsiteX4" fmla="*/ 3408521 w 9467850"/>
                <a:gd name="connsiteY4" fmla="*/ 1258253 h 1990725"/>
                <a:gd name="connsiteX5" fmla="*/ 3531775 w 9467850"/>
                <a:gd name="connsiteY5" fmla="*/ 1392270 h 1990725"/>
                <a:gd name="connsiteX6" fmla="*/ 4561142 w 9467850"/>
                <a:gd name="connsiteY6" fmla="*/ 1957102 h 1990725"/>
                <a:gd name="connsiteX7" fmla="*/ 4861274 w 9467850"/>
                <a:gd name="connsiteY7" fmla="*/ 1993678 h 1990725"/>
                <a:gd name="connsiteX8" fmla="*/ 5647944 w 9467850"/>
                <a:gd name="connsiteY8" fmla="*/ 1809370 h 1990725"/>
                <a:gd name="connsiteX9" fmla="*/ 6264688 w 9467850"/>
                <a:gd name="connsiteY9" fmla="*/ 1388365 h 1990725"/>
                <a:gd name="connsiteX10" fmla="*/ 6523578 w 9467850"/>
                <a:gd name="connsiteY10" fmla="*/ 1157098 h 1990725"/>
                <a:gd name="connsiteX11" fmla="*/ 7311676 w 9467850"/>
                <a:gd name="connsiteY11" fmla="*/ 414433 h 1990725"/>
                <a:gd name="connsiteX12" fmla="*/ 7525226 w 9467850"/>
                <a:gd name="connsiteY12" fmla="*/ 240031 h 1990725"/>
                <a:gd name="connsiteX13" fmla="*/ 7914132 w 9467850"/>
                <a:gd name="connsiteY13" fmla="*/ 13336 h 1990725"/>
                <a:gd name="connsiteX14" fmla="*/ 8173784 w 9467850"/>
                <a:gd name="connsiteY14" fmla="*/ 33719 h 1990725"/>
                <a:gd name="connsiteX15" fmla="*/ 8655748 w 9467850"/>
                <a:gd name="connsiteY15" fmla="*/ 428435 h 1990725"/>
                <a:gd name="connsiteX16" fmla="*/ 9468041 w 9467850"/>
                <a:gd name="connsiteY16" fmla="*/ 707327 h 1990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467850" h="1990725">
                  <a:moveTo>
                    <a:pt x="0" y="483871"/>
                  </a:moveTo>
                  <a:cubicBezTo>
                    <a:pt x="410813" y="798100"/>
                    <a:pt x="1084421" y="1023843"/>
                    <a:pt x="1578197" y="836962"/>
                  </a:cubicBezTo>
                  <a:cubicBezTo>
                    <a:pt x="2005775" y="675133"/>
                    <a:pt x="2404872" y="502540"/>
                    <a:pt x="2773394" y="660750"/>
                  </a:cubicBezTo>
                  <a:cubicBezTo>
                    <a:pt x="2851880" y="694468"/>
                    <a:pt x="2928366" y="742379"/>
                    <a:pt x="3005519" y="807816"/>
                  </a:cubicBezTo>
                  <a:cubicBezTo>
                    <a:pt x="3154871" y="934213"/>
                    <a:pt x="3271266" y="1098995"/>
                    <a:pt x="3408521" y="1258253"/>
                  </a:cubicBezTo>
                  <a:cubicBezTo>
                    <a:pt x="3447669" y="1303687"/>
                    <a:pt x="3488817" y="1348550"/>
                    <a:pt x="3531775" y="1392270"/>
                  </a:cubicBezTo>
                  <a:cubicBezTo>
                    <a:pt x="3813143" y="1679163"/>
                    <a:pt x="4189190" y="1873854"/>
                    <a:pt x="4561142" y="1957102"/>
                  </a:cubicBezTo>
                  <a:cubicBezTo>
                    <a:pt x="4660964" y="1979486"/>
                    <a:pt x="4761357" y="1991107"/>
                    <a:pt x="4861274" y="1993678"/>
                  </a:cubicBezTo>
                  <a:cubicBezTo>
                    <a:pt x="5120355" y="2000346"/>
                    <a:pt x="5377815" y="1944434"/>
                    <a:pt x="5647944" y="1809370"/>
                  </a:cubicBezTo>
                  <a:cubicBezTo>
                    <a:pt x="5864924" y="1700785"/>
                    <a:pt x="6069807" y="1552861"/>
                    <a:pt x="6264688" y="1388365"/>
                  </a:cubicBezTo>
                  <a:cubicBezTo>
                    <a:pt x="6352604" y="1314165"/>
                    <a:pt x="6438614" y="1236536"/>
                    <a:pt x="6523578" y="1157098"/>
                  </a:cubicBezTo>
                  <a:cubicBezTo>
                    <a:pt x="6785991" y="911353"/>
                    <a:pt x="7043166" y="644653"/>
                    <a:pt x="7311676" y="414433"/>
                  </a:cubicBezTo>
                  <a:cubicBezTo>
                    <a:pt x="7382828" y="353473"/>
                    <a:pt x="7454265" y="295847"/>
                    <a:pt x="7525226" y="240031"/>
                  </a:cubicBezTo>
                  <a:cubicBezTo>
                    <a:pt x="7648099" y="143447"/>
                    <a:pt x="7773924" y="51721"/>
                    <a:pt x="7914132" y="13336"/>
                  </a:cubicBezTo>
                  <a:cubicBezTo>
                    <a:pt x="8004334" y="-11334"/>
                    <a:pt x="8090821" y="-190"/>
                    <a:pt x="8173784" y="33719"/>
                  </a:cubicBezTo>
                  <a:cubicBezTo>
                    <a:pt x="8342377" y="102680"/>
                    <a:pt x="8510588" y="286322"/>
                    <a:pt x="8655748" y="428435"/>
                  </a:cubicBezTo>
                  <a:cubicBezTo>
                    <a:pt x="8901589" y="669227"/>
                    <a:pt x="9206389" y="904971"/>
                    <a:pt x="9468041" y="707327"/>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50" name="Freeform: Shape 149">
              <a:extLst>
                <a:ext uri="{FF2B5EF4-FFF2-40B4-BE49-F238E27FC236}">
                  <a16:creationId xmlns:a16="http://schemas.microsoft.com/office/drawing/2014/main" id="{580FC490-B0E6-40AF-A966-29C8E04A167E}"/>
                </a:ext>
              </a:extLst>
            </p:cNvPr>
            <p:cNvSpPr/>
            <p:nvPr/>
          </p:nvSpPr>
          <p:spPr>
            <a:xfrm>
              <a:off x="2163187" y="7184649"/>
              <a:ext cx="9572625" cy="2133600"/>
            </a:xfrm>
            <a:custGeom>
              <a:avLst/>
              <a:gdLst>
                <a:gd name="connsiteX0" fmla="*/ 0 w 9572625"/>
                <a:gd name="connsiteY0" fmla="*/ 442685 h 2133600"/>
                <a:gd name="connsiteX1" fmla="*/ 1602581 w 9572625"/>
                <a:gd name="connsiteY1" fmla="*/ 789490 h 2133600"/>
                <a:gd name="connsiteX2" fmla="*/ 2819972 w 9572625"/>
                <a:gd name="connsiteY2" fmla="*/ 641472 h 2133600"/>
                <a:gd name="connsiteX3" fmla="*/ 3055715 w 9572625"/>
                <a:gd name="connsiteY3" fmla="*/ 826066 h 2133600"/>
                <a:gd name="connsiteX4" fmla="*/ 3449765 w 9572625"/>
                <a:gd name="connsiteY4" fmla="*/ 1371087 h 2133600"/>
                <a:gd name="connsiteX5" fmla="*/ 3568256 w 9572625"/>
                <a:gd name="connsiteY5" fmla="*/ 1527106 h 2133600"/>
                <a:gd name="connsiteX6" fmla="*/ 4607909 w 9572625"/>
                <a:gd name="connsiteY6" fmla="*/ 2114894 h 2133600"/>
                <a:gd name="connsiteX7" fmla="*/ 4921092 w 9572625"/>
                <a:gd name="connsiteY7" fmla="*/ 2132515 h 2133600"/>
                <a:gd name="connsiteX8" fmla="*/ 5722811 w 9572625"/>
                <a:gd name="connsiteY8" fmla="*/ 1906010 h 2133600"/>
                <a:gd name="connsiteX9" fmla="*/ 6349746 w 9572625"/>
                <a:gd name="connsiteY9" fmla="*/ 1479672 h 2133600"/>
                <a:gd name="connsiteX10" fmla="*/ 6614541 w 9572625"/>
                <a:gd name="connsiteY10" fmla="*/ 1247262 h 2133600"/>
                <a:gd name="connsiteX11" fmla="*/ 7405116 w 9572625"/>
                <a:gd name="connsiteY11" fmla="*/ 480213 h 2133600"/>
                <a:gd name="connsiteX12" fmla="*/ 7614762 w 9572625"/>
                <a:gd name="connsiteY12" fmla="*/ 286284 h 2133600"/>
                <a:gd name="connsiteX13" fmla="*/ 8002810 w 9572625"/>
                <a:gd name="connsiteY13" fmla="*/ 19679 h 2133600"/>
                <a:gd name="connsiteX14" fmla="*/ 8268081 w 9572625"/>
                <a:gd name="connsiteY14" fmla="*/ 30538 h 2133600"/>
                <a:gd name="connsiteX15" fmla="*/ 8750903 w 9572625"/>
                <a:gd name="connsiteY15" fmla="*/ 438970 h 2133600"/>
                <a:gd name="connsiteX16" fmla="*/ 9579769 w 9572625"/>
                <a:gd name="connsiteY16" fmla="*/ 768821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572625" h="2133600">
                  <a:moveTo>
                    <a:pt x="0" y="442685"/>
                  </a:moveTo>
                  <a:cubicBezTo>
                    <a:pt x="414338" y="755676"/>
                    <a:pt x="1106805" y="989515"/>
                    <a:pt x="1602581" y="789490"/>
                  </a:cubicBezTo>
                  <a:cubicBezTo>
                    <a:pt x="2037017" y="612325"/>
                    <a:pt x="2443067" y="435541"/>
                    <a:pt x="2819972" y="641472"/>
                  </a:cubicBezTo>
                  <a:cubicBezTo>
                    <a:pt x="2899696" y="685001"/>
                    <a:pt x="2977801" y="745294"/>
                    <a:pt x="3055715" y="826066"/>
                  </a:cubicBezTo>
                  <a:cubicBezTo>
                    <a:pt x="3206020" y="981800"/>
                    <a:pt x="3318510" y="1182872"/>
                    <a:pt x="3449765" y="1371087"/>
                  </a:cubicBezTo>
                  <a:cubicBezTo>
                    <a:pt x="3487388" y="1424522"/>
                    <a:pt x="3526536" y="1477005"/>
                    <a:pt x="3568256" y="1527106"/>
                  </a:cubicBezTo>
                  <a:cubicBezTo>
                    <a:pt x="3842004" y="1856576"/>
                    <a:pt x="4221766" y="2052505"/>
                    <a:pt x="4607909" y="2114894"/>
                  </a:cubicBezTo>
                  <a:cubicBezTo>
                    <a:pt x="4712018" y="2131372"/>
                    <a:pt x="4816793" y="2137087"/>
                    <a:pt x="4921092" y="2132515"/>
                  </a:cubicBezTo>
                  <a:cubicBezTo>
                    <a:pt x="5189887" y="2120704"/>
                    <a:pt x="5455539" y="2043837"/>
                    <a:pt x="5722811" y="1906010"/>
                  </a:cubicBezTo>
                  <a:cubicBezTo>
                    <a:pt x="5941314" y="1792568"/>
                    <a:pt x="6150578" y="1644644"/>
                    <a:pt x="6349746" y="1479672"/>
                  </a:cubicBezTo>
                  <a:cubicBezTo>
                    <a:pt x="6439567" y="1405281"/>
                    <a:pt x="6527673" y="1327367"/>
                    <a:pt x="6614541" y="1247262"/>
                  </a:cubicBezTo>
                  <a:cubicBezTo>
                    <a:pt x="6881908" y="1000469"/>
                    <a:pt x="7140893" y="731292"/>
                    <a:pt x="7405116" y="480213"/>
                  </a:cubicBezTo>
                  <a:cubicBezTo>
                    <a:pt x="7475029" y="414110"/>
                    <a:pt x="7544848" y="349435"/>
                    <a:pt x="7614762" y="286284"/>
                  </a:cubicBezTo>
                  <a:cubicBezTo>
                    <a:pt x="7735919" y="176080"/>
                    <a:pt x="7861269" y="68257"/>
                    <a:pt x="8002810" y="19679"/>
                  </a:cubicBezTo>
                  <a:cubicBezTo>
                    <a:pt x="8095012" y="-11944"/>
                    <a:pt x="8183594" y="-3371"/>
                    <a:pt x="8268081" y="30538"/>
                  </a:cubicBezTo>
                  <a:cubicBezTo>
                    <a:pt x="8444579" y="100833"/>
                    <a:pt x="8610695" y="291618"/>
                    <a:pt x="8750903" y="438970"/>
                  </a:cubicBezTo>
                  <a:cubicBezTo>
                    <a:pt x="8991409" y="691573"/>
                    <a:pt x="9296495" y="945795"/>
                    <a:pt x="9579769" y="76882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51" name="Freeform: Shape 150">
              <a:extLst>
                <a:ext uri="{FF2B5EF4-FFF2-40B4-BE49-F238E27FC236}">
                  <a16:creationId xmlns:a16="http://schemas.microsoft.com/office/drawing/2014/main" id="{02084E82-DAF3-41E3-80D4-122667059D59}"/>
                </a:ext>
              </a:extLst>
            </p:cNvPr>
            <p:cNvSpPr/>
            <p:nvPr/>
          </p:nvSpPr>
          <p:spPr>
            <a:xfrm>
              <a:off x="2038885" y="7129979"/>
              <a:ext cx="9686925" cy="2276475"/>
            </a:xfrm>
            <a:custGeom>
              <a:avLst/>
              <a:gdLst>
                <a:gd name="connsiteX0" fmla="*/ 0 w 9686925"/>
                <a:gd name="connsiteY0" fmla="*/ 402582 h 2276475"/>
                <a:gd name="connsiteX1" fmla="*/ 1627061 w 9686925"/>
                <a:gd name="connsiteY1" fmla="*/ 743005 h 2276475"/>
                <a:gd name="connsiteX2" fmla="*/ 3106008 w 9686925"/>
                <a:gd name="connsiteY2" fmla="*/ 845208 h 2276475"/>
                <a:gd name="connsiteX3" fmla="*/ 3604832 w 9686925"/>
                <a:gd name="connsiteY3" fmla="*/ 1662739 h 2276475"/>
                <a:gd name="connsiteX4" fmla="*/ 4981099 w 9686925"/>
                <a:gd name="connsiteY4" fmla="*/ 2272053 h 2276475"/>
                <a:gd name="connsiteX5" fmla="*/ 6434899 w 9686925"/>
                <a:gd name="connsiteY5" fmla="*/ 1571680 h 2276475"/>
                <a:gd name="connsiteX6" fmla="*/ 7704296 w 9686925"/>
                <a:gd name="connsiteY6" fmla="*/ 333049 h 2276475"/>
                <a:gd name="connsiteX7" fmla="*/ 8091583 w 9686925"/>
                <a:gd name="connsiteY7" fmla="*/ 26535 h 2276475"/>
                <a:gd name="connsiteX8" fmla="*/ 8846249 w 9686925"/>
                <a:gd name="connsiteY8" fmla="*/ 449921 h 2276475"/>
                <a:gd name="connsiteX9" fmla="*/ 9691688 w 9686925"/>
                <a:gd name="connsiteY9" fmla="*/ 830826 h 2276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86925" h="2276475">
                  <a:moveTo>
                    <a:pt x="0" y="402582"/>
                  </a:moveTo>
                  <a:cubicBezTo>
                    <a:pt x="417957" y="714335"/>
                    <a:pt x="1129856" y="957984"/>
                    <a:pt x="1627061" y="743005"/>
                  </a:cubicBezTo>
                  <a:cubicBezTo>
                    <a:pt x="2162080" y="511738"/>
                    <a:pt x="2654332" y="293139"/>
                    <a:pt x="3106008" y="845208"/>
                  </a:cubicBezTo>
                  <a:cubicBezTo>
                    <a:pt x="3300698" y="1083238"/>
                    <a:pt x="3422714" y="1408041"/>
                    <a:pt x="3604832" y="1662739"/>
                  </a:cubicBezTo>
                  <a:cubicBezTo>
                    <a:pt x="3942588" y="2135084"/>
                    <a:pt x="4470273" y="2327394"/>
                    <a:pt x="4981099" y="2272053"/>
                  </a:cubicBezTo>
                  <a:cubicBezTo>
                    <a:pt x="5491924" y="2216713"/>
                    <a:pt x="5987606" y="1935630"/>
                    <a:pt x="6434899" y="1571680"/>
                  </a:cubicBezTo>
                  <a:cubicBezTo>
                    <a:pt x="6882289" y="1207730"/>
                    <a:pt x="7289007" y="760722"/>
                    <a:pt x="7704296" y="333049"/>
                  </a:cubicBezTo>
                  <a:cubicBezTo>
                    <a:pt x="7824026" y="209700"/>
                    <a:pt x="7948422" y="85209"/>
                    <a:pt x="8091583" y="26535"/>
                  </a:cubicBezTo>
                  <a:cubicBezTo>
                    <a:pt x="8387239" y="-94719"/>
                    <a:pt x="8647367" y="226274"/>
                    <a:pt x="8846249" y="449921"/>
                  </a:cubicBezTo>
                  <a:cubicBezTo>
                    <a:pt x="9081326" y="714335"/>
                    <a:pt x="9386697" y="987131"/>
                    <a:pt x="9691688" y="830826"/>
                  </a:cubicBezTo>
                </a:path>
              </a:pathLst>
            </a:custGeom>
            <a:noFill/>
            <a:ln w="6350" cap="rnd">
              <a:solidFill>
                <a:srgbClr val="EDF0F7"/>
              </a:solidFill>
              <a:prstDash val="solid"/>
              <a:round/>
            </a:ln>
          </p:spPr>
          <p:txBody>
            <a:bodyPr rtlCol="0" anchor="ctr"/>
            <a:lstStyle/>
            <a:p>
              <a:endParaRPr lang="en-US">
                <a:solidFill>
                  <a:prstClr val="black"/>
                </a:solidFill>
              </a:endParaRPr>
            </a:p>
          </p:txBody>
        </p:sp>
      </p:grpSp>
      <p:sp>
        <p:nvSpPr>
          <p:cNvPr id="59" name="Espace réservé du numéro de diapositive 3"/>
          <p:cNvSpPr txBox="1">
            <a:spLocks/>
          </p:cNvSpPr>
          <p:nvPr/>
        </p:nvSpPr>
        <p:spPr>
          <a:xfrm>
            <a:off x="8598770" y="6539942"/>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F4668DC-857F-487D-BFFA-8C0CA5037977}" type="slidenum">
              <a:rPr lang="fr-BE" smtClean="0"/>
              <a:pPr/>
              <a:t>26</a:t>
            </a:fld>
            <a:endParaRPr lang="fr-BE"/>
          </a:p>
        </p:txBody>
      </p:sp>
      <p:sp>
        <p:nvSpPr>
          <p:cNvPr id="63" name="ZoneTexte 62">
            <a:extLst>
              <a:ext uri="{FF2B5EF4-FFF2-40B4-BE49-F238E27FC236}">
                <a16:creationId xmlns:a16="http://schemas.microsoft.com/office/drawing/2014/main" id="{A0EADA7D-B569-49A8-8D51-3B19F1C101CA}"/>
              </a:ext>
            </a:extLst>
          </p:cNvPr>
          <p:cNvSpPr txBox="1"/>
          <p:nvPr/>
        </p:nvSpPr>
        <p:spPr>
          <a:xfrm>
            <a:off x="115410" y="158135"/>
            <a:ext cx="3589338" cy="461665"/>
          </a:xfrm>
          <a:prstGeom prst="rect">
            <a:avLst/>
          </a:prstGeom>
          <a:noFill/>
        </p:spPr>
        <p:txBody>
          <a:bodyPr wrap="square" rtlCol="0">
            <a:spAutoFit/>
          </a:bodyPr>
          <a:lstStyle/>
          <a:p>
            <a:r>
              <a:rPr lang="en-CA" sz="2400" b="1" dirty="0">
                <a:solidFill>
                  <a:srgbClr val="FF0000"/>
                </a:solidFill>
              </a:rPr>
              <a:t>5 : La culture </a:t>
            </a:r>
            <a:r>
              <a:rPr lang="en-CA" sz="2400" b="1" dirty="0" err="1">
                <a:solidFill>
                  <a:srgbClr val="FF0000"/>
                </a:solidFill>
              </a:rPr>
              <a:t>d’entreprise</a:t>
            </a:r>
            <a:endParaRPr lang="en-CA" sz="2400" b="1" dirty="0">
              <a:solidFill>
                <a:srgbClr val="FF0000"/>
              </a:solidFill>
            </a:endParaRPr>
          </a:p>
        </p:txBody>
      </p:sp>
      <p:sp>
        <p:nvSpPr>
          <p:cNvPr id="4" name="ZoneTexte 3">
            <a:extLst>
              <a:ext uri="{FF2B5EF4-FFF2-40B4-BE49-F238E27FC236}">
                <a16:creationId xmlns:a16="http://schemas.microsoft.com/office/drawing/2014/main" id="{1D9D1C08-F22A-46AA-9DD3-A26EFBB394EE}"/>
              </a:ext>
            </a:extLst>
          </p:cNvPr>
          <p:cNvSpPr txBox="1"/>
          <p:nvPr/>
        </p:nvSpPr>
        <p:spPr>
          <a:xfrm>
            <a:off x="1193163" y="1132938"/>
            <a:ext cx="9176657" cy="954107"/>
          </a:xfrm>
          <a:prstGeom prst="rect">
            <a:avLst/>
          </a:prstGeom>
          <a:noFill/>
        </p:spPr>
        <p:txBody>
          <a:bodyPr wrap="square" rtlCol="0">
            <a:spAutoFit/>
          </a:bodyPr>
          <a:lstStyle/>
          <a:p>
            <a:pPr algn="ctr"/>
            <a:r>
              <a:rPr lang="fr-FR" sz="2800" b="1" dirty="0">
                <a:solidFill>
                  <a:srgbClr val="FF0000"/>
                </a:solidFill>
              </a:rPr>
              <a:t>Diagnostiquez votre culture d’entreprise</a:t>
            </a:r>
          </a:p>
          <a:p>
            <a:pPr algn="ctr"/>
            <a:endParaRPr lang="fr-FR" sz="2800" b="1" dirty="0">
              <a:solidFill>
                <a:srgbClr val="FF0000"/>
              </a:solidFill>
            </a:endParaRPr>
          </a:p>
        </p:txBody>
      </p:sp>
      <p:pic>
        <p:nvPicPr>
          <p:cNvPr id="40" name="Image 39">
            <a:extLst>
              <a:ext uri="{FF2B5EF4-FFF2-40B4-BE49-F238E27FC236}">
                <a16:creationId xmlns:a16="http://schemas.microsoft.com/office/drawing/2014/main" id="{00E86059-0995-441B-9DAD-BDC57DE9F46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75791" y="1920516"/>
            <a:ext cx="8594029" cy="4704764"/>
          </a:xfrm>
          <a:prstGeom prst="rect">
            <a:avLst/>
          </a:prstGeom>
          <a:noFill/>
        </p:spPr>
      </p:pic>
    </p:spTree>
    <p:extLst>
      <p:ext uri="{BB962C8B-B14F-4D97-AF65-F5344CB8AC3E}">
        <p14:creationId xmlns:p14="http://schemas.microsoft.com/office/powerpoint/2010/main" val="62854793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wipe(left)">
                                      <p:cBhvr>
                                        <p:cTn id="7" dur="2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7" name="Group 116">
            <a:extLst>
              <a:ext uri="{FF2B5EF4-FFF2-40B4-BE49-F238E27FC236}">
                <a16:creationId xmlns:a16="http://schemas.microsoft.com/office/drawing/2014/main" id="{5E7B2E5C-A63E-4509-BD4C-F4F01ADA4AF2}"/>
              </a:ext>
            </a:extLst>
          </p:cNvPr>
          <p:cNvGrpSpPr/>
          <p:nvPr/>
        </p:nvGrpSpPr>
        <p:grpSpPr>
          <a:xfrm flipH="1">
            <a:off x="-111786" y="-1698086"/>
            <a:ext cx="15796527" cy="5135247"/>
            <a:chOff x="2038885" y="6212183"/>
            <a:chExt cx="9825895" cy="3194271"/>
          </a:xfrm>
        </p:grpSpPr>
        <p:sp>
          <p:nvSpPr>
            <p:cNvPr id="118" name="Freeform: Shape 117">
              <a:extLst>
                <a:ext uri="{FF2B5EF4-FFF2-40B4-BE49-F238E27FC236}">
                  <a16:creationId xmlns:a16="http://schemas.microsoft.com/office/drawing/2014/main" id="{C70B0D85-11C2-43DE-926F-44FD80FBF9A7}"/>
                </a:ext>
              </a:extLst>
            </p:cNvPr>
            <p:cNvSpPr/>
            <p:nvPr/>
          </p:nvSpPr>
          <p:spPr>
            <a:xfrm>
              <a:off x="3103685" y="6212183"/>
              <a:ext cx="8334375" cy="1952625"/>
            </a:xfrm>
            <a:custGeom>
              <a:avLst/>
              <a:gdLst>
                <a:gd name="connsiteX0" fmla="*/ 0 w 8334375"/>
                <a:gd name="connsiteY0" fmla="*/ 368639 h 1952625"/>
                <a:gd name="connsiteX1" fmla="*/ 636365 w 8334375"/>
                <a:gd name="connsiteY1" fmla="*/ 918708 h 1952625"/>
                <a:gd name="connsiteX2" fmla="*/ 1695926 w 8334375"/>
                <a:gd name="connsiteY2" fmla="*/ 759260 h 1952625"/>
                <a:gd name="connsiteX3" fmla="*/ 2689955 w 8334375"/>
                <a:gd name="connsiteY3" fmla="*/ 4213 h 1952625"/>
                <a:gd name="connsiteX4" fmla="*/ 3658934 w 8334375"/>
                <a:gd name="connsiteY4" fmla="*/ 456079 h 1952625"/>
                <a:gd name="connsiteX5" fmla="*/ 3933825 w 8334375"/>
                <a:gd name="connsiteY5" fmla="*/ 1086824 h 1952625"/>
                <a:gd name="connsiteX6" fmla="*/ 5008817 w 8334375"/>
                <a:gd name="connsiteY6" fmla="*/ 1438106 h 1952625"/>
                <a:gd name="connsiteX7" fmla="*/ 5703094 w 8334375"/>
                <a:gd name="connsiteY7" fmla="*/ 1248749 h 1952625"/>
                <a:gd name="connsiteX8" fmla="*/ 6431661 w 8334375"/>
                <a:gd name="connsiteY8" fmla="*/ 1887591 h 1952625"/>
                <a:gd name="connsiteX9" fmla="*/ 6937534 w 8334375"/>
                <a:gd name="connsiteY9" fmla="*/ 1753860 h 1952625"/>
                <a:gd name="connsiteX10" fmla="*/ 7845362 w 8334375"/>
                <a:gd name="connsiteY10" fmla="*/ 1907117 h 1952625"/>
                <a:gd name="connsiteX11" fmla="*/ 8102060 w 8334375"/>
                <a:gd name="connsiteY11" fmla="*/ 1817392 h 1952625"/>
                <a:gd name="connsiteX12" fmla="*/ 8336947 w 8334375"/>
                <a:gd name="connsiteY12" fmla="*/ 1957505 h 195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334375" h="1952625">
                  <a:moveTo>
                    <a:pt x="0" y="368639"/>
                  </a:moveTo>
                  <a:cubicBezTo>
                    <a:pt x="180689" y="591429"/>
                    <a:pt x="386810" y="797264"/>
                    <a:pt x="636365" y="918708"/>
                  </a:cubicBezTo>
                  <a:cubicBezTo>
                    <a:pt x="974312" y="1083205"/>
                    <a:pt x="1424273" y="1068060"/>
                    <a:pt x="1695926" y="759260"/>
                  </a:cubicBezTo>
                  <a:cubicBezTo>
                    <a:pt x="2008727" y="403691"/>
                    <a:pt x="2187988" y="50123"/>
                    <a:pt x="2689955" y="4213"/>
                  </a:cubicBezTo>
                  <a:cubicBezTo>
                    <a:pt x="3043904" y="-28172"/>
                    <a:pt x="3464433" y="126514"/>
                    <a:pt x="3658934" y="456079"/>
                  </a:cubicBezTo>
                  <a:cubicBezTo>
                    <a:pt x="3774377" y="651627"/>
                    <a:pt x="3838004" y="878608"/>
                    <a:pt x="3933825" y="1086824"/>
                  </a:cubicBezTo>
                  <a:cubicBezTo>
                    <a:pt x="4163663" y="1586125"/>
                    <a:pt x="4552665" y="1704806"/>
                    <a:pt x="5008817" y="1438106"/>
                  </a:cubicBezTo>
                  <a:cubicBezTo>
                    <a:pt x="5226653" y="1310757"/>
                    <a:pt x="5473256" y="1163501"/>
                    <a:pt x="5703094" y="1248749"/>
                  </a:cubicBezTo>
                  <a:cubicBezTo>
                    <a:pt x="6004465" y="1360477"/>
                    <a:pt x="6118194" y="1822059"/>
                    <a:pt x="6431661" y="1887591"/>
                  </a:cubicBezTo>
                  <a:cubicBezTo>
                    <a:pt x="6602921" y="1923405"/>
                    <a:pt x="6773323" y="1825202"/>
                    <a:pt x="6937534" y="1753860"/>
                  </a:cubicBezTo>
                  <a:cubicBezTo>
                    <a:pt x="7328440" y="1583839"/>
                    <a:pt x="7490746" y="1953980"/>
                    <a:pt x="7845362" y="1907117"/>
                  </a:cubicBezTo>
                  <a:cubicBezTo>
                    <a:pt x="7934325" y="1895402"/>
                    <a:pt x="8015002" y="1841966"/>
                    <a:pt x="8102060" y="1817392"/>
                  </a:cubicBezTo>
                  <a:cubicBezTo>
                    <a:pt x="8191976" y="1792055"/>
                    <a:pt x="8368189" y="1817487"/>
                    <a:pt x="8336947" y="195750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19" name="Freeform: Shape 118">
              <a:extLst>
                <a:ext uri="{FF2B5EF4-FFF2-40B4-BE49-F238E27FC236}">
                  <a16:creationId xmlns:a16="http://schemas.microsoft.com/office/drawing/2014/main" id="{B8F60224-2EAB-46C6-BDD0-E01F7292B788}"/>
                </a:ext>
              </a:extLst>
            </p:cNvPr>
            <p:cNvSpPr/>
            <p:nvPr/>
          </p:nvSpPr>
          <p:spPr>
            <a:xfrm>
              <a:off x="3120068" y="6275367"/>
              <a:ext cx="8334375" cy="1876425"/>
            </a:xfrm>
            <a:custGeom>
              <a:avLst/>
              <a:gdLst>
                <a:gd name="connsiteX0" fmla="*/ 0 w 8334375"/>
                <a:gd name="connsiteY0" fmla="*/ 419374 h 1876425"/>
                <a:gd name="connsiteX1" fmla="*/ 640747 w 8334375"/>
                <a:gd name="connsiteY1" fmla="*/ 944297 h 1876425"/>
                <a:gd name="connsiteX2" fmla="*/ 1224820 w 8334375"/>
                <a:gd name="connsiteY2" fmla="*/ 1014877 h 1876425"/>
                <a:gd name="connsiteX3" fmla="*/ 1688211 w 8334375"/>
                <a:gd name="connsiteY3" fmla="*/ 759893 h 1876425"/>
                <a:gd name="connsiteX4" fmla="*/ 2359914 w 8334375"/>
                <a:gd name="connsiteY4" fmla="*/ 101239 h 1876425"/>
                <a:gd name="connsiteX5" fmla="*/ 2675192 w 8334375"/>
                <a:gd name="connsiteY5" fmla="*/ 7989 h 1876425"/>
                <a:gd name="connsiteX6" fmla="*/ 3644646 w 8334375"/>
                <a:gd name="connsiteY6" fmla="*/ 411659 h 1876425"/>
                <a:gd name="connsiteX7" fmla="*/ 3938111 w 8334375"/>
                <a:gd name="connsiteY7" fmla="*/ 1030688 h 1876425"/>
                <a:gd name="connsiteX8" fmla="*/ 4109180 w 8334375"/>
                <a:gd name="connsiteY8" fmla="*/ 1302723 h 1876425"/>
                <a:gd name="connsiteX9" fmla="*/ 4998339 w 8334375"/>
                <a:gd name="connsiteY9" fmla="*/ 1433977 h 1876425"/>
                <a:gd name="connsiteX10" fmla="*/ 5357813 w 8334375"/>
                <a:gd name="connsiteY10" fmla="*/ 1255860 h 1876425"/>
                <a:gd name="connsiteX11" fmla="*/ 5840921 w 8334375"/>
                <a:gd name="connsiteY11" fmla="*/ 1218141 h 1876425"/>
                <a:gd name="connsiteX12" fmla="*/ 6536055 w 8334375"/>
                <a:gd name="connsiteY12" fmla="*/ 1815263 h 1876425"/>
                <a:gd name="connsiteX13" fmla="*/ 7013734 w 8334375"/>
                <a:gd name="connsiteY13" fmla="*/ 1702201 h 1876425"/>
                <a:gd name="connsiteX14" fmla="*/ 7873461 w 8334375"/>
                <a:gd name="connsiteY14" fmla="*/ 1844028 h 1876425"/>
                <a:gd name="connsiteX15" fmla="*/ 8115777 w 8334375"/>
                <a:gd name="connsiteY15" fmla="*/ 1757827 h 1876425"/>
                <a:gd name="connsiteX16" fmla="*/ 8338567 w 8334375"/>
                <a:gd name="connsiteY16" fmla="*/ 1876985 h 1876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876425">
                  <a:moveTo>
                    <a:pt x="0" y="419374"/>
                  </a:moveTo>
                  <a:cubicBezTo>
                    <a:pt x="179642" y="641116"/>
                    <a:pt x="390144" y="835331"/>
                    <a:pt x="640747" y="944297"/>
                  </a:cubicBezTo>
                  <a:cubicBezTo>
                    <a:pt x="820388" y="1022783"/>
                    <a:pt x="1029081" y="1051072"/>
                    <a:pt x="1224820" y="1014877"/>
                  </a:cubicBezTo>
                  <a:cubicBezTo>
                    <a:pt x="1397603" y="982778"/>
                    <a:pt x="1560862" y="901053"/>
                    <a:pt x="1688211" y="759893"/>
                  </a:cubicBezTo>
                  <a:cubicBezTo>
                    <a:pt x="1922145" y="500336"/>
                    <a:pt x="2086261" y="239637"/>
                    <a:pt x="2359914" y="101239"/>
                  </a:cubicBezTo>
                  <a:cubicBezTo>
                    <a:pt x="2450687" y="55233"/>
                    <a:pt x="2553843" y="23039"/>
                    <a:pt x="2675192" y="7989"/>
                  </a:cubicBezTo>
                  <a:cubicBezTo>
                    <a:pt x="3025712" y="-35445"/>
                    <a:pt x="3439287" y="98096"/>
                    <a:pt x="3644646" y="411659"/>
                  </a:cubicBezTo>
                  <a:cubicBezTo>
                    <a:pt x="3767519" y="599397"/>
                    <a:pt x="3839242" y="822758"/>
                    <a:pt x="3938111" y="1030688"/>
                  </a:cubicBezTo>
                  <a:cubicBezTo>
                    <a:pt x="3988784" y="1137559"/>
                    <a:pt x="4045934" y="1228428"/>
                    <a:pt x="4109180" y="1302723"/>
                  </a:cubicBezTo>
                  <a:cubicBezTo>
                    <a:pt x="4335304" y="1567422"/>
                    <a:pt x="4634103" y="1599426"/>
                    <a:pt x="4998339" y="1433977"/>
                  </a:cubicBezTo>
                  <a:cubicBezTo>
                    <a:pt x="5113687" y="1381590"/>
                    <a:pt x="5235893" y="1309295"/>
                    <a:pt x="5357813" y="1255860"/>
                  </a:cubicBezTo>
                  <a:cubicBezTo>
                    <a:pt x="5516213" y="1186708"/>
                    <a:pt x="5683473" y="1160610"/>
                    <a:pt x="5840921" y="1218141"/>
                  </a:cubicBezTo>
                  <a:cubicBezTo>
                    <a:pt x="6125337" y="1323392"/>
                    <a:pt x="6239828" y="1749540"/>
                    <a:pt x="6536055" y="1815263"/>
                  </a:cubicBezTo>
                  <a:cubicBezTo>
                    <a:pt x="6697695" y="1850982"/>
                    <a:pt x="6858667" y="1765161"/>
                    <a:pt x="7013734" y="1702201"/>
                  </a:cubicBezTo>
                  <a:cubicBezTo>
                    <a:pt x="7381018" y="1553135"/>
                    <a:pt x="7539800" y="1890701"/>
                    <a:pt x="7873461" y="1844028"/>
                  </a:cubicBezTo>
                  <a:cubicBezTo>
                    <a:pt x="7957376" y="1832217"/>
                    <a:pt x="8033671" y="1782211"/>
                    <a:pt x="8115777" y="1757827"/>
                  </a:cubicBezTo>
                  <a:cubicBezTo>
                    <a:pt x="8200549" y="1732681"/>
                    <a:pt x="8363903" y="1753065"/>
                    <a:pt x="8338567" y="187698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0" name="Freeform: Shape 119">
              <a:extLst>
                <a:ext uri="{FF2B5EF4-FFF2-40B4-BE49-F238E27FC236}">
                  <a16:creationId xmlns:a16="http://schemas.microsoft.com/office/drawing/2014/main" id="{D6B1E611-4005-4E9B-B647-FD5DF6DCBDD5}"/>
                </a:ext>
              </a:extLst>
            </p:cNvPr>
            <p:cNvSpPr/>
            <p:nvPr/>
          </p:nvSpPr>
          <p:spPr>
            <a:xfrm>
              <a:off x="3136356" y="6336895"/>
              <a:ext cx="8334375" cy="1790700"/>
            </a:xfrm>
            <a:custGeom>
              <a:avLst/>
              <a:gdLst>
                <a:gd name="connsiteX0" fmla="*/ 0 w 8334375"/>
                <a:gd name="connsiteY0" fmla="*/ 471861 h 1790700"/>
                <a:gd name="connsiteX1" fmla="*/ 645128 w 8334375"/>
                <a:gd name="connsiteY1" fmla="*/ 971542 h 1790700"/>
                <a:gd name="connsiteX2" fmla="*/ 1223010 w 8334375"/>
                <a:gd name="connsiteY2" fmla="*/ 1019644 h 1790700"/>
                <a:gd name="connsiteX3" fmla="*/ 1680401 w 8334375"/>
                <a:gd name="connsiteY3" fmla="*/ 762088 h 1790700"/>
                <a:gd name="connsiteX4" fmla="*/ 2350961 w 8334375"/>
                <a:gd name="connsiteY4" fmla="*/ 113435 h 1790700"/>
                <a:gd name="connsiteX5" fmla="*/ 2660333 w 8334375"/>
                <a:gd name="connsiteY5" fmla="*/ 13327 h 1790700"/>
                <a:gd name="connsiteX6" fmla="*/ 3630168 w 8334375"/>
                <a:gd name="connsiteY6" fmla="*/ 368800 h 1790700"/>
                <a:gd name="connsiteX7" fmla="*/ 3942207 w 8334375"/>
                <a:gd name="connsiteY7" fmla="*/ 976019 h 1790700"/>
                <a:gd name="connsiteX8" fmla="*/ 4113181 w 8334375"/>
                <a:gd name="connsiteY8" fmla="*/ 1248815 h 1790700"/>
                <a:gd name="connsiteX9" fmla="*/ 4987671 w 8334375"/>
                <a:gd name="connsiteY9" fmla="*/ 1431314 h 1790700"/>
                <a:gd name="connsiteX10" fmla="*/ 5411819 w 8334375"/>
                <a:gd name="connsiteY10" fmla="*/ 1231003 h 1790700"/>
                <a:gd name="connsiteX11" fmla="*/ 5978652 w 8334375"/>
                <a:gd name="connsiteY11" fmla="*/ 1188998 h 1790700"/>
                <a:gd name="connsiteX12" fmla="*/ 6640354 w 8334375"/>
                <a:gd name="connsiteY12" fmla="*/ 1744401 h 1790700"/>
                <a:gd name="connsiteX13" fmla="*/ 7089934 w 8334375"/>
                <a:gd name="connsiteY13" fmla="*/ 1652008 h 1790700"/>
                <a:gd name="connsiteX14" fmla="*/ 7901559 w 8334375"/>
                <a:gd name="connsiteY14" fmla="*/ 1782310 h 1790700"/>
                <a:gd name="connsiteX15" fmla="*/ 8129492 w 8334375"/>
                <a:gd name="connsiteY15" fmla="*/ 1699633 h 1790700"/>
                <a:gd name="connsiteX16" fmla="*/ 8340090 w 8334375"/>
                <a:gd name="connsiteY16" fmla="*/ 1797931 h 179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790700">
                  <a:moveTo>
                    <a:pt x="0" y="471861"/>
                  </a:moveTo>
                  <a:cubicBezTo>
                    <a:pt x="178498" y="692460"/>
                    <a:pt x="393478" y="875054"/>
                    <a:pt x="645128" y="971542"/>
                  </a:cubicBezTo>
                  <a:cubicBezTo>
                    <a:pt x="824770" y="1041075"/>
                    <a:pt x="1030891" y="1060982"/>
                    <a:pt x="1223010" y="1019644"/>
                  </a:cubicBezTo>
                  <a:cubicBezTo>
                    <a:pt x="1392841" y="982972"/>
                    <a:pt x="1553051" y="899629"/>
                    <a:pt x="1680401" y="762088"/>
                  </a:cubicBezTo>
                  <a:cubicBezTo>
                    <a:pt x="1913096" y="510247"/>
                    <a:pt x="2081689" y="254977"/>
                    <a:pt x="2350961" y="113435"/>
                  </a:cubicBezTo>
                  <a:cubicBezTo>
                    <a:pt x="2440686" y="66096"/>
                    <a:pt x="2542127" y="31996"/>
                    <a:pt x="2660333" y="13327"/>
                  </a:cubicBezTo>
                  <a:cubicBezTo>
                    <a:pt x="3007328" y="-41346"/>
                    <a:pt x="3414332" y="71239"/>
                    <a:pt x="3630168" y="368800"/>
                  </a:cubicBezTo>
                  <a:cubicBezTo>
                    <a:pt x="3760661" y="548728"/>
                    <a:pt x="3840194" y="768374"/>
                    <a:pt x="3942207" y="976019"/>
                  </a:cubicBezTo>
                  <a:cubicBezTo>
                    <a:pt x="3993642" y="1081461"/>
                    <a:pt x="4050697" y="1172806"/>
                    <a:pt x="4113181" y="1248815"/>
                  </a:cubicBezTo>
                  <a:cubicBezTo>
                    <a:pt x="4334733" y="1516753"/>
                    <a:pt x="4622864" y="1561426"/>
                    <a:pt x="4987671" y="1431314"/>
                  </a:cubicBezTo>
                  <a:cubicBezTo>
                    <a:pt x="5125879" y="1382070"/>
                    <a:pt x="5269040" y="1295678"/>
                    <a:pt x="5411819" y="1231003"/>
                  </a:cubicBezTo>
                  <a:cubicBezTo>
                    <a:pt x="5595557" y="1147945"/>
                    <a:pt x="5794439" y="1121656"/>
                    <a:pt x="5978652" y="1188998"/>
                  </a:cubicBezTo>
                  <a:cubicBezTo>
                    <a:pt x="6246495" y="1286915"/>
                    <a:pt x="6361272" y="1678583"/>
                    <a:pt x="6640354" y="1744401"/>
                  </a:cubicBezTo>
                  <a:cubicBezTo>
                    <a:pt x="6792278" y="1780024"/>
                    <a:pt x="6943916" y="1706491"/>
                    <a:pt x="7089934" y="1652008"/>
                  </a:cubicBezTo>
                  <a:cubicBezTo>
                    <a:pt x="7433596" y="1523802"/>
                    <a:pt x="7588949" y="1828888"/>
                    <a:pt x="7901559" y="1782310"/>
                  </a:cubicBezTo>
                  <a:cubicBezTo>
                    <a:pt x="7980426" y="1770499"/>
                    <a:pt x="8052340" y="1723732"/>
                    <a:pt x="8129492" y="1699633"/>
                  </a:cubicBezTo>
                  <a:cubicBezTo>
                    <a:pt x="8209216" y="1674583"/>
                    <a:pt x="8359617" y="1690013"/>
                    <a:pt x="8340090" y="179793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1" name="Freeform: Shape 120">
              <a:extLst>
                <a:ext uri="{FF2B5EF4-FFF2-40B4-BE49-F238E27FC236}">
                  <a16:creationId xmlns:a16="http://schemas.microsoft.com/office/drawing/2014/main" id="{A801EF4C-7439-43C7-A6E7-B145E5D58121}"/>
                </a:ext>
              </a:extLst>
            </p:cNvPr>
            <p:cNvSpPr/>
            <p:nvPr/>
          </p:nvSpPr>
          <p:spPr>
            <a:xfrm>
              <a:off x="3152644" y="6396894"/>
              <a:ext cx="8334375" cy="1724025"/>
            </a:xfrm>
            <a:custGeom>
              <a:avLst/>
              <a:gdLst>
                <a:gd name="connsiteX0" fmla="*/ 0 w 8334375"/>
                <a:gd name="connsiteY0" fmla="*/ 525875 h 1724025"/>
                <a:gd name="connsiteX1" fmla="*/ 649510 w 8334375"/>
                <a:gd name="connsiteY1" fmla="*/ 1000316 h 1724025"/>
                <a:gd name="connsiteX2" fmla="*/ 1221296 w 8334375"/>
                <a:gd name="connsiteY2" fmla="*/ 1026033 h 1724025"/>
                <a:gd name="connsiteX3" fmla="*/ 1672685 w 8334375"/>
                <a:gd name="connsiteY3" fmla="*/ 766001 h 1724025"/>
                <a:gd name="connsiteX4" fmla="*/ 2342102 w 8334375"/>
                <a:gd name="connsiteY4" fmla="*/ 127349 h 1724025"/>
                <a:gd name="connsiteX5" fmla="*/ 2645474 w 8334375"/>
                <a:gd name="connsiteY5" fmla="*/ 20479 h 1724025"/>
                <a:gd name="connsiteX6" fmla="*/ 3615785 w 8334375"/>
                <a:gd name="connsiteY6" fmla="*/ 327755 h 1724025"/>
                <a:gd name="connsiteX7" fmla="*/ 3946494 w 8334375"/>
                <a:gd name="connsiteY7" fmla="*/ 923258 h 1724025"/>
                <a:gd name="connsiteX8" fmla="*/ 4117372 w 8334375"/>
                <a:gd name="connsiteY8" fmla="*/ 1196912 h 1724025"/>
                <a:gd name="connsiteX9" fmla="*/ 4977098 w 8334375"/>
                <a:gd name="connsiteY9" fmla="*/ 1430750 h 1724025"/>
                <a:gd name="connsiteX10" fmla="*/ 5465826 w 8334375"/>
                <a:gd name="connsiteY10" fmla="*/ 1208342 h 1724025"/>
                <a:gd name="connsiteX11" fmla="*/ 6116289 w 8334375"/>
                <a:gd name="connsiteY11" fmla="*/ 1162050 h 1724025"/>
                <a:gd name="connsiteX12" fmla="*/ 6744653 w 8334375"/>
                <a:gd name="connsiteY12" fmla="*/ 1675638 h 1724025"/>
                <a:gd name="connsiteX13" fmla="*/ 7166134 w 8334375"/>
                <a:gd name="connsiteY13" fmla="*/ 1603915 h 1724025"/>
                <a:gd name="connsiteX14" fmla="*/ 7929754 w 8334375"/>
                <a:gd name="connsiteY14" fmla="*/ 1722787 h 1724025"/>
                <a:gd name="connsiteX15" fmla="*/ 8143304 w 8334375"/>
                <a:gd name="connsiteY15" fmla="*/ 1643539 h 1724025"/>
                <a:gd name="connsiteX16" fmla="*/ 8341805 w 8334375"/>
                <a:gd name="connsiteY16" fmla="*/ 1720882 h 1724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724025">
                  <a:moveTo>
                    <a:pt x="0" y="525875"/>
                  </a:moveTo>
                  <a:cubicBezTo>
                    <a:pt x="177451" y="745427"/>
                    <a:pt x="397002" y="915829"/>
                    <a:pt x="649510" y="1000316"/>
                  </a:cubicBezTo>
                  <a:cubicBezTo>
                    <a:pt x="829342" y="1060514"/>
                    <a:pt x="1032700" y="1072420"/>
                    <a:pt x="1221296" y="1026033"/>
                  </a:cubicBezTo>
                  <a:cubicBezTo>
                    <a:pt x="1388174" y="984790"/>
                    <a:pt x="1545241" y="899922"/>
                    <a:pt x="1672685" y="766001"/>
                  </a:cubicBezTo>
                  <a:cubicBezTo>
                    <a:pt x="1904143" y="521875"/>
                    <a:pt x="2077212" y="272034"/>
                    <a:pt x="2342102" y="127349"/>
                  </a:cubicBezTo>
                  <a:cubicBezTo>
                    <a:pt x="2430780" y="78677"/>
                    <a:pt x="2530602" y="42577"/>
                    <a:pt x="2645474" y="20479"/>
                  </a:cubicBezTo>
                  <a:cubicBezTo>
                    <a:pt x="2989040" y="-45625"/>
                    <a:pt x="3389567" y="46101"/>
                    <a:pt x="3615785" y="327755"/>
                  </a:cubicBezTo>
                  <a:cubicBezTo>
                    <a:pt x="3753993" y="499872"/>
                    <a:pt x="3841242" y="715899"/>
                    <a:pt x="3946494" y="923258"/>
                  </a:cubicBezTo>
                  <a:cubicBezTo>
                    <a:pt x="3998786" y="1027271"/>
                    <a:pt x="4055460" y="1119188"/>
                    <a:pt x="4117372" y="1196912"/>
                  </a:cubicBezTo>
                  <a:cubicBezTo>
                    <a:pt x="4333780" y="1468565"/>
                    <a:pt x="4615434" y="1531525"/>
                    <a:pt x="4977098" y="1430750"/>
                  </a:cubicBezTo>
                  <a:cubicBezTo>
                    <a:pt x="5139214" y="1385507"/>
                    <a:pt x="5302377" y="1284256"/>
                    <a:pt x="5465826" y="1208342"/>
                  </a:cubicBezTo>
                  <a:cubicBezTo>
                    <a:pt x="5674900" y="1111472"/>
                    <a:pt x="5905214" y="1085374"/>
                    <a:pt x="6116289" y="1162050"/>
                  </a:cubicBezTo>
                  <a:cubicBezTo>
                    <a:pt x="6367177" y="1253300"/>
                    <a:pt x="6482715" y="1609820"/>
                    <a:pt x="6744653" y="1675638"/>
                  </a:cubicBezTo>
                  <a:cubicBezTo>
                    <a:pt x="6886956" y="1711166"/>
                    <a:pt x="7029069" y="1649921"/>
                    <a:pt x="7166134" y="1603915"/>
                  </a:cubicBezTo>
                  <a:cubicBezTo>
                    <a:pt x="7485984" y="1496473"/>
                    <a:pt x="7638003" y="1769174"/>
                    <a:pt x="7929754" y="1722787"/>
                  </a:cubicBezTo>
                  <a:cubicBezTo>
                    <a:pt x="8003477" y="1710976"/>
                    <a:pt x="8071104" y="1667542"/>
                    <a:pt x="8143304" y="1643539"/>
                  </a:cubicBezTo>
                  <a:cubicBezTo>
                    <a:pt x="8217980" y="1618679"/>
                    <a:pt x="8355425" y="1629061"/>
                    <a:pt x="8341805" y="1720882"/>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2" name="Freeform: Shape 121">
              <a:extLst>
                <a:ext uri="{FF2B5EF4-FFF2-40B4-BE49-F238E27FC236}">
                  <a16:creationId xmlns:a16="http://schemas.microsoft.com/office/drawing/2014/main" id="{C980A877-B8E0-4D05-B3E4-9B812B03637A}"/>
                </a:ext>
              </a:extLst>
            </p:cNvPr>
            <p:cNvSpPr/>
            <p:nvPr/>
          </p:nvSpPr>
          <p:spPr>
            <a:xfrm>
              <a:off x="3168932" y="6454545"/>
              <a:ext cx="8334375" cy="1666875"/>
            </a:xfrm>
            <a:custGeom>
              <a:avLst/>
              <a:gdLst>
                <a:gd name="connsiteX0" fmla="*/ 0 w 8334375"/>
                <a:gd name="connsiteY0" fmla="*/ 582144 h 1666875"/>
                <a:gd name="connsiteX1" fmla="*/ 653796 w 8334375"/>
                <a:gd name="connsiteY1" fmla="*/ 1031343 h 1666875"/>
                <a:gd name="connsiteX2" fmla="*/ 1219391 w 8334375"/>
                <a:gd name="connsiteY2" fmla="*/ 1034677 h 1666875"/>
                <a:gd name="connsiteX3" fmla="*/ 1664780 w 8334375"/>
                <a:gd name="connsiteY3" fmla="*/ 772072 h 1666875"/>
                <a:gd name="connsiteX4" fmla="*/ 2333149 w 8334375"/>
                <a:gd name="connsiteY4" fmla="*/ 143422 h 1666875"/>
                <a:gd name="connsiteX5" fmla="*/ 2630520 w 8334375"/>
                <a:gd name="connsiteY5" fmla="*/ 29694 h 1666875"/>
                <a:gd name="connsiteX6" fmla="*/ 3601307 w 8334375"/>
                <a:gd name="connsiteY6" fmla="*/ 288774 h 1666875"/>
                <a:gd name="connsiteX7" fmla="*/ 3950589 w 8334375"/>
                <a:gd name="connsiteY7" fmla="*/ 872561 h 1666875"/>
                <a:gd name="connsiteX8" fmla="*/ 4121372 w 8334375"/>
                <a:gd name="connsiteY8" fmla="*/ 1146976 h 1666875"/>
                <a:gd name="connsiteX9" fmla="*/ 4966431 w 8334375"/>
                <a:gd name="connsiteY9" fmla="*/ 1432060 h 1666875"/>
                <a:gd name="connsiteX10" fmla="*/ 5519833 w 8334375"/>
                <a:gd name="connsiteY10" fmla="*/ 1187458 h 1666875"/>
                <a:gd name="connsiteX11" fmla="*/ 6254020 w 8334375"/>
                <a:gd name="connsiteY11" fmla="*/ 1136975 h 1666875"/>
                <a:gd name="connsiteX12" fmla="*/ 6848952 w 8334375"/>
                <a:gd name="connsiteY12" fmla="*/ 1608844 h 1666875"/>
                <a:gd name="connsiteX13" fmla="*/ 7242239 w 8334375"/>
                <a:gd name="connsiteY13" fmla="*/ 1557694 h 1666875"/>
                <a:gd name="connsiteX14" fmla="*/ 7957757 w 8334375"/>
                <a:gd name="connsiteY14" fmla="*/ 1665136 h 1666875"/>
                <a:gd name="connsiteX15" fmla="*/ 8156925 w 8334375"/>
                <a:gd name="connsiteY15" fmla="*/ 1589413 h 1666875"/>
                <a:gd name="connsiteX16" fmla="*/ 8343328 w 8334375"/>
                <a:gd name="connsiteY16" fmla="*/ 164589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666875">
                  <a:moveTo>
                    <a:pt x="0" y="582144"/>
                  </a:moveTo>
                  <a:cubicBezTo>
                    <a:pt x="176403" y="800647"/>
                    <a:pt x="400336" y="959239"/>
                    <a:pt x="653796" y="1031343"/>
                  </a:cubicBezTo>
                  <a:cubicBezTo>
                    <a:pt x="833628" y="1082492"/>
                    <a:pt x="1034415" y="1086112"/>
                    <a:pt x="1219391" y="1034677"/>
                  </a:cubicBezTo>
                  <a:cubicBezTo>
                    <a:pt x="1383316" y="988861"/>
                    <a:pt x="1537335" y="902374"/>
                    <a:pt x="1664780" y="772072"/>
                  </a:cubicBezTo>
                  <a:cubicBezTo>
                    <a:pt x="1895094" y="535662"/>
                    <a:pt x="2072545" y="291346"/>
                    <a:pt x="2333149" y="143422"/>
                  </a:cubicBezTo>
                  <a:cubicBezTo>
                    <a:pt x="2420779" y="93416"/>
                    <a:pt x="2518982" y="55221"/>
                    <a:pt x="2630520" y="29694"/>
                  </a:cubicBezTo>
                  <a:cubicBezTo>
                    <a:pt x="2970657" y="-48030"/>
                    <a:pt x="3364897" y="22931"/>
                    <a:pt x="3601307" y="288774"/>
                  </a:cubicBezTo>
                  <a:cubicBezTo>
                    <a:pt x="3747326" y="452985"/>
                    <a:pt x="3842671" y="665202"/>
                    <a:pt x="3950589" y="872561"/>
                  </a:cubicBezTo>
                  <a:cubicBezTo>
                    <a:pt x="4003834" y="974955"/>
                    <a:pt x="4060126" y="1067443"/>
                    <a:pt x="4121372" y="1146976"/>
                  </a:cubicBezTo>
                  <a:cubicBezTo>
                    <a:pt x="4333113" y="1421963"/>
                    <a:pt x="4609719" y="1508069"/>
                    <a:pt x="4966431" y="1432060"/>
                  </a:cubicBezTo>
                  <a:cubicBezTo>
                    <a:pt x="5153120" y="1392245"/>
                    <a:pt x="5335524" y="1274611"/>
                    <a:pt x="5519833" y="1187458"/>
                  </a:cubicBezTo>
                  <a:cubicBezTo>
                    <a:pt x="5754243" y="1076777"/>
                    <a:pt x="6016086" y="1050869"/>
                    <a:pt x="6254020" y="1136975"/>
                  </a:cubicBezTo>
                  <a:cubicBezTo>
                    <a:pt x="6488049" y="1221652"/>
                    <a:pt x="6604254" y="1542931"/>
                    <a:pt x="6848952" y="1608844"/>
                  </a:cubicBezTo>
                  <a:cubicBezTo>
                    <a:pt x="6981540" y="1644277"/>
                    <a:pt x="7114223" y="1595223"/>
                    <a:pt x="7242239" y="1557694"/>
                  </a:cubicBezTo>
                  <a:cubicBezTo>
                    <a:pt x="7538276" y="1470922"/>
                    <a:pt x="7686961" y="1711237"/>
                    <a:pt x="7957757" y="1665136"/>
                  </a:cubicBezTo>
                  <a:cubicBezTo>
                    <a:pt x="8026432" y="1653325"/>
                    <a:pt x="8089678" y="1613225"/>
                    <a:pt x="8156925" y="1589413"/>
                  </a:cubicBezTo>
                  <a:cubicBezTo>
                    <a:pt x="8226552" y="1564743"/>
                    <a:pt x="8351044" y="1570172"/>
                    <a:pt x="8343328" y="164589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3" name="Freeform: Shape 122">
              <a:extLst>
                <a:ext uri="{FF2B5EF4-FFF2-40B4-BE49-F238E27FC236}">
                  <a16:creationId xmlns:a16="http://schemas.microsoft.com/office/drawing/2014/main" id="{B0958C06-1EB7-4EBE-A1F6-485B4DD6B063}"/>
                </a:ext>
              </a:extLst>
            </p:cNvPr>
            <p:cNvSpPr/>
            <p:nvPr/>
          </p:nvSpPr>
          <p:spPr>
            <a:xfrm>
              <a:off x="3185315" y="6509949"/>
              <a:ext cx="8343900" cy="1609725"/>
            </a:xfrm>
            <a:custGeom>
              <a:avLst/>
              <a:gdLst>
                <a:gd name="connsiteX0" fmla="*/ 0 w 8343900"/>
                <a:gd name="connsiteY0" fmla="*/ 640754 h 1609725"/>
                <a:gd name="connsiteX1" fmla="*/ 658177 w 8343900"/>
                <a:gd name="connsiteY1" fmla="*/ 1064712 h 1609725"/>
                <a:gd name="connsiteX2" fmla="*/ 1217676 w 8343900"/>
                <a:gd name="connsiteY2" fmla="*/ 1045662 h 1609725"/>
                <a:gd name="connsiteX3" fmla="*/ 1657064 w 8343900"/>
                <a:gd name="connsiteY3" fmla="*/ 780486 h 1609725"/>
                <a:gd name="connsiteX4" fmla="*/ 2324291 w 8343900"/>
                <a:gd name="connsiteY4" fmla="*/ 161837 h 1609725"/>
                <a:gd name="connsiteX5" fmla="*/ 2615756 w 8343900"/>
                <a:gd name="connsiteY5" fmla="*/ 41250 h 1609725"/>
                <a:gd name="connsiteX6" fmla="*/ 3586924 w 8343900"/>
                <a:gd name="connsiteY6" fmla="*/ 252134 h 1609725"/>
                <a:gd name="connsiteX7" fmla="*/ 3954780 w 8343900"/>
                <a:gd name="connsiteY7" fmla="*/ 824110 h 1609725"/>
                <a:gd name="connsiteX8" fmla="*/ 4125468 w 8343900"/>
                <a:gd name="connsiteY8" fmla="*/ 1099287 h 1609725"/>
                <a:gd name="connsiteX9" fmla="*/ 4955858 w 8343900"/>
                <a:gd name="connsiteY9" fmla="*/ 1435615 h 1609725"/>
                <a:gd name="connsiteX10" fmla="*/ 5573840 w 8343900"/>
                <a:gd name="connsiteY10" fmla="*/ 1168820 h 1609725"/>
                <a:gd name="connsiteX11" fmla="*/ 6391751 w 8343900"/>
                <a:gd name="connsiteY11" fmla="*/ 1114051 h 1609725"/>
                <a:gd name="connsiteX12" fmla="*/ 6953250 w 8343900"/>
                <a:gd name="connsiteY12" fmla="*/ 1544105 h 1609725"/>
                <a:gd name="connsiteX13" fmla="*/ 7318439 w 8343900"/>
                <a:gd name="connsiteY13" fmla="*/ 1513625 h 1609725"/>
                <a:gd name="connsiteX14" fmla="*/ 7985855 w 8343900"/>
                <a:gd name="connsiteY14" fmla="*/ 1609542 h 1609725"/>
                <a:gd name="connsiteX15" fmla="*/ 8170736 w 8343900"/>
                <a:gd name="connsiteY15" fmla="*/ 1537342 h 1609725"/>
                <a:gd name="connsiteX16" fmla="*/ 8344948 w 8343900"/>
                <a:gd name="connsiteY16" fmla="*/ 1572870 h 1609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609725">
                  <a:moveTo>
                    <a:pt x="0" y="640754"/>
                  </a:moveTo>
                  <a:cubicBezTo>
                    <a:pt x="175260" y="858210"/>
                    <a:pt x="403670" y="1005085"/>
                    <a:pt x="658177" y="1064712"/>
                  </a:cubicBezTo>
                  <a:cubicBezTo>
                    <a:pt x="838009" y="1106907"/>
                    <a:pt x="1036320" y="1102145"/>
                    <a:pt x="1217676" y="1045662"/>
                  </a:cubicBezTo>
                  <a:cubicBezTo>
                    <a:pt x="1378648" y="995274"/>
                    <a:pt x="1529524" y="907263"/>
                    <a:pt x="1657064" y="780486"/>
                  </a:cubicBezTo>
                  <a:cubicBezTo>
                    <a:pt x="1886140" y="551790"/>
                    <a:pt x="2068068" y="312903"/>
                    <a:pt x="2324291" y="161837"/>
                  </a:cubicBezTo>
                  <a:cubicBezTo>
                    <a:pt x="2410968" y="110497"/>
                    <a:pt x="2507456" y="70111"/>
                    <a:pt x="2615756" y="41250"/>
                  </a:cubicBezTo>
                  <a:cubicBezTo>
                    <a:pt x="2952464" y="-48380"/>
                    <a:pt x="3340513" y="2007"/>
                    <a:pt x="3586924" y="252134"/>
                  </a:cubicBezTo>
                  <a:cubicBezTo>
                    <a:pt x="3740849" y="408344"/>
                    <a:pt x="3843718" y="617037"/>
                    <a:pt x="3954780" y="824110"/>
                  </a:cubicBezTo>
                  <a:cubicBezTo>
                    <a:pt x="4008882" y="925075"/>
                    <a:pt x="4064889" y="1018039"/>
                    <a:pt x="4125468" y="1099287"/>
                  </a:cubicBezTo>
                  <a:cubicBezTo>
                    <a:pt x="4332637" y="1377608"/>
                    <a:pt x="4604862" y="1490098"/>
                    <a:pt x="4955858" y="1435615"/>
                  </a:cubicBezTo>
                  <a:cubicBezTo>
                    <a:pt x="5167598" y="1402754"/>
                    <a:pt x="5368861" y="1267308"/>
                    <a:pt x="5573840" y="1168820"/>
                  </a:cubicBezTo>
                  <a:cubicBezTo>
                    <a:pt x="5833682" y="1044233"/>
                    <a:pt x="6126861" y="1018611"/>
                    <a:pt x="6391751" y="1114051"/>
                  </a:cubicBezTo>
                  <a:cubicBezTo>
                    <a:pt x="6608827" y="1192251"/>
                    <a:pt x="6725793" y="1478097"/>
                    <a:pt x="6953250" y="1544105"/>
                  </a:cubicBezTo>
                  <a:cubicBezTo>
                    <a:pt x="7076218" y="1579443"/>
                    <a:pt x="7199377" y="1542676"/>
                    <a:pt x="7318439" y="1513625"/>
                  </a:cubicBezTo>
                  <a:cubicBezTo>
                    <a:pt x="7590473" y="1447426"/>
                    <a:pt x="7736015" y="1655547"/>
                    <a:pt x="7985855" y="1609542"/>
                  </a:cubicBezTo>
                  <a:cubicBezTo>
                    <a:pt x="8049483" y="1597635"/>
                    <a:pt x="8108442" y="1560869"/>
                    <a:pt x="8170736" y="1537342"/>
                  </a:cubicBezTo>
                  <a:cubicBezTo>
                    <a:pt x="8235315" y="1512863"/>
                    <a:pt x="8346853" y="1513244"/>
                    <a:pt x="8344948" y="157287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4" name="Freeform: Shape 123">
              <a:extLst>
                <a:ext uri="{FF2B5EF4-FFF2-40B4-BE49-F238E27FC236}">
                  <a16:creationId xmlns:a16="http://schemas.microsoft.com/office/drawing/2014/main" id="{C6EBD114-EF95-4125-B251-50A1728CF1E3}"/>
                </a:ext>
              </a:extLst>
            </p:cNvPr>
            <p:cNvSpPr/>
            <p:nvPr/>
          </p:nvSpPr>
          <p:spPr>
            <a:xfrm>
              <a:off x="3201602" y="6562944"/>
              <a:ext cx="8343900" cy="1562100"/>
            </a:xfrm>
            <a:custGeom>
              <a:avLst/>
              <a:gdLst>
                <a:gd name="connsiteX0" fmla="*/ 0 w 8343900"/>
                <a:gd name="connsiteY0" fmla="*/ 701678 h 1562100"/>
                <a:gd name="connsiteX1" fmla="*/ 662559 w 8343900"/>
                <a:gd name="connsiteY1" fmla="*/ 1100489 h 1562100"/>
                <a:gd name="connsiteX2" fmla="*/ 1215866 w 8343900"/>
                <a:gd name="connsiteY2" fmla="*/ 1059056 h 1562100"/>
                <a:gd name="connsiteX3" fmla="*/ 1649349 w 8343900"/>
                <a:gd name="connsiteY3" fmla="*/ 791308 h 1562100"/>
                <a:gd name="connsiteX4" fmla="*/ 2315432 w 8343900"/>
                <a:gd name="connsiteY4" fmla="*/ 182660 h 1562100"/>
                <a:gd name="connsiteX5" fmla="*/ 2600897 w 8343900"/>
                <a:gd name="connsiteY5" fmla="*/ 55311 h 1562100"/>
                <a:gd name="connsiteX6" fmla="*/ 3572542 w 8343900"/>
                <a:gd name="connsiteY6" fmla="*/ 217998 h 1562100"/>
                <a:gd name="connsiteX7" fmla="*/ 3958971 w 8343900"/>
                <a:gd name="connsiteY7" fmla="*/ 778259 h 1562100"/>
                <a:gd name="connsiteX8" fmla="*/ 4129564 w 8343900"/>
                <a:gd name="connsiteY8" fmla="*/ 1054293 h 1562100"/>
                <a:gd name="connsiteX9" fmla="*/ 4945190 w 8343900"/>
                <a:gd name="connsiteY9" fmla="*/ 1441865 h 1562100"/>
                <a:gd name="connsiteX10" fmla="*/ 5627846 w 8343900"/>
                <a:gd name="connsiteY10" fmla="*/ 1152877 h 1562100"/>
                <a:gd name="connsiteX11" fmla="*/ 6529388 w 8343900"/>
                <a:gd name="connsiteY11" fmla="*/ 1093822 h 1562100"/>
                <a:gd name="connsiteX12" fmla="*/ 7057454 w 8343900"/>
                <a:gd name="connsiteY12" fmla="*/ 1482156 h 1562100"/>
                <a:gd name="connsiteX13" fmla="*/ 7394543 w 8343900"/>
                <a:gd name="connsiteY13" fmla="*/ 1472345 h 1562100"/>
                <a:gd name="connsiteX14" fmla="*/ 8013954 w 8343900"/>
                <a:gd name="connsiteY14" fmla="*/ 1556832 h 1562100"/>
                <a:gd name="connsiteX15" fmla="*/ 8184451 w 8343900"/>
                <a:gd name="connsiteY15" fmla="*/ 1488062 h 1562100"/>
                <a:gd name="connsiteX16" fmla="*/ 8346567 w 8343900"/>
                <a:gd name="connsiteY16" fmla="*/ 1502730 h 156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562100">
                  <a:moveTo>
                    <a:pt x="0" y="701678"/>
                  </a:moveTo>
                  <a:cubicBezTo>
                    <a:pt x="174212" y="918086"/>
                    <a:pt x="406908" y="1053245"/>
                    <a:pt x="662559" y="1100489"/>
                  </a:cubicBezTo>
                  <a:cubicBezTo>
                    <a:pt x="842391" y="1133732"/>
                    <a:pt x="1038130" y="1120587"/>
                    <a:pt x="1215866" y="1059056"/>
                  </a:cubicBezTo>
                  <a:cubicBezTo>
                    <a:pt x="1373886" y="1004001"/>
                    <a:pt x="1521714" y="914466"/>
                    <a:pt x="1649349" y="791308"/>
                  </a:cubicBezTo>
                  <a:cubicBezTo>
                    <a:pt x="1877187" y="570328"/>
                    <a:pt x="2063591" y="336870"/>
                    <a:pt x="2315432" y="182660"/>
                  </a:cubicBezTo>
                  <a:cubicBezTo>
                    <a:pt x="2401062" y="129987"/>
                    <a:pt x="2495836" y="87315"/>
                    <a:pt x="2600897" y="55311"/>
                  </a:cubicBezTo>
                  <a:cubicBezTo>
                    <a:pt x="2934081" y="-46416"/>
                    <a:pt x="3316224" y="-16507"/>
                    <a:pt x="3572542" y="217998"/>
                  </a:cubicBezTo>
                  <a:cubicBezTo>
                    <a:pt x="3734467" y="366207"/>
                    <a:pt x="3844862" y="571376"/>
                    <a:pt x="3958971" y="778259"/>
                  </a:cubicBezTo>
                  <a:cubicBezTo>
                    <a:pt x="4013835" y="877700"/>
                    <a:pt x="4069747" y="971140"/>
                    <a:pt x="4129564" y="1054293"/>
                  </a:cubicBezTo>
                  <a:cubicBezTo>
                    <a:pt x="4332160" y="1335852"/>
                    <a:pt x="4600385" y="1403956"/>
                    <a:pt x="4945190" y="1441865"/>
                  </a:cubicBezTo>
                  <a:cubicBezTo>
                    <a:pt x="5181791" y="1467869"/>
                    <a:pt x="5402009" y="1262605"/>
                    <a:pt x="5627846" y="1152877"/>
                  </a:cubicBezTo>
                  <a:cubicBezTo>
                    <a:pt x="5913025" y="1014479"/>
                    <a:pt x="6237637" y="989142"/>
                    <a:pt x="6529388" y="1093822"/>
                  </a:cubicBezTo>
                  <a:cubicBezTo>
                    <a:pt x="6729508" y="1165640"/>
                    <a:pt x="6847142" y="1416053"/>
                    <a:pt x="7057454" y="1482156"/>
                  </a:cubicBezTo>
                  <a:cubicBezTo>
                    <a:pt x="7170706" y="1517399"/>
                    <a:pt x="7284339" y="1492729"/>
                    <a:pt x="7394543" y="1472345"/>
                  </a:cubicBezTo>
                  <a:cubicBezTo>
                    <a:pt x="7642479" y="1426530"/>
                    <a:pt x="7785068" y="1602647"/>
                    <a:pt x="8013954" y="1556832"/>
                  </a:cubicBezTo>
                  <a:cubicBezTo>
                    <a:pt x="8072533" y="1544926"/>
                    <a:pt x="8127111" y="1511493"/>
                    <a:pt x="8184451" y="1488062"/>
                  </a:cubicBezTo>
                  <a:cubicBezTo>
                    <a:pt x="8243983" y="1463678"/>
                    <a:pt x="8342471" y="1459106"/>
                    <a:pt x="8346567" y="150273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5" name="Freeform: Shape 124">
              <a:extLst>
                <a:ext uri="{FF2B5EF4-FFF2-40B4-BE49-F238E27FC236}">
                  <a16:creationId xmlns:a16="http://schemas.microsoft.com/office/drawing/2014/main" id="{067812D5-0613-4AE4-B607-C5D9D4EF71BB}"/>
                </a:ext>
              </a:extLst>
            </p:cNvPr>
            <p:cNvSpPr/>
            <p:nvPr/>
          </p:nvSpPr>
          <p:spPr>
            <a:xfrm>
              <a:off x="3217890" y="6613023"/>
              <a:ext cx="8343900" cy="1514475"/>
            </a:xfrm>
            <a:custGeom>
              <a:avLst/>
              <a:gdLst>
                <a:gd name="connsiteX0" fmla="*/ 0 w 8343900"/>
                <a:gd name="connsiteY0" fmla="*/ 765614 h 1514475"/>
                <a:gd name="connsiteX1" fmla="*/ 666941 w 8343900"/>
                <a:gd name="connsiteY1" fmla="*/ 1139184 h 1514475"/>
                <a:gd name="connsiteX2" fmla="*/ 1214057 w 8343900"/>
                <a:gd name="connsiteY2" fmla="*/ 1075271 h 1514475"/>
                <a:gd name="connsiteX3" fmla="*/ 1641539 w 8343900"/>
                <a:gd name="connsiteY3" fmla="*/ 804952 h 1514475"/>
                <a:gd name="connsiteX4" fmla="*/ 2306479 w 8343900"/>
                <a:gd name="connsiteY4" fmla="*/ 206306 h 1514475"/>
                <a:gd name="connsiteX5" fmla="*/ 2585942 w 8343900"/>
                <a:gd name="connsiteY5" fmla="*/ 72098 h 1514475"/>
                <a:gd name="connsiteX6" fmla="*/ 3558064 w 8343900"/>
                <a:gd name="connsiteY6" fmla="*/ 186589 h 1514475"/>
                <a:gd name="connsiteX7" fmla="*/ 3963067 w 8343900"/>
                <a:gd name="connsiteY7" fmla="*/ 735038 h 1514475"/>
                <a:gd name="connsiteX8" fmla="*/ 4133565 w 8343900"/>
                <a:gd name="connsiteY8" fmla="*/ 1011835 h 1514475"/>
                <a:gd name="connsiteX9" fmla="*/ 4934522 w 8343900"/>
                <a:gd name="connsiteY9" fmla="*/ 1450652 h 1514475"/>
                <a:gd name="connsiteX10" fmla="*/ 5681853 w 8343900"/>
                <a:gd name="connsiteY10" fmla="*/ 1139470 h 1514475"/>
                <a:gd name="connsiteX11" fmla="*/ 6667119 w 8343900"/>
                <a:gd name="connsiteY11" fmla="*/ 1076129 h 1514475"/>
                <a:gd name="connsiteX12" fmla="*/ 7161752 w 8343900"/>
                <a:gd name="connsiteY12" fmla="*/ 1422648 h 1514475"/>
                <a:gd name="connsiteX13" fmla="*/ 7470648 w 8343900"/>
                <a:gd name="connsiteY13" fmla="*/ 1433507 h 1514475"/>
                <a:gd name="connsiteX14" fmla="*/ 8041957 w 8343900"/>
                <a:gd name="connsiteY14" fmla="*/ 1506563 h 1514475"/>
                <a:gd name="connsiteX15" fmla="*/ 8198072 w 8343900"/>
                <a:gd name="connsiteY15" fmla="*/ 1441317 h 1514475"/>
                <a:gd name="connsiteX16" fmla="*/ 8347996 w 8343900"/>
                <a:gd name="connsiteY16" fmla="*/ 1435031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514475">
                  <a:moveTo>
                    <a:pt x="0" y="765614"/>
                  </a:moveTo>
                  <a:cubicBezTo>
                    <a:pt x="173069" y="980879"/>
                    <a:pt x="410242" y="1104513"/>
                    <a:pt x="666941" y="1139184"/>
                  </a:cubicBezTo>
                  <a:cubicBezTo>
                    <a:pt x="846772" y="1163473"/>
                    <a:pt x="1039939" y="1141946"/>
                    <a:pt x="1214057" y="1075271"/>
                  </a:cubicBezTo>
                  <a:cubicBezTo>
                    <a:pt x="1369124" y="1015645"/>
                    <a:pt x="1513808" y="924586"/>
                    <a:pt x="1641539" y="804952"/>
                  </a:cubicBezTo>
                  <a:cubicBezTo>
                    <a:pt x="1868138" y="591687"/>
                    <a:pt x="2059019" y="363659"/>
                    <a:pt x="2306479" y="206306"/>
                  </a:cubicBezTo>
                  <a:cubicBezTo>
                    <a:pt x="2391061" y="152299"/>
                    <a:pt x="2484120" y="107341"/>
                    <a:pt x="2585942" y="72098"/>
                  </a:cubicBezTo>
                  <a:cubicBezTo>
                    <a:pt x="2915603" y="-42011"/>
                    <a:pt x="3292031" y="-32486"/>
                    <a:pt x="3558064" y="186589"/>
                  </a:cubicBezTo>
                  <a:cubicBezTo>
                    <a:pt x="3728085" y="326606"/>
                    <a:pt x="3845719" y="528536"/>
                    <a:pt x="3963067" y="735038"/>
                  </a:cubicBezTo>
                  <a:cubicBezTo>
                    <a:pt x="4018693" y="833051"/>
                    <a:pt x="4074414" y="926872"/>
                    <a:pt x="4133565" y="1011835"/>
                  </a:cubicBezTo>
                  <a:cubicBezTo>
                    <a:pt x="4331685" y="1296537"/>
                    <a:pt x="4597337" y="1406551"/>
                    <a:pt x="4934522" y="1450652"/>
                  </a:cubicBezTo>
                  <a:cubicBezTo>
                    <a:pt x="5194554" y="1484751"/>
                    <a:pt x="5435251" y="1260533"/>
                    <a:pt x="5681853" y="1139470"/>
                  </a:cubicBezTo>
                  <a:cubicBezTo>
                    <a:pt x="5992368" y="987260"/>
                    <a:pt x="6348413" y="962305"/>
                    <a:pt x="6667119" y="1076129"/>
                  </a:cubicBezTo>
                  <a:cubicBezTo>
                    <a:pt x="6850190" y="1141565"/>
                    <a:pt x="6968681" y="1356545"/>
                    <a:pt x="7161752" y="1422648"/>
                  </a:cubicBezTo>
                  <a:cubicBezTo>
                    <a:pt x="7265385" y="1457795"/>
                    <a:pt x="7369302" y="1445127"/>
                    <a:pt x="7470648" y="1433507"/>
                  </a:cubicBezTo>
                  <a:cubicBezTo>
                    <a:pt x="7694295" y="1407884"/>
                    <a:pt x="7834027" y="1552188"/>
                    <a:pt x="8041957" y="1506563"/>
                  </a:cubicBezTo>
                  <a:cubicBezTo>
                    <a:pt x="8095393" y="1494657"/>
                    <a:pt x="8145685" y="1464558"/>
                    <a:pt x="8198072" y="1441317"/>
                  </a:cubicBezTo>
                  <a:cubicBezTo>
                    <a:pt x="8252556" y="1417124"/>
                    <a:pt x="8338090" y="1407503"/>
                    <a:pt x="8347996" y="143503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6" name="Freeform: Shape 125">
              <a:extLst>
                <a:ext uri="{FF2B5EF4-FFF2-40B4-BE49-F238E27FC236}">
                  <a16:creationId xmlns:a16="http://schemas.microsoft.com/office/drawing/2014/main" id="{A52C31DA-FADD-493B-8029-4499EB311C4E}"/>
                </a:ext>
              </a:extLst>
            </p:cNvPr>
            <p:cNvSpPr/>
            <p:nvPr/>
          </p:nvSpPr>
          <p:spPr>
            <a:xfrm>
              <a:off x="3234178" y="6660501"/>
              <a:ext cx="8343900" cy="1466850"/>
            </a:xfrm>
            <a:custGeom>
              <a:avLst/>
              <a:gdLst>
                <a:gd name="connsiteX0" fmla="*/ 0 w 8343900"/>
                <a:gd name="connsiteY0" fmla="*/ 832150 h 1466850"/>
                <a:gd name="connsiteX1" fmla="*/ 671322 w 8343900"/>
                <a:gd name="connsiteY1" fmla="*/ 1180479 h 1466850"/>
                <a:gd name="connsiteX2" fmla="*/ 1212342 w 8343900"/>
                <a:gd name="connsiteY2" fmla="*/ 1094182 h 1466850"/>
                <a:gd name="connsiteX3" fmla="*/ 1633823 w 8343900"/>
                <a:gd name="connsiteY3" fmla="*/ 821291 h 1466850"/>
                <a:gd name="connsiteX4" fmla="*/ 2297716 w 8343900"/>
                <a:gd name="connsiteY4" fmla="*/ 232646 h 1466850"/>
                <a:gd name="connsiteX5" fmla="*/ 2571274 w 8343900"/>
                <a:gd name="connsiteY5" fmla="*/ 91676 h 1466850"/>
                <a:gd name="connsiteX6" fmla="*/ 3543872 w 8343900"/>
                <a:gd name="connsiteY6" fmla="*/ 157970 h 1466850"/>
                <a:gd name="connsiteX7" fmla="*/ 3967448 w 8343900"/>
                <a:gd name="connsiteY7" fmla="*/ 694704 h 1466850"/>
                <a:gd name="connsiteX8" fmla="*/ 4137755 w 8343900"/>
                <a:gd name="connsiteY8" fmla="*/ 972262 h 1466850"/>
                <a:gd name="connsiteX9" fmla="*/ 4924045 w 8343900"/>
                <a:gd name="connsiteY9" fmla="*/ 1462419 h 1466850"/>
                <a:gd name="connsiteX10" fmla="*/ 5735955 w 8343900"/>
                <a:gd name="connsiteY10" fmla="*/ 1129044 h 1466850"/>
                <a:gd name="connsiteX11" fmla="*/ 6804851 w 8343900"/>
                <a:gd name="connsiteY11" fmla="*/ 1061512 h 1466850"/>
                <a:gd name="connsiteX12" fmla="*/ 7266051 w 8343900"/>
                <a:gd name="connsiteY12" fmla="*/ 1366312 h 1466850"/>
                <a:gd name="connsiteX13" fmla="*/ 7546848 w 8343900"/>
                <a:gd name="connsiteY13" fmla="*/ 1397839 h 1466850"/>
                <a:gd name="connsiteX14" fmla="*/ 8070057 w 8343900"/>
                <a:gd name="connsiteY14" fmla="*/ 1459371 h 1466850"/>
                <a:gd name="connsiteX15" fmla="*/ 8211789 w 8343900"/>
                <a:gd name="connsiteY15" fmla="*/ 1397649 h 1466850"/>
                <a:gd name="connsiteX16" fmla="*/ 8349615 w 8343900"/>
                <a:gd name="connsiteY16" fmla="*/ 1370503 h 146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466850">
                  <a:moveTo>
                    <a:pt x="0" y="832150"/>
                  </a:moveTo>
                  <a:cubicBezTo>
                    <a:pt x="172022" y="1046367"/>
                    <a:pt x="413576" y="1158381"/>
                    <a:pt x="671322" y="1180479"/>
                  </a:cubicBezTo>
                  <a:cubicBezTo>
                    <a:pt x="851154" y="1195910"/>
                    <a:pt x="1041749" y="1165906"/>
                    <a:pt x="1212342" y="1094182"/>
                  </a:cubicBezTo>
                  <a:cubicBezTo>
                    <a:pt x="1364456" y="1029984"/>
                    <a:pt x="1506093" y="937306"/>
                    <a:pt x="1633823" y="821291"/>
                  </a:cubicBezTo>
                  <a:cubicBezTo>
                    <a:pt x="1859185" y="615742"/>
                    <a:pt x="2054542" y="393238"/>
                    <a:pt x="2297716" y="232646"/>
                  </a:cubicBezTo>
                  <a:cubicBezTo>
                    <a:pt x="2381250" y="177306"/>
                    <a:pt x="2472595" y="129967"/>
                    <a:pt x="2571274" y="91676"/>
                  </a:cubicBezTo>
                  <a:cubicBezTo>
                    <a:pt x="2897219" y="-35006"/>
                    <a:pt x="3268123" y="-45865"/>
                    <a:pt x="3543872" y="157970"/>
                  </a:cubicBezTo>
                  <a:cubicBezTo>
                    <a:pt x="3722085" y="289796"/>
                    <a:pt x="3846576" y="488678"/>
                    <a:pt x="3967448" y="694704"/>
                  </a:cubicBezTo>
                  <a:cubicBezTo>
                    <a:pt x="4023646" y="791383"/>
                    <a:pt x="4079653" y="885394"/>
                    <a:pt x="4137755" y="972262"/>
                  </a:cubicBezTo>
                  <a:cubicBezTo>
                    <a:pt x="4331970" y="1259822"/>
                    <a:pt x="4592669" y="1415365"/>
                    <a:pt x="4924045" y="1462419"/>
                  </a:cubicBezTo>
                  <a:cubicBezTo>
                    <a:pt x="5207889" y="1502710"/>
                    <a:pt x="5468589" y="1261346"/>
                    <a:pt x="5735955" y="1129044"/>
                  </a:cubicBezTo>
                  <a:cubicBezTo>
                    <a:pt x="6071807" y="962928"/>
                    <a:pt x="6459189" y="938544"/>
                    <a:pt x="6804851" y="1061512"/>
                  </a:cubicBezTo>
                  <a:cubicBezTo>
                    <a:pt x="6970967" y="1120567"/>
                    <a:pt x="7090220" y="1300018"/>
                    <a:pt x="7266051" y="1366312"/>
                  </a:cubicBezTo>
                  <a:cubicBezTo>
                    <a:pt x="7359968" y="1401364"/>
                    <a:pt x="7454265" y="1400602"/>
                    <a:pt x="7546848" y="1397839"/>
                  </a:cubicBezTo>
                  <a:cubicBezTo>
                    <a:pt x="7746111" y="1391934"/>
                    <a:pt x="7883081" y="1504901"/>
                    <a:pt x="8070057" y="1459371"/>
                  </a:cubicBezTo>
                  <a:cubicBezTo>
                    <a:pt x="8118444" y="1447465"/>
                    <a:pt x="8164354" y="1420604"/>
                    <a:pt x="8211789" y="1397649"/>
                  </a:cubicBezTo>
                  <a:cubicBezTo>
                    <a:pt x="8261128" y="1373646"/>
                    <a:pt x="8333804" y="1358977"/>
                    <a:pt x="8349615" y="137050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7" name="Freeform: Shape 126">
              <a:extLst>
                <a:ext uri="{FF2B5EF4-FFF2-40B4-BE49-F238E27FC236}">
                  <a16:creationId xmlns:a16="http://schemas.microsoft.com/office/drawing/2014/main" id="{0EC44BAD-4F85-4EF3-86D4-B3F27F0A7642}"/>
                </a:ext>
              </a:extLst>
            </p:cNvPr>
            <p:cNvSpPr/>
            <p:nvPr/>
          </p:nvSpPr>
          <p:spPr>
            <a:xfrm>
              <a:off x="3250561" y="6705015"/>
              <a:ext cx="8343900" cy="1476375"/>
            </a:xfrm>
            <a:custGeom>
              <a:avLst/>
              <a:gdLst>
                <a:gd name="connsiteX0" fmla="*/ 0 w 8343900"/>
                <a:gd name="connsiteY0" fmla="*/ 901554 h 1476375"/>
                <a:gd name="connsiteX1" fmla="*/ 675703 w 8343900"/>
                <a:gd name="connsiteY1" fmla="*/ 1224642 h 1476375"/>
                <a:gd name="connsiteX2" fmla="*/ 1210532 w 8343900"/>
                <a:gd name="connsiteY2" fmla="*/ 1115962 h 1476375"/>
                <a:gd name="connsiteX3" fmla="*/ 1626013 w 8343900"/>
                <a:gd name="connsiteY3" fmla="*/ 840499 h 1476375"/>
                <a:gd name="connsiteX4" fmla="*/ 2288762 w 8343900"/>
                <a:gd name="connsiteY4" fmla="*/ 261950 h 1476375"/>
                <a:gd name="connsiteX5" fmla="*/ 2556320 w 8343900"/>
                <a:gd name="connsiteY5" fmla="*/ 114122 h 1476375"/>
                <a:gd name="connsiteX6" fmla="*/ 3529298 w 8343900"/>
                <a:gd name="connsiteY6" fmla="*/ 132220 h 1476375"/>
                <a:gd name="connsiteX7" fmla="*/ 3971449 w 8343900"/>
                <a:gd name="connsiteY7" fmla="*/ 657238 h 1476375"/>
                <a:gd name="connsiteX8" fmla="*/ 4141660 w 8343900"/>
                <a:gd name="connsiteY8" fmla="*/ 935654 h 1476375"/>
                <a:gd name="connsiteX9" fmla="*/ 4913186 w 8343900"/>
                <a:gd name="connsiteY9" fmla="*/ 1477055 h 1476375"/>
                <a:gd name="connsiteX10" fmla="*/ 5789772 w 8343900"/>
                <a:gd name="connsiteY10" fmla="*/ 1121486 h 1476375"/>
                <a:gd name="connsiteX11" fmla="*/ 6942392 w 8343900"/>
                <a:gd name="connsiteY11" fmla="*/ 1049668 h 1476375"/>
                <a:gd name="connsiteX12" fmla="*/ 7370159 w 8343900"/>
                <a:gd name="connsiteY12" fmla="*/ 1312653 h 1476375"/>
                <a:gd name="connsiteX13" fmla="*/ 7622858 w 8343900"/>
                <a:gd name="connsiteY13" fmla="*/ 1364850 h 1476375"/>
                <a:gd name="connsiteX14" fmla="*/ 8098060 w 8343900"/>
                <a:gd name="connsiteY14" fmla="*/ 1414952 h 1476375"/>
                <a:gd name="connsiteX15" fmla="*/ 8225409 w 8343900"/>
                <a:gd name="connsiteY15" fmla="*/ 1356659 h 1476375"/>
                <a:gd name="connsiteX16" fmla="*/ 8351044 w 8343900"/>
                <a:gd name="connsiteY16" fmla="*/ 1308557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476375">
                  <a:moveTo>
                    <a:pt x="0" y="901554"/>
                  </a:moveTo>
                  <a:cubicBezTo>
                    <a:pt x="170974" y="1114724"/>
                    <a:pt x="416814" y="1215689"/>
                    <a:pt x="675703" y="1224642"/>
                  </a:cubicBezTo>
                  <a:cubicBezTo>
                    <a:pt x="855536" y="1231500"/>
                    <a:pt x="1043559" y="1192733"/>
                    <a:pt x="1210532" y="1115962"/>
                  </a:cubicBezTo>
                  <a:cubicBezTo>
                    <a:pt x="1359694" y="1047191"/>
                    <a:pt x="1498187" y="952894"/>
                    <a:pt x="1626013" y="840499"/>
                  </a:cubicBezTo>
                  <a:cubicBezTo>
                    <a:pt x="1850231" y="642665"/>
                    <a:pt x="2049971" y="425590"/>
                    <a:pt x="2288762" y="261950"/>
                  </a:cubicBezTo>
                  <a:cubicBezTo>
                    <a:pt x="2371249" y="205277"/>
                    <a:pt x="2460879" y="155461"/>
                    <a:pt x="2556320" y="114122"/>
                  </a:cubicBezTo>
                  <a:cubicBezTo>
                    <a:pt x="2878455" y="-25419"/>
                    <a:pt x="3244120" y="-56566"/>
                    <a:pt x="3529298" y="132220"/>
                  </a:cubicBezTo>
                  <a:cubicBezTo>
                    <a:pt x="3715798" y="255664"/>
                    <a:pt x="3847433" y="451403"/>
                    <a:pt x="3971449" y="657238"/>
                  </a:cubicBezTo>
                  <a:cubicBezTo>
                    <a:pt x="4028503" y="752488"/>
                    <a:pt x="4084225" y="846976"/>
                    <a:pt x="4141660" y="935654"/>
                  </a:cubicBezTo>
                  <a:cubicBezTo>
                    <a:pt x="4331304" y="1226452"/>
                    <a:pt x="4585907" y="1429715"/>
                    <a:pt x="4913186" y="1477055"/>
                  </a:cubicBezTo>
                  <a:cubicBezTo>
                    <a:pt x="5221320" y="1521632"/>
                    <a:pt x="5501640" y="1265028"/>
                    <a:pt x="5789772" y="1121486"/>
                  </a:cubicBezTo>
                  <a:cubicBezTo>
                    <a:pt x="6150959" y="941559"/>
                    <a:pt x="6569679" y="917747"/>
                    <a:pt x="6942392" y="1049668"/>
                  </a:cubicBezTo>
                  <a:cubicBezTo>
                    <a:pt x="7091458" y="1102436"/>
                    <a:pt x="7211473" y="1246359"/>
                    <a:pt x="7370159" y="1312653"/>
                  </a:cubicBezTo>
                  <a:cubicBezTo>
                    <a:pt x="7454455" y="1347610"/>
                    <a:pt x="7539038" y="1358468"/>
                    <a:pt x="7622858" y="1364850"/>
                  </a:cubicBezTo>
                  <a:cubicBezTo>
                    <a:pt x="7797737" y="1378185"/>
                    <a:pt x="7931944" y="1460291"/>
                    <a:pt x="8098060" y="1414952"/>
                  </a:cubicBezTo>
                  <a:cubicBezTo>
                    <a:pt x="8141399" y="1402950"/>
                    <a:pt x="8182928" y="1379519"/>
                    <a:pt x="8225409" y="1356659"/>
                  </a:cubicBezTo>
                  <a:cubicBezTo>
                    <a:pt x="8269700" y="1332846"/>
                    <a:pt x="8329422" y="1313129"/>
                    <a:pt x="8351044" y="1308557"/>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8" name="Freeform: Shape 127">
              <a:extLst>
                <a:ext uri="{FF2B5EF4-FFF2-40B4-BE49-F238E27FC236}">
                  <a16:creationId xmlns:a16="http://schemas.microsoft.com/office/drawing/2014/main" id="{E85993B0-C499-43D3-B54C-40879A395110}"/>
                </a:ext>
              </a:extLst>
            </p:cNvPr>
            <p:cNvSpPr/>
            <p:nvPr/>
          </p:nvSpPr>
          <p:spPr>
            <a:xfrm>
              <a:off x="3266849" y="6746695"/>
              <a:ext cx="8343900" cy="1495425"/>
            </a:xfrm>
            <a:custGeom>
              <a:avLst/>
              <a:gdLst>
                <a:gd name="connsiteX0" fmla="*/ 0 w 8343900"/>
                <a:gd name="connsiteY0" fmla="*/ 973889 h 1495425"/>
                <a:gd name="connsiteX1" fmla="*/ 680085 w 8343900"/>
                <a:gd name="connsiteY1" fmla="*/ 1271736 h 1495425"/>
                <a:gd name="connsiteX2" fmla="*/ 1208818 w 8343900"/>
                <a:gd name="connsiteY2" fmla="*/ 1140672 h 1495425"/>
                <a:gd name="connsiteX3" fmla="*/ 1618298 w 8343900"/>
                <a:gd name="connsiteY3" fmla="*/ 862637 h 1495425"/>
                <a:gd name="connsiteX4" fmla="*/ 2279904 w 8343900"/>
                <a:gd name="connsiteY4" fmla="*/ 294090 h 1495425"/>
                <a:gd name="connsiteX5" fmla="*/ 2541461 w 8343900"/>
                <a:gd name="connsiteY5" fmla="*/ 139404 h 1495425"/>
                <a:gd name="connsiteX6" fmla="*/ 3514916 w 8343900"/>
                <a:gd name="connsiteY6" fmla="*/ 109305 h 1495425"/>
                <a:gd name="connsiteX7" fmla="*/ 3975640 w 8343900"/>
                <a:gd name="connsiteY7" fmla="*/ 622512 h 1495425"/>
                <a:gd name="connsiteX8" fmla="*/ 4145756 w 8343900"/>
                <a:gd name="connsiteY8" fmla="*/ 901690 h 1495425"/>
                <a:gd name="connsiteX9" fmla="*/ 4902613 w 8343900"/>
                <a:gd name="connsiteY9" fmla="*/ 1494335 h 1495425"/>
                <a:gd name="connsiteX10" fmla="*/ 5843778 w 8343900"/>
                <a:gd name="connsiteY10" fmla="*/ 1116574 h 1495425"/>
                <a:gd name="connsiteX11" fmla="*/ 7080028 w 8343900"/>
                <a:gd name="connsiteY11" fmla="*/ 1040469 h 1495425"/>
                <a:gd name="connsiteX12" fmla="*/ 7474363 w 8343900"/>
                <a:gd name="connsiteY12" fmla="*/ 1261735 h 1495425"/>
                <a:gd name="connsiteX13" fmla="*/ 7698962 w 8343900"/>
                <a:gd name="connsiteY13" fmla="*/ 1334601 h 1495425"/>
                <a:gd name="connsiteX14" fmla="*/ 8126064 w 8343900"/>
                <a:gd name="connsiteY14" fmla="*/ 1373272 h 1495425"/>
                <a:gd name="connsiteX15" fmla="*/ 8239030 w 8343900"/>
                <a:gd name="connsiteY15" fmla="*/ 1318504 h 1495425"/>
                <a:gd name="connsiteX16" fmla="*/ 8352568 w 8343900"/>
                <a:gd name="connsiteY16" fmla="*/ 1249543 h 1495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495425">
                  <a:moveTo>
                    <a:pt x="0" y="973889"/>
                  </a:moveTo>
                  <a:cubicBezTo>
                    <a:pt x="169831" y="1186011"/>
                    <a:pt x="420148" y="1275260"/>
                    <a:pt x="680085" y="1271736"/>
                  </a:cubicBezTo>
                  <a:cubicBezTo>
                    <a:pt x="859917" y="1269640"/>
                    <a:pt x="1045369" y="1222492"/>
                    <a:pt x="1208818" y="1140672"/>
                  </a:cubicBezTo>
                  <a:cubicBezTo>
                    <a:pt x="1355027" y="1067329"/>
                    <a:pt x="1490472" y="971508"/>
                    <a:pt x="1618298" y="862637"/>
                  </a:cubicBezTo>
                  <a:cubicBezTo>
                    <a:pt x="1841278" y="672518"/>
                    <a:pt x="2045494" y="460873"/>
                    <a:pt x="2279904" y="294090"/>
                  </a:cubicBezTo>
                  <a:cubicBezTo>
                    <a:pt x="2361343" y="236083"/>
                    <a:pt x="2449163" y="183790"/>
                    <a:pt x="2541461" y="139404"/>
                  </a:cubicBezTo>
                  <a:cubicBezTo>
                    <a:pt x="2859596" y="-13282"/>
                    <a:pt x="3220212" y="-64622"/>
                    <a:pt x="3514916" y="109305"/>
                  </a:cubicBezTo>
                  <a:cubicBezTo>
                    <a:pt x="3709607" y="224176"/>
                    <a:pt x="3848481" y="417058"/>
                    <a:pt x="3975640" y="622512"/>
                  </a:cubicBezTo>
                  <a:cubicBezTo>
                    <a:pt x="4033457" y="716238"/>
                    <a:pt x="4089083" y="811202"/>
                    <a:pt x="4145756" y="901690"/>
                  </a:cubicBezTo>
                  <a:cubicBezTo>
                    <a:pt x="4330827" y="1195726"/>
                    <a:pt x="4575524" y="1465474"/>
                    <a:pt x="4902613" y="1494335"/>
                  </a:cubicBezTo>
                  <a:cubicBezTo>
                    <a:pt x="5237512" y="1523863"/>
                    <a:pt x="5534883" y="1271450"/>
                    <a:pt x="5843778" y="1116574"/>
                  </a:cubicBezTo>
                  <a:cubicBezTo>
                    <a:pt x="6230398" y="922835"/>
                    <a:pt x="6679978" y="900547"/>
                    <a:pt x="7080028" y="1040469"/>
                  </a:cubicBezTo>
                  <a:cubicBezTo>
                    <a:pt x="7212044" y="1087141"/>
                    <a:pt x="7332917" y="1195345"/>
                    <a:pt x="7474363" y="1261735"/>
                  </a:cubicBezTo>
                  <a:cubicBezTo>
                    <a:pt x="7548944" y="1296596"/>
                    <a:pt x="7623905" y="1318789"/>
                    <a:pt x="7698962" y="1334601"/>
                  </a:cubicBezTo>
                  <a:cubicBezTo>
                    <a:pt x="7849648" y="1366414"/>
                    <a:pt x="7980998" y="1418421"/>
                    <a:pt x="8126064" y="1373272"/>
                  </a:cubicBezTo>
                  <a:cubicBezTo>
                    <a:pt x="8164259" y="1361271"/>
                    <a:pt x="8201501" y="1341078"/>
                    <a:pt x="8239030" y="1318504"/>
                  </a:cubicBezTo>
                  <a:cubicBezTo>
                    <a:pt x="8278273" y="1294786"/>
                    <a:pt x="8325041" y="1270117"/>
                    <a:pt x="8352568" y="124954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9" name="Freeform: Shape 128">
              <a:extLst>
                <a:ext uri="{FF2B5EF4-FFF2-40B4-BE49-F238E27FC236}">
                  <a16:creationId xmlns:a16="http://schemas.microsoft.com/office/drawing/2014/main" id="{15C90A5D-583C-4D32-BEFA-94068C43FD80}"/>
                </a:ext>
              </a:extLst>
            </p:cNvPr>
            <p:cNvSpPr/>
            <p:nvPr/>
          </p:nvSpPr>
          <p:spPr>
            <a:xfrm>
              <a:off x="3283136" y="6785729"/>
              <a:ext cx="8353425" cy="1514475"/>
            </a:xfrm>
            <a:custGeom>
              <a:avLst/>
              <a:gdLst>
                <a:gd name="connsiteX0" fmla="*/ 0 w 8353425"/>
                <a:gd name="connsiteY0" fmla="*/ 1048869 h 1514475"/>
                <a:gd name="connsiteX1" fmla="*/ 1207103 w 8353425"/>
                <a:gd name="connsiteY1" fmla="*/ 1168027 h 1514475"/>
                <a:gd name="connsiteX2" fmla="*/ 2271141 w 8353425"/>
                <a:gd name="connsiteY2" fmla="*/ 328875 h 1514475"/>
                <a:gd name="connsiteX3" fmla="*/ 3500628 w 8353425"/>
                <a:gd name="connsiteY3" fmla="*/ 89130 h 1514475"/>
                <a:gd name="connsiteX4" fmla="*/ 4150042 w 8353425"/>
                <a:gd name="connsiteY4" fmla="*/ 870561 h 1514475"/>
                <a:gd name="connsiteX5" fmla="*/ 4892231 w 8353425"/>
                <a:gd name="connsiteY5" fmla="*/ 1514451 h 1514475"/>
                <a:gd name="connsiteX6" fmla="*/ 5898071 w 8353425"/>
                <a:gd name="connsiteY6" fmla="*/ 1114497 h 1514475"/>
                <a:gd name="connsiteX7" fmla="*/ 7218045 w 8353425"/>
                <a:gd name="connsiteY7" fmla="*/ 1034105 h 1514475"/>
                <a:gd name="connsiteX8" fmla="*/ 8354473 w 8353425"/>
                <a:gd name="connsiteY8" fmla="*/ 1193173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53425" h="1514475">
                  <a:moveTo>
                    <a:pt x="0" y="1048869"/>
                  </a:moveTo>
                  <a:cubicBezTo>
                    <a:pt x="285083" y="1405390"/>
                    <a:pt x="815435" y="1381197"/>
                    <a:pt x="1207103" y="1168027"/>
                  </a:cubicBezTo>
                  <a:cubicBezTo>
                    <a:pt x="1598771" y="954858"/>
                    <a:pt x="1908238" y="597003"/>
                    <a:pt x="2271141" y="328875"/>
                  </a:cubicBezTo>
                  <a:cubicBezTo>
                    <a:pt x="2634044" y="60746"/>
                    <a:pt x="3109817" y="-115467"/>
                    <a:pt x="3500628" y="89130"/>
                  </a:cubicBezTo>
                  <a:cubicBezTo>
                    <a:pt x="3794951" y="243149"/>
                    <a:pt x="3969449" y="573191"/>
                    <a:pt x="4150042" y="870561"/>
                  </a:cubicBezTo>
                  <a:cubicBezTo>
                    <a:pt x="4330541" y="1167932"/>
                    <a:pt x="4567333" y="1471303"/>
                    <a:pt x="4892231" y="1514451"/>
                  </a:cubicBezTo>
                  <a:cubicBezTo>
                    <a:pt x="5250275" y="1562076"/>
                    <a:pt x="5568411" y="1280613"/>
                    <a:pt x="5898071" y="1114497"/>
                  </a:cubicBezTo>
                  <a:cubicBezTo>
                    <a:pt x="6310027" y="906851"/>
                    <a:pt x="6791039" y="885039"/>
                    <a:pt x="7218045" y="1034105"/>
                  </a:cubicBezTo>
                  <a:cubicBezTo>
                    <a:pt x="7573042" y="1158026"/>
                    <a:pt x="7990809" y="1593033"/>
                    <a:pt x="8354473" y="119317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0" name="Freeform: Shape 129">
              <a:extLst>
                <a:ext uri="{FF2B5EF4-FFF2-40B4-BE49-F238E27FC236}">
                  <a16:creationId xmlns:a16="http://schemas.microsoft.com/office/drawing/2014/main" id="{22741A67-7FD6-4210-91BD-D290D7BDF21F}"/>
                </a:ext>
              </a:extLst>
            </p:cNvPr>
            <p:cNvSpPr/>
            <p:nvPr/>
          </p:nvSpPr>
          <p:spPr>
            <a:xfrm>
              <a:off x="3294376" y="6896102"/>
              <a:ext cx="8362950" cy="1381125"/>
            </a:xfrm>
            <a:custGeom>
              <a:avLst/>
              <a:gdLst>
                <a:gd name="connsiteX0" fmla="*/ 0 w 8362950"/>
                <a:gd name="connsiteY0" fmla="*/ 1005838 h 1381125"/>
                <a:gd name="connsiteX1" fmla="*/ 1311307 w 8362950"/>
                <a:gd name="connsiteY1" fmla="*/ 1112423 h 1381125"/>
                <a:gd name="connsiteX2" fmla="*/ 2340674 w 8362950"/>
                <a:gd name="connsiteY2" fmla="*/ 295845 h 1381125"/>
                <a:gd name="connsiteX3" fmla="*/ 3558635 w 8362950"/>
                <a:gd name="connsiteY3" fmla="*/ 104678 h 1381125"/>
                <a:gd name="connsiteX4" fmla="*/ 4224719 w 8362950"/>
                <a:gd name="connsiteY4" fmla="*/ 851628 h 1381125"/>
                <a:gd name="connsiteX5" fmla="*/ 4965859 w 8362950"/>
                <a:gd name="connsiteY5" fmla="*/ 1383028 h 1381125"/>
                <a:gd name="connsiteX6" fmla="*/ 5949887 w 8362950"/>
                <a:gd name="connsiteY6" fmla="*/ 971929 h 1381125"/>
                <a:gd name="connsiteX7" fmla="*/ 7227570 w 8362950"/>
                <a:gd name="connsiteY7" fmla="*/ 920780 h 1381125"/>
                <a:gd name="connsiteX8" fmla="*/ 8363998 w 8362950"/>
                <a:gd name="connsiteY8" fmla="*/ 1073656 h 138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2950" h="1381125">
                  <a:moveTo>
                    <a:pt x="0" y="1005838"/>
                  </a:moveTo>
                  <a:cubicBezTo>
                    <a:pt x="319373" y="1381599"/>
                    <a:pt x="891921" y="1354263"/>
                    <a:pt x="1311307" y="1112423"/>
                  </a:cubicBezTo>
                  <a:cubicBezTo>
                    <a:pt x="1685735" y="896491"/>
                    <a:pt x="1986248" y="551019"/>
                    <a:pt x="2340674" y="295845"/>
                  </a:cubicBezTo>
                  <a:cubicBezTo>
                    <a:pt x="2705672" y="32954"/>
                    <a:pt x="3177731" y="-110873"/>
                    <a:pt x="3558635" y="104678"/>
                  </a:cubicBezTo>
                  <a:cubicBezTo>
                    <a:pt x="3848005" y="269936"/>
                    <a:pt x="4028028" y="591024"/>
                    <a:pt x="4224719" y="851628"/>
                  </a:cubicBezTo>
                  <a:cubicBezTo>
                    <a:pt x="4419410" y="1109661"/>
                    <a:pt x="4650867" y="1364264"/>
                    <a:pt x="4965859" y="1383028"/>
                  </a:cubicBezTo>
                  <a:cubicBezTo>
                    <a:pt x="5311140" y="1403602"/>
                    <a:pt x="5623084" y="1128139"/>
                    <a:pt x="5949887" y="971929"/>
                  </a:cubicBezTo>
                  <a:cubicBezTo>
                    <a:pt x="6351842" y="779810"/>
                    <a:pt x="6814947" y="772285"/>
                    <a:pt x="7227570" y="920780"/>
                  </a:cubicBezTo>
                  <a:cubicBezTo>
                    <a:pt x="7572947" y="1045462"/>
                    <a:pt x="8023384" y="1495232"/>
                    <a:pt x="8363998" y="107365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1" name="Freeform: Shape 130">
              <a:extLst>
                <a:ext uri="{FF2B5EF4-FFF2-40B4-BE49-F238E27FC236}">
                  <a16:creationId xmlns:a16="http://schemas.microsoft.com/office/drawing/2014/main" id="{2BBAB11E-DF05-43BA-B869-4C26AA53DB1A}"/>
                </a:ext>
              </a:extLst>
            </p:cNvPr>
            <p:cNvSpPr/>
            <p:nvPr/>
          </p:nvSpPr>
          <p:spPr>
            <a:xfrm>
              <a:off x="3305615" y="7003645"/>
              <a:ext cx="8372475" cy="1257300"/>
            </a:xfrm>
            <a:custGeom>
              <a:avLst/>
              <a:gdLst>
                <a:gd name="connsiteX0" fmla="*/ 0 w 8372475"/>
                <a:gd name="connsiteY0" fmla="*/ 965637 h 1257300"/>
                <a:gd name="connsiteX1" fmla="*/ 1415606 w 8372475"/>
                <a:gd name="connsiteY1" fmla="*/ 1059649 h 1257300"/>
                <a:gd name="connsiteX2" fmla="*/ 2410397 w 8372475"/>
                <a:gd name="connsiteY2" fmla="*/ 265549 h 1257300"/>
                <a:gd name="connsiteX3" fmla="*/ 3616833 w 8372475"/>
                <a:gd name="connsiteY3" fmla="*/ 122960 h 1257300"/>
                <a:gd name="connsiteX4" fmla="*/ 4299585 w 8372475"/>
                <a:gd name="connsiteY4" fmla="*/ 835526 h 1257300"/>
                <a:gd name="connsiteX5" fmla="*/ 5039678 w 8372475"/>
                <a:gd name="connsiteY5" fmla="*/ 1254435 h 1257300"/>
                <a:gd name="connsiteX6" fmla="*/ 6001893 w 8372475"/>
                <a:gd name="connsiteY6" fmla="*/ 832192 h 1257300"/>
                <a:gd name="connsiteX7" fmla="*/ 7237190 w 8372475"/>
                <a:gd name="connsiteY7" fmla="*/ 810189 h 1257300"/>
                <a:gd name="connsiteX8" fmla="*/ 8373618 w 8372475"/>
                <a:gd name="connsiteY8" fmla="*/ 956969 h 125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72475" h="1257300">
                  <a:moveTo>
                    <a:pt x="0" y="965637"/>
                  </a:moveTo>
                  <a:cubicBezTo>
                    <a:pt x="353663" y="1360639"/>
                    <a:pt x="968597" y="1330921"/>
                    <a:pt x="1415606" y="1059649"/>
                  </a:cubicBezTo>
                  <a:cubicBezTo>
                    <a:pt x="1773555" y="842383"/>
                    <a:pt x="2064639" y="508151"/>
                    <a:pt x="2410397" y="265549"/>
                  </a:cubicBezTo>
                  <a:cubicBezTo>
                    <a:pt x="2777681" y="7993"/>
                    <a:pt x="3246691" y="-104973"/>
                    <a:pt x="3616833" y="122960"/>
                  </a:cubicBezTo>
                  <a:cubicBezTo>
                    <a:pt x="3901916" y="298506"/>
                    <a:pt x="4085654" y="610831"/>
                    <a:pt x="4299585" y="835526"/>
                  </a:cubicBezTo>
                  <a:cubicBezTo>
                    <a:pt x="4507420" y="1053743"/>
                    <a:pt x="4734306" y="1260150"/>
                    <a:pt x="5039678" y="1254435"/>
                  </a:cubicBezTo>
                  <a:cubicBezTo>
                    <a:pt x="5372100" y="1248244"/>
                    <a:pt x="5677948" y="978305"/>
                    <a:pt x="6001893" y="832192"/>
                  </a:cubicBezTo>
                  <a:cubicBezTo>
                    <a:pt x="6393752" y="655408"/>
                    <a:pt x="6839046" y="662361"/>
                    <a:pt x="7237190" y="810189"/>
                  </a:cubicBezTo>
                  <a:cubicBezTo>
                    <a:pt x="7572851" y="935538"/>
                    <a:pt x="8056054" y="1400072"/>
                    <a:pt x="8373618" y="956969"/>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2" name="Freeform: Shape 131">
              <a:extLst>
                <a:ext uri="{FF2B5EF4-FFF2-40B4-BE49-F238E27FC236}">
                  <a16:creationId xmlns:a16="http://schemas.microsoft.com/office/drawing/2014/main" id="{58BE7F79-4D7C-4E48-AC5B-939A0A1D7499}"/>
                </a:ext>
              </a:extLst>
            </p:cNvPr>
            <p:cNvSpPr/>
            <p:nvPr/>
          </p:nvSpPr>
          <p:spPr>
            <a:xfrm>
              <a:off x="3316760" y="7109401"/>
              <a:ext cx="8382000" cy="1228725"/>
            </a:xfrm>
            <a:custGeom>
              <a:avLst/>
              <a:gdLst>
                <a:gd name="connsiteX0" fmla="*/ 0 w 8382000"/>
                <a:gd name="connsiteY0" fmla="*/ 927222 h 1228725"/>
                <a:gd name="connsiteX1" fmla="*/ 1519809 w 8382000"/>
                <a:gd name="connsiteY1" fmla="*/ 1008565 h 1228725"/>
                <a:gd name="connsiteX2" fmla="*/ 2480024 w 8382000"/>
                <a:gd name="connsiteY2" fmla="*/ 237040 h 1228725"/>
                <a:gd name="connsiteX3" fmla="*/ 3675031 w 8382000"/>
                <a:gd name="connsiteY3" fmla="*/ 143124 h 1228725"/>
                <a:gd name="connsiteX4" fmla="*/ 4374547 w 8382000"/>
                <a:gd name="connsiteY4" fmla="*/ 821209 h 1228725"/>
                <a:gd name="connsiteX5" fmla="*/ 5113591 w 8382000"/>
                <a:gd name="connsiteY5" fmla="*/ 1127628 h 1228725"/>
                <a:gd name="connsiteX6" fmla="*/ 6053995 w 8382000"/>
                <a:gd name="connsiteY6" fmla="*/ 694240 h 1228725"/>
                <a:gd name="connsiteX7" fmla="*/ 7247001 w 8382000"/>
                <a:gd name="connsiteY7" fmla="*/ 701384 h 1228725"/>
                <a:gd name="connsiteX8" fmla="*/ 8383524 w 8382000"/>
                <a:gd name="connsiteY8" fmla="*/ 842068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2000" h="1228725">
                  <a:moveTo>
                    <a:pt x="0" y="927222"/>
                  </a:moveTo>
                  <a:cubicBezTo>
                    <a:pt x="387953" y="1341464"/>
                    <a:pt x="1045559" y="1310127"/>
                    <a:pt x="1519809" y="1008565"/>
                  </a:cubicBezTo>
                  <a:cubicBezTo>
                    <a:pt x="1861757" y="791110"/>
                    <a:pt x="2142935" y="466974"/>
                    <a:pt x="2480024" y="237040"/>
                  </a:cubicBezTo>
                  <a:cubicBezTo>
                    <a:pt x="2849690" y="-15182"/>
                    <a:pt x="3314986" y="-96239"/>
                    <a:pt x="3675031" y="143124"/>
                  </a:cubicBezTo>
                  <a:cubicBezTo>
                    <a:pt x="3955447" y="329528"/>
                    <a:pt x="4141851" y="632137"/>
                    <a:pt x="4374547" y="821209"/>
                  </a:cubicBezTo>
                  <a:cubicBezTo>
                    <a:pt x="4594003" y="999517"/>
                    <a:pt x="4817745" y="1158013"/>
                    <a:pt x="5113591" y="1127628"/>
                  </a:cubicBezTo>
                  <a:cubicBezTo>
                    <a:pt x="5432965" y="1094767"/>
                    <a:pt x="5732812" y="830162"/>
                    <a:pt x="6053995" y="694240"/>
                  </a:cubicBezTo>
                  <a:cubicBezTo>
                    <a:pt x="6435567" y="532696"/>
                    <a:pt x="6863239" y="554223"/>
                    <a:pt x="7247001" y="701384"/>
                  </a:cubicBezTo>
                  <a:cubicBezTo>
                    <a:pt x="7573042" y="827495"/>
                    <a:pt x="8088916" y="1306793"/>
                    <a:pt x="8383524" y="842068"/>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3" name="Freeform: Shape 132">
              <a:extLst>
                <a:ext uri="{FF2B5EF4-FFF2-40B4-BE49-F238E27FC236}">
                  <a16:creationId xmlns:a16="http://schemas.microsoft.com/office/drawing/2014/main" id="{6E115FC4-FFEC-444D-A602-2F33F8168756}"/>
                </a:ext>
              </a:extLst>
            </p:cNvPr>
            <p:cNvSpPr/>
            <p:nvPr/>
          </p:nvSpPr>
          <p:spPr>
            <a:xfrm>
              <a:off x="3327999" y="7212857"/>
              <a:ext cx="8391525" cy="1209675"/>
            </a:xfrm>
            <a:custGeom>
              <a:avLst/>
              <a:gdLst>
                <a:gd name="connsiteX0" fmla="*/ 0 w 8391525"/>
                <a:gd name="connsiteY0" fmla="*/ 891108 h 1209675"/>
                <a:gd name="connsiteX1" fmla="*/ 1624108 w 8391525"/>
                <a:gd name="connsiteY1" fmla="*/ 959879 h 1209675"/>
                <a:gd name="connsiteX2" fmla="*/ 2549652 w 8391525"/>
                <a:gd name="connsiteY2" fmla="*/ 210833 h 1209675"/>
                <a:gd name="connsiteX3" fmla="*/ 3733133 w 8391525"/>
                <a:gd name="connsiteY3" fmla="*/ 165494 h 1209675"/>
                <a:gd name="connsiteX4" fmla="*/ 4449318 w 8391525"/>
                <a:gd name="connsiteY4" fmla="*/ 809193 h 1209675"/>
                <a:gd name="connsiteX5" fmla="*/ 5187315 w 8391525"/>
                <a:gd name="connsiteY5" fmla="*/ 1003027 h 1209675"/>
                <a:gd name="connsiteX6" fmla="*/ 6106001 w 8391525"/>
                <a:gd name="connsiteY6" fmla="*/ 558495 h 1209675"/>
                <a:gd name="connsiteX7" fmla="*/ 7256717 w 8391525"/>
                <a:gd name="connsiteY7" fmla="*/ 594785 h 1209675"/>
                <a:gd name="connsiteX8" fmla="*/ 8393239 w 8391525"/>
                <a:gd name="connsiteY8" fmla="*/ 729279 h 120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91525" h="1209675">
                  <a:moveTo>
                    <a:pt x="0" y="891108"/>
                  </a:moveTo>
                  <a:cubicBezTo>
                    <a:pt x="422243" y="1324591"/>
                    <a:pt x="1122998" y="1292587"/>
                    <a:pt x="1624108" y="959879"/>
                  </a:cubicBezTo>
                  <a:cubicBezTo>
                    <a:pt x="1950530" y="743185"/>
                    <a:pt x="2221516" y="428479"/>
                    <a:pt x="2549652" y="210833"/>
                  </a:cubicBezTo>
                  <a:cubicBezTo>
                    <a:pt x="2921794" y="-35865"/>
                    <a:pt x="3383185" y="-85109"/>
                    <a:pt x="3733133" y="165494"/>
                  </a:cubicBezTo>
                  <a:cubicBezTo>
                    <a:pt x="4008882" y="362947"/>
                    <a:pt x="4196334" y="655936"/>
                    <a:pt x="4449318" y="809193"/>
                  </a:cubicBezTo>
                  <a:cubicBezTo>
                    <a:pt x="4678680" y="948163"/>
                    <a:pt x="4900899" y="1058367"/>
                    <a:pt x="5187315" y="1003027"/>
                  </a:cubicBezTo>
                  <a:cubicBezTo>
                    <a:pt x="5493639" y="943877"/>
                    <a:pt x="5787295" y="684130"/>
                    <a:pt x="6106001" y="558495"/>
                  </a:cubicBezTo>
                  <a:cubicBezTo>
                    <a:pt x="6477286" y="412001"/>
                    <a:pt x="6887337" y="448291"/>
                    <a:pt x="7256717" y="594785"/>
                  </a:cubicBezTo>
                  <a:cubicBezTo>
                    <a:pt x="7573137" y="721563"/>
                    <a:pt x="8121682" y="1215625"/>
                    <a:pt x="8393239" y="729279"/>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4" name="Freeform: Shape 133">
              <a:extLst>
                <a:ext uri="{FF2B5EF4-FFF2-40B4-BE49-F238E27FC236}">
                  <a16:creationId xmlns:a16="http://schemas.microsoft.com/office/drawing/2014/main" id="{2CA7AE29-C063-4A4F-B655-174197B17AC7}"/>
                </a:ext>
              </a:extLst>
            </p:cNvPr>
            <p:cNvSpPr/>
            <p:nvPr/>
          </p:nvSpPr>
          <p:spPr>
            <a:xfrm>
              <a:off x="3339239" y="7314126"/>
              <a:ext cx="8401050" cy="1190625"/>
            </a:xfrm>
            <a:custGeom>
              <a:avLst/>
              <a:gdLst>
                <a:gd name="connsiteX0" fmla="*/ 0 w 8401050"/>
                <a:gd name="connsiteY0" fmla="*/ 857180 h 1190625"/>
                <a:gd name="connsiteX1" fmla="*/ 1728311 w 8401050"/>
                <a:gd name="connsiteY1" fmla="*/ 913378 h 1190625"/>
                <a:gd name="connsiteX2" fmla="*/ 2619280 w 8401050"/>
                <a:gd name="connsiteY2" fmla="*/ 186906 h 1190625"/>
                <a:gd name="connsiteX3" fmla="*/ 3791236 w 8401050"/>
                <a:gd name="connsiteY3" fmla="*/ 190145 h 1190625"/>
                <a:gd name="connsiteX4" fmla="*/ 4524090 w 8401050"/>
                <a:gd name="connsiteY4" fmla="*/ 799364 h 1190625"/>
                <a:gd name="connsiteX5" fmla="*/ 5261134 w 8401050"/>
                <a:gd name="connsiteY5" fmla="*/ 880707 h 1190625"/>
                <a:gd name="connsiteX6" fmla="*/ 6158008 w 8401050"/>
                <a:gd name="connsiteY6" fmla="*/ 425031 h 1190625"/>
                <a:gd name="connsiteX7" fmla="*/ 7266432 w 8401050"/>
                <a:gd name="connsiteY7" fmla="*/ 490563 h 1190625"/>
                <a:gd name="connsiteX8" fmla="*/ 8402955 w 8401050"/>
                <a:gd name="connsiteY8" fmla="*/ 618960 h 119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01050" h="1190625">
                  <a:moveTo>
                    <a:pt x="0" y="857180"/>
                  </a:moveTo>
                  <a:cubicBezTo>
                    <a:pt x="456438" y="1309904"/>
                    <a:pt x="1200912" y="1277995"/>
                    <a:pt x="1728311" y="913378"/>
                  </a:cubicBezTo>
                  <a:cubicBezTo>
                    <a:pt x="2039683" y="698113"/>
                    <a:pt x="2300002" y="392265"/>
                    <a:pt x="2619280" y="186906"/>
                  </a:cubicBezTo>
                  <a:cubicBezTo>
                    <a:pt x="2993993" y="-54076"/>
                    <a:pt x="3451384" y="-71507"/>
                    <a:pt x="3791236" y="190145"/>
                  </a:cubicBezTo>
                  <a:cubicBezTo>
                    <a:pt x="4062222" y="398742"/>
                    <a:pt x="4249198" y="682968"/>
                    <a:pt x="4524090" y="799364"/>
                  </a:cubicBezTo>
                  <a:cubicBezTo>
                    <a:pt x="4762024" y="900043"/>
                    <a:pt x="4984052" y="961289"/>
                    <a:pt x="5261134" y="880707"/>
                  </a:cubicBezTo>
                  <a:cubicBezTo>
                    <a:pt x="5554313" y="795458"/>
                    <a:pt x="5841873" y="540284"/>
                    <a:pt x="6158008" y="425031"/>
                  </a:cubicBezTo>
                  <a:cubicBezTo>
                    <a:pt x="6518910" y="293396"/>
                    <a:pt x="6911436" y="344640"/>
                    <a:pt x="7266432" y="490563"/>
                  </a:cubicBezTo>
                  <a:cubicBezTo>
                    <a:pt x="7573232" y="618008"/>
                    <a:pt x="8154448" y="1126928"/>
                    <a:pt x="8402955" y="61896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5" name="Freeform: Shape 134">
              <a:extLst>
                <a:ext uri="{FF2B5EF4-FFF2-40B4-BE49-F238E27FC236}">
                  <a16:creationId xmlns:a16="http://schemas.microsoft.com/office/drawing/2014/main" id="{264517ED-4899-4D67-99D4-60EF21FA79C8}"/>
                </a:ext>
              </a:extLst>
            </p:cNvPr>
            <p:cNvSpPr/>
            <p:nvPr/>
          </p:nvSpPr>
          <p:spPr>
            <a:xfrm>
              <a:off x="3350478" y="7413200"/>
              <a:ext cx="8410575" cy="1171575"/>
            </a:xfrm>
            <a:custGeom>
              <a:avLst/>
              <a:gdLst>
                <a:gd name="connsiteX0" fmla="*/ 0 w 8410575"/>
                <a:gd name="connsiteY0" fmla="*/ 825544 h 1171575"/>
                <a:gd name="connsiteX1" fmla="*/ 1832610 w 8410575"/>
                <a:gd name="connsiteY1" fmla="*/ 869168 h 1171575"/>
                <a:gd name="connsiteX2" fmla="*/ 2689003 w 8410575"/>
                <a:gd name="connsiteY2" fmla="*/ 165270 h 1171575"/>
                <a:gd name="connsiteX3" fmla="*/ 3849433 w 8410575"/>
                <a:gd name="connsiteY3" fmla="*/ 217182 h 1171575"/>
                <a:gd name="connsiteX4" fmla="*/ 4599051 w 8410575"/>
                <a:gd name="connsiteY4" fmla="*/ 792016 h 1171575"/>
                <a:gd name="connsiteX5" fmla="*/ 5335048 w 8410575"/>
                <a:gd name="connsiteY5" fmla="*/ 760869 h 1171575"/>
                <a:gd name="connsiteX6" fmla="*/ 6210110 w 8410575"/>
                <a:gd name="connsiteY6" fmla="*/ 294048 h 1171575"/>
                <a:gd name="connsiteX7" fmla="*/ 7276148 w 8410575"/>
                <a:gd name="connsiteY7" fmla="*/ 388727 h 1171575"/>
                <a:gd name="connsiteX8" fmla="*/ 8412671 w 8410575"/>
                <a:gd name="connsiteY8" fmla="*/ 510933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10575" h="1171575">
                  <a:moveTo>
                    <a:pt x="0" y="825544"/>
                  </a:moveTo>
                  <a:cubicBezTo>
                    <a:pt x="490728" y="1297507"/>
                    <a:pt x="1279398" y="1266741"/>
                    <a:pt x="1832610" y="869168"/>
                  </a:cubicBezTo>
                  <a:cubicBezTo>
                    <a:pt x="2129314" y="655903"/>
                    <a:pt x="2378869" y="358437"/>
                    <a:pt x="2689003" y="165270"/>
                  </a:cubicBezTo>
                  <a:cubicBezTo>
                    <a:pt x="3066383" y="-69807"/>
                    <a:pt x="3519488" y="-55519"/>
                    <a:pt x="3849433" y="217182"/>
                  </a:cubicBezTo>
                  <a:cubicBezTo>
                    <a:pt x="4115562" y="437019"/>
                    <a:pt x="4301204" y="714291"/>
                    <a:pt x="4599051" y="792016"/>
                  </a:cubicBezTo>
                  <a:cubicBezTo>
                    <a:pt x="4844606" y="856119"/>
                    <a:pt x="5067395" y="866882"/>
                    <a:pt x="5335048" y="760869"/>
                  </a:cubicBezTo>
                  <a:cubicBezTo>
                    <a:pt x="5615083" y="649903"/>
                    <a:pt x="5896547" y="398728"/>
                    <a:pt x="6210110" y="294048"/>
                  </a:cubicBezTo>
                  <a:cubicBezTo>
                    <a:pt x="6560439" y="177082"/>
                    <a:pt x="6935915" y="242804"/>
                    <a:pt x="7276148" y="388727"/>
                  </a:cubicBezTo>
                  <a:cubicBezTo>
                    <a:pt x="7573518" y="516267"/>
                    <a:pt x="8187214" y="1040523"/>
                    <a:pt x="8412671" y="51093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6" name="Freeform: Shape 135">
              <a:extLst>
                <a:ext uri="{FF2B5EF4-FFF2-40B4-BE49-F238E27FC236}">
                  <a16:creationId xmlns:a16="http://schemas.microsoft.com/office/drawing/2014/main" id="{4236A475-C1D0-46A1-BD46-9804650B4E2B}"/>
                </a:ext>
              </a:extLst>
            </p:cNvPr>
            <p:cNvSpPr/>
            <p:nvPr/>
          </p:nvSpPr>
          <p:spPr>
            <a:xfrm>
              <a:off x="3361718" y="7509748"/>
              <a:ext cx="8420100" cy="1152525"/>
            </a:xfrm>
            <a:custGeom>
              <a:avLst/>
              <a:gdLst>
                <a:gd name="connsiteX0" fmla="*/ 0 w 8420100"/>
                <a:gd name="connsiteY0" fmla="*/ 796337 h 1152525"/>
                <a:gd name="connsiteX1" fmla="*/ 1936813 w 8420100"/>
                <a:gd name="connsiteY1" fmla="*/ 827294 h 1152525"/>
                <a:gd name="connsiteX2" fmla="*/ 2758535 w 8420100"/>
                <a:gd name="connsiteY2" fmla="*/ 145875 h 1152525"/>
                <a:gd name="connsiteX3" fmla="*/ 3907441 w 8420100"/>
                <a:gd name="connsiteY3" fmla="*/ 246364 h 1152525"/>
                <a:gd name="connsiteX4" fmla="*/ 4673727 w 8420100"/>
                <a:gd name="connsiteY4" fmla="*/ 786717 h 1152525"/>
                <a:gd name="connsiteX5" fmla="*/ 5408676 w 8420100"/>
                <a:gd name="connsiteY5" fmla="*/ 643080 h 1152525"/>
                <a:gd name="connsiteX6" fmla="*/ 6261926 w 8420100"/>
                <a:gd name="connsiteY6" fmla="*/ 165116 h 1152525"/>
                <a:gd name="connsiteX7" fmla="*/ 7285673 w 8420100"/>
                <a:gd name="connsiteY7" fmla="*/ 288941 h 1152525"/>
                <a:gd name="connsiteX8" fmla="*/ 8422291 w 8420100"/>
                <a:gd name="connsiteY8" fmla="*/ 405050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20100" h="1152525">
                  <a:moveTo>
                    <a:pt x="0" y="796337"/>
                  </a:moveTo>
                  <a:cubicBezTo>
                    <a:pt x="525018" y="1287542"/>
                    <a:pt x="1358741" y="1258871"/>
                    <a:pt x="1936813" y="827294"/>
                  </a:cubicBezTo>
                  <a:cubicBezTo>
                    <a:pt x="2219230" y="616410"/>
                    <a:pt x="2457641" y="327231"/>
                    <a:pt x="2758535" y="145875"/>
                  </a:cubicBezTo>
                  <a:cubicBezTo>
                    <a:pt x="3138773" y="-83201"/>
                    <a:pt x="3587306" y="-37100"/>
                    <a:pt x="3907441" y="246364"/>
                  </a:cubicBezTo>
                  <a:cubicBezTo>
                    <a:pt x="4168616" y="477631"/>
                    <a:pt x="4352830" y="749855"/>
                    <a:pt x="4673727" y="786717"/>
                  </a:cubicBezTo>
                  <a:cubicBezTo>
                    <a:pt x="4926807" y="815864"/>
                    <a:pt x="5150549" y="774906"/>
                    <a:pt x="5408676" y="643080"/>
                  </a:cubicBezTo>
                  <a:cubicBezTo>
                    <a:pt x="5675757" y="506682"/>
                    <a:pt x="5950744" y="258937"/>
                    <a:pt x="6261926" y="165116"/>
                  </a:cubicBezTo>
                  <a:cubicBezTo>
                    <a:pt x="6601682" y="62627"/>
                    <a:pt x="6959823" y="143684"/>
                    <a:pt x="7285673" y="288941"/>
                  </a:cubicBezTo>
                  <a:cubicBezTo>
                    <a:pt x="7573423" y="417242"/>
                    <a:pt x="8219789" y="956262"/>
                    <a:pt x="8422291" y="40505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7" name="Freeform: Shape 136">
              <a:extLst>
                <a:ext uri="{FF2B5EF4-FFF2-40B4-BE49-F238E27FC236}">
                  <a16:creationId xmlns:a16="http://schemas.microsoft.com/office/drawing/2014/main" id="{3EDB2144-E769-4402-B07F-B16B0694A6EC}"/>
                </a:ext>
              </a:extLst>
            </p:cNvPr>
            <p:cNvSpPr/>
            <p:nvPr/>
          </p:nvSpPr>
          <p:spPr>
            <a:xfrm>
              <a:off x="3372957" y="7604407"/>
              <a:ext cx="8429625" cy="1143000"/>
            </a:xfrm>
            <a:custGeom>
              <a:avLst/>
              <a:gdLst>
                <a:gd name="connsiteX0" fmla="*/ 0 w 8429625"/>
                <a:gd name="connsiteY0" fmla="*/ 769020 h 1143000"/>
                <a:gd name="connsiteX1" fmla="*/ 2041112 w 8429625"/>
                <a:gd name="connsiteY1" fmla="*/ 787404 h 1143000"/>
                <a:gd name="connsiteX2" fmla="*/ 2828258 w 8429625"/>
                <a:gd name="connsiteY2" fmla="*/ 128559 h 1143000"/>
                <a:gd name="connsiteX3" fmla="*/ 3965638 w 8429625"/>
                <a:gd name="connsiteY3" fmla="*/ 277626 h 1143000"/>
                <a:gd name="connsiteX4" fmla="*/ 4748594 w 8429625"/>
                <a:gd name="connsiteY4" fmla="*/ 783498 h 1143000"/>
                <a:gd name="connsiteX5" fmla="*/ 5482495 w 8429625"/>
                <a:gd name="connsiteY5" fmla="*/ 527371 h 1143000"/>
                <a:gd name="connsiteX6" fmla="*/ 6313932 w 8429625"/>
                <a:gd name="connsiteY6" fmla="*/ 38262 h 1143000"/>
                <a:gd name="connsiteX7" fmla="*/ 7295388 w 8429625"/>
                <a:gd name="connsiteY7" fmla="*/ 191234 h 1143000"/>
                <a:gd name="connsiteX8" fmla="*/ 8432006 w 8429625"/>
                <a:gd name="connsiteY8" fmla="*/ 301248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29625" h="1143000">
                  <a:moveTo>
                    <a:pt x="0" y="769020"/>
                  </a:moveTo>
                  <a:cubicBezTo>
                    <a:pt x="559308" y="1279465"/>
                    <a:pt x="1439037" y="1254033"/>
                    <a:pt x="2041112" y="787404"/>
                  </a:cubicBezTo>
                  <a:cubicBezTo>
                    <a:pt x="2309622" y="579378"/>
                    <a:pt x="2536603" y="298104"/>
                    <a:pt x="2828258" y="128559"/>
                  </a:cubicBezTo>
                  <a:cubicBezTo>
                    <a:pt x="3211449" y="-94230"/>
                    <a:pt x="3655219" y="-16602"/>
                    <a:pt x="3965638" y="277626"/>
                  </a:cubicBezTo>
                  <a:cubicBezTo>
                    <a:pt x="4221766" y="520323"/>
                    <a:pt x="4406170" y="758733"/>
                    <a:pt x="4748594" y="783498"/>
                  </a:cubicBezTo>
                  <a:cubicBezTo>
                    <a:pt x="5009103" y="802358"/>
                    <a:pt x="5234083" y="685200"/>
                    <a:pt x="5482495" y="527371"/>
                  </a:cubicBezTo>
                  <a:cubicBezTo>
                    <a:pt x="5736812" y="365732"/>
                    <a:pt x="6005132" y="121130"/>
                    <a:pt x="6313932" y="38262"/>
                  </a:cubicBezTo>
                  <a:cubicBezTo>
                    <a:pt x="6643021" y="-50034"/>
                    <a:pt x="6983635" y="47311"/>
                    <a:pt x="7295388" y="191234"/>
                  </a:cubicBezTo>
                  <a:cubicBezTo>
                    <a:pt x="7573232" y="320774"/>
                    <a:pt x="8252555" y="873986"/>
                    <a:pt x="8432006" y="301248"/>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8" name="Freeform: Shape 137">
              <a:extLst>
                <a:ext uri="{FF2B5EF4-FFF2-40B4-BE49-F238E27FC236}">
                  <a16:creationId xmlns:a16="http://schemas.microsoft.com/office/drawing/2014/main" id="{A429EF7A-9C24-4500-A4CB-FFE215B6CE4F}"/>
                </a:ext>
              </a:extLst>
            </p:cNvPr>
            <p:cNvSpPr/>
            <p:nvPr/>
          </p:nvSpPr>
          <p:spPr>
            <a:xfrm>
              <a:off x="3384101" y="7586943"/>
              <a:ext cx="8439150" cy="1238250"/>
            </a:xfrm>
            <a:custGeom>
              <a:avLst/>
              <a:gdLst>
                <a:gd name="connsiteX0" fmla="*/ 0 w 8439150"/>
                <a:gd name="connsiteY0" fmla="*/ 853826 h 1238250"/>
                <a:gd name="connsiteX1" fmla="*/ 2145316 w 8439150"/>
                <a:gd name="connsiteY1" fmla="*/ 859636 h 1238250"/>
                <a:gd name="connsiteX2" fmla="*/ 2897886 w 8439150"/>
                <a:gd name="connsiteY2" fmla="*/ 223366 h 1238250"/>
                <a:gd name="connsiteX3" fmla="*/ 4023741 w 8439150"/>
                <a:gd name="connsiteY3" fmla="*/ 421010 h 1238250"/>
                <a:gd name="connsiteX4" fmla="*/ 4823365 w 8439150"/>
                <a:gd name="connsiteY4" fmla="*/ 892498 h 1238250"/>
                <a:gd name="connsiteX5" fmla="*/ 5556219 w 8439150"/>
                <a:gd name="connsiteY5" fmla="*/ 523880 h 1238250"/>
                <a:gd name="connsiteX6" fmla="*/ 6365844 w 8439150"/>
                <a:gd name="connsiteY6" fmla="*/ 23532 h 1238250"/>
                <a:gd name="connsiteX7" fmla="*/ 7304913 w 8439150"/>
                <a:gd name="connsiteY7" fmla="*/ 205650 h 1238250"/>
                <a:gd name="connsiteX8" fmla="*/ 8441532 w 8439150"/>
                <a:gd name="connsiteY8" fmla="*/ 309472 h 123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39150" h="1238250">
                  <a:moveTo>
                    <a:pt x="0" y="853826"/>
                  </a:moveTo>
                  <a:cubicBezTo>
                    <a:pt x="593598" y="1383607"/>
                    <a:pt x="1520285" y="1362461"/>
                    <a:pt x="2145316" y="859636"/>
                  </a:cubicBezTo>
                  <a:cubicBezTo>
                    <a:pt x="2400110" y="654658"/>
                    <a:pt x="2615565" y="381291"/>
                    <a:pt x="2897886" y="223366"/>
                  </a:cubicBezTo>
                  <a:cubicBezTo>
                    <a:pt x="3284125" y="7149"/>
                    <a:pt x="3722941" y="116210"/>
                    <a:pt x="4023741" y="421010"/>
                  </a:cubicBezTo>
                  <a:cubicBezTo>
                    <a:pt x="4274630" y="675232"/>
                    <a:pt x="4458748" y="942694"/>
                    <a:pt x="4823365" y="892498"/>
                  </a:cubicBezTo>
                  <a:cubicBezTo>
                    <a:pt x="5093494" y="855350"/>
                    <a:pt x="5317903" y="707903"/>
                    <a:pt x="5556219" y="523880"/>
                  </a:cubicBezTo>
                  <a:cubicBezTo>
                    <a:pt x="5797963" y="337190"/>
                    <a:pt x="6059329" y="95160"/>
                    <a:pt x="6365844" y="23532"/>
                  </a:cubicBezTo>
                  <a:cubicBezTo>
                    <a:pt x="6684264" y="-50858"/>
                    <a:pt x="7007638" y="62394"/>
                    <a:pt x="7304913" y="205650"/>
                  </a:cubicBezTo>
                  <a:cubicBezTo>
                    <a:pt x="7573137" y="335952"/>
                    <a:pt x="8285131" y="903928"/>
                    <a:pt x="8441532" y="309472"/>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9" name="Freeform: Shape 138">
              <a:extLst>
                <a:ext uri="{FF2B5EF4-FFF2-40B4-BE49-F238E27FC236}">
                  <a16:creationId xmlns:a16="http://schemas.microsoft.com/office/drawing/2014/main" id="{A191D04C-B7F5-4EF7-B781-6BCD1E111DB1}"/>
                </a:ext>
              </a:extLst>
            </p:cNvPr>
            <p:cNvSpPr/>
            <p:nvPr/>
          </p:nvSpPr>
          <p:spPr>
            <a:xfrm>
              <a:off x="3395341" y="7562842"/>
              <a:ext cx="8448675" cy="1343025"/>
            </a:xfrm>
            <a:custGeom>
              <a:avLst/>
              <a:gdLst>
                <a:gd name="connsiteX0" fmla="*/ 0 w 8448675"/>
                <a:gd name="connsiteY0" fmla="*/ 945269 h 1343025"/>
                <a:gd name="connsiteX1" fmla="*/ 2249615 w 8448675"/>
                <a:gd name="connsiteY1" fmla="*/ 938506 h 1343025"/>
                <a:gd name="connsiteX2" fmla="*/ 2967514 w 8448675"/>
                <a:gd name="connsiteY2" fmla="*/ 324715 h 1343025"/>
                <a:gd name="connsiteX3" fmla="*/ 4081844 w 8448675"/>
                <a:gd name="connsiteY3" fmla="*/ 571032 h 1343025"/>
                <a:gd name="connsiteX4" fmla="*/ 4898231 w 8448675"/>
                <a:gd name="connsiteY4" fmla="*/ 1008039 h 1343025"/>
                <a:gd name="connsiteX5" fmla="*/ 5630133 w 8448675"/>
                <a:gd name="connsiteY5" fmla="*/ 526836 h 1343025"/>
                <a:gd name="connsiteX6" fmla="*/ 6418040 w 8448675"/>
                <a:gd name="connsiteY6" fmla="*/ 15343 h 1343025"/>
                <a:gd name="connsiteX7" fmla="*/ 7314819 w 8448675"/>
                <a:gd name="connsiteY7" fmla="*/ 226703 h 1343025"/>
                <a:gd name="connsiteX8" fmla="*/ 8451437 w 8448675"/>
                <a:gd name="connsiteY8" fmla="*/ 324430 h 134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48675" h="1343025">
                  <a:moveTo>
                    <a:pt x="0" y="945269"/>
                  </a:moveTo>
                  <a:cubicBezTo>
                    <a:pt x="627888" y="1494290"/>
                    <a:pt x="1602772" y="1478764"/>
                    <a:pt x="2249615" y="938506"/>
                  </a:cubicBezTo>
                  <a:cubicBezTo>
                    <a:pt x="2490978" y="736862"/>
                    <a:pt x="2694718" y="471305"/>
                    <a:pt x="2967514" y="324715"/>
                  </a:cubicBezTo>
                  <a:cubicBezTo>
                    <a:pt x="3356991" y="115451"/>
                    <a:pt x="3789902" y="256135"/>
                    <a:pt x="4081844" y="571032"/>
                  </a:cubicBezTo>
                  <a:cubicBezTo>
                    <a:pt x="4327017" y="837351"/>
                    <a:pt x="4513516" y="1103384"/>
                    <a:pt x="4898231" y="1008039"/>
                  </a:cubicBezTo>
                  <a:cubicBezTo>
                    <a:pt x="5178457" y="938602"/>
                    <a:pt x="5402009" y="737148"/>
                    <a:pt x="5630133" y="526836"/>
                  </a:cubicBezTo>
                  <a:cubicBezTo>
                    <a:pt x="5859685" y="315190"/>
                    <a:pt x="6113716" y="75446"/>
                    <a:pt x="6418040" y="15343"/>
                  </a:cubicBezTo>
                  <a:cubicBezTo>
                    <a:pt x="6725698" y="-45331"/>
                    <a:pt x="7031927" y="84019"/>
                    <a:pt x="7314819" y="226703"/>
                  </a:cubicBezTo>
                  <a:cubicBezTo>
                    <a:pt x="7573423" y="357672"/>
                    <a:pt x="8317992" y="940411"/>
                    <a:pt x="8451437" y="32443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0" name="Freeform: Shape 139">
              <a:extLst>
                <a:ext uri="{FF2B5EF4-FFF2-40B4-BE49-F238E27FC236}">
                  <a16:creationId xmlns:a16="http://schemas.microsoft.com/office/drawing/2014/main" id="{DD2B1A59-8C1C-42C3-8805-B88128C92F87}"/>
                </a:ext>
              </a:extLst>
            </p:cNvPr>
            <p:cNvSpPr/>
            <p:nvPr/>
          </p:nvSpPr>
          <p:spPr>
            <a:xfrm>
              <a:off x="3406580" y="7536888"/>
              <a:ext cx="8458200" cy="1457325"/>
            </a:xfrm>
            <a:custGeom>
              <a:avLst/>
              <a:gdLst>
                <a:gd name="connsiteX0" fmla="*/ 0 w 8458200"/>
                <a:gd name="connsiteY0" fmla="*/ 1038564 h 1457325"/>
                <a:gd name="connsiteX1" fmla="*/ 2353818 w 8458200"/>
                <a:gd name="connsiteY1" fmla="*/ 1019133 h 1457325"/>
                <a:gd name="connsiteX2" fmla="*/ 3037142 w 8458200"/>
                <a:gd name="connsiteY2" fmla="*/ 427917 h 1457325"/>
                <a:gd name="connsiteX3" fmla="*/ 4139946 w 8458200"/>
                <a:gd name="connsiteY3" fmla="*/ 722811 h 1457325"/>
                <a:gd name="connsiteX4" fmla="*/ 4973003 w 8458200"/>
                <a:gd name="connsiteY4" fmla="*/ 1125432 h 1457325"/>
                <a:gd name="connsiteX5" fmla="*/ 5703856 w 8458200"/>
                <a:gd name="connsiteY5" fmla="*/ 531739 h 1457325"/>
                <a:gd name="connsiteX6" fmla="*/ 6469952 w 8458200"/>
                <a:gd name="connsiteY6" fmla="*/ 9102 h 1457325"/>
                <a:gd name="connsiteX7" fmla="*/ 7324440 w 8458200"/>
                <a:gd name="connsiteY7" fmla="*/ 249609 h 1457325"/>
                <a:gd name="connsiteX8" fmla="*/ 8461153 w 8458200"/>
                <a:gd name="connsiteY8" fmla="*/ 341239 h 145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8200" h="1457325">
                  <a:moveTo>
                    <a:pt x="0" y="1038564"/>
                  </a:moveTo>
                  <a:cubicBezTo>
                    <a:pt x="662083" y="1606826"/>
                    <a:pt x="1686782" y="1598349"/>
                    <a:pt x="2353818" y="1019133"/>
                  </a:cubicBezTo>
                  <a:cubicBezTo>
                    <a:pt x="2582132" y="820918"/>
                    <a:pt x="2773775" y="563267"/>
                    <a:pt x="3037142" y="427917"/>
                  </a:cubicBezTo>
                  <a:cubicBezTo>
                    <a:pt x="3430048" y="225891"/>
                    <a:pt x="3857911" y="396960"/>
                    <a:pt x="4139946" y="722811"/>
                  </a:cubicBezTo>
                  <a:cubicBezTo>
                    <a:pt x="4380167" y="1000369"/>
                    <a:pt x="4569524" y="1266117"/>
                    <a:pt x="4973003" y="1125432"/>
                  </a:cubicBezTo>
                  <a:cubicBezTo>
                    <a:pt x="5264277" y="1023801"/>
                    <a:pt x="5486305" y="768340"/>
                    <a:pt x="5703856" y="531739"/>
                  </a:cubicBezTo>
                  <a:cubicBezTo>
                    <a:pt x="5921407" y="295138"/>
                    <a:pt x="6168009" y="57204"/>
                    <a:pt x="6469952" y="9102"/>
                  </a:cubicBezTo>
                  <a:cubicBezTo>
                    <a:pt x="6766941" y="-38237"/>
                    <a:pt x="7055930" y="107591"/>
                    <a:pt x="7324440" y="249609"/>
                  </a:cubicBezTo>
                  <a:cubicBezTo>
                    <a:pt x="7573423" y="381339"/>
                    <a:pt x="8350663" y="978843"/>
                    <a:pt x="8461153" y="341239"/>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1" name="Freeform: Shape 140">
              <a:extLst>
                <a:ext uri="{FF2B5EF4-FFF2-40B4-BE49-F238E27FC236}">
                  <a16:creationId xmlns:a16="http://schemas.microsoft.com/office/drawing/2014/main" id="{D51A8362-1015-4554-B401-3AD5A3FD5358}"/>
                </a:ext>
              </a:extLst>
            </p:cNvPr>
            <p:cNvSpPr/>
            <p:nvPr/>
          </p:nvSpPr>
          <p:spPr>
            <a:xfrm>
              <a:off x="3282279" y="7538061"/>
              <a:ext cx="8572500" cy="1362075"/>
            </a:xfrm>
            <a:custGeom>
              <a:avLst/>
              <a:gdLst>
                <a:gd name="connsiteX0" fmla="*/ 0 w 8572500"/>
                <a:gd name="connsiteY0" fmla="*/ 942618 h 1362075"/>
                <a:gd name="connsiteX1" fmla="*/ 1382554 w 8572500"/>
                <a:gd name="connsiteY1" fmla="*/ 1346383 h 1362075"/>
                <a:gd name="connsiteX2" fmla="*/ 2400395 w 8572500"/>
                <a:gd name="connsiteY2" fmla="*/ 945094 h 1362075"/>
                <a:gd name="connsiteX3" fmla="*/ 2603849 w 8572500"/>
                <a:gd name="connsiteY3" fmla="*/ 791742 h 1362075"/>
                <a:gd name="connsiteX4" fmla="*/ 3078385 w 8572500"/>
                <a:gd name="connsiteY4" fmla="*/ 485894 h 1362075"/>
                <a:gd name="connsiteX5" fmla="*/ 3239834 w 8572500"/>
                <a:gd name="connsiteY5" fmla="*/ 444365 h 1362075"/>
                <a:gd name="connsiteX6" fmla="*/ 4186714 w 8572500"/>
                <a:gd name="connsiteY6" fmla="*/ 825651 h 1362075"/>
                <a:gd name="connsiteX7" fmla="*/ 4381691 w 8572500"/>
                <a:gd name="connsiteY7" fmla="*/ 1013960 h 1362075"/>
                <a:gd name="connsiteX8" fmla="*/ 5047965 w 8572500"/>
                <a:gd name="connsiteY8" fmla="*/ 1167122 h 1362075"/>
                <a:gd name="connsiteX9" fmla="*/ 5583175 w 8572500"/>
                <a:gd name="connsiteY9" fmla="*/ 788694 h 1362075"/>
                <a:gd name="connsiteX10" fmla="*/ 5794820 w 8572500"/>
                <a:gd name="connsiteY10" fmla="*/ 566952 h 1362075"/>
                <a:gd name="connsiteX11" fmla="*/ 6563297 w 8572500"/>
                <a:gd name="connsiteY11" fmla="*/ 19931 h 1362075"/>
                <a:gd name="connsiteX12" fmla="*/ 6808280 w 8572500"/>
                <a:gd name="connsiteY12" fmla="*/ 1929 h 1362075"/>
                <a:gd name="connsiteX13" fmla="*/ 7203853 w 8572500"/>
                <a:gd name="connsiteY13" fmla="*/ 94798 h 1362075"/>
                <a:gd name="connsiteX14" fmla="*/ 7418642 w 8572500"/>
                <a:gd name="connsiteY14" fmla="*/ 191381 h 1362075"/>
                <a:gd name="connsiteX15" fmla="*/ 7893273 w 8572500"/>
                <a:gd name="connsiteY15" fmla="*/ 476750 h 1362075"/>
                <a:gd name="connsiteX16" fmla="*/ 8572881 w 8572500"/>
                <a:gd name="connsiteY16" fmla="*/ 347591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572500" h="1362075">
                  <a:moveTo>
                    <a:pt x="0" y="942618"/>
                  </a:moveTo>
                  <a:cubicBezTo>
                    <a:pt x="382524" y="1266658"/>
                    <a:pt x="899827" y="1413915"/>
                    <a:pt x="1382554" y="1346383"/>
                  </a:cubicBezTo>
                  <a:cubicBezTo>
                    <a:pt x="1749933" y="1294948"/>
                    <a:pt x="2107502" y="1149215"/>
                    <a:pt x="2400395" y="945094"/>
                  </a:cubicBezTo>
                  <a:cubicBezTo>
                    <a:pt x="2470785" y="896041"/>
                    <a:pt x="2537936" y="843462"/>
                    <a:pt x="2603849" y="791742"/>
                  </a:cubicBezTo>
                  <a:cubicBezTo>
                    <a:pt x="2756059" y="672203"/>
                    <a:pt x="2900077" y="552664"/>
                    <a:pt x="3078385" y="485894"/>
                  </a:cubicBezTo>
                  <a:cubicBezTo>
                    <a:pt x="3131630" y="465987"/>
                    <a:pt x="3185446" y="452080"/>
                    <a:pt x="3239834" y="444365"/>
                  </a:cubicBezTo>
                  <a:cubicBezTo>
                    <a:pt x="3575971" y="397121"/>
                    <a:pt x="3929729" y="567142"/>
                    <a:pt x="4186714" y="825651"/>
                  </a:cubicBezTo>
                  <a:cubicBezTo>
                    <a:pt x="4253389" y="892326"/>
                    <a:pt x="4317206" y="956905"/>
                    <a:pt x="4381691" y="1013960"/>
                  </a:cubicBezTo>
                  <a:cubicBezTo>
                    <a:pt x="4563523" y="1175028"/>
                    <a:pt x="4752594" y="1274564"/>
                    <a:pt x="5047965" y="1167122"/>
                  </a:cubicBezTo>
                  <a:cubicBezTo>
                    <a:pt x="5250656" y="1092732"/>
                    <a:pt x="5422678" y="949000"/>
                    <a:pt x="5583175" y="788694"/>
                  </a:cubicBezTo>
                  <a:cubicBezTo>
                    <a:pt x="5655469" y="716590"/>
                    <a:pt x="5725383" y="641056"/>
                    <a:pt x="5794820" y="566952"/>
                  </a:cubicBezTo>
                  <a:cubicBezTo>
                    <a:pt x="6017419" y="329303"/>
                    <a:pt x="6265164" y="88320"/>
                    <a:pt x="6563297" y="19931"/>
                  </a:cubicBezTo>
                  <a:cubicBezTo>
                    <a:pt x="6645593" y="1357"/>
                    <a:pt x="6727318" y="-3119"/>
                    <a:pt x="6808280" y="1929"/>
                  </a:cubicBezTo>
                  <a:cubicBezTo>
                    <a:pt x="6941915" y="10406"/>
                    <a:pt x="7073456" y="45744"/>
                    <a:pt x="7203853" y="94798"/>
                  </a:cubicBezTo>
                  <a:cubicBezTo>
                    <a:pt x="7276719" y="122134"/>
                    <a:pt x="7348442" y="155567"/>
                    <a:pt x="7418642" y="191381"/>
                  </a:cubicBezTo>
                  <a:cubicBezTo>
                    <a:pt x="7525417" y="245864"/>
                    <a:pt x="7707154" y="378166"/>
                    <a:pt x="7893273" y="476750"/>
                  </a:cubicBezTo>
                  <a:cubicBezTo>
                    <a:pt x="8177594" y="627436"/>
                    <a:pt x="8484680" y="710494"/>
                    <a:pt x="8572881" y="34759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2" name="Freeform: Shape 141">
              <a:extLst>
                <a:ext uri="{FF2B5EF4-FFF2-40B4-BE49-F238E27FC236}">
                  <a16:creationId xmlns:a16="http://schemas.microsoft.com/office/drawing/2014/main" id="{D07C5618-DF07-4CD0-B1C7-70967D3138DA}"/>
                </a:ext>
              </a:extLst>
            </p:cNvPr>
            <p:cNvSpPr/>
            <p:nvPr/>
          </p:nvSpPr>
          <p:spPr>
            <a:xfrm>
              <a:off x="3157882" y="7531677"/>
              <a:ext cx="8677275" cy="1266825"/>
            </a:xfrm>
            <a:custGeom>
              <a:avLst/>
              <a:gdLst>
                <a:gd name="connsiteX0" fmla="*/ 0 w 8677275"/>
                <a:gd name="connsiteY0" fmla="*/ 854133 h 1266825"/>
                <a:gd name="connsiteX1" fmla="*/ 1407033 w 8677275"/>
                <a:gd name="connsiteY1" fmla="*/ 1251516 h 1266825"/>
                <a:gd name="connsiteX2" fmla="*/ 2447068 w 8677275"/>
                <a:gd name="connsiteY2" fmla="*/ 878327 h 1266825"/>
                <a:gd name="connsiteX3" fmla="*/ 2654141 w 8677275"/>
                <a:gd name="connsiteY3" fmla="*/ 762503 h 1266825"/>
                <a:gd name="connsiteX4" fmla="*/ 3119723 w 8677275"/>
                <a:gd name="connsiteY4" fmla="*/ 551238 h 1266825"/>
                <a:gd name="connsiteX5" fmla="*/ 3276410 w 8677275"/>
                <a:gd name="connsiteY5" fmla="*/ 531712 h 1266825"/>
                <a:gd name="connsiteX6" fmla="*/ 4233577 w 8677275"/>
                <a:gd name="connsiteY6" fmla="*/ 935953 h 1266825"/>
                <a:gd name="connsiteX7" fmla="*/ 4441698 w 8677275"/>
                <a:gd name="connsiteY7" fmla="*/ 1105307 h 1266825"/>
                <a:gd name="connsiteX8" fmla="*/ 5123021 w 8677275"/>
                <a:gd name="connsiteY8" fmla="*/ 1216274 h 1266825"/>
                <a:gd name="connsiteX9" fmla="*/ 5668423 w 8677275"/>
                <a:gd name="connsiteY9" fmla="*/ 832511 h 1266825"/>
                <a:gd name="connsiteX10" fmla="*/ 5885974 w 8677275"/>
                <a:gd name="connsiteY10" fmla="*/ 609626 h 1266825"/>
                <a:gd name="connsiteX11" fmla="*/ 6656928 w 8677275"/>
                <a:gd name="connsiteY11" fmla="*/ 38126 h 1266825"/>
                <a:gd name="connsiteX12" fmla="*/ 6898005 w 8677275"/>
                <a:gd name="connsiteY12" fmla="*/ 598 h 1266825"/>
                <a:gd name="connsiteX13" fmla="*/ 7292817 w 8677275"/>
                <a:gd name="connsiteY13" fmla="*/ 53557 h 1266825"/>
                <a:gd name="connsiteX14" fmla="*/ 7513225 w 8677275"/>
                <a:gd name="connsiteY14" fmla="*/ 140615 h 1266825"/>
                <a:gd name="connsiteX15" fmla="*/ 7988713 w 8677275"/>
                <a:gd name="connsiteY15" fmla="*/ 439700 h 1266825"/>
                <a:gd name="connsiteX16" fmla="*/ 8684895 w 8677275"/>
                <a:gd name="connsiteY16" fmla="*/ 361595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77275" h="1266825">
                  <a:moveTo>
                    <a:pt x="0" y="854133"/>
                  </a:moveTo>
                  <a:cubicBezTo>
                    <a:pt x="386048" y="1176935"/>
                    <a:pt x="923068" y="1334860"/>
                    <a:pt x="1407033" y="1251516"/>
                  </a:cubicBezTo>
                  <a:cubicBezTo>
                    <a:pt x="1782032" y="1186937"/>
                    <a:pt x="2145887" y="1039109"/>
                    <a:pt x="2447068" y="878327"/>
                  </a:cubicBezTo>
                  <a:cubicBezTo>
                    <a:pt x="2518791" y="840036"/>
                    <a:pt x="2587276" y="800412"/>
                    <a:pt x="2654141" y="762503"/>
                  </a:cubicBezTo>
                  <a:cubicBezTo>
                    <a:pt x="2807208" y="675635"/>
                    <a:pt x="2946654" y="590195"/>
                    <a:pt x="3119723" y="551238"/>
                  </a:cubicBezTo>
                  <a:cubicBezTo>
                    <a:pt x="3171254" y="539618"/>
                    <a:pt x="3223451" y="532760"/>
                    <a:pt x="3276410" y="531712"/>
                  </a:cubicBezTo>
                  <a:cubicBezTo>
                    <a:pt x="3605689" y="525235"/>
                    <a:pt x="3961543" y="700019"/>
                    <a:pt x="4233577" y="935953"/>
                  </a:cubicBezTo>
                  <a:cubicBezTo>
                    <a:pt x="4304253" y="997199"/>
                    <a:pt x="4373023" y="1054825"/>
                    <a:pt x="4441698" y="1105307"/>
                  </a:cubicBezTo>
                  <a:cubicBezTo>
                    <a:pt x="4633722" y="1246468"/>
                    <a:pt x="4830985" y="1327907"/>
                    <a:pt x="5123021" y="1216274"/>
                  </a:cubicBezTo>
                  <a:cubicBezTo>
                    <a:pt x="5327619" y="1138073"/>
                    <a:pt x="5503640" y="993293"/>
                    <a:pt x="5668423" y="832511"/>
                  </a:cubicBezTo>
                  <a:cubicBezTo>
                    <a:pt x="5742623" y="760121"/>
                    <a:pt x="5814632" y="684302"/>
                    <a:pt x="5885974" y="609626"/>
                  </a:cubicBezTo>
                  <a:cubicBezTo>
                    <a:pt x="6113527" y="371025"/>
                    <a:pt x="6362319" y="126042"/>
                    <a:pt x="6656928" y="38126"/>
                  </a:cubicBezTo>
                  <a:cubicBezTo>
                    <a:pt x="6737795" y="14028"/>
                    <a:pt x="6818281" y="3265"/>
                    <a:pt x="6898005" y="598"/>
                  </a:cubicBezTo>
                  <a:cubicBezTo>
                    <a:pt x="7030308" y="-3784"/>
                    <a:pt x="7160895" y="16124"/>
                    <a:pt x="7292817" y="53557"/>
                  </a:cubicBezTo>
                  <a:cubicBezTo>
                    <a:pt x="7367683" y="74798"/>
                    <a:pt x="7441406" y="105182"/>
                    <a:pt x="7513225" y="140615"/>
                  </a:cubicBezTo>
                  <a:cubicBezTo>
                    <a:pt x="7627715" y="197099"/>
                    <a:pt x="7807928" y="335306"/>
                    <a:pt x="7988713" y="439700"/>
                  </a:cubicBezTo>
                  <a:cubicBezTo>
                    <a:pt x="8268462" y="601244"/>
                    <a:pt x="8575072" y="703829"/>
                    <a:pt x="8684895" y="36159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3" name="Freeform: Shape 142">
              <a:extLst>
                <a:ext uri="{FF2B5EF4-FFF2-40B4-BE49-F238E27FC236}">
                  <a16:creationId xmlns:a16="http://schemas.microsoft.com/office/drawing/2014/main" id="{4943529A-19F8-4452-A1D4-390F62BAB769}"/>
                </a:ext>
              </a:extLst>
            </p:cNvPr>
            <p:cNvSpPr/>
            <p:nvPr/>
          </p:nvSpPr>
          <p:spPr>
            <a:xfrm>
              <a:off x="3033581" y="7514236"/>
              <a:ext cx="8791575" cy="1333500"/>
            </a:xfrm>
            <a:custGeom>
              <a:avLst/>
              <a:gdLst>
                <a:gd name="connsiteX0" fmla="*/ 0 w 8791575"/>
                <a:gd name="connsiteY0" fmla="*/ 776800 h 1333500"/>
                <a:gd name="connsiteX1" fmla="*/ 1431512 w 8791575"/>
                <a:gd name="connsiteY1" fmla="*/ 1167896 h 1333500"/>
                <a:gd name="connsiteX2" fmla="*/ 2493740 w 8791575"/>
                <a:gd name="connsiteY2" fmla="*/ 822901 h 1333500"/>
                <a:gd name="connsiteX3" fmla="*/ 2704338 w 8791575"/>
                <a:gd name="connsiteY3" fmla="*/ 744700 h 1333500"/>
                <a:gd name="connsiteX4" fmla="*/ 3160967 w 8791575"/>
                <a:gd name="connsiteY4" fmla="*/ 627924 h 1333500"/>
                <a:gd name="connsiteX5" fmla="*/ 3312890 w 8791575"/>
                <a:gd name="connsiteY5" fmla="*/ 630305 h 1333500"/>
                <a:gd name="connsiteX6" fmla="*/ 4280345 w 8791575"/>
                <a:gd name="connsiteY6" fmla="*/ 1057501 h 1333500"/>
                <a:gd name="connsiteX7" fmla="*/ 4501610 w 8791575"/>
                <a:gd name="connsiteY7" fmla="*/ 1207901 h 1333500"/>
                <a:gd name="connsiteX8" fmla="*/ 5197983 w 8791575"/>
                <a:gd name="connsiteY8" fmla="*/ 1276672 h 1333500"/>
                <a:gd name="connsiteX9" fmla="*/ 5753576 w 8791575"/>
                <a:gd name="connsiteY9" fmla="*/ 887575 h 1333500"/>
                <a:gd name="connsiteX10" fmla="*/ 5977033 w 8791575"/>
                <a:gd name="connsiteY10" fmla="*/ 663452 h 1333500"/>
                <a:gd name="connsiteX11" fmla="*/ 6750463 w 8791575"/>
                <a:gd name="connsiteY11" fmla="*/ 67473 h 1333500"/>
                <a:gd name="connsiteX12" fmla="*/ 6987540 w 8791575"/>
                <a:gd name="connsiteY12" fmla="*/ 10418 h 1333500"/>
                <a:gd name="connsiteX13" fmla="*/ 7381494 w 8791575"/>
                <a:gd name="connsiteY13" fmla="*/ 23372 h 1333500"/>
                <a:gd name="connsiteX14" fmla="*/ 7607523 w 8791575"/>
                <a:gd name="connsiteY14" fmla="*/ 100906 h 1333500"/>
                <a:gd name="connsiteX15" fmla="*/ 8083963 w 8791575"/>
                <a:gd name="connsiteY15" fmla="*/ 413611 h 1333500"/>
                <a:gd name="connsiteX16" fmla="*/ 8796719 w 8791575"/>
                <a:gd name="connsiteY16" fmla="*/ 386465 h 133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75" h="1333500">
                  <a:moveTo>
                    <a:pt x="0" y="776800"/>
                  </a:moveTo>
                  <a:cubicBezTo>
                    <a:pt x="389573" y="1098364"/>
                    <a:pt x="946309" y="1266670"/>
                    <a:pt x="1431512" y="1167896"/>
                  </a:cubicBezTo>
                  <a:cubicBezTo>
                    <a:pt x="1814132" y="1089982"/>
                    <a:pt x="2183606" y="940058"/>
                    <a:pt x="2493740" y="822901"/>
                  </a:cubicBezTo>
                  <a:cubicBezTo>
                    <a:pt x="2566511" y="795373"/>
                    <a:pt x="2636330" y="768799"/>
                    <a:pt x="2704338" y="744700"/>
                  </a:cubicBezTo>
                  <a:cubicBezTo>
                    <a:pt x="2857405" y="690408"/>
                    <a:pt x="2993041" y="639068"/>
                    <a:pt x="3160967" y="627924"/>
                  </a:cubicBezTo>
                  <a:cubicBezTo>
                    <a:pt x="3210687" y="624590"/>
                    <a:pt x="3261360" y="624781"/>
                    <a:pt x="3312890" y="630305"/>
                  </a:cubicBezTo>
                  <a:cubicBezTo>
                    <a:pt x="3635502" y="664786"/>
                    <a:pt x="3993833" y="843665"/>
                    <a:pt x="4280345" y="1057501"/>
                  </a:cubicBezTo>
                  <a:cubicBezTo>
                    <a:pt x="4355116" y="1113318"/>
                    <a:pt x="4428554" y="1163991"/>
                    <a:pt x="4501610" y="1207901"/>
                  </a:cubicBezTo>
                  <a:cubicBezTo>
                    <a:pt x="4703541" y="1329250"/>
                    <a:pt x="4909185" y="1391924"/>
                    <a:pt x="5197983" y="1276672"/>
                  </a:cubicBezTo>
                  <a:cubicBezTo>
                    <a:pt x="5404485" y="1194280"/>
                    <a:pt x="5584508" y="1048929"/>
                    <a:pt x="5753576" y="887575"/>
                  </a:cubicBezTo>
                  <a:cubicBezTo>
                    <a:pt x="5829776" y="814900"/>
                    <a:pt x="5903691" y="738890"/>
                    <a:pt x="5977033" y="663452"/>
                  </a:cubicBezTo>
                  <a:cubicBezTo>
                    <a:pt x="6209538" y="423803"/>
                    <a:pt x="6459379" y="175486"/>
                    <a:pt x="6750463" y="67473"/>
                  </a:cubicBezTo>
                  <a:cubicBezTo>
                    <a:pt x="6829901" y="38041"/>
                    <a:pt x="6909150" y="20800"/>
                    <a:pt x="6987540" y="10418"/>
                  </a:cubicBezTo>
                  <a:cubicBezTo>
                    <a:pt x="7118509" y="-6917"/>
                    <a:pt x="7248335" y="-2631"/>
                    <a:pt x="7381494" y="23372"/>
                  </a:cubicBezTo>
                  <a:cubicBezTo>
                    <a:pt x="7458551" y="38422"/>
                    <a:pt x="7533989" y="65758"/>
                    <a:pt x="7607523" y="100906"/>
                  </a:cubicBezTo>
                  <a:cubicBezTo>
                    <a:pt x="7729633" y="159389"/>
                    <a:pt x="7908417" y="303598"/>
                    <a:pt x="8083963" y="413611"/>
                  </a:cubicBezTo>
                  <a:cubicBezTo>
                    <a:pt x="8359140" y="586109"/>
                    <a:pt x="8665178" y="708029"/>
                    <a:pt x="8796719" y="38646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4" name="Freeform: Shape 143">
              <a:extLst>
                <a:ext uri="{FF2B5EF4-FFF2-40B4-BE49-F238E27FC236}">
                  <a16:creationId xmlns:a16="http://schemas.microsoft.com/office/drawing/2014/main" id="{E56172BD-E554-4827-B0A6-2E8A29138BCD}"/>
                </a:ext>
              </a:extLst>
            </p:cNvPr>
            <p:cNvSpPr/>
            <p:nvPr/>
          </p:nvSpPr>
          <p:spPr>
            <a:xfrm>
              <a:off x="2909280" y="7483646"/>
              <a:ext cx="8905875" cy="1419225"/>
            </a:xfrm>
            <a:custGeom>
              <a:avLst/>
              <a:gdLst>
                <a:gd name="connsiteX0" fmla="*/ 0 w 8905875"/>
                <a:gd name="connsiteY0" fmla="*/ 712617 h 1419225"/>
                <a:gd name="connsiteX1" fmla="*/ 1455896 w 8905875"/>
                <a:gd name="connsiteY1" fmla="*/ 1097332 h 1419225"/>
                <a:gd name="connsiteX2" fmla="*/ 2540318 w 8905875"/>
                <a:gd name="connsiteY2" fmla="*/ 780435 h 1419225"/>
                <a:gd name="connsiteX3" fmla="*/ 2754535 w 8905875"/>
                <a:gd name="connsiteY3" fmla="*/ 739763 h 1419225"/>
                <a:gd name="connsiteX4" fmla="*/ 3202305 w 8905875"/>
                <a:gd name="connsiteY4" fmla="*/ 717570 h 1419225"/>
                <a:gd name="connsiteX5" fmla="*/ 3349466 w 8905875"/>
                <a:gd name="connsiteY5" fmla="*/ 741859 h 1419225"/>
                <a:gd name="connsiteX6" fmla="*/ 4327303 w 8905875"/>
                <a:gd name="connsiteY6" fmla="*/ 1192010 h 1419225"/>
                <a:gd name="connsiteX7" fmla="*/ 4561713 w 8905875"/>
                <a:gd name="connsiteY7" fmla="*/ 1323455 h 1419225"/>
                <a:gd name="connsiteX8" fmla="*/ 5273136 w 8905875"/>
                <a:gd name="connsiteY8" fmla="*/ 1350030 h 1419225"/>
                <a:gd name="connsiteX9" fmla="*/ 5838920 w 8905875"/>
                <a:gd name="connsiteY9" fmla="*/ 955600 h 1419225"/>
                <a:gd name="connsiteX10" fmla="*/ 6068282 w 8905875"/>
                <a:gd name="connsiteY10" fmla="*/ 730333 h 1419225"/>
                <a:gd name="connsiteX11" fmla="*/ 6844189 w 8905875"/>
                <a:gd name="connsiteY11" fmla="*/ 109970 h 1419225"/>
                <a:gd name="connsiteX12" fmla="*/ 7077361 w 8905875"/>
                <a:gd name="connsiteY12" fmla="*/ 33389 h 1419225"/>
                <a:gd name="connsiteX13" fmla="*/ 7470458 w 8905875"/>
                <a:gd name="connsiteY13" fmla="*/ 6433 h 1419225"/>
                <a:gd name="connsiteX14" fmla="*/ 7702106 w 8905875"/>
                <a:gd name="connsiteY14" fmla="*/ 74442 h 1419225"/>
                <a:gd name="connsiteX15" fmla="*/ 8179499 w 8905875"/>
                <a:gd name="connsiteY15" fmla="*/ 400864 h 1419225"/>
                <a:gd name="connsiteX16" fmla="*/ 8908828 w 8905875"/>
                <a:gd name="connsiteY16" fmla="*/ 424771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905875" h="1419225">
                  <a:moveTo>
                    <a:pt x="0" y="712617"/>
                  </a:moveTo>
                  <a:cubicBezTo>
                    <a:pt x="393097" y="1032943"/>
                    <a:pt x="969455" y="1211346"/>
                    <a:pt x="1455896" y="1097332"/>
                  </a:cubicBezTo>
                  <a:cubicBezTo>
                    <a:pt x="1846136" y="1005892"/>
                    <a:pt x="2220468" y="853682"/>
                    <a:pt x="2540318" y="780435"/>
                  </a:cubicBezTo>
                  <a:cubicBezTo>
                    <a:pt x="2614136" y="763576"/>
                    <a:pt x="2684812" y="749860"/>
                    <a:pt x="2754535" y="739763"/>
                  </a:cubicBezTo>
                  <a:cubicBezTo>
                    <a:pt x="2906840" y="717570"/>
                    <a:pt x="3039237" y="700711"/>
                    <a:pt x="3202305" y="717570"/>
                  </a:cubicBezTo>
                  <a:cubicBezTo>
                    <a:pt x="3250216" y="722523"/>
                    <a:pt x="3299365" y="729857"/>
                    <a:pt x="3349466" y="741859"/>
                  </a:cubicBezTo>
                  <a:cubicBezTo>
                    <a:pt x="3665506" y="817677"/>
                    <a:pt x="4026408" y="1000177"/>
                    <a:pt x="4327303" y="1192010"/>
                  </a:cubicBezTo>
                  <a:cubicBezTo>
                    <a:pt x="4406170" y="1242302"/>
                    <a:pt x="4484275" y="1286212"/>
                    <a:pt x="4561713" y="1323455"/>
                  </a:cubicBezTo>
                  <a:cubicBezTo>
                    <a:pt x="4773359" y="1425087"/>
                    <a:pt x="4987576" y="1468807"/>
                    <a:pt x="5273136" y="1350030"/>
                  </a:cubicBezTo>
                  <a:cubicBezTo>
                    <a:pt x="5481447" y="1263448"/>
                    <a:pt x="5665566" y="1117525"/>
                    <a:pt x="5838920" y="955600"/>
                  </a:cubicBezTo>
                  <a:cubicBezTo>
                    <a:pt x="5917025" y="882733"/>
                    <a:pt x="5993035" y="806343"/>
                    <a:pt x="6068282" y="730333"/>
                  </a:cubicBezTo>
                  <a:cubicBezTo>
                    <a:pt x="6305741" y="489636"/>
                    <a:pt x="6556725" y="238081"/>
                    <a:pt x="6844189" y="109970"/>
                  </a:cubicBezTo>
                  <a:cubicBezTo>
                    <a:pt x="6922199" y="75204"/>
                    <a:pt x="7000209" y="51391"/>
                    <a:pt x="7077361" y="33389"/>
                  </a:cubicBezTo>
                  <a:cubicBezTo>
                    <a:pt x="7207091" y="3004"/>
                    <a:pt x="7336155" y="-8331"/>
                    <a:pt x="7470458" y="6433"/>
                  </a:cubicBezTo>
                  <a:cubicBezTo>
                    <a:pt x="7549706" y="15196"/>
                    <a:pt x="7626954" y="39580"/>
                    <a:pt x="7702106" y="74442"/>
                  </a:cubicBezTo>
                  <a:cubicBezTo>
                    <a:pt x="7831932" y="134735"/>
                    <a:pt x="8009192" y="285230"/>
                    <a:pt x="8179499" y="400864"/>
                  </a:cubicBezTo>
                  <a:cubicBezTo>
                    <a:pt x="8450008" y="584410"/>
                    <a:pt x="8755666" y="725666"/>
                    <a:pt x="8908828" y="42477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5" name="Freeform: Shape 144">
              <a:extLst>
                <a:ext uri="{FF2B5EF4-FFF2-40B4-BE49-F238E27FC236}">
                  <a16:creationId xmlns:a16="http://schemas.microsoft.com/office/drawing/2014/main" id="{AB3E624F-E14C-410E-87A1-A21D38BC9818}"/>
                </a:ext>
              </a:extLst>
            </p:cNvPr>
            <p:cNvSpPr/>
            <p:nvPr/>
          </p:nvSpPr>
          <p:spPr>
            <a:xfrm>
              <a:off x="2784884" y="7441813"/>
              <a:ext cx="9020175" cy="1514475"/>
            </a:xfrm>
            <a:custGeom>
              <a:avLst/>
              <a:gdLst>
                <a:gd name="connsiteX0" fmla="*/ 0 w 9020175"/>
                <a:gd name="connsiteY0" fmla="*/ 659581 h 1514475"/>
                <a:gd name="connsiteX1" fmla="*/ 1480376 w 9020175"/>
                <a:gd name="connsiteY1" fmla="*/ 1038009 h 1514475"/>
                <a:gd name="connsiteX2" fmla="*/ 2586895 w 9020175"/>
                <a:gd name="connsiteY2" fmla="*/ 749211 h 1514475"/>
                <a:gd name="connsiteX3" fmla="*/ 2804731 w 9020175"/>
                <a:gd name="connsiteY3" fmla="*/ 746067 h 1514475"/>
                <a:gd name="connsiteX4" fmla="*/ 3243548 w 9020175"/>
                <a:gd name="connsiteY4" fmla="*/ 818362 h 1514475"/>
                <a:gd name="connsiteX5" fmla="*/ 3385947 w 9020175"/>
                <a:gd name="connsiteY5" fmla="*/ 864654 h 1514475"/>
                <a:gd name="connsiteX6" fmla="*/ 4374071 w 9020175"/>
                <a:gd name="connsiteY6" fmla="*/ 1337665 h 1514475"/>
                <a:gd name="connsiteX7" fmla="*/ 4621625 w 9020175"/>
                <a:gd name="connsiteY7" fmla="*/ 1450060 h 1514475"/>
                <a:gd name="connsiteX8" fmla="*/ 5348097 w 9020175"/>
                <a:gd name="connsiteY8" fmla="*/ 1434439 h 1514475"/>
                <a:gd name="connsiteX9" fmla="*/ 5924074 w 9020175"/>
                <a:gd name="connsiteY9" fmla="*/ 1034770 h 1514475"/>
                <a:gd name="connsiteX10" fmla="*/ 6159341 w 9020175"/>
                <a:gd name="connsiteY10" fmla="*/ 808266 h 1514475"/>
                <a:gd name="connsiteX11" fmla="*/ 6937629 w 9020175"/>
                <a:gd name="connsiteY11" fmla="*/ 163423 h 1514475"/>
                <a:gd name="connsiteX12" fmla="*/ 7166896 w 9020175"/>
                <a:gd name="connsiteY12" fmla="*/ 67221 h 1514475"/>
                <a:gd name="connsiteX13" fmla="*/ 7559136 w 9020175"/>
                <a:gd name="connsiteY13" fmla="*/ 355 h 1514475"/>
                <a:gd name="connsiteX14" fmla="*/ 7796308 w 9020175"/>
                <a:gd name="connsiteY14" fmla="*/ 58839 h 1514475"/>
                <a:gd name="connsiteX15" fmla="*/ 8274558 w 9020175"/>
                <a:gd name="connsiteY15" fmla="*/ 398881 h 1514475"/>
                <a:gd name="connsiteX16" fmla="*/ 9020461 w 9020175"/>
                <a:gd name="connsiteY16" fmla="*/ 473748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020175" h="1514475">
                  <a:moveTo>
                    <a:pt x="0" y="659581"/>
                  </a:moveTo>
                  <a:cubicBezTo>
                    <a:pt x="396716" y="978668"/>
                    <a:pt x="992600" y="1166977"/>
                    <a:pt x="1480376" y="1038009"/>
                  </a:cubicBezTo>
                  <a:cubicBezTo>
                    <a:pt x="1878139" y="932853"/>
                    <a:pt x="2257044" y="777690"/>
                    <a:pt x="2586895" y="749211"/>
                  </a:cubicBezTo>
                  <a:cubicBezTo>
                    <a:pt x="2661571" y="742734"/>
                    <a:pt x="2733104" y="741781"/>
                    <a:pt x="2804731" y="746067"/>
                  </a:cubicBezTo>
                  <a:cubicBezTo>
                    <a:pt x="2955608" y="755021"/>
                    <a:pt x="3085433" y="773404"/>
                    <a:pt x="3243548" y="818362"/>
                  </a:cubicBezTo>
                  <a:cubicBezTo>
                    <a:pt x="3289649" y="831507"/>
                    <a:pt x="3337370" y="846175"/>
                    <a:pt x="3385947" y="864654"/>
                  </a:cubicBezTo>
                  <a:cubicBezTo>
                    <a:pt x="3695510" y="982192"/>
                    <a:pt x="4058888" y="1167835"/>
                    <a:pt x="4374071" y="1337665"/>
                  </a:cubicBezTo>
                  <a:cubicBezTo>
                    <a:pt x="4457129" y="1382433"/>
                    <a:pt x="4539711" y="1419675"/>
                    <a:pt x="4621625" y="1450060"/>
                  </a:cubicBezTo>
                  <a:cubicBezTo>
                    <a:pt x="4842796" y="1532261"/>
                    <a:pt x="5065681" y="1556645"/>
                    <a:pt x="5348097" y="1434439"/>
                  </a:cubicBezTo>
                  <a:cubicBezTo>
                    <a:pt x="5558219" y="1343571"/>
                    <a:pt x="5746433" y="1197076"/>
                    <a:pt x="5924074" y="1034770"/>
                  </a:cubicBezTo>
                  <a:cubicBezTo>
                    <a:pt x="6004179" y="961618"/>
                    <a:pt x="6082189" y="885037"/>
                    <a:pt x="6159341" y="808266"/>
                  </a:cubicBezTo>
                  <a:cubicBezTo>
                    <a:pt x="6401848" y="566616"/>
                    <a:pt x="6653879" y="311823"/>
                    <a:pt x="6937629" y="163423"/>
                  </a:cubicBezTo>
                  <a:cubicBezTo>
                    <a:pt x="7014210" y="123323"/>
                    <a:pt x="7091077" y="92938"/>
                    <a:pt x="7166896" y="67221"/>
                  </a:cubicBezTo>
                  <a:cubicBezTo>
                    <a:pt x="7295293" y="23691"/>
                    <a:pt x="7423690" y="-3455"/>
                    <a:pt x="7559136" y="355"/>
                  </a:cubicBezTo>
                  <a:cubicBezTo>
                    <a:pt x="7640574" y="2641"/>
                    <a:pt x="7719632" y="24168"/>
                    <a:pt x="7796308" y="58839"/>
                  </a:cubicBezTo>
                  <a:cubicBezTo>
                    <a:pt x="7933849" y="120942"/>
                    <a:pt x="8109395" y="277914"/>
                    <a:pt x="8274558" y="398881"/>
                  </a:cubicBezTo>
                  <a:cubicBezTo>
                    <a:pt x="8540306" y="593667"/>
                    <a:pt x="8845582" y="753973"/>
                    <a:pt x="9020461" y="473748"/>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6" name="Freeform: Shape 145">
              <a:extLst>
                <a:ext uri="{FF2B5EF4-FFF2-40B4-BE49-F238E27FC236}">
                  <a16:creationId xmlns:a16="http://schemas.microsoft.com/office/drawing/2014/main" id="{BEB49AF7-A8FD-4DE3-B93E-57FCE38821B4}"/>
                </a:ext>
              </a:extLst>
            </p:cNvPr>
            <p:cNvSpPr/>
            <p:nvPr/>
          </p:nvSpPr>
          <p:spPr>
            <a:xfrm>
              <a:off x="2660582" y="7393939"/>
              <a:ext cx="9124950" cy="1619250"/>
            </a:xfrm>
            <a:custGeom>
              <a:avLst/>
              <a:gdLst>
                <a:gd name="connsiteX0" fmla="*/ 0 w 9124950"/>
                <a:gd name="connsiteY0" fmla="*/ 612680 h 1619250"/>
                <a:gd name="connsiteX1" fmla="*/ 1504855 w 9124950"/>
                <a:gd name="connsiteY1" fmla="*/ 984727 h 1619250"/>
                <a:gd name="connsiteX2" fmla="*/ 2633567 w 9124950"/>
                <a:gd name="connsiteY2" fmla="*/ 724123 h 1619250"/>
                <a:gd name="connsiteX3" fmla="*/ 2854928 w 9124950"/>
                <a:gd name="connsiteY3" fmla="*/ 758508 h 1619250"/>
                <a:gd name="connsiteX4" fmla="*/ 3284792 w 9124950"/>
                <a:gd name="connsiteY4" fmla="*/ 925386 h 1619250"/>
                <a:gd name="connsiteX5" fmla="*/ 3422333 w 9124950"/>
                <a:gd name="connsiteY5" fmla="*/ 993585 h 1619250"/>
                <a:gd name="connsiteX6" fmla="*/ 4420743 w 9124950"/>
                <a:gd name="connsiteY6" fmla="*/ 1489552 h 1619250"/>
                <a:gd name="connsiteX7" fmla="*/ 4681443 w 9124950"/>
                <a:gd name="connsiteY7" fmla="*/ 1582992 h 1619250"/>
                <a:gd name="connsiteX8" fmla="*/ 5422964 w 9124950"/>
                <a:gd name="connsiteY8" fmla="*/ 1525175 h 1619250"/>
                <a:gd name="connsiteX9" fmla="*/ 6009132 w 9124950"/>
                <a:gd name="connsiteY9" fmla="*/ 1120172 h 1619250"/>
                <a:gd name="connsiteX10" fmla="*/ 6250305 w 9124950"/>
                <a:gd name="connsiteY10" fmla="*/ 892525 h 1619250"/>
                <a:gd name="connsiteX11" fmla="*/ 7031070 w 9124950"/>
                <a:gd name="connsiteY11" fmla="*/ 223203 h 1619250"/>
                <a:gd name="connsiteX12" fmla="*/ 7256431 w 9124950"/>
                <a:gd name="connsiteY12" fmla="*/ 107474 h 1619250"/>
                <a:gd name="connsiteX13" fmla="*/ 7647909 w 9124950"/>
                <a:gd name="connsiteY13" fmla="*/ 604 h 1619250"/>
                <a:gd name="connsiteX14" fmla="*/ 7890701 w 9124950"/>
                <a:gd name="connsiteY14" fmla="*/ 49562 h 1619250"/>
                <a:gd name="connsiteX15" fmla="*/ 8369904 w 9124950"/>
                <a:gd name="connsiteY15" fmla="*/ 403321 h 1619250"/>
                <a:gd name="connsiteX16" fmla="*/ 9132380 w 9124950"/>
                <a:gd name="connsiteY16" fmla="*/ 529146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24950" h="1619250">
                  <a:moveTo>
                    <a:pt x="0" y="612680"/>
                  </a:moveTo>
                  <a:cubicBezTo>
                    <a:pt x="400241" y="930530"/>
                    <a:pt x="1015651" y="1128554"/>
                    <a:pt x="1504855" y="984727"/>
                  </a:cubicBezTo>
                  <a:cubicBezTo>
                    <a:pt x="1910239" y="865569"/>
                    <a:pt x="2293430" y="706978"/>
                    <a:pt x="2633567" y="724123"/>
                  </a:cubicBezTo>
                  <a:cubicBezTo>
                    <a:pt x="2709005" y="727933"/>
                    <a:pt x="2781491" y="739363"/>
                    <a:pt x="2854928" y="758508"/>
                  </a:cubicBezTo>
                  <a:cubicBezTo>
                    <a:pt x="3004471" y="797465"/>
                    <a:pt x="3131630" y="851948"/>
                    <a:pt x="3284792" y="925386"/>
                  </a:cubicBezTo>
                  <a:cubicBezTo>
                    <a:pt x="3329083" y="946627"/>
                    <a:pt x="3375279" y="968820"/>
                    <a:pt x="3422333" y="993585"/>
                  </a:cubicBezTo>
                  <a:cubicBezTo>
                    <a:pt x="3725228" y="1153224"/>
                    <a:pt x="4091369" y="1341533"/>
                    <a:pt x="4420743" y="1489552"/>
                  </a:cubicBezTo>
                  <a:cubicBezTo>
                    <a:pt x="4507992" y="1528795"/>
                    <a:pt x="4595051" y="1559465"/>
                    <a:pt x="4681443" y="1582992"/>
                  </a:cubicBezTo>
                  <a:cubicBezTo>
                    <a:pt x="4912138" y="1645952"/>
                    <a:pt x="5143691" y="1650715"/>
                    <a:pt x="5422964" y="1525175"/>
                  </a:cubicBezTo>
                  <a:cubicBezTo>
                    <a:pt x="5634800" y="1429925"/>
                    <a:pt x="5827205" y="1283050"/>
                    <a:pt x="6009132" y="1120172"/>
                  </a:cubicBezTo>
                  <a:cubicBezTo>
                    <a:pt x="6091143" y="1046735"/>
                    <a:pt x="6171152" y="969963"/>
                    <a:pt x="6250305" y="892525"/>
                  </a:cubicBezTo>
                  <a:cubicBezTo>
                    <a:pt x="6497765" y="649828"/>
                    <a:pt x="6751034" y="391986"/>
                    <a:pt x="7031070" y="223203"/>
                  </a:cubicBezTo>
                  <a:cubicBezTo>
                    <a:pt x="7106317" y="177864"/>
                    <a:pt x="7181850" y="140717"/>
                    <a:pt x="7256431" y="107474"/>
                  </a:cubicBezTo>
                  <a:cubicBezTo>
                    <a:pt x="7383590" y="50801"/>
                    <a:pt x="7511320" y="7652"/>
                    <a:pt x="7647909" y="604"/>
                  </a:cubicBezTo>
                  <a:cubicBezTo>
                    <a:pt x="7731633" y="-3682"/>
                    <a:pt x="7812500" y="15082"/>
                    <a:pt x="7890701" y="49562"/>
                  </a:cubicBezTo>
                  <a:cubicBezTo>
                    <a:pt x="8035957" y="113475"/>
                    <a:pt x="8209884" y="276924"/>
                    <a:pt x="8369904" y="403321"/>
                  </a:cubicBezTo>
                  <a:cubicBezTo>
                    <a:pt x="8630888" y="609442"/>
                    <a:pt x="8935879" y="788798"/>
                    <a:pt x="9132380" y="52914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7" name="Freeform: Shape 146">
              <a:extLst>
                <a:ext uri="{FF2B5EF4-FFF2-40B4-BE49-F238E27FC236}">
                  <a16:creationId xmlns:a16="http://schemas.microsoft.com/office/drawing/2014/main" id="{FAB001C5-A466-4FDF-B62C-9E7E50852A0F}"/>
                </a:ext>
              </a:extLst>
            </p:cNvPr>
            <p:cNvSpPr/>
            <p:nvPr/>
          </p:nvSpPr>
          <p:spPr>
            <a:xfrm>
              <a:off x="2536186" y="7343514"/>
              <a:ext cx="9239250" cy="1733550"/>
            </a:xfrm>
            <a:custGeom>
              <a:avLst/>
              <a:gdLst>
                <a:gd name="connsiteX0" fmla="*/ 0 w 9239250"/>
                <a:gd name="connsiteY0" fmla="*/ 568237 h 1733550"/>
                <a:gd name="connsiteX1" fmla="*/ 1529239 w 9239250"/>
                <a:gd name="connsiteY1" fmla="*/ 933997 h 1733550"/>
                <a:gd name="connsiteX2" fmla="*/ 2680145 w 9239250"/>
                <a:gd name="connsiteY2" fmla="*/ 701491 h 1733550"/>
                <a:gd name="connsiteX3" fmla="*/ 2905125 w 9239250"/>
                <a:gd name="connsiteY3" fmla="*/ 773405 h 1733550"/>
                <a:gd name="connsiteX4" fmla="*/ 3326035 w 9239250"/>
                <a:gd name="connsiteY4" fmla="*/ 1034771 h 1733550"/>
                <a:gd name="connsiteX5" fmla="*/ 3458813 w 9239250"/>
                <a:gd name="connsiteY5" fmla="*/ 1124973 h 1733550"/>
                <a:gd name="connsiteX6" fmla="*/ 4467511 w 9239250"/>
                <a:gd name="connsiteY6" fmla="*/ 1643895 h 1733550"/>
                <a:gd name="connsiteX7" fmla="*/ 4741355 w 9239250"/>
                <a:gd name="connsiteY7" fmla="*/ 1718380 h 1733550"/>
                <a:gd name="connsiteX8" fmla="*/ 5497925 w 9239250"/>
                <a:gd name="connsiteY8" fmla="*/ 1618368 h 1733550"/>
                <a:gd name="connsiteX9" fmla="*/ 6094286 w 9239250"/>
                <a:gd name="connsiteY9" fmla="*/ 1208031 h 1733550"/>
                <a:gd name="connsiteX10" fmla="*/ 6341364 w 9239250"/>
                <a:gd name="connsiteY10" fmla="*/ 979145 h 1733550"/>
                <a:gd name="connsiteX11" fmla="*/ 7124605 w 9239250"/>
                <a:gd name="connsiteY11" fmla="*/ 285439 h 1733550"/>
                <a:gd name="connsiteX12" fmla="*/ 7346062 w 9239250"/>
                <a:gd name="connsiteY12" fmla="*/ 150184 h 1733550"/>
                <a:gd name="connsiteX13" fmla="*/ 7736681 w 9239250"/>
                <a:gd name="connsiteY13" fmla="*/ 3404 h 1733550"/>
                <a:gd name="connsiteX14" fmla="*/ 7985093 w 9239250"/>
                <a:gd name="connsiteY14" fmla="*/ 42838 h 1733550"/>
                <a:gd name="connsiteX15" fmla="*/ 8465153 w 9239250"/>
                <a:gd name="connsiteY15" fmla="*/ 410217 h 1733550"/>
                <a:gd name="connsiteX16" fmla="*/ 9244298 w 9239250"/>
                <a:gd name="connsiteY16" fmla="*/ 587096 h 173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239250" h="1733550">
                  <a:moveTo>
                    <a:pt x="0" y="568237"/>
                  </a:moveTo>
                  <a:cubicBezTo>
                    <a:pt x="403765" y="884943"/>
                    <a:pt x="1038701" y="1092302"/>
                    <a:pt x="1529239" y="933997"/>
                  </a:cubicBezTo>
                  <a:cubicBezTo>
                    <a:pt x="1942052" y="800837"/>
                    <a:pt x="2330006" y="637864"/>
                    <a:pt x="2680145" y="701491"/>
                  </a:cubicBezTo>
                  <a:cubicBezTo>
                    <a:pt x="2756535" y="715398"/>
                    <a:pt x="2830068" y="739020"/>
                    <a:pt x="2905125" y="773405"/>
                  </a:cubicBezTo>
                  <a:cubicBezTo>
                    <a:pt x="3054001" y="841699"/>
                    <a:pt x="3178016" y="932758"/>
                    <a:pt x="3326035" y="1034771"/>
                  </a:cubicBezTo>
                  <a:cubicBezTo>
                    <a:pt x="3368612" y="1064108"/>
                    <a:pt x="3413189" y="1093731"/>
                    <a:pt x="3458813" y="1124973"/>
                  </a:cubicBezTo>
                  <a:cubicBezTo>
                    <a:pt x="3754850" y="1326903"/>
                    <a:pt x="4123944" y="1517593"/>
                    <a:pt x="4467511" y="1643895"/>
                  </a:cubicBezTo>
                  <a:cubicBezTo>
                    <a:pt x="4558951" y="1677518"/>
                    <a:pt x="4650391" y="1701712"/>
                    <a:pt x="4741355" y="1718380"/>
                  </a:cubicBezTo>
                  <a:cubicBezTo>
                    <a:pt x="4981480" y="1762386"/>
                    <a:pt x="5221700" y="1747241"/>
                    <a:pt x="5497925" y="1618368"/>
                  </a:cubicBezTo>
                  <a:cubicBezTo>
                    <a:pt x="5711571" y="1518736"/>
                    <a:pt x="5907977" y="1371480"/>
                    <a:pt x="6094286" y="1208031"/>
                  </a:cubicBezTo>
                  <a:cubicBezTo>
                    <a:pt x="6178296" y="1134403"/>
                    <a:pt x="6260306" y="1057250"/>
                    <a:pt x="6341364" y="979145"/>
                  </a:cubicBezTo>
                  <a:cubicBezTo>
                    <a:pt x="6593777" y="735400"/>
                    <a:pt x="6848285" y="474606"/>
                    <a:pt x="7124605" y="285439"/>
                  </a:cubicBezTo>
                  <a:cubicBezTo>
                    <a:pt x="7198424" y="234862"/>
                    <a:pt x="7272719" y="190951"/>
                    <a:pt x="7346062" y="150184"/>
                  </a:cubicBezTo>
                  <a:cubicBezTo>
                    <a:pt x="7471791" y="80176"/>
                    <a:pt x="7598950" y="21025"/>
                    <a:pt x="7736681" y="3404"/>
                  </a:cubicBezTo>
                  <a:cubicBezTo>
                    <a:pt x="7822597" y="-7550"/>
                    <a:pt x="7905274" y="8548"/>
                    <a:pt x="7985093" y="42838"/>
                  </a:cubicBezTo>
                  <a:cubicBezTo>
                    <a:pt x="8138160" y="108465"/>
                    <a:pt x="8310182" y="278581"/>
                    <a:pt x="8465153" y="410217"/>
                  </a:cubicBezTo>
                  <a:cubicBezTo>
                    <a:pt x="8721185" y="627768"/>
                    <a:pt x="9025985" y="825983"/>
                    <a:pt x="9244298" y="58709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8" name="Freeform: Shape 147">
              <a:extLst>
                <a:ext uri="{FF2B5EF4-FFF2-40B4-BE49-F238E27FC236}">
                  <a16:creationId xmlns:a16="http://schemas.microsoft.com/office/drawing/2014/main" id="{D50F392E-B807-4014-9211-3B2E6A83F7BC}"/>
                </a:ext>
              </a:extLst>
            </p:cNvPr>
            <p:cNvSpPr/>
            <p:nvPr/>
          </p:nvSpPr>
          <p:spPr>
            <a:xfrm>
              <a:off x="2411885" y="7291644"/>
              <a:ext cx="9353550" cy="1857375"/>
            </a:xfrm>
            <a:custGeom>
              <a:avLst/>
              <a:gdLst>
                <a:gd name="connsiteX0" fmla="*/ 0 w 9353550"/>
                <a:gd name="connsiteY0" fmla="*/ 525333 h 1857375"/>
                <a:gd name="connsiteX1" fmla="*/ 1553718 w 9353550"/>
                <a:gd name="connsiteY1" fmla="*/ 884806 h 1857375"/>
                <a:gd name="connsiteX2" fmla="*/ 2726817 w 9353550"/>
                <a:gd name="connsiteY2" fmla="*/ 680495 h 1857375"/>
                <a:gd name="connsiteX3" fmla="*/ 2955417 w 9353550"/>
                <a:gd name="connsiteY3" fmla="*/ 789937 h 1857375"/>
                <a:gd name="connsiteX4" fmla="*/ 3367373 w 9353550"/>
                <a:gd name="connsiteY4" fmla="*/ 1145887 h 1857375"/>
                <a:gd name="connsiteX5" fmla="*/ 3495389 w 9353550"/>
                <a:gd name="connsiteY5" fmla="*/ 1257996 h 1857375"/>
                <a:gd name="connsiteX6" fmla="*/ 4514374 w 9353550"/>
                <a:gd name="connsiteY6" fmla="*/ 1799873 h 1857375"/>
                <a:gd name="connsiteX7" fmla="*/ 4801362 w 9353550"/>
                <a:gd name="connsiteY7" fmla="*/ 1855404 h 1857375"/>
                <a:gd name="connsiteX8" fmla="*/ 5572983 w 9353550"/>
                <a:gd name="connsiteY8" fmla="*/ 1713291 h 1857375"/>
                <a:gd name="connsiteX9" fmla="*/ 6179535 w 9353550"/>
                <a:gd name="connsiteY9" fmla="*/ 1297620 h 1857375"/>
                <a:gd name="connsiteX10" fmla="*/ 6432519 w 9353550"/>
                <a:gd name="connsiteY10" fmla="*/ 1067591 h 1857375"/>
                <a:gd name="connsiteX11" fmla="*/ 7218140 w 9353550"/>
                <a:gd name="connsiteY11" fmla="*/ 349406 h 1857375"/>
                <a:gd name="connsiteX12" fmla="*/ 7435596 w 9353550"/>
                <a:gd name="connsiteY12" fmla="*/ 194530 h 1857375"/>
                <a:gd name="connsiteX13" fmla="*/ 7825359 w 9353550"/>
                <a:gd name="connsiteY13" fmla="*/ 7840 h 1857375"/>
                <a:gd name="connsiteX14" fmla="*/ 8079391 w 9353550"/>
                <a:gd name="connsiteY14" fmla="*/ 37748 h 1857375"/>
                <a:gd name="connsiteX15" fmla="*/ 8560403 w 9353550"/>
                <a:gd name="connsiteY15" fmla="*/ 418843 h 1857375"/>
                <a:gd name="connsiteX16" fmla="*/ 9356122 w 9353550"/>
                <a:gd name="connsiteY16" fmla="*/ 6466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353550" h="1857375">
                  <a:moveTo>
                    <a:pt x="0" y="525333"/>
                  </a:moveTo>
                  <a:cubicBezTo>
                    <a:pt x="407289" y="840801"/>
                    <a:pt x="1061561" y="1057400"/>
                    <a:pt x="1553718" y="884806"/>
                  </a:cubicBezTo>
                  <a:cubicBezTo>
                    <a:pt x="1973961" y="737359"/>
                    <a:pt x="2367153" y="569719"/>
                    <a:pt x="2726817" y="680495"/>
                  </a:cubicBezTo>
                  <a:cubicBezTo>
                    <a:pt x="2804160" y="704308"/>
                    <a:pt x="2879122" y="740122"/>
                    <a:pt x="2955417" y="789937"/>
                  </a:cubicBezTo>
                  <a:cubicBezTo>
                    <a:pt x="3104198" y="887283"/>
                    <a:pt x="3224689" y="1015204"/>
                    <a:pt x="3367373" y="1145887"/>
                  </a:cubicBezTo>
                  <a:cubicBezTo>
                    <a:pt x="3408236" y="1183320"/>
                    <a:pt x="3451098" y="1220563"/>
                    <a:pt x="3495389" y="1257996"/>
                  </a:cubicBezTo>
                  <a:cubicBezTo>
                    <a:pt x="3784187" y="1502408"/>
                    <a:pt x="4156615" y="1695193"/>
                    <a:pt x="4514374" y="1799873"/>
                  </a:cubicBezTo>
                  <a:cubicBezTo>
                    <a:pt x="4610005" y="1827877"/>
                    <a:pt x="4705922" y="1845784"/>
                    <a:pt x="4801362" y="1855404"/>
                  </a:cubicBezTo>
                  <a:cubicBezTo>
                    <a:pt x="5050917" y="1880645"/>
                    <a:pt x="5299806" y="1845212"/>
                    <a:pt x="5572983" y="1713291"/>
                  </a:cubicBezTo>
                  <a:cubicBezTo>
                    <a:pt x="5788343" y="1609183"/>
                    <a:pt x="5988939" y="1461545"/>
                    <a:pt x="6179535" y="1297620"/>
                  </a:cubicBezTo>
                  <a:cubicBezTo>
                    <a:pt x="6265450" y="1223706"/>
                    <a:pt x="6349460" y="1146363"/>
                    <a:pt x="6432519" y="1067591"/>
                  </a:cubicBezTo>
                  <a:cubicBezTo>
                    <a:pt x="6689884" y="822894"/>
                    <a:pt x="6945821" y="559051"/>
                    <a:pt x="7218140" y="349406"/>
                  </a:cubicBezTo>
                  <a:cubicBezTo>
                    <a:pt x="7290625" y="293590"/>
                    <a:pt x="7363492" y="242917"/>
                    <a:pt x="7435596" y="194530"/>
                  </a:cubicBezTo>
                  <a:cubicBezTo>
                    <a:pt x="7559897" y="111281"/>
                    <a:pt x="7686484" y="35843"/>
                    <a:pt x="7825359" y="7840"/>
                  </a:cubicBezTo>
                  <a:cubicBezTo>
                    <a:pt x="7913465" y="-9972"/>
                    <a:pt x="7997952" y="3649"/>
                    <a:pt x="8079391" y="37748"/>
                  </a:cubicBezTo>
                  <a:cubicBezTo>
                    <a:pt x="8240268" y="105090"/>
                    <a:pt x="8410384" y="281874"/>
                    <a:pt x="8560403" y="418843"/>
                  </a:cubicBezTo>
                  <a:cubicBezTo>
                    <a:pt x="8811387" y="648015"/>
                    <a:pt x="9116187" y="864994"/>
                    <a:pt x="9356122" y="64668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9" name="Freeform: Shape 148">
              <a:extLst>
                <a:ext uri="{FF2B5EF4-FFF2-40B4-BE49-F238E27FC236}">
                  <a16:creationId xmlns:a16="http://schemas.microsoft.com/office/drawing/2014/main" id="{A6C31939-99AB-4A16-81DF-E94DBC1DC2F7}"/>
                </a:ext>
              </a:extLst>
            </p:cNvPr>
            <p:cNvSpPr/>
            <p:nvPr/>
          </p:nvSpPr>
          <p:spPr>
            <a:xfrm>
              <a:off x="2287583" y="7238332"/>
              <a:ext cx="9467850" cy="1990725"/>
            </a:xfrm>
            <a:custGeom>
              <a:avLst/>
              <a:gdLst>
                <a:gd name="connsiteX0" fmla="*/ 0 w 9467850"/>
                <a:gd name="connsiteY0" fmla="*/ 483871 h 1990725"/>
                <a:gd name="connsiteX1" fmla="*/ 1578197 w 9467850"/>
                <a:gd name="connsiteY1" fmla="*/ 836962 h 1990725"/>
                <a:gd name="connsiteX2" fmla="*/ 2773394 w 9467850"/>
                <a:gd name="connsiteY2" fmla="*/ 660750 h 1990725"/>
                <a:gd name="connsiteX3" fmla="*/ 3005519 w 9467850"/>
                <a:gd name="connsiteY3" fmla="*/ 807816 h 1990725"/>
                <a:gd name="connsiteX4" fmla="*/ 3408521 w 9467850"/>
                <a:gd name="connsiteY4" fmla="*/ 1258253 h 1990725"/>
                <a:gd name="connsiteX5" fmla="*/ 3531775 w 9467850"/>
                <a:gd name="connsiteY5" fmla="*/ 1392270 h 1990725"/>
                <a:gd name="connsiteX6" fmla="*/ 4561142 w 9467850"/>
                <a:gd name="connsiteY6" fmla="*/ 1957102 h 1990725"/>
                <a:gd name="connsiteX7" fmla="*/ 4861274 w 9467850"/>
                <a:gd name="connsiteY7" fmla="*/ 1993678 h 1990725"/>
                <a:gd name="connsiteX8" fmla="*/ 5647944 w 9467850"/>
                <a:gd name="connsiteY8" fmla="*/ 1809370 h 1990725"/>
                <a:gd name="connsiteX9" fmla="*/ 6264688 w 9467850"/>
                <a:gd name="connsiteY9" fmla="*/ 1388365 h 1990725"/>
                <a:gd name="connsiteX10" fmla="*/ 6523578 w 9467850"/>
                <a:gd name="connsiteY10" fmla="*/ 1157098 h 1990725"/>
                <a:gd name="connsiteX11" fmla="*/ 7311676 w 9467850"/>
                <a:gd name="connsiteY11" fmla="*/ 414433 h 1990725"/>
                <a:gd name="connsiteX12" fmla="*/ 7525226 w 9467850"/>
                <a:gd name="connsiteY12" fmla="*/ 240031 h 1990725"/>
                <a:gd name="connsiteX13" fmla="*/ 7914132 w 9467850"/>
                <a:gd name="connsiteY13" fmla="*/ 13336 h 1990725"/>
                <a:gd name="connsiteX14" fmla="*/ 8173784 w 9467850"/>
                <a:gd name="connsiteY14" fmla="*/ 33719 h 1990725"/>
                <a:gd name="connsiteX15" fmla="*/ 8655748 w 9467850"/>
                <a:gd name="connsiteY15" fmla="*/ 428435 h 1990725"/>
                <a:gd name="connsiteX16" fmla="*/ 9468041 w 9467850"/>
                <a:gd name="connsiteY16" fmla="*/ 707327 h 1990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467850" h="1990725">
                  <a:moveTo>
                    <a:pt x="0" y="483871"/>
                  </a:moveTo>
                  <a:cubicBezTo>
                    <a:pt x="410813" y="798100"/>
                    <a:pt x="1084421" y="1023843"/>
                    <a:pt x="1578197" y="836962"/>
                  </a:cubicBezTo>
                  <a:cubicBezTo>
                    <a:pt x="2005775" y="675133"/>
                    <a:pt x="2404872" y="502540"/>
                    <a:pt x="2773394" y="660750"/>
                  </a:cubicBezTo>
                  <a:cubicBezTo>
                    <a:pt x="2851880" y="694468"/>
                    <a:pt x="2928366" y="742379"/>
                    <a:pt x="3005519" y="807816"/>
                  </a:cubicBezTo>
                  <a:cubicBezTo>
                    <a:pt x="3154871" y="934213"/>
                    <a:pt x="3271266" y="1098995"/>
                    <a:pt x="3408521" y="1258253"/>
                  </a:cubicBezTo>
                  <a:cubicBezTo>
                    <a:pt x="3447669" y="1303687"/>
                    <a:pt x="3488817" y="1348550"/>
                    <a:pt x="3531775" y="1392270"/>
                  </a:cubicBezTo>
                  <a:cubicBezTo>
                    <a:pt x="3813143" y="1679163"/>
                    <a:pt x="4189190" y="1873854"/>
                    <a:pt x="4561142" y="1957102"/>
                  </a:cubicBezTo>
                  <a:cubicBezTo>
                    <a:pt x="4660964" y="1979486"/>
                    <a:pt x="4761357" y="1991107"/>
                    <a:pt x="4861274" y="1993678"/>
                  </a:cubicBezTo>
                  <a:cubicBezTo>
                    <a:pt x="5120355" y="2000346"/>
                    <a:pt x="5377815" y="1944434"/>
                    <a:pt x="5647944" y="1809370"/>
                  </a:cubicBezTo>
                  <a:cubicBezTo>
                    <a:pt x="5864924" y="1700785"/>
                    <a:pt x="6069807" y="1552861"/>
                    <a:pt x="6264688" y="1388365"/>
                  </a:cubicBezTo>
                  <a:cubicBezTo>
                    <a:pt x="6352604" y="1314165"/>
                    <a:pt x="6438614" y="1236536"/>
                    <a:pt x="6523578" y="1157098"/>
                  </a:cubicBezTo>
                  <a:cubicBezTo>
                    <a:pt x="6785991" y="911353"/>
                    <a:pt x="7043166" y="644653"/>
                    <a:pt x="7311676" y="414433"/>
                  </a:cubicBezTo>
                  <a:cubicBezTo>
                    <a:pt x="7382828" y="353473"/>
                    <a:pt x="7454265" y="295847"/>
                    <a:pt x="7525226" y="240031"/>
                  </a:cubicBezTo>
                  <a:cubicBezTo>
                    <a:pt x="7648099" y="143447"/>
                    <a:pt x="7773924" y="51721"/>
                    <a:pt x="7914132" y="13336"/>
                  </a:cubicBezTo>
                  <a:cubicBezTo>
                    <a:pt x="8004334" y="-11334"/>
                    <a:pt x="8090821" y="-190"/>
                    <a:pt x="8173784" y="33719"/>
                  </a:cubicBezTo>
                  <a:cubicBezTo>
                    <a:pt x="8342377" y="102680"/>
                    <a:pt x="8510588" y="286322"/>
                    <a:pt x="8655748" y="428435"/>
                  </a:cubicBezTo>
                  <a:cubicBezTo>
                    <a:pt x="8901589" y="669227"/>
                    <a:pt x="9206389" y="904971"/>
                    <a:pt x="9468041" y="707327"/>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50" name="Freeform: Shape 149">
              <a:extLst>
                <a:ext uri="{FF2B5EF4-FFF2-40B4-BE49-F238E27FC236}">
                  <a16:creationId xmlns:a16="http://schemas.microsoft.com/office/drawing/2014/main" id="{580FC490-B0E6-40AF-A966-29C8E04A167E}"/>
                </a:ext>
              </a:extLst>
            </p:cNvPr>
            <p:cNvSpPr/>
            <p:nvPr/>
          </p:nvSpPr>
          <p:spPr>
            <a:xfrm>
              <a:off x="2163187" y="7184649"/>
              <a:ext cx="9572625" cy="2133600"/>
            </a:xfrm>
            <a:custGeom>
              <a:avLst/>
              <a:gdLst>
                <a:gd name="connsiteX0" fmla="*/ 0 w 9572625"/>
                <a:gd name="connsiteY0" fmla="*/ 442685 h 2133600"/>
                <a:gd name="connsiteX1" fmla="*/ 1602581 w 9572625"/>
                <a:gd name="connsiteY1" fmla="*/ 789490 h 2133600"/>
                <a:gd name="connsiteX2" fmla="*/ 2819972 w 9572625"/>
                <a:gd name="connsiteY2" fmla="*/ 641472 h 2133600"/>
                <a:gd name="connsiteX3" fmla="*/ 3055715 w 9572625"/>
                <a:gd name="connsiteY3" fmla="*/ 826066 h 2133600"/>
                <a:gd name="connsiteX4" fmla="*/ 3449765 w 9572625"/>
                <a:gd name="connsiteY4" fmla="*/ 1371087 h 2133600"/>
                <a:gd name="connsiteX5" fmla="*/ 3568256 w 9572625"/>
                <a:gd name="connsiteY5" fmla="*/ 1527106 h 2133600"/>
                <a:gd name="connsiteX6" fmla="*/ 4607909 w 9572625"/>
                <a:gd name="connsiteY6" fmla="*/ 2114894 h 2133600"/>
                <a:gd name="connsiteX7" fmla="*/ 4921092 w 9572625"/>
                <a:gd name="connsiteY7" fmla="*/ 2132515 h 2133600"/>
                <a:gd name="connsiteX8" fmla="*/ 5722811 w 9572625"/>
                <a:gd name="connsiteY8" fmla="*/ 1906010 h 2133600"/>
                <a:gd name="connsiteX9" fmla="*/ 6349746 w 9572625"/>
                <a:gd name="connsiteY9" fmla="*/ 1479672 h 2133600"/>
                <a:gd name="connsiteX10" fmla="*/ 6614541 w 9572625"/>
                <a:gd name="connsiteY10" fmla="*/ 1247262 h 2133600"/>
                <a:gd name="connsiteX11" fmla="*/ 7405116 w 9572625"/>
                <a:gd name="connsiteY11" fmla="*/ 480213 h 2133600"/>
                <a:gd name="connsiteX12" fmla="*/ 7614762 w 9572625"/>
                <a:gd name="connsiteY12" fmla="*/ 286284 h 2133600"/>
                <a:gd name="connsiteX13" fmla="*/ 8002810 w 9572625"/>
                <a:gd name="connsiteY13" fmla="*/ 19679 h 2133600"/>
                <a:gd name="connsiteX14" fmla="*/ 8268081 w 9572625"/>
                <a:gd name="connsiteY14" fmla="*/ 30538 h 2133600"/>
                <a:gd name="connsiteX15" fmla="*/ 8750903 w 9572625"/>
                <a:gd name="connsiteY15" fmla="*/ 438970 h 2133600"/>
                <a:gd name="connsiteX16" fmla="*/ 9579769 w 9572625"/>
                <a:gd name="connsiteY16" fmla="*/ 768821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572625" h="2133600">
                  <a:moveTo>
                    <a:pt x="0" y="442685"/>
                  </a:moveTo>
                  <a:cubicBezTo>
                    <a:pt x="414338" y="755676"/>
                    <a:pt x="1106805" y="989515"/>
                    <a:pt x="1602581" y="789490"/>
                  </a:cubicBezTo>
                  <a:cubicBezTo>
                    <a:pt x="2037017" y="612325"/>
                    <a:pt x="2443067" y="435541"/>
                    <a:pt x="2819972" y="641472"/>
                  </a:cubicBezTo>
                  <a:cubicBezTo>
                    <a:pt x="2899696" y="685001"/>
                    <a:pt x="2977801" y="745294"/>
                    <a:pt x="3055715" y="826066"/>
                  </a:cubicBezTo>
                  <a:cubicBezTo>
                    <a:pt x="3206020" y="981800"/>
                    <a:pt x="3318510" y="1182872"/>
                    <a:pt x="3449765" y="1371087"/>
                  </a:cubicBezTo>
                  <a:cubicBezTo>
                    <a:pt x="3487388" y="1424522"/>
                    <a:pt x="3526536" y="1477005"/>
                    <a:pt x="3568256" y="1527106"/>
                  </a:cubicBezTo>
                  <a:cubicBezTo>
                    <a:pt x="3842004" y="1856576"/>
                    <a:pt x="4221766" y="2052505"/>
                    <a:pt x="4607909" y="2114894"/>
                  </a:cubicBezTo>
                  <a:cubicBezTo>
                    <a:pt x="4712018" y="2131372"/>
                    <a:pt x="4816793" y="2137087"/>
                    <a:pt x="4921092" y="2132515"/>
                  </a:cubicBezTo>
                  <a:cubicBezTo>
                    <a:pt x="5189887" y="2120704"/>
                    <a:pt x="5455539" y="2043837"/>
                    <a:pt x="5722811" y="1906010"/>
                  </a:cubicBezTo>
                  <a:cubicBezTo>
                    <a:pt x="5941314" y="1792568"/>
                    <a:pt x="6150578" y="1644644"/>
                    <a:pt x="6349746" y="1479672"/>
                  </a:cubicBezTo>
                  <a:cubicBezTo>
                    <a:pt x="6439567" y="1405281"/>
                    <a:pt x="6527673" y="1327367"/>
                    <a:pt x="6614541" y="1247262"/>
                  </a:cubicBezTo>
                  <a:cubicBezTo>
                    <a:pt x="6881908" y="1000469"/>
                    <a:pt x="7140893" y="731292"/>
                    <a:pt x="7405116" y="480213"/>
                  </a:cubicBezTo>
                  <a:cubicBezTo>
                    <a:pt x="7475029" y="414110"/>
                    <a:pt x="7544848" y="349435"/>
                    <a:pt x="7614762" y="286284"/>
                  </a:cubicBezTo>
                  <a:cubicBezTo>
                    <a:pt x="7735919" y="176080"/>
                    <a:pt x="7861269" y="68257"/>
                    <a:pt x="8002810" y="19679"/>
                  </a:cubicBezTo>
                  <a:cubicBezTo>
                    <a:pt x="8095012" y="-11944"/>
                    <a:pt x="8183594" y="-3371"/>
                    <a:pt x="8268081" y="30538"/>
                  </a:cubicBezTo>
                  <a:cubicBezTo>
                    <a:pt x="8444579" y="100833"/>
                    <a:pt x="8610695" y="291618"/>
                    <a:pt x="8750903" y="438970"/>
                  </a:cubicBezTo>
                  <a:cubicBezTo>
                    <a:pt x="8991409" y="691573"/>
                    <a:pt x="9296495" y="945795"/>
                    <a:pt x="9579769" y="76882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51" name="Freeform: Shape 150">
              <a:extLst>
                <a:ext uri="{FF2B5EF4-FFF2-40B4-BE49-F238E27FC236}">
                  <a16:creationId xmlns:a16="http://schemas.microsoft.com/office/drawing/2014/main" id="{02084E82-DAF3-41E3-80D4-122667059D59}"/>
                </a:ext>
              </a:extLst>
            </p:cNvPr>
            <p:cNvSpPr/>
            <p:nvPr/>
          </p:nvSpPr>
          <p:spPr>
            <a:xfrm>
              <a:off x="2038885" y="7129979"/>
              <a:ext cx="9686925" cy="2276475"/>
            </a:xfrm>
            <a:custGeom>
              <a:avLst/>
              <a:gdLst>
                <a:gd name="connsiteX0" fmla="*/ 0 w 9686925"/>
                <a:gd name="connsiteY0" fmla="*/ 402582 h 2276475"/>
                <a:gd name="connsiteX1" fmla="*/ 1627061 w 9686925"/>
                <a:gd name="connsiteY1" fmla="*/ 743005 h 2276475"/>
                <a:gd name="connsiteX2" fmla="*/ 3106008 w 9686925"/>
                <a:gd name="connsiteY2" fmla="*/ 845208 h 2276475"/>
                <a:gd name="connsiteX3" fmla="*/ 3604832 w 9686925"/>
                <a:gd name="connsiteY3" fmla="*/ 1662739 h 2276475"/>
                <a:gd name="connsiteX4" fmla="*/ 4981099 w 9686925"/>
                <a:gd name="connsiteY4" fmla="*/ 2272053 h 2276475"/>
                <a:gd name="connsiteX5" fmla="*/ 6434899 w 9686925"/>
                <a:gd name="connsiteY5" fmla="*/ 1571680 h 2276475"/>
                <a:gd name="connsiteX6" fmla="*/ 7704296 w 9686925"/>
                <a:gd name="connsiteY6" fmla="*/ 333049 h 2276475"/>
                <a:gd name="connsiteX7" fmla="*/ 8091583 w 9686925"/>
                <a:gd name="connsiteY7" fmla="*/ 26535 h 2276475"/>
                <a:gd name="connsiteX8" fmla="*/ 8846249 w 9686925"/>
                <a:gd name="connsiteY8" fmla="*/ 449921 h 2276475"/>
                <a:gd name="connsiteX9" fmla="*/ 9691688 w 9686925"/>
                <a:gd name="connsiteY9" fmla="*/ 830826 h 2276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86925" h="2276475">
                  <a:moveTo>
                    <a:pt x="0" y="402582"/>
                  </a:moveTo>
                  <a:cubicBezTo>
                    <a:pt x="417957" y="714335"/>
                    <a:pt x="1129856" y="957984"/>
                    <a:pt x="1627061" y="743005"/>
                  </a:cubicBezTo>
                  <a:cubicBezTo>
                    <a:pt x="2162080" y="511738"/>
                    <a:pt x="2654332" y="293139"/>
                    <a:pt x="3106008" y="845208"/>
                  </a:cubicBezTo>
                  <a:cubicBezTo>
                    <a:pt x="3300698" y="1083238"/>
                    <a:pt x="3422714" y="1408041"/>
                    <a:pt x="3604832" y="1662739"/>
                  </a:cubicBezTo>
                  <a:cubicBezTo>
                    <a:pt x="3942588" y="2135084"/>
                    <a:pt x="4470273" y="2327394"/>
                    <a:pt x="4981099" y="2272053"/>
                  </a:cubicBezTo>
                  <a:cubicBezTo>
                    <a:pt x="5491924" y="2216713"/>
                    <a:pt x="5987606" y="1935630"/>
                    <a:pt x="6434899" y="1571680"/>
                  </a:cubicBezTo>
                  <a:cubicBezTo>
                    <a:pt x="6882289" y="1207730"/>
                    <a:pt x="7289007" y="760722"/>
                    <a:pt x="7704296" y="333049"/>
                  </a:cubicBezTo>
                  <a:cubicBezTo>
                    <a:pt x="7824026" y="209700"/>
                    <a:pt x="7948422" y="85209"/>
                    <a:pt x="8091583" y="26535"/>
                  </a:cubicBezTo>
                  <a:cubicBezTo>
                    <a:pt x="8387239" y="-94719"/>
                    <a:pt x="8647367" y="226274"/>
                    <a:pt x="8846249" y="449921"/>
                  </a:cubicBezTo>
                  <a:cubicBezTo>
                    <a:pt x="9081326" y="714335"/>
                    <a:pt x="9386697" y="987131"/>
                    <a:pt x="9691688" y="830826"/>
                  </a:cubicBezTo>
                </a:path>
              </a:pathLst>
            </a:custGeom>
            <a:noFill/>
            <a:ln w="6350" cap="rnd">
              <a:solidFill>
                <a:srgbClr val="EDF0F7"/>
              </a:solidFill>
              <a:prstDash val="solid"/>
              <a:round/>
            </a:ln>
          </p:spPr>
          <p:txBody>
            <a:bodyPr rtlCol="0" anchor="ctr"/>
            <a:lstStyle/>
            <a:p>
              <a:endParaRPr lang="en-US">
                <a:solidFill>
                  <a:prstClr val="black"/>
                </a:solidFill>
              </a:endParaRPr>
            </a:p>
          </p:txBody>
        </p:sp>
      </p:grpSp>
      <p:sp>
        <p:nvSpPr>
          <p:cNvPr id="59" name="Espace réservé du numéro de diapositive 3"/>
          <p:cNvSpPr txBox="1">
            <a:spLocks/>
          </p:cNvSpPr>
          <p:nvPr/>
        </p:nvSpPr>
        <p:spPr>
          <a:xfrm>
            <a:off x="8598770" y="6539942"/>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F4668DC-857F-487D-BFFA-8C0CA5037977}" type="slidenum">
              <a:rPr lang="fr-BE" smtClean="0"/>
              <a:pPr/>
              <a:t>27</a:t>
            </a:fld>
            <a:endParaRPr lang="fr-BE"/>
          </a:p>
        </p:txBody>
      </p:sp>
      <p:sp>
        <p:nvSpPr>
          <p:cNvPr id="63" name="ZoneTexte 62">
            <a:extLst>
              <a:ext uri="{FF2B5EF4-FFF2-40B4-BE49-F238E27FC236}">
                <a16:creationId xmlns:a16="http://schemas.microsoft.com/office/drawing/2014/main" id="{A0EADA7D-B569-49A8-8D51-3B19F1C101CA}"/>
              </a:ext>
            </a:extLst>
          </p:cNvPr>
          <p:cNvSpPr txBox="1"/>
          <p:nvPr/>
        </p:nvSpPr>
        <p:spPr>
          <a:xfrm>
            <a:off x="115409" y="158135"/>
            <a:ext cx="5545161" cy="461665"/>
          </a:xfrm>
          <a:prstGeom prst="rect">
            <a:avLst/>
          </a:prstGeom>
          <a:noFill/>
        </p:spPr>
        <p:txBody>
          <a:bodyPr wrap="square" rtlCol="0">
            <a:spAutoFit/>
          </a:bodyPr>
          <a:lstStyle/>
          <a:p>
            <a:r>
              <a:rPr lang="en-CA" sz="2400" b="1" dirty="0">
                <a:solidFill>
                  <a:srgbClr val="FF0000"/>
                </a:solidFill>
              </a:rPr>
              <a:t>5 : La culture </a:t>
            </a:r>
            <a:r>
              <a:rPr lang="en-CA" sz="2400" b="1" dirty="0" err="1">
                <a:solidFill>
                  <a:srgbClr val="FF0000"/>
                </a:solidFill>
              </a:rPr>
              <a:t>entrepreneuriale</a:t>
            </a:r>
            <a:endParaRPr lang="en-CA" sz="2400" b="1" dirty="0">
              <a:solidFill>
                <a:srgbClr val="FF0000"/>
              </a:solidFill>
            </a:endParaRPr>
          </a:p>
        </p:txBody>
      </p:sp>
      <p:sp>
        <p:nvSpPr>
          <p:cNvPr id="4" name="ZoneTexte 3">
            <a:extLst>
              <a:ext uri="{FF2B5EF4-FFF2-40B4-BE49-F238E27FC236}">
                <a16:creationId xmlns:a16="http://schemas.microsoft.com/office/drawing/2014/main" id="{1D9D1C08-F22A-46AA-9DD3-A26EFBB394EE}"/>
              </a:ext>
            </a:extLst>
          </p:cNvPr>
          <p:cNvSpPr txBox="1"/>
          <p:nvPr/>
        </p:nvSpPr>
        <p:spPr>
          <a:xfrm>
            <a:off x="1193163" y="1132938"/>
            <a:ext cx="9176657" cy="5940088"/>
          </a:xfrm>
          <a:prstGeom prst="rect">
            <a:avLst/>
          </a:prstGeom>
          <a:noFill/>
        </p:spPr>
        <p:txBody>
          <a:bodyPr wrap="square" rtlCol="0">
            <a:spAutoFit/>
          </a:bodyPr>
          <a:lstStyle/>
          <a:p>
            <a:pPr algn="ctr"/>
            <a:endParaRPr lang="fr-FR" sz="3600" b="1" dirty="0">
              <a:solidFill>
                <a:srgbClr val="FF0000"/>
              </a:solidFill>
            </a:endParaRPr>
          </a:p>
          <a:p>
            <a:r>
              <a:rPr lang="fr-FR" sz="2400" dirty="0" err="1"/>
              <a:t>Johannisson</a:t>
            </a:r>
            <a:r>
              <a:rPr lang="fr-FR" sz="2400" dirty="0"/>
              <a:t> (1984) définit la culture comme </a:t>
            </a:r>
          </a:p>
          <a:p>
            <a:endParaRPr lang="fr-FR" sz="2400" dirty="0"/>
          </a:p>
          <a:p>
            <a:r>
              <a:rPr lang="fr-FR" sz="2400" dirty="0"/>
              <a:t>Un système de valeurs et de croyances communes qui donne à ceux qui les partagent une vision équivalente du monde. </a:t>
            </a:r>
          </a:p>
          <a:p>
            <a:endParaRPr lang="fr-FR" sz="2400" dirty="0"/>
          </a:p>
          <a:p>
            <a:r>
              <a:rPr lang="fr-FR" sz="2400" dirty="0"/>
              <a:t>Pour l’auteur, une culture entrepreneuriale est une culture qui valorise les caractéristiques personnelles associées à l’</a:t>
            </a:r>
            <a:r>
              <a:rPr lang="fr-FR" sz="2400" dirty="0" err="1"/>
              <a:t>entrepreneurship</a:t>
            </a:r>
            <a:r>
              <a:rPr lang="fr-FR" sz="2400" dirty="0"/>
              <a:t> soit l’individualisme, la marginalité, le besoin de réalisation personnelle, la prise de risques, la confiance en soi et les habiletés sociales; qui valorise également le succès personnel tout en pardonnant l’échec; qui encourage la diversité et non l’uniformité et qui encourage le changement et non la stabilité (Catherine Léger-Jarniou, 2008).</a:t>
            </a:r>
          </a:p>
          <a:p>
            <a:r>
              <a:rPr lang="fr-FR" sz="2400" dirty="0"/>
              <a:t> </a:t>
            </a:r>
          </a:p>
          <a:p>
            <a:endParaRPr lang="fr-FR" sz="3200" b="1" dirty="0">
              <a:solidFill>
                <a:srgbClr val="FF0000"/>
              </a:solidFill>
            </a:endParaRPr>
          </a:p>
        </p:txBody>
      </p:sp>
    </p:spTree>
    <p:extLst>
      <p:ext uri="{BB962C8B-B14F-4D97-AF65-F5344CB8AC3E}">
        <p14:creationId xmlns:p14="http://schemas.microsoft.com/office/powerpoint/2010/main" val="316357874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wipe(left)">
                                      <p:cBhvr>
                                        <p:cTn id="7" dur="2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7" name="Group 116">
            <a:extLst>
              <a:ext uri="{FF2B5EF4-FFF2-40B4-BE49-F238E27FC236}">
                <a16:creationId xmlns:a16="http://schemas.microsoft.com/office/drawing/2014/main" id="{5E7B2E5C-A63E-4509-BD4C-F4F01ADA4AF2}"/>
              </a:ext>
            </a:extLst>
          </p:cNvPr>
          <p:cNvGrpSpPr/>
          <p:nvPr/>
        </p:nvGrpSpPr>
        <p:grpSpPr>
          <a:xfrm flipH="1">
            <a:off x="-111786" y="-1698086"/>
            <a:ext cx="15796527" cy="5135247"/>
            <a:chOff x="2038885" y="6212183"/>
            <a:chExt cx="9825895" cy="3194271"/>
          </a:xfrm>
        </p:grpSpPr>
        <p:sp>
          <p:nvSpPr>
            <p:cNvPr id="118" name="Freeform: Shape 117">
              <a:extLst>
                <a:ext uri="{FF2B5EF4-FFF2-40B4-BE49-F238E27FC236}">
                  <a16:creationId xmlns:a16="http://schemas.microsoft.com/office/drawing/2014/main" id="{C70B0D85-11C2-43DE-926F-44FD80FBF9A7}"/>
                </a:ext>
              </a:extLst>
            </p:cNvPr>
            <p:cNvSpPr/>
            <p:nvPr/>
          </p:nvSpPr>
          <p:spPr>
            <a:xfrm>
              <a:off x="3103685" y="6212183"/>
              <a:ext cx="8334375" cy="1952625"/>
            </a:xfrm>
            <a:custGeom>
              <a:avLst/>
              <a:gdLst>
                <a:gd name="connsiteX0" fmla="*/ 0 w 8334375"/>
                <a:gd name="connsiteY0" fmla="*/ 368639 h 1952625"/>
                <a:gd name="connsiteX1" fmla="*/ 636365 w 8334375"/>
                <a:gd name="connsiteY1" fmla="*/ 918708 h 1952625"/>
                <a:gd name="connsiteX2" fmla="*/ 1695926 w 8334375"/>
                <a:gd name="connsiteY2" fmla="*/ 759260 h 1952625"/>
                <a:gd name="connsiteX3" fmla="*/ 2689955 w 8334375"/>
                <a:gd name="connsiteY3" fmla="*/ 4213 h 1952625"/>
                <a:gd name="connsiteX4" fmla="*/ 3658934 w 8334375"/>
                <a:gd name="connsiteY4" fmla="*/ 456079 h 1952625"/>
                <a:gd name="connsiteX5" fmla="*/ 3933825 w 8334375"/>
                <a:gd name="connsiteY5" fmla="*/ 1086824 h 1952625"/>
                <a:gd name="connsiteX6" fmla="*/ 5008817 w 8334375"/>
                <a:gd name="connsiteY6" fmla="*/ 1438106 h 1952625"/>
                <a:gd name="connsiteX7" fmla="*/ 5703094 w 8334375"/>
                <a:gd name="connsiteY7" fmla="*/ 1248749 h 1952625"/>
                <a:gd name="connsiteX8" fmla="*/ 6431661 w 8334375"/>
                <a:gd name="connsiteY8" fmla="*/ 1887591 h 1952625"/>
                <a:gd name="connsiteX9" fmla="*/ 6937534 w 8334375"/>
                <a:gd name="connsiteY9" fmla="*/ 1753860 h 1952625"/>
                <a:gd name="connsiteX10" fmla="*/ 7845362 w 8334375"/>
                <a:gd name="connsiteY10" fmla="*/ 1907117 h 1952625"/>
                <a:gd name="connsiteX11" fmla="*/ 8102060 w 8334375"/>
                <a:gd name="connsiteY11" fmla="*/ 1817392 h 1952625"/>
                <a:gd name="connsiteX12" fmla="*/ 8336947 w 8334375"/>
                <a:gd name="connsiteY12" fmla="*/ 1957505 h 195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334375" h="1952625">
                  <a:moveTo>
                    <a:pt x="0" y="368639"/>
                  </a:moveTo>
                  <a:cubicBezTo>
                    <a:pt x="180689" y="591429"/>
                    <a:pt x="386810" y="797264"/>
                    <a:pt x="636365" y="918708"/>
                  </a:cubicBezTo>
                  <a:cubicBezTo>
                    <a:pt x="974312" y="1083205"/>
                    <a:pt x="1424273" y="1068060"/>
                    <a:pt x="1695926" y="759260"/>
                  </a:cubicBezTo>
                  <a:cubicBezTo>
                    <a:pt x="2008727" y="403691"/>
                    <a:pt x="2187988" y="50123"/>
                    <a:pt x="2689955" y="4213"/>
                  </a:cubicBezTo>
                  <a:cubicBezTo>
                    <a:pt x="3043904" y="-28172"/>
                    <a:pt x="3464433" y="126514"/>
                    <a:pt x="3658934" y="456079"/>
                  </a:cubicBezTo>
                  <a:cubicBezTo>
                    <a:pt x="3774377" y="651627"/>
                    <a:pt x="3838004" y="878608"/>
                    <a:pt x="3933825" y="1086824"/>
                  </a:cubicBezTo>
                  <a:cubicBezTo>
                    <a:pt x="4163663" y="1586125"/>
                    <a:pt x="4552665" y="1704806"/>
                    <a:pt x="5008817" y="1438106"/>
                  </a:cubicBezTo>
                  <a:cubicBezTo>
                    <a:pt x="5226653" y="1310757"/>
                    <a:pt x="5473256" y="1163501"/>
                    <a:pt x="5703094" y="1248749"/>
                  </a:cubicBezTo>
                  <a:cubicBezTo>
                    <a:pt x="6004465" y="1360477"/>
                    <a:pt x="6118194" y="1822059"/>
                    <a:pt x="6431661" y="1887591"/>
                  </a:cubicBezTo>
                  <a:cubicBezTo>
                    <a:pt x="6602921" y="1923405"/>
                    <a:pt x="6773323" y="1825202"/>
                    <a:pt x="6937534" y="1753860"/>
                  </a:cubicBezTo>
                  <a:cubicBezTo>
                    <a:pt x="7328440" y="1583839"/>
                    <a:pt x="7490746" y="1953980"/>
                    <a:pt x="7845362" y="1907117"/>
                  </a:cubicBezTo>
                  <a:cubicBezTo>
                    <a:pt x="7934325" y="1895402"/>
                    <a:pt x="8015002" y="1841966"/>
                    <a:pt x="8102060" y="1817392"/>
                  </a:cubicBezTo>
                  <a:cubicBezTo>
                    <a:pt x="8191976" y="1792055"/>
                    <a:pt x="8368189" y="1817487"/>
                    <a:pt x="8336947" y="195750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19" name="Freeform: Shape 118">
              <a:extLst>
                <a:ext uri="{FF2B5EF4-FFF2-40B4-BE49-F238E27FC236}">
                  <a16:creationId xmlns:a16="http://schemas.microsoft.com/office/drawing/2014/main" id="{B8F60224-2EAB-46C6-BDD0-E01F7292B788}"/>
                </a:ext>
              </a:extLst>
            </p:cNvPr>
            <p:cNvSpPr/>
            <p:nvPr/>
          </p:nvSpPr>
          <p:spPr>
            <a:xfrm>
              <a:off x="3120068" y="6275367"/>
              <a:ext cx="8334375" cy="1876425"/>
            </a:xfrm>
            <a:custGeom>
              <a:avLst/>
              <a:gdLst>
                <a:gd name="connsiteX0" fmla="*/ 0 w 8334375"/>
                <a:gd name="connsiteY0" fmla="*/ 419374 h 1876425"/>
                <a:gd name="connsiteX1" fmla="*/ 640747 w 8334375"/>
                <a:gd name="connsiteY1" fmla="*/ 944297 h 1876425"/>
                <a:gd name="connsiteX2" fmla="*/ 1224820 w 8334375"/>
                <a:gd name="connsiteY2" fmla="*/ 1014877 h 1876425"/>
                <a:gd name="connsiteX3" fmla="*/ 1688211 w 8334375"/>
                <a:gd name="connsiteY3" fmla="*/ 759893 h 1876425"/>
                <a:gd name="connsiteX4" fmla="*/ 2359914 w 8334375"/>
                <a:gd name="connsiteY4" fmla="*/ 101239 h 1876425"/>
                <a:gd name="connsiteX5" fmla="*/ 2675192 w 8334375"/>
                <a:gd name="connsiteY5" fmla="*/ 7989 h 1876425"/>
                <a:gd name="connsiteX6" fmla="*/ 3644646 w 8334375"/>
                <a:gd name="connsiteY6" fmla="*/ 411659 h 1876425"/>
                <a:gd name="connsiteX7" fmla="*/ 3938111 w 8334375"/>
                <a:gd name="connsiteY7" fmla="*/ 1030688 h 1876425"/>
                <a:gd name="connsiteX8" fmla="*/ 4109180 w 8334375"/>
                <a:gd name="connsiteY8" fmla="*/ 1302723 h 1876425"/>
                <a:gd name="connsiteX9" fmla="*/ 4998339 w 8334375"/>
                <a:gd name="connsiteY9" fmla="*/ 1433977 h 1876425"/>
                <a:gd name="connsiteX10" fmla="*/ 5357813 w 8334375"/>
                <a:gd name="connsiteY10" fmla="*/ 1255860 h 1876425"/>
                <a:gd name="connsiteX11" fmla="*/ 5840921 w 8334375"/>
                <a:gd name="connsiteY11" fmla="*/ 1218141 h 1876425"/>
                <a:gd name="connsiteX12" fmla="*/ 6536055 w 8334375"/>
                <a:gd name="connsiteY12" fmla="*/ 1815263 h 1876425"/>
                <a:gd name="connsiteX13" fmla="*/ 7013734 w 8334375"/>
                <a:gd name="connsiteY13" fmla="*/ 1702201 h 1876425"/>
                <a:gd name="connsiteX14" fmla="*/ 7873461 w 8334375"/>
                <a:gd name="connsiteY14" fmla="*/ 1844028 h 1876425"/>
                <a:gd name="connsiteX15" fmla="*/ 8115777 w 8334375"/>
                <a:gd name="connsiteY15" fmla="*/ 1757827 h 1876425"/>
                <a:gd name="connsiteX16" fmla="*/ 8338567 w 8334375"/>
                <a:gd name="connsiteY16" fmla="*/ 1876985 h 1876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876425">
                  <a:moveTo>
                    <a:pt x="0" y="419374"/>
                  </a:moveTo>
                  <a:cubicBezTo>
                    <a:pt x="179642" y="641116"/>
                    <a:pt x="390144" y="835331"/>
                    <a:pt x="640747" y="944297"/>
                  </a:cubicBezTo>
                  <a:cubicBezTo>
                    <a:pt x="820388" y="1022783"/>
                    <a:pt x="1029081" y="1051072"/>
                    <a:pt x="1224820" y="1014877"/>
                  </a:cubicBezTo>
                  <a:cubicBezTo>
                    <a:pt x="1397603" y="982778"/>
                    <a:pt x="1560862" y="901053"/>
                    <a:pt x="1688211" y="759893"/>
                  </a:cubicBezTo>
                  <a:cubicBezTo>
                    <a:pt x="1922145" y="500336"/>
                    <a:pt x="2086261" y="239637"/>
                    <a:pt x="2359914" y="101239"/>
                  </a:cubicBezTo>
                  <a:cubicBezTo>
                    <a:pt x="2450687" y="55233"/>
                    <a:pt x="2553843" y="23039"/>
                    <a:pt x="2675192" y="7989"/>
                  </a:cubicBezTo>
                  <a:cubicBezTo>
                    <a:pt x="3025712" y="-35445"/>
                    <a:pt x="3439287" y="98096"/>
                    <a:pt x="3644646" y="411659"/>
                  </a:cubicBezTo>
                  <a:cubicBezTo>
                    <a:pt x="3767519" y="599397"/>
                    <a:pt x="3839242" y="822758"/>
                    <a:pt x="3938111" y="1030688"/>
                  </a:cubicBezTo>
                  <a:cubicBezTo>
                    <a:pt x="3988784" y="1137559"/>
                    <a:pt x="4045934" y="1228428"/>
                    <a:pt x="4109180" y="1302723"/>
                  </a:cubicBezTo>
                  <a:cubicBezTo>
                    <a:pt x="4335304" y="1567422"/>
                    <a:pt x="4634103" y="1599426"/>
                    <a:pt x="4998339" y="1433977"/>
                  </a:cubicBezTo>
                  <a:cubicBezTo>
                    <a:pt x="5113687" y="1381590"/>
                    <a:pt x="5235893" y="1309295"/>
                    <a:pt x="5357813" y="1255860"/>
                  </a:cubicBezTo>
                  <a:cubicBezTo>
                    <a:pt x="5516213" y="1186708"/>
                    <a:pt x="5683473" y="1160610"/>
                    <a:pt x="5840921" y="1218141"/>
                  </a:cubicBezTo>
                  <a:cubicBezTo>
                    <a:pt x="6125337" y="1323392"/>
                    <a:pt x="6239828" y="1749540"/>
                    <a:pt x="6536055" y="1815263"/>
                  </a:cubicBezTo>
                  <a:cubicBezTo>
                    <a:pt x="6697695" y="1850982"/>
                    <a:pt x="6858667" y="1765161"/>
                    <a:pt x="7013734" y="1702201"/>
                  </a:cubicBezTo>
                  <a:cubicBezTo>
                    <a:pt x="7381018" y="1553135"/>
                    <a:pt x="7539800" y="1890701"/>
                    <a:pt x="7873461" y="1844028"/>
                  </a:cubicBezTo>
                  <a:cubicBezTo>
                    <a:pt x="7957376" y="1832217"/>
                    <a:pt x="8033671" y="1782211"/>
                    <a:pt x="8115777" y="1757827"/>
                  </a:cubicBezTo>
                  <a:cubicBezTo>
                    <a:pt x="8200549" y="1732681"/>
                    <a:pt x="8363903" y="1753065"/>
                    <a:pt x="8338567" y="187698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0" name="Freeform: Shape 119">
              <a:extLst>
                <a:ext uri="{FF2B5EF4-FFF2-40B4-BE49-F238E27FC236}">
                  <a16:creationId xmlns:a16="http://schemas.microsoft.com/office/drawing/2014/main" id="{D6B1E611-4005-4E9B-B647-FD5DF6DCBDD5}"/>
                </a:ext>
              </a:extLst>
            </p:cNvPr>
            <p:cNvSpPr/>
            <p:nvPr/>
          </p:nvSpPr>
          <p:spPr>
            <a:xfrm>
              <a:off x="3136356" y="6336895"/>
              <a:ext cx="8334375" cy="1790700"/>
            </a:xfrm>
            <a:custGeom>
              <a:avLst/>
              <a:gdLst>
                <a:gd name="connsiteX0" fmla="*/ 0 w 8334375"/>
                <a:gd name="connsiteY0" fmla="*/ 471861 h 1790700"/>
                <a:gd name="connsiteX1" fmla="*/ 645128 w 8334375"/>
                <a:gd name="connsiteY1" fmla="*/ 971542 h 1790700"/>
                <a:gd name="connsiteX2" fmla="*/ 1223010 w 8334375"/>
                <a:gd name="connsiteY2" fmla="*/ 1019644 h 1790700"/>
                <a:gd name="connsiteX3" fmla="*/ 1680401 w 8334375"/>
                <a:gd name="connsiteY3" fmla="*/ 762088 h 1790700"/>
                <a:gd name="connsiteX4" fmla="*/ 2350961 w 8334375"/>
                <a:gd name="connsiteY4" fmla="*/ 113435 h 1790700"/>
                <a:gd name="connsiteX5" fmla="*/ 2660333 w 8334375"/>
                <a:gd name="connsiteY5" fmla="*/ 13327 h 1790700"/>
                <a:gd name="connsiteX6" fmla="*/ 3630168 w 8334375"/>
                <a:gd name="connsiteY6" fmla="*/ 368800 h 1790700"/>
                <a:gd name="connsiteX7" fmla="*/ 3942207 w 8334375"/>
                <a:gd name="connsiteY7" fmla="*/ 976019 h 1790700"/>
                <a:gd name="connsiteX8" fmla="*/ 4113181 w 8334375"/>
                <a:gd name="connsiteY8" fmla="*/ 1248815 h 1790700"/>
                <a:gd name="connsiteX9" fmla="*/ 4987671 w 8334375"/>
                <a:gd name="connsiteY9" fmla="*/ 1431314 h 1790700"/>
                <a:gd name="connsiteX10" fmla="*/ 5411819 w 8334375"/>
                <a:gd name="connsiteY10" fmla="*/ 1231003 h 1790700"/>
                <a:gd name="connsiteX11" fmla="*/ 5978652 w 8334375"/>
                <a:gd name="connsiteY11" fmla="*/ 1188998 h 1790700"/>
                <a:gd name="connsiteX12" fmla="*/ 6640354 w 8334375"/>
                <a:gd name="connsiteY12" fmla="*/ 1744401 h 1790700"/>
                <a:gd name="connsiteX13" fmla="*/ 7089934 w 8334375"/>
                <a:gd name="connsiteY13" fmla="*/ 1652008 h 1790700"/>
                <a:gd name="connsiteX14" fmla="*/ 7901559 w 8334375"/>
                <a:gd name="connsiteY14" fmla="*/ 1782310 h 1790700"/>
                <a:gd name="connsiteX15" fmla="*/ 8129492 w 8334375"/>
                <a:gd name="connsiteY15" fmla="*/ 1699633 h 1790700"/>
                <a:gd name="connsiteX16" fmla="*/ 8340090 w 8334375"/>
                <a:gd name="connsiteY16" fmla="*/ 1797931 h 179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790700">
                  <a:moveTo>
                    <a:pt x="0" y="471861"/>
                  </a:moveTo>
                  <a:cubicBezTo>
                    <a:pt x="178498" y="692460"/>
                    <a:pt x="393478" y="875054"/>
                    <a:pt x="645128" y="971542"/>
                  </a:cubicBezTo>
                  <a:cubicBezTo>
                    <a:pt x="824770" y="1041075"/>
                    <a:pt x="1030891" y="1060982"/>
                    <a:pt x="1223010" y="1019644"/>
                  </a:cubicBezTo>
                  <a:cubicBezTo>
                    <a:pt x="1392841" y="982972"/>
                    <a:pt x="1553051" y="899629"/>
                    <a:pt x="1680401" y="762088"/>
                  </a:cubicBezTo>
                  <a:cubicBezTo>
                    <a:pt x="1913096" y="510247"/>
                    <a:pt x="2081689" y="254977"/>
                    <a:pt x="2350961" y="113435"/>
                  </a:cubicBezTo>
                  <a:cubicBezTo>
                    <a:pt x="2440686" y="66096"/>
                    <a:pt x="2542127" y="31996"/>
                    <a:pt x="2660333" y="13327"/>
                  </a:cubicBezTo>
                  <a:cubicBezTo>
                    <a:pt x="3007328" y="-41346"/>
                    <a:pt x="3414332" y="71239"/>
                    <a:pt x="3630168" y="368800"/>
                  </a:cubicBezTo>
                  <a:cubicBezTo>
                    <a:pt x="3760661" y="548728"/>
                    <a:pt x="3840194" y="768374"/>
                    <a:pt x="3942207" y="976019"/>
                  </a:cubicBezTo>
                  <a:cubicBezTo>
                    <a:pt x="3993642" y="1081461"/>
                    <a:pt x="4050697" y="1172806"/>
                    <a:pt x="4113181" y="1248815"/>
                  </a:cubicBezTo>
                  <a:cubicBezTo>
                    <a:pt x="4334733" y="1516753"/>
                    <a:pt x="4622864" y="1561426"/>
                    <a:pt x="4987671" y="1431314"/>
                  </a:cubicBezTo>
                  <a:cubicBezTo>
                    <a:pt x="5125879" y="1382070"/>
                    <a:pt x="5269040" y="1295678"/>
                    <a:pt x="5411819" y="1231003"/>
                  </a:cubicBezTo>
                  <a:cubicBezTo>
                    <a:pt x="5595557" y="1147945"/>
                    <a:pt x="5794439" y="1121656"/>
                    <a:pt x="5978652" y="1188998"/>
                  </a:cubicBezTo>
                  <a:cubicBezTo>
                    <a:pt x="6246495" y="1286915"/>
                    <a:pt x="6361272" y="1678583"/>
                    <a:pt x="6640354" y="1744401"/>
                  </a:cubicBezTo>
                  <a:cubicBezTo>
                    <a:pt x="6792278" y="1780024"/>
                    <a:pt x="6943916" y="1706491"/>
                    <a:pt x="7089934" y="1652008"/>
                  </a:cubicBezTo>
                  <a:cubicBezTo>
                    <a:pt x="7433596" y="1523802"/>
                    <a:pt x="7588949" y="1828888"/>
                    <a:pt x="7901559" y="1782310"/>
                  </a:cubicBezTo>
                  <a:cubicBezTo>
                    <a:pt x="7980426" y="1770499"/>
                    <a:pt x="8052340" y="1723732"/>
                    <a:pt x="8129492" y="1699633"/>
                  </a:cubicBezTo>
                  <a:cubicBezTo>
                    <a:pt x="8209216" y="1674583"/>
                    <a:pt x="8359617" y="1690013"/>
                    <a:pt x="8340090" y="179793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1" name="Freeform: Shape 120">
              <a:extLst>
                <a:ext uri="{FF2B5EF4-FFF2-40B4-BE49-F238E27FC236}">
                  <a16:creationId xmlns:a16="http://schemas.microsoft.com/office/drawing/2014/main" id="{A801EF4C-7439-43C7-A6E7-B145E5D58121}"/>
                </a:ext>
              </a:extLst>
            </p:cNvPr>
            <p:cNvSpPr/>
            <p:nvPr/>
          </p:nvSpPr>
          <p:spPr>
            <a:xfrm>
              <a:off x="3152644" y="6396894"/>
              <a:ext cx="8334375" cy="1724025"/>
            </a:xfrm>
            <a:custGeom>
              <a:avLst/>
              <a:gdLst>
                <a:gd name="connsiteX0" fmla="*/ 0 w 8334375"/>
                <a:gd name="connsiteY0" fmla="*/ 525875 h 1724025"/>
                <a:gd name="connsiteX1" fmla="*/ 649510 w 8334375"/>
                <a:gd name="connsiteY1" fmla="*/ 1000316 h 1724025"/>
                <a:gd name="connsiteX2" fmla="*/ 1221296 w 8334375"/>
                <a:gd name="connsiteY2" fmla="*/ 1026033 h 1724025"/>
                <a:gd name="connsiteX3" fmla="*/ 1672685 w 8334375"/>
                <a:gd name="connsiteY3" fmla="*/ 766001 h 1724025"/>
                <a:gd name="connsiteX4" fmla="*/ 2342102 w 8334375"/>
                <a:gd name="connsiteY4" fmla="*/ 127349 h 1724025"/>
                <a:gd name="connsiteX5" fmla="*/ 2645474 w 8334375"/>
                <a:gd name="connsiteY5" fmla="*/ 20479 h 1724025"/>
                <a:gd name="connsiteX6" fmla="*/ 3615785 w 8334375"/>
                <a:gd name="connsiteY6" fmla="*/ 327755 h 1724025"/>
                <a:gd name="connsiteX7" fmla="*/ 3946494 w 8334375"/>
                <a:gd name="connsiteY7" fmla="*/ 923258 h 1724025"/>
                <a:gd name="connsiteX8" fmla="*/ 4117372 w 8334375"/>
                <a:gd name="connsiteY8" fmla="*/ 1196912 h 1724025"/>
                <a:gd name="connsiteX9" fmla="*/ 4977098 w 8334375"/>
                <a:gd name="connsiteY9" fmla="*/ 1430750 h 1724025"/>
                <a:gd name="connsiteX10" fmla="*/ 5465826 w 8334375"/>
                <a:gd name="connsiteY10" fmla="*/ 1208342 h 1724025"/>
                <a:gd name="connsiteX11" fmla="*/ 6116289 w 8334375"/>
                <a:gd name="connsiteY11" fmla="*/ 1162050 h 1724025"/>
                <a:gd name="connsiteX12" fmla="*/ 6744653 w 8334375"/>
                <a:gd name="connsiteY12" fmla="*/ 1675638 h 1724025"/>
                <a:gd name="connsiteX13" fmla="*/ 7166134 w 8334375"/>
                <a:gd name="connsiteY13" fmla="*/ 1603915 h 1724025"/>
                <a:gd name="connsiteX14" fmla="*/ 7929754 w 8334375"/>
                <a:gd name="connsiteY14" fmla="*/ 1722787 h 1724025"/>
                <a:gd name="connsiteX15" fmla="*/ 8143304 w 8334375"/>
                <a:gd name="connsiteY15" fmla="*/ 1643539 h 1724025"/>
                <a:gd name="connsiteX16" fmla="*/ 8341805 w 8334375"/>
                <a:gd name="connsiteY16" fmla="*/ 1720882 h 1724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724025">
                  <a:moveTo>
                    <a:pt x="0" y="525875"/>
                  </a:moveTo>
                  <a:cubicBezTo>
                    <a:pt x="177451" y="745427"/>
                    <a:pt x="397002" y="915829"/>
                    <a:pt x="649510" y="1000316"/>
                  </a:cubicBezTo>
                  <a:cubicBezTo>
                    <a:pt x="829342" y="1060514"/>
                    <a:pt x="1032700" y="1072420"/>
                    <a:pt x="1221296" y="1026033"/>
                  </a:cubicBezTo>
                  <a:cubicBezTo>
                    <a:pt x="1388174" y="984790"/>
                    <a:pt x="1545241" y="899922"/>
                    <a:pt x="1672685" y="766001"/>
                  </a:cubicBezTo>
                  <a:cubicBezTo>
                    <a:pt x="1904143" y="521875"/>
                    <a:pt x="2077212" y="272034"/>
                    <a:pt x="2342102" y="127349"/>
                  </a:cubicBezTo>
                  <a:cubicBezTo>
                    <a:pt x="2430780" y="78677"/>
                    <a:pt x="2530602" y="42577"/>
                    <a:pt x="2645474" y="20479"/>
                  </a:cubicBezTo>
                  <a:cubicBezTo>
                    <a:pt x="2989040" y="-45625"/>
                    <a:pt x="3389567" y="46101"/>
                    <a:pt x="3615785" y="327755"/>
                  </a:cubicBezTo>
                  <a:cubicBezTo>
                    <a:pt x="3753993" y="499872"/>
                    <a:pt x="3841242" y="715899"/>
                    <a:pt x="3946494" y="923258"/>
                  </a:cubicBezTo>
                  <a:cubicBezTo>
                    <a:pt x="3998786" y="1027271"/>
                    <a:pt x="4055460" y="1119188"/>
                    <a:pt x="4117372" y="1196912"/>
                  </a:cubicBezTo>
                  <a:cubicBezTo>
                    <a:pt x="4333780" y="1468565"/>
                    <a:pt x="4615434" y="1531525"/>
                    <a:pt x="4977098" y="1430750"/>
                  </a:cubicBezTo>
                  <a:cubicBezTo>
                    <a:pt x="5139214" y="1385507"/>
                    <a:pt x="5302377" y="1284256"/>
                    <a:pt x="5465826" y="1208342"/>
                  </a:cubicBezTo>
                  <a:cubicBezTo>
                    <a:pt x="5674900" y="1111472"/>
                    <a:pt x="5905214" y="1085374"/>
                    <a:pt x="6116289" y="1162050"/>
                  </a:cubicBezTo>
                  <a:cubicBezTo>
                    <a:pt x="6367177" y="1253300"/>
                    <a:pt x="6482715" y="1609820"/>
                    <a:pt x="6744653" y="1675638"/>
                  </a:cubicBezTo>
                  <a:cubicBezTo>
                    <a:pt x="6886956" y="1711166"/>
                    <a:pt x="7029069" y="1649921"/>
                    <a:pt x="7166134" y="1603915"/>
                  </a:cubicBezTo>
                  <a:cubicBezTo>
                    <a:pt x="7485984" y="1496473"/>
                    <a:pt x="7638003" y="1769174"/>
                    <a:pt x="7929754" y="1722787"/>
                  </a:cubicBezTo>
                  <a:cubicBezTo>
                    <a:pt x="8003477" y="1710976"/>
                    <a:pt x="8071104" y="1667542"/>
                    <a:pt x="8143304" y="1643539"/>
                  </a:cubicBezTo>
                  <a:cubicBezTo>
                    <a:pt x="8217980" y="1618679"/>
                    <a:pt x="8355425" y="1629061"/>
                    <a:pt x="8341805" y="1720882"/>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2" name="Freeform: Shape 121">
              <a:extLst>
                <a:ext uri="{FF2B5EF4-FFF2-40B4-BE49-F238E27FC236}">
                  <a16:creationId xmlns:a16="http://schemas.microsoft.com/office/drawing/2014/main" id="{C980A877-B8E0-4D05-B3E4-9B812B03637A}"/>
                </a:ext>
              </a:extLst>
            </p:cNvPr>
            <p:cNvSpPr/>
            <p:nvPr/>
          </p:nvSpPr>
          <p:spPr>
            <a:xfrm>
              <a:off x="3168932" y="6454545"/>
              <a:ext cx="8334375" cy="1666875"/>
            </a:xfrm>
            <a:custGeom>
              <a:avLst/>
              <a:gdLst>
                <a:gd name="connsiteX0" fmla="*/ 0 w 8334375"/>
                <a:gd name="connsiteY0" fmla="*/ 582144 h 1666875"/>
                <a:gd name="connsiteX1" fmla="*/ 653796 w 8334375"/>
                <a:gd name="connsiteY1" fmla="*/ 1031343 h 1666875"/>
                <a:gd name="connsiteX2" fmla="*/ 1219391 w 8334375"/>
                <a:gd name="connsiteY2" fmla="*/ 1034677 h 1666875"/>
                <a:gd name="connsiteX3" fmla="*/ 1664780 w 8334375"/>
                <a:gd name="connsiteY3" fmla="*/ 772072 h 1666875"/>
                <a:gd name="connsiteX4" fmla="*/ 2333149 w 8334375"/>
                <a:gd name="connsiteY4" fmla="*/ 143422 h 1666875"/>
                <a:gd name="connsiteX5" fmla="*/ 2630520 w 8334375"/>
                <a:gd name="connsiteY5" fmla="*/ 29694 h 1666875"/>
                <a:gd name="connsiteX6" fmla="*/ 3601307 w 8334375"/>
                <a:gd name="connsiteY6" fmla="*/ 288774 h 1666875"/>
                <a:gd name="connsiteX7" fmla="*/ 3950589 w 8334375"/>
                <a:gd name="connsiteY7" fmla="*/ 872561 h 1666875"/>
                <a:gd name="connsiteX8" fmla="*/ 4121372 w 8334375"/>
                <a:gd name="connsiteY8" fmla="*/ 1146976 h 1666875"/>
                <a:gd name="connsiteX9" fmla="*/ 4966431 w 8334375"/>
                <a:gd name="connsiteY9" fmla="*/ 1432060 h 1666875"/>
                <a:gd name="connsiteX10" fmla="*/ 5519833 w 8334375"/>
                <a:gd name="connsiteY10" fmla="*/ 1187458 h 1666875"/>
                <a:gd name="connsiteX11" fmla="*/ 6254020 w 8334375"/>
                <a:gd name="connsiteY11" fmla="*/ 1136975 h 1666875"/>
                <a:gd name="connsiteX12" fmla="*/ 6848952 w 8334375"/>
                <a:gd name="connsiteY12" fmla="*/ 1608844 h 1666875"/>
                <a:gd name="connsiteX13" fmla="*/ 7242239 w 8334375"/>
                <a:gd name="connsiteY13" fmla="*/ 1557694 h 1666875"/>
                <a:gd name="connsiteX14" fmla="*/ 7957757 w 8334375"/>
                <a:gd name="connsiteY14" fmla="*/ 1665136 h 1666875"/>
                <a:gd name="connsiteX15" fmla="*/ 8156925 w 8334375"/>
                <a:gd name="connsiteY15" fmla="*/ 1589413 h 1666875"/>
                <a:gd name="connsiteX16" fmla="*/ 8343328 w 8334375"/>
                <a:gd name="connsiteY16" fmla="*/ 164589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666875">
                  <a:moveTo>
                    <a:pt x="0" y="582144"/>
                  </a:moveTo>
                  <a:cubicBezTo>
                    <a:pt x="176403" y="800647"/>
                    <a:pt x="400336" y="959239"/>
                    <a:pt x="653796" y="1031343"/>
                  </a:cubicBezTo>
                  <a:cubicBezTo>
                    <a:pt x="833628" y="1082492"/>
                    <a:pt x="1034415" y="1086112"/>
                    <a:pt x="1219391" y="1034677"/>
                  </a:cubicBezTo>
                  <a:cubicBezTo>
                    <a:pt x="1383316" y="988861"/>
                    <a:pt x="1537335" y="902374"/>
                    <a:pt x="1664780" y="772072"/>
                  </a:cubicBezTo>
                  <a:cubicBezTo>
                    <a:pt x="1895094" y="535662"/>
                    <a:pt x="2072545" y="291346"/>
                    <a:pt x="2333149" y="143422"/>
                  </a:cubicBezTo>
                  <a:cubicBezTo>
                    <a:pt x="2420779" y="93416"/>
                    <a:pt x="2518982" y="55221"/>
                    <a:pt x="2630520" y="29694"/>
                  </a:cubicBezTo>
                  <a:cubicBezTo>
                    <a:pt x="2970657" y="-48030"/>
                    <a:pt x="3364897" y="22931"/>
                    <a:pt x="3601307" y="288774"/>
                  </a:cubicBezTo>
                  <a:cubicBezTo>
                    <a:pt x="3747326" y="452985"/>
                    <a:pt x="3842671" y="665202"/>
                    <a:pt x="3950589" y="872561"/>
                  </a:cubicBezTo>
                  <a:cubicBezTo>
                    <a:pt x="4003834" y="974955"/>
                    <a:pt x="4060126" y="1067443"/>
                    <a:pt x="4121372" y="1146976"/>
                  </a:cubicBezTo>
                  <a:cubicBezTo>
                    <a:pt x="4333113" y="1421963"/>
                    <a:pt x="4609719" y="1508069"/>
                    <a:pt x="4966431" y="1432060"/>
                  </a:cubicBezTo>
                  <a:cubicBezTo>
                    <a:pt x="5153120" y="1392245"/>
                    <a:pt x="5335524" y="1274611"/>
                    <a:pt x="5519833" y="1187458"/>
                  </a:cubicBezTo>
                  <a:cubicBezTo>
                    <a:pt x="5754243" y="1076777"/>
                    <a:pt x="6016086" y="1050869"/>
                    <a:pt x="6254020" y="1136975"/>
                  </a:cubicBezTo>
                  <a:cubicBezTo>
                    <a:pt x="6488049" y="1221652"/>
                    <a:pt x="6604254" y="1542931"/>
                    <a:pt x="6848952" y="1608844"/>
                  </a:cubicBezTo>
                  <a:cubicBezTo>
                    <a:pt x="6981540" y="1644277"/>
                    <a:pt x="7114223" y="1595223"/>
                    <a:pt x="7242239" y="1557694"/>
                  </a:cubicBezTo>
                  <a:cubicBezTo>
                    <a:pt x="7538276" y="1470922"/>
                    <a:pt x="7686961" y="1711237"/>
                    <a:pt x="7957757" y="1665136"/>
                  </a:cubicBezTo>
                  <a:cubicBezTo>
                    <a:pt x="8026432" y="1653325"/>
                    <a:pt x="8089678" y="1613225"/>
                    <a:pt x="8156925" y="1589413"/>
                  </a:cubicBezTo>
                  <a:cubicBezTo>
                    <a:pt x="8226552" y="1564743"/>
                    <a:pt x="8351044" y="1570172"/>
                    <a:pt x="8343328" y="164589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3" name="Freeform: Shape 122">
              <a:extLst>
                <a:ext uri="{FF2B5EF4-FFF2-40B4-BE49-F238E27FC236}">
                  <a16:creationId xmlns:a16="http://schemas.microsoft.com/office/drawing/2014/main" id="{B0958C06-1EB7-4EBE-A1F6-485B4DD6B063}"/>
                </a:ext>
              </a:extLst>
            </p:cNvPr>
            <p:cNvSpPr/>
            <p:nvPr/>
          </p:nvSpPr>
          <p:spPr>
            <a:xfrm>
              <a:off x="3185315" y="6509949"/>
              <a:ext cx="8343900" cy="1609725"/>
            </a:xfrm>
            <a:custGeom>
              <a:avLst/>
              <a:gdLst>
                <a:gd name="connsiteX0" fmla="*/ 0 w 8343900"/>
                <a:gd name="connsiteY0" fmla="*/ 640754 h 1609725"/>
                <a:gd name="connsiteX1" fmla="*/ 658177 w 8343900"/>
                <a:gd name="connsiteY1" fmla="*/ 1064712 h 1609725"/>
                <a:gd name="connsiteX2" fmla="*/ 1217676 w 8343900"/>
                <a:gd name="connsiteY2" fmla="*/ 1045662 h 1609725"/>
                <a:gd name="connsiteX3" fmla="*/ 1657064 w 8343900"/>
                <a:gd name="connsiteY3" fmla="*/ 780486 h 1609725"/>
                <a:gd name="connsiteX4" fmla="*/ 2324291 w 8343900"/>
                <a:gd name="connsiteY4" fmla="*/ 161837 h 1609725"/>
                <a:gd name="connsiteX5" fmla="*/ 2615756 w 8343900"/>
                <a:gd name="connsiteY5" fmla="*/ 41250 h 1609725"/>
                <a:gd name="connsiteX6" fmla="*/ 3586924 w 8343900"/>
                <a:gd name="connsiteY6" fmla="*/ 252134 h 1609725"/>
                <a:gd name="connsiteX7" fmla="*/ 3954780 w 8343900"/>
                <a:gd name="connsiteY7" fmla="*/ 824110 h 1609725"/>
                <a:gd name="connsiteX8" fmla="*/ 4125468 w 8343900"/>
                <a:gd name="connsiteY8" fmla="*/ 1099287 h 1609725"/>
                <a:gd name="connsiteX9" fmla="*/ 4955858 w 8343900"/>
                <a:gd name="connsiteY9" fmla="*/ 1435615 h 1609725"/>
                <a:gd name="connsiteX10" fmla="*/ 5573840 w 8343900"/>
                <a:gd name="connsiteY10" fmla="*/ 1168820 h 1609725"/>
                <a:gd name="connsiteX11" fmla="*/ 6391751 w 8343900"/>
                <a:gd name="connsiteY11" fmla="*/ 1114051 h 1609725"/>
                <a:gd name="connsiteX12" fmla="*/ 6953250 w 8343900"/>
                <a:gd name="connsiteY12" fmla="*/ 1544105 h 1609725"/>
                <a:gd name="connsiteX13" fmla="*/ 7318439 w 8343900"/>
                <a:gd name="connsiteY13" fmla="*/ 1513625 h 1609725"/>
                <a:gd name="connsiteX14" fmla="*/ 7985855 w 8343900"/>
                <a:gd name="connsiteY14" fmla="*/ 1609542 h 1609725"/>
                <a:gd name="connsiteX15" fmla="*/ 8170736 w 8343900"/>
                <a:gd name="connsiteY15" fmla="*/ 1537342 h 1609725"/>
                <a:gd name="connsiteX16" fmla="*/ 8344948 w 8343900"/>
                <a:gd name="connsiteY16" fmla="*/ 1572870 h 1609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609725">
                  <a:moveTo>
                    <a:pt x="0" y="640754"/>
                  </a:moveTo>
                  <a:cubicBezTo>
                    <a:pt x="175260" y="858210"/>
                    <a:pt x="403670" y="1005085"/>
                    <a:pt x="658177" y="1064712"/>
                  </a:cubicBezTo>
                  <a:cubicBezTo>
                    <a:pt x="838009" y="1106907"/>
                    <a:pt x="1036320" y="1102145"/>
                    <a:pt x="1217676" y="1045662"/>
                  </a:cubicBezTo>
                  <a:cubicBezTo>
                    <a:pt x="1378648" y="995274"/>
                    <a:pt x="1529524" y="907263"/>
                    <a:pt x="1657064" y="780486"/>
                  </a:cubicBezTo>
                  <a:cubicBezTo>
                    <a:pt x="1886140" y="551790"/>
                    <a:pt x="2068068" y="312903"/>
                    <a:pt x="2324291" y="161837"/>
                  </a:cubicBezTo>
                  <a:cubicBezTo>
                    <a:pt x="2410968" y="110497"/>
                    <a:pt x="2507456" y="70111"/>
                    <a:pt x="2615756" y="41250"/>
                  </a:cubicBezTo>
                  <a:cubicBezTo>
                    <a:pt x="2952464" y="-48380"/>
                    <a:pt x="3340513" y="2007"/>
                    <a:pt x="3586924" y="252134"/>
                  </a:cubicBezTo>
                  <a:cubicBezTo>
                    <a:pt x="3740849" y="408344"/>
                    <a:pt x="3843718" y="617037"/>
                    <a:pt x="3954780" y="824110"/>
                  </a:cubicBezTo>
                  <a:cubicBezTo>
                    <a:pt x="4008882" y="925075"/>
                    <a:pt x="4064889" y="1018039"/>
                    <a:pt x="4125468" y="1099287"/>
                  </a:cubicBezTo>
                  <a:cubicBezTo>
                    <a:pt x="4332637" y="1377608"/>
                    <a:pt x="4604862" y="1490098"/>
                    <a:pt x="4955858" y="1435615"/>
                  </a:cubicBezTo>
                  <a:cubicBezTo>
                    <a:pt x="5167598" y="1402754"/>
                    <a:pt x="5368861" y="1267308"/>
                    <a:pt x="5573840" y="1168820"/>
                  </a:cubicBezTo>
                  <a:cubicBezTo>
                    <a:pt x="5833682" y="1044233"/>
                    <a:pt x="6126861" y="1018611"/>
                    <a:pt x="6391751" y="1114051"/>
                  </a:cubicBezTo>
                  <a:cubicBezTo>
                    <a:pt x="6608827" y="1192251"/>
                    <a:pt x="6725793" y="1478097"/>
                    <a:pt x="6953250" y="1544105"/>
                  </a:cubicBezTo>
                  <a:cubicBezTo>
                    <a:pt x="7076218" y="1579443"/>
                    <a:pt x="7199377" y="1542676"/>
                    <a:pt x="7318439" y="1513625"/>
                  </a:cubicBezTo>
                  <a:cubicBezTo>
                    <a:pt x="7590473" y="1447426"/>
                    <a:pt x="7736015" y="1655547"/>
                    <a:pt x="7985855" y="1609542"/>
                  </a:cubicBezTo>
                  <a:cubicBezTo>
                    <a:pt x="8049483" y="1597635"/>
                    <a:pt x="8108442" y="1560869"/>
                    <a:pt x="8170736" y="1537342"/>
                  </a:cubicBezTo>
                  <a:cubicBezTo>
                    <a:pt x="8235315" y="1512863"/>
                    <a:pt x="8346853" y="1513244"/>
                    <a:pt x="8344948" y="157287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4" name="Freeform: Shape 123">
              <a:extLst>
                <a:ext uri="{FF2B5EF4-FFF2-40B4-BE49-F238E27FC236}">
                  <a16:creationId xmlns:a16="http://schemas.microsoft.com/office/drawing/2014/main" id="{C6EBD114-EF95-4125-B251-50A1728CF1E3}"/>
                </a:ext>
              </a:extLst>
            </p:cNvPr>
            <p:cNvSpPr/>
            <p:nvPr/>
          </p:nvSpPr>
          <p:spPr>
            <a:xfrm>
              <a:off x="3201602" y="6562944"/>
              <a:ext cx="8343900" cy="1562100"/>
            </a:xfrm>
            <a:custGeom>
              <a:avLst/>
              <a:gdLst>
                <a:gd name="connsiteX0" fmla="*/ 0 w 8343900"/>
                <a:gd name="connsiteY0" fmla="*/ 701678 h 1562100"/>
                <a:gd name="connsiteX1" fmla="*/ 662559 w 8343900"/>
                <a:gd name="connsiteY1" fmla="*/ 1100489 h 1562100"/>
                <a:gd name="connsiteX2" fmla="*/ 1215866 w 8343900"/>
                <a:gd name="connsiteY2" fmla="*/ 1059056 h 1562100"/>
                <a:gd name="connsiteX3" fmla="*/ 1649349 w 8343900"/>
                <a:gd name="connsiteY3" fmla="*/ 791308 h 1562100"/>
                <a:gd name="connsiteX4" fmla="*/ 2315432 w 8343900"/>
                <a:gd name="connsiteY4" fmla="*/ 182660 h 1562100"/>
                <a:gd name="connsiteX5" fmla="*/ 2600897 w 8343900"/>
                <a:gd name="connsiteY5" fmla="*/ 55311 h 1562100"/>
                <a:gd name="connsiteX6" fmla="*/ 3572542 w 8343900"/>
                <a:gd name="connsiteY6" fmla="*/ 217998 h 1562100"/>
                <a:gd name="connsiteX7" fmla="*/ 3958971 w 8343900"/>
                <a:gd name="connsiteY7" fmla="*/ 778259 h 1562100"/>
                <a:gd name="connsiteX8" fmla="*/ 4129564 w 8343900"/>
                <a:gd name="connsiteY8" fmla="*/ 1054293 h 1562100"/>
                <a:gd name="connsiteX9" fmla="*/ 4945190 w 8343900"/>
                <a:gd name="connsiteY9" fmla="*/ 1441865 h 1562100"/>
                <a:gd name="connsiteX10" fmla="*/ 5627846 w 8343900"/>
                <a:gd name="connsiteY10" fmla="*/ 1152877 h 1562100"/>
                <a:gd name="connsiteX11" fmla="*/ 6529388 w 8343900"/>
                <a:gd name="connsiteY11" fmla="*/ 1093822 h 1562100"/>
                <a:gd name="connsiteX12" fmla="*/ 7057454 w 8343900"/>
                <a:gd name="connsiteY12" fmla="*/ 1482156 h 1562100"/>
                <a:gd name="connsiteX13" fmla="*/ 7394543 w 8343900"/>
                <a:gd name="connsiteY13" fmla="*/ 1472345 h 1562100"/>
                <a:gd name="connsiteX14" fmla="*/ 8013954 w 8343900"/>
                <a:gd name="connsiteY14" fmla="*/ 1556832 h 1562100"/>
                <a:gd name="connsiteX15" fmla="*/ 8184451 w 8343900"/>
                <a:gd name="connsiteY15" fmla="*/ 1488062 h 1562100"/>
                <a:gd name="connsiteX16" fmla="*/ 8346567 w 8343900"/>
                <a:gd name="connsiteY16" fmla="*/ 1502730 h 156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562100">
                  <a:moveTo>
                    <a:pt x="0" y="701678"/>
                  </a:moveTo>
                  <a:cubicBezTo>
                    <a:pt x="174212" y="918086"/>
                    <a:pt x="406908" y="1053245"/>
                    <a:pt x="662559" y="1100489"/>
                  </a:cubicBezTo>
                  <a:cubicBezTo>
                    <a:pt x="842391" y="1133732"/>
                    <a:pt x="1038130" y="1120587"/>
                    <a:pt x="1215866" y="1059056"/>
                  </a:cubicBezTo>
                  <a:cubicBezTo>
                    <a:pt x="1373886" y="1004001"/>
                    <a:pt x="1521714" y="914466"/>
                    <a:pt x="1649349" y="791308"/>
                  </a:cubicBezTo>
                  <a:cubicBezTo>
                    <a:pt x="1877187" y="570328"/>
                    <a:pt x="2063591" y="336870"/>
                    <a:pt x="2315432" y="182660"/>
                  </a:cubicBezTo>
                  <a:cubicBezTo>
                    <a:pt x="2401062" y="129987"/>
                    <a:pt x="2495836" y="87315"/>
                    <a:pt x="2600897" y="55311"/>
                  </a:cubicBezTo>
                  <a:cubicBezTo>
                    <a:pt x="2934081" y="-46416"/>
                    <a:pt x="3316224" y="-16507"/>
                    <a:pt x="3572542" y="217998"/>
                  </a:cubicBezTo>
                  <a:cubicBezTo>
                    <a:pt x="3734467" y="366207"/>
                    <a:pt x="3844862" y="571376"/>
                    <a:pt x="3958971" y="778259"/>
                  </a:cubicBezTo>
                  <a:cubicBezTo>
                    <a:pt x="4013835" y="877700"/>
                    <a:pt x="4069747" y="971140"/>
                    <a:pt x="4129564" y="1054293"/>
                  </a:cubicBezTo>
                  <a:cubicBezTo>
                    <a:pt x="4332160" y="1335852"/>
                    <a:pt x="4600385" y="1403956"/>
                    <a:pt x="4945190" y="1441865"/>
                  </a:cubicBezTo>
                  <a:cubicBezTo>
                    <a:pt x="5181791" y="1467869"/>
                    <a:pt x="5402009" y="1262605"/>
                    <a:pt x="5627846" y="1152877"/>
                  </a:cubicBezTo>
                  <a:cubicBezTo>
                    <a:pt x="5913025" y="1014479"/>
                    <a:pt x="6237637" y="989142"/>
                    <a:pt x="6529388" y="1093822"/>
                  </a:cubicBezTo>
                  <a:cubicBezTo>
                    <a:pt x="6729508" y="1165640"/>
                    <a:pt x="6847142" y="1416053"/>
                    <a:pt x="7057454" y="1482156"/>
                  </a:cubicBezTo>
                  <a:cubicBezTo>
                    <a:pt x="7170706" y="1517399"/>
                    <a:pt x="7284339" y="1492729"/>
                    <a:pt x="7394543" y="1472345"/>
                  </a:cubicBezTo>
                  <a:cubicBezTo>
                    <a:pt x="7642479" y="1426530"/>
                    <a:pt x="7785068" y="1602647"/>
                    <a:pt x="8013954" y="1556832"/>
                  </a:cubicBezTo>
                  <a:cubicBezTo>
                    <a:pt x="8072533" y="1544926"/>
                    <a:pt x="8127111" y="1511493"/>
                    <a:pt x="8184451" y="1488062"/>
                  </a:cubicBezTo>
                  <a:cubicBezTo>
                    <a:pt x="8243983" y="1463678"/>
                    <a:pt x="8342471" y="1459106"/>
                    <a:pt x="8346567" y="150273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5" name="Freeform: Shape 124">
              <a:extLst>
                <a:ext uri="{FF2B5EF4-FFF2-40B4-BE49-F238E27FC236}">
                  <a16:creationId xmlns:a16="http://schemas.microsoft.com/office/drawing/2014/main" id="{067812D5-0613-4AE4-B607-C5D9D4EF71BB}"/>
                </a:ext>
              </a:extLst>
            </p:cNvPr>
            <p:cNvSpPr/>
            <p:nvPr/>
          </p:nvSpPr>
          <p:spPr>
            <a:xfrm>
              <a:off x="3217890" y="6613023"/>
              <a:ext cx="8343900" cy="1514475"/>
            </a:xfrm>
            <a:custGeom>
              <a:avLst/>
              <a:gdLst>
                <a:gd name="connsiteX0" fmla="*/ 0 w 8343900"/>
                <a:gd name="connsiteY0" fmla="*/ 765614 h 1514475"/>
                <a:gd name="connsiteX1" fmla="*/ 666941 w 8343900"/>
                <a:gd name="connsiteY1" fmla="*/ 1139184 h 1514475"/>
                <a:gd name="connsiteX2" fmla="*/ 1214057 w 8343900"/>
                <a:gd name="connsiteY2" fmla="*/ 1075271 h 1514475"/>
                <a:gd name="connsiteX3" fmla="*/ 1641539 w 8343900"/>
                <a:gd name="connsiteY3" fmla="*/ 804952 h 1514475"/>
                <a:gd name="connsiteX4" fmla="*/ 2306479 w 8343900"/>
                <a:gd name="connsiteY4" fmla="*/ 206306 h 1514475"/>
                <a:gd name="connsiteX5" fmla="*/ 2585942 w 8343900"/>
                <a:gd name="connsiteY5" fmla="*/ 72098 h 1514475"/>
                <a:gd name="connsiteX6" fmla="*/ 3558064 w 8343900"/>
                <a:gd name="connsiteY6" fmla="*/ 186589 h 1514475"/>
                <a:gd name="connsiteX7" fmla="*/ 3963067 w 8343900"/>
                <a:gd name="connsiteY7" fmla="*/ 735038 h 1514475"/>
                <a:gd name="connsiteX8" fmla="*/ 4133565 w 8343900"/>
                <a:gd name="connsiteY8" fmla="*/ 1011835 h 1514475"/>
                <a:gd name="connsiteX9" fmla="*/ 4934522 w 8343900"/>
                <a:gd name="connsiteY9" fmla="*/ 1450652 h 1514475"/>
                <a:gd name="connsiteX10" fmla="*/ 5681853 w 8343900"/>
                <a:gd name="connsiteY10" fmla="*/ 1139470 h 1514475"/>
                <a:gd name="connsiteX11" fmla="*/ 6667119 w 8343900"/>
                <a:gd name="connsiteY11" fmla="*/ 1076129 h 1514475"/>
                <a:gd name="connsiteX12" fmla="*/ 7161752 w 8343900"/>
                <a:gd name="connsiteY12" fmla="*/ 1422648 h 1514475"/>
                <a:gd name="connsiteX13" fmla="*/ 7470648 w 8343900"/>
                <a:gd name="connsiteY13" fmla="*/ 1433507 h 1514475"/>
                <a:gd name="connsiteX14" fmla="*/ 8041957 w 8343900"/>
                <a:gd name="connsiteY14" fmla="*/ 1506563 h 1514475"/>
                <a:gd name="connsiteX15" fmla="*/ 8198072 w 8343900"/>
                <a:gd name="connsiteY15" fmla="*/ 1441317 h 1514475"/>
                <a:gd name="connsiteX16" fmla="*/ 8347996 w 8343900"/>
                <a:gd name="connsiteY16" fmla="*/ 1435031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514475">
                  <a:moveTo>
                    <a:pt x="0" y="765614"/>
                  </a:moveTo>
                  <a:cubicBezTo>
                    <a:pt x="173069" y="980879"/>
                    <a:pt x="410242" y="1104513"/>
                    <a:pt x="666941" y="1139184"/>
                  </a:cubicBezTo>
                  <a:cubicBezTo>
                    <a:pt x="846772" y="1163473"/>
                    <a:pt x="1039939" y="1141946"/>
                    <a:pt x="1214057" y="1075271"/>
                  </a:cubicBezTo>
                  <a:cubicBezTo>
                    <a:pt x="1369124" y="1015645"/>
                    <a:pt x="1513808" y="924586"/>
                    <a:pt x="1641539" y="804952"/>
                  </a:cubicBezTo>
                  <a:cubicBezTo>
                    <a:pt x="1868138" y="591687"/>
                    <a:pt x="2059019" y="363659"/>
                    <a:pt x="2306479" y="206306"/>
                  </a:cubicBezTo>
                  <a:cubicBezTo>
                    <a:pt x="2391061" y="152299"/>
                    <a:pt x="2484120" y="107341"/>
                    <a:pt x="2585942" y="72098"/>
                  </a:cubicBezTo>
                  <a:cubicBezTo>
                    <a:pt x="2915603" y="-42011"/>
                    <a:pt x="3292031" y="-32486"/>
                    <a:pt x="3558064" y="186589"/>
                  </a:cubicBezTo>
                  <a:cubicBezTo>
                    <a:pt x="3728085" y="326606"/>
                    <a:pt x="3845719" y="528536"/>
                    <a:pt x="3963067" y="735038"/>
                  </a:cubicBezTo>
                  <a:cubicBezTo>
                    <a:pt x="4018693" y="833051"/>
                    <a:pt x="4074414" y="926872"/>
                    <a:pt x="4133565" y="1011835"/>
                  </a:cubicBezTo>
                  <a:cubicBezTo>
                    <a:pt x="4331685" y="1296537"/>
                    <a:pt x="4597337" y="1406551"/>
                    <a:pt x="4934522" y="1450652"/>
                  </a:cubicBezTo>
                  <a:cubicBezTo>
                    <a:pt x="5194554" y="1484751"/>
                    <a:pt x="5435251" y="1260533"/>
                    <a:pt x="5681853" y="1139470"/>
                  </a:cubicBezTo>
                  <a:cubicBezTo>
                    <a:pt x="5992368" y="987260"/>
                    <a:pt x="6348413" y="962305"/>
                    <a:pt x="6667119" y="1076129"/>
                  </a:cubicBezTo>
                  <a:cubicBezTo>
                    <a:pt x="6850190" y="1141565"/>
                    <a:pt x="6968681" y="1356545"/>
                    <a:pt x="7161752" y="1422648"/>
                  </a:cubicBezTo>
                  <a:cubicBezTo>
                    <a:pt x="7265385" y="1457795"/>
                    <a:pt x="7369302" y="1445127"/>
                    <a:pt x="7470648" y="1433507"/>
                  </a:cubicBezTo>
                  <a:cubicBezTo>
                    <a:pt x="7694295" y="1407884"/>
                    <a:pt x="7834027" y="1552188"/>
                    <a:pt x="8041957" y="1506563"/>
                  </a:cubicBezTo>
                  <a:cubicBezTo>
                    <a:pt x="8095393" y="1494657"/>
                    <a:pt x="8145685" y="1464558"/>
                    <a:pt x="8198072" y="1441317"/>
                  </a:cubicBezTo>
                  <a:cubicBezTo>
                    <a:pt x="8252556" y="1417124"/>
                    <a:pt x="8338090" y="1407503"/>
                    <a:pt x="8347996" y="143503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6" name="Freeform: Shape 125">
              <a:extLst>
                <a:ext uri="{FF2B5EF4-FFF2-40B4-BE49-F238E27FC236}">
                  <a16:creationId xmlns:a16="http://schemas.microsoft.com/office/drawing/2014/main" id="{A52C31DA-FADD-493B-8029-4499EB311C4E}"/>
                </a:ext>
              </a:extLst>
            </p:cNvPr>
            <p:cNvSpPr/>
            <p:nvPr/>
          </p:nvSpPr>
          <p:spPr>
            <a:xfrm>
              <a:off x="3234178" y="6660501"/>
              <a:ext cx="8343900" cy="1466850"/>
            </a:xfrm>
            <a:custGeom>
              <a:avLst/>
              <a:gdLst>
                <a:gd name="connsiteX0" fmla="*/ 0 w 8343900"/>
                <a:gd name="connsiteY0" fmla="*/ 832150 h 1466850"/>
                <a:gd name="connsiteX1" fmla="*/ 671322 w 8343900"/>
                <a:gd name="connsiteY1" fmla="*/ 1180479 h 1466850"/>
                <a:gd name="connsiteX2" fmla="*/ 1212342 w 8343900"/>
                <a:gd name="connsiteY2" fmla="*/ 1094182 h 1466850"/>
                <a:gd name="connsiteX3" fmla="*/ 1633823 w 8343900"/>
                <a:gd name="connsiteY3" fmla="*/ 821291 h 1466850"/>
                <a:gd name="connsiteX4" fmla="*/ 2297716 w 8343900"/>
                <a:gd name="connsiteY4" fmla="*/ 232646 h 1466850"/>
                <a:gd name="connsiteX5" fmla="*/ 2571274 w 8343900"/>
                <a:gd name="connsiteY5" fmla="*/ 91676 h 1466850"/>
                <a:gd name="connsiteX6" fmla="*/ 3543872 w 8343900"/>
                <a:gd name="connsiteY6" fmla="*/ 157970 h 1466850"/>
                <a:gd name="connsiteX7" fmla="*/ 3967448 w 8343900"/>
                <a:gd name="connsiteY7" fmla="*/ 694704 h 1466850"/>
                <a:gd name="connsiteX8" fmla="*/ 4137755 w 8343900"/>
                <a:gd name="connsiteY8" fmla="*/ 972262 h 1466850"/>
                <a:gd name="connsiteX9" fmla="*/ 4924045 w 8343900"/>
                <a:gd name="connsiteY9" fmla="*/ 1462419 h 1466850"/>
                <a:gd name="connsiteX10" fmla="*/ 5735955 w 8343900"/>
                <a:gd name="connsiteY10" fmla="*/ 1129044 h 1466850"/>
                <a:gd name="connsiteX11" fmla="*/ 6804851 w 8343900"/>
                <a:gd name="connsiteY11" fmla="*/ 1061512 h 1466850"/>
                <a:gd name="connsiteX12" fmla="*/ 7266051 w 8343900"/>
                <a:gd name="connsiteY12" fmla="*/ 1366312 h 1466850"/>
                <a:gd name="connsiteX13" fmla="*/ 7546848 w 8343900"/>
                <a:gd name="connsiteY13" fmla="*/ 1397839 h 1466850"/>
                <a:gd name="connsiteX14" fmla="*/ 8070057 w 8343900"/>
                <a:gd name="connsiteY14" fmla="*/ 1459371 h 1466850"/>
                <a:gd name="connsiteX15" fmla="*/ 8211789 w 8343900"/>
                <a:gd name="connsiteY15" fmla="*/ 1397649 h 1466850"/>
                <a:gd name="connsiteX16" fmla="*/ 8349615 w 8343900"/>
                <a:gd name="connsiteY16" fmla="*/ 1370503 h 146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466850">
                  <a:moveTo>
                    <a:pt x="0" y="832150"/>
                  </a:moveTo>
                  <a:cubicBezTo>
                    <a:pt x="172022" y="1046367"/>
                    <a:pt x="413576" y="1158381"/>
                    <a:pt x="671322" y="1180479"/>
                  </a:cubicBezTo>
                  <a:cubicBezTo>
                    <a:pt x="851154" y="1195910"/>
                    <a:pt x="1041749" y="1165906"/>
                    <a:pt x="1212342" y="1094182"/>
                  </a:cubicBezTo>
                  <a:cubicBezTo>
                    <a:pt x="1364456" y="1029984"/>
                    <a:pt x="1506093" y="937306"/>
                    <a:pt x="1633823" y="821291"/>
                  </a:cubicBezTo>
                  <a:cubicBezTo>
                    <a:pt x="1859185" y="615742"/>
                    <a:pt x="2054542" y="393238"/>
                    <a:pt x="2297716" y="232646"/>
                  </a:cubicBezTo>
                  <a:cubicBezTo>
                    <a:pt x="2381250" y="177306"/>
                    <a:pt x="2472595" y="129967"/>
                    <a:pt x="2571274" y="91676"/>
                  </a:cubicBezTo>
                  <a:cubicBezTo>
                    <a:pt x="2897219" y="-35006"/>
                    <a:pt x="3268123" y="-45865"/>
                    <a:pt x="3543872" y="157970"/>
                  </a:cubicBezTo>
                  <a:cubicBezTo>
                    <a:pt x="3722085" y="289796"/>
                    <a:pt x="3846576" y="488678"/>
                    <a:pt x="3967448" y="694704"/>
                  </a:cubicBezTo>
                  <a:cubicBezTo>
                    <a:pt x="4023646" y="791383"/>
                    <a:pt x="4079653" y="885394"/>
                    <a:pt x="4137755" y="972262"/>
                  </a:cubicBezTo>
                  <a:cubicBezTo>
                    <a:pt x="4331970" y="1259822"/>
                    <a:pt x="4592669" y="1415365"/>
                    <a:pt x="4924045" y="1462419"/>
                  </a:cubicBezTo>
                  <a:cubicBezTo>
                    <a:pt x="5207889" y="1502710"/>
                    <a:pt x="5468589" y="1261346"/>
                    <a:pt x="5735955" y="1129044"/>
                  </a:cubicBezTo>
                  <a:cubicBezTo>
                    <a:pt x="6071807" y="962928"/>
                    <a:pt x="6459189" y="938544"/>
                    <a:pt x="6804851" y="1061512"/>
                  </a:cubicBezTo>
                  <a:cubicBezTo>
                    <a:pt x="6970967" y="1120567"/>
                    <a:pt x="7090220" y="1300018"/>
                    <a:pt x="7266051" y="1366312"/>
                  </a:cubicBezTo>
                  <a:cubicBezTo>
                    <a:pt x="7359968" y="1401364"/>
                    <a:pt x="7454265" y="1400602"/>
                    <a:pt x="7546848" y="1397839"/>
                  </a:cubicBezTo>
                  <a:cubicBezTo>
                    <a:pt x="7746111" y="1391934"/>
                    <a:pt x="7883081" y="1504901"/>
                    <a:pt x="8070057" y="1459371"/>
                  </a:cubicBezTo>
                  <a:cubicBezTo>
                    <a:pt x="8118444" y="1447465"/>
                    <a:pt x="8164354" y="1420604"/>
                    <a:pt x="8211789" y="1397649"/>
                  </a:cubicBezTo>
                  <a:cubicBezTo>
                    <a:pt x="8261128" y="1373646"/>
                    <a:pt x="8333804" y="1358977"/>
                    <a:pt x="8349615" y="137050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7" name="Freeform: Shape 126">
              <a:extLst>
                <a:ext uri="{FF2B5EF4-FFF2-40B4-BE49-F238E27FC236}">
                  <a16:creationId xmlns:a16="http://schemas.microsoft.com/office/drawing/2014/main" id="{0EC44BAD-4F85-4EF3-86D4-B3F27F0A7642}"/>
                </a:ext>
              </a:extLst>
            </p:cNvPr>
            <p:cNvSpPr/>
            <p:nvPr/>
          </p:nvSpPr>
          <p:spPr>
            <a:xfrm>
              <a:off x="3250561" y="6705015"/>
              <a:ext cx="8343900" cy="1476375"/>
            </a:xfrm>
            <a:custGeom>
              <a:avLst/>
              <a:gdLst>
                <a:gd name="connsiteX0" fmla="*/ 0 w 8343900"/>
                <a:gd name="connsiteY0" fmla="*/ 901554 h 1476375"/>
                <a:gd name="connsiteX1" fmla="*/ 675703 w 8343900"/>
                <a:gd name="connsiteY1" fmla="*/ 1224642 h 1476375"/>
                <a:gd name="connsiteX2" fmla="*/ 1210532 w 8343900"/>
                <a:gd name="connsiteY2" fmla="*/ 1115962 h 1476375"/>
                <a:gd name="connsiteX3" fmla="*/ 1626013 w 8343900"/>
                <a:gd name="connsiteY3" fmla="*/ 840499 h 1476375"/>
                <a:gd name="connsiteX4" fmla="*/ 2288762 w 8343900"/>
                <a:gd name="connsiteY4" fmla="*/ 261950 h 1476375"/>
                <a:gd name="connsiteX5" fmla="*/ 2556320 w 8343900"/>
                <a:gd name="connsiteY5" fmla="*/ 114122 h 1476375"/>
                <a:gd name="connsiteX6" fmla="*/ 3529298 w 8343900"/>
                <a:gd name="connsiteY6" fmla="*/ 132220 h 1476375"/>
                <a:gd name="connsiteX7" fmla="*/ 3971449 w 8343900"/>
                <a:gd name="connsiteY7" fmla="*/ 657238 h 1476375"/>
                <a:gd name="connsiteX8" fmla="*/ 4141660 w 8343900"/>
                <a:gd name="connsiteY8" fmla="*/ 935654 h 1476375"/>
                <a:gd name="connsiteX9" fmla="*/ 4913186 w 8343900"/>
                <a:gd name="connsiteY9" fmla="*/ 1477055 h 1476375"/>
                <a:gd name="connsiteX10" fmla="*/ 5789772 w 8343900"/>
                <a:gd name="connsiteY10" fmla="*/ 1121486 h 1476375"/>
                <a:gd name="connsiteX11" fmla="*/ 6942392 w 8343900"/>
                <a:gd name="connsiteY11" fmla="*/ 1049668 h 1476375"/>
                <a:gd name="connsiteX12" fmla="*/ 7370159 w 8343900"/>
                <a:gd name="connsiteY12" fmla="*/ 1312653 h 1476375"/>
                <a:gd name="connsiteX13" fmla="*/ 7622858 w 8343900"/>
                <a:gd name="connsiteY13" fmla="*/ 1364850 h 1476375"/>
                <a:gd name="connsiteX14" fmla="*/ 8098060 w 8343900"/>
                <a:gd name="connsiteY14" fmla="*/ 1414952 h 1476375"/>
                <a:gd name="connsiteX15" fmla="*/ 8225409 w 8343900"/>
                <a:gd name="connsiteY15" fmla="*/ 1356659 h 1476375"/>
                <a:gd name="connsiteX16" fmla="*/ 8351044 w 8343900"/>
                <a:gd name="connsiteY16" fmla="*/ 1308557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476375">
                  <a:moveTo>
                    <a:pt x="0" y="901554"/>
                  </a:moveTo>
                  <a:cubicBezTo>
                    <a:pt x="170974" y="1114724"/>
                    <a:pt x="416814" y="1215689"/>
                    <a:pt x="675703" y="1224642"/>
                  </a:cubicBezTo>
                  <a:cubicBezTo>
                    <a:pt x="855536" y="1231500"/>
                    <a:pt x="1043559" y="1192733"/>
                    <a:pt x="1210532" y="1115962"/>
                  </a:cubicBezTo>
                  <a:cubicBezTo>
                    <a:pt x="1359694" y="1047191"/>
                    <a:pt x="1498187" y="952894"/>
                    <a:pt x="1626013" y="840499"/>
                  </a:cubicBezTo>
                  <a:cubicBezTo>
                    <a:pt x="1850231" y="642665"/>
                    <a:pt x="2049971" y="425590"/>
                    <a:pt x="2288762" y="261950"/>
                  </a:cubicBezTo>
                  <a:cubicBezTo>
                    <a:pt x="2371249" y="205277"/>
                    <a:pt x="2460879" y="155461"/>
                    <a:pt x="2556320" y="114122"/>
                  </a:cubicBezTo>
                  <a:cubicBezTo>
                    <a:pt x="2878455" y="-25419"/>
                    <a:pt x="3244120" y="-56566"/>
                    <a:pt x="3529298" y="132220"/>
                  </a:cubicBezTo>
                  <a:cubicBezTo>
                    <a:pt x="3715798" y="255664"/>
                    <a:pt x="3847433" y="451403"/>
                    <a:pt x="3971449" y="657238"/>
                  </a:cubicBezTo>
                  <a:cubicBezTo>
                    <a:pt x="4028503" y="752488"/>
                    <a:pt x="4084225" y="846976"/>
                    <a:pt x="4141660" y="935654"/>
                  </a:cubicBezTo>
                  <a:cubicBezTo>
                    <a:pt x="4331304" y="1226452"/>
                    <a:pt x="4585907" y="1429715"/>
                    <a:pt x="4913186" y="1477055"/>
                  </a:cubicBezTo>
                  <a:cubicBezTo>
                    <a:pt x="5221320" y="1521632"/>
                    <a:pt x="5501640" y="1265028"/>
                    <a:pt x="5789772" y="1121486"/>
                  </a:cubicBezTo>
                  <a:cubicBezTo>
                    <a:pt x="6150959" y="941559"/>
                    <a:pt x="6569679" y="917747"/>
                    <a:pt x="6942392" y="1049668"/>
                  </a:cubicBezTo>
                  <a:cubicBezTo>
                    <a:pt x="7091458" y="1102436"/>
                    <a:pt x="7211473" y="1246359"/>
                    <a:pt x="7370159" y="1312653"/>
                  </a:cubicBezTo>
                  <a:cubicBezTo>
                    <a:pt x="7454455" y="1347610"/>
                    <a:pt x="7539038" y="1358468"/>
                    <a:pt x="7622858" y="1364850"/>
                  </a:cubicBezTo>
                  <a:cubicBezTo>
                    <a:pt x="7797737" y="1378185"/>
                    <a:pt x="7931944" y="1460291"/>
                    <a:pt x="8098060" y="1414952"/>
                  </a:cubicBezTo>
                  <a:cubicBezTo>
                    <a:pt x="8141399" y="1402950"/>
                    <a:pt x="8182928" y="1379519"/>
                    <a:pt x="8225409" y="1356659"/>
                  </a:cubicBezTo>
                  <a:cubicBezTo>
                    <a:pt x="8269700" y="1332846"/>
                    <a:pt x="8329422" y="1313129"/>
                    <a:pt x="8351044" y="1308557"/>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8" name="Freeform: Shape 127">
              <a:extLst>
                <a:ext uri="{FF2B5EF4-FFF2-40B4-BE49-F238E27FC236}">
                  <a16:creationId xmlns:a16="http://schemas.microsoft.com/office/drawing/2014/main" id="{E85993B0-C499-43D3-B54C-40879A395110}"/>
                </a:ext>
              </a:extLst>
            </p:cNvPr>
            <p:cNvSpPr/>
            <p:nvPr/>
          </p:nvSpPr>
          <p:spPr>
            <a:xfrm>
              <a:off x="3266849" y="6746695"/>
              <a:ext cx="8343900" cy="1495425"/>
            </a:xfrm>
            <a:custGeom>
              <a:avLst/>
              <a:gdLst>
                <a:gd name="connsiteX0" fmla="*/ 0 w 8343900"/>
                <a:gd name="connsiteY0" fmla="*/ 973889 h 1495425"/>
                <a:gd name="connsiteX1" fmla="*/ 680085 w 8343900"/>
                <a:gd name="connsiteY1" fmla="*/ 1271736 h 1495425"/>
                <a:gd name="connsiteX2" fmla="*/ 1208818 w 8343900"/>
                <a:gd name="connsiteY2" fmla="*/ 1140672 h 1495425"/>
                <a:gd name="connsiteX3" fmla="*/ 1618298 w 8343900"/>
                <a:gd name="connsiteY3" fmla="*/ 862637 h 1495425"/>
                <a:gd name="connsiteX4" fmla="*/ 2279904 w 8343900"/>
                <a:gd name="connsiteY4" fmla="*/ 294090 h 1495425"/>
                <a:gd name="connsiteX5" fmla="*/ 2541461 w 8343900"/>
                <a:gd name="connsiteY5" fmla="*/ 139404 h 1495425"/>
                <a:gd name="connsiteX6" fmla="*/ 3514916 w 8343900"/>
                <a:gd name="connsiteY6" fmla="*/ 109305 h 1495425"/>
                <a:gd name="connsiteX7" fmla="*/ 3975640 w 8343900"/>
                <a:gd name="connsiteY7" fmla="*/ 622512 h 1495425"/>
                <a:gd name="connsiteX8" fmla="*/ 4145756 w 8343900"/>
                <a:gd name="connsiteY8" fmla="*/ 901690 h 1495425"/>
                <a:gd name="connsiteX9" fmla="*/ 4902613 w 8343900"/>
                <a:gd name="connsiteY9" fmla="*/ 1494335 h 1495425"/>
                <a:gd name="connsiteX10" fmla="*/ 5843778 w 8343900"/>
                <a:gd name="connsiteY10" fmla="*/ 1116574 h 1495425"/>
                <a:gd name="connsiteX11" fmla="*/ 7080028 w 8343900"/>
                <a:gd name="connsiteY11" fmla="*/ 1040469 h 1495425"/>
                <a:gd name="connsiteX12" fmla="*/ 7474363 w 8343900"/>
                <a:gd name="connsiteY12" fmla="*/ 1261735 h 1495425"/>
                <a:gd name="connsiteX13" fmla="*/ 7698962 w 8343900"/>
                <a:gd name="connsiteY13" fmla="*/ 1334601 h 1495425"/>
                <a:gd name="connsiteX14" fmla="*/ 8126064 w 8343900"/>
                <a:gd name="connsiteY14" fmla="*/ 1373272 h 1495425"/>
                <a:gd name="connsiteX15" fmla="*/ 8239030 w 8343900"/>
                <a:gd name="connsiteY15" fmla="*/ 1318504 h 1495425"/>
                <a:gd name="connsiteX16" fmla="*/ 8352568 w 8343900"/>
                <a:gd name="connsiteY16" fmla="*/ 1249543 h 1495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495425">
                  <a:moveTo>
                    <a:pt x="0" y="973889"/>
                  </a:moveTo>
                  <a:cubicBezTo>
                    <a:pt x="169831" y="1186011"/>
                    <a:pt x="420148" y="1275260"/>
                    <a:pt x="680085" y="1271736"/>
                  </a:cubicBezTo>
                  <a:cubicBezTo>
                    <a:pt x="859917" y="1269640"/>
                    <a:pt x="1045369" y="1222492"/>
                    <a:pt x="1208818" y="1140672"/>
                  </a:cubicBezTo>
                  <a:cubicBezTo>
                    <a:pt x="1355027" y="1067329"/>
                    <a:pt x="1490472" y="971508"/>
                    <a:pt x="1618298" y="862637"/>
                  </a:cubicBezTo>
                  <a:cubicBezTo>
                    <a:pt x="1841278" y="672518"/>
                    <a:pt x="2045494" y="460873"/>
                    <a:pt x="2279904" y="294090"/>
                  </a:cubicBezTo>
                  <a:cubicBezTo>
                    <a:pt x="2361343" y="236083"/>
                    <a:pt x="2449163" y="183790"/>
                    <a:pt x="2541461" y="139404"/>
                  </a:cubicBezTo>
                  <a:cubicBezTo>
                    <a:pt x="2859596" y="-13282"/>
                    <a:pt x="3220212" y="-64622"/>
                    <a:pt x="3514916" y="109305"/>
                  </a:cubicBezTo>
                  <a:cubicBezTo>
                    <a:pt x="3709607" y="224176"/>
                    <a:pt x="3848481" y="417058"/>
                    <a:pt x="3975640" y="622512"/>
                  </a:cubicBezTo>
                  <a:cubicBezTo>
                    <a:pt x="4033457" y="716238"/>
                    <a:pt x="4089083" y="811202"/>
                    <a:pt x="4145756" y="901690"/>
                  </a:cubicBezTo>
                  <a:cubicBezTo>
                    <a:pt x="4330827" y="1195726"/>
                    <a:pt x="4575524" y="1465474"/>
                    <a:pt x="4902613" y="1494335"/>
                  </a:cubicBezTo>
                  <a:cubicBezTo>
                    <a:pt x="5237512" y="1523863"/>
                    <a:pt x="5534883" y="1271450"/>
                    <a:pt x="5843778" y="1116574"/>
                  </a:cubicBezTo>
                  <a:cubicBezTo>
                    <a:pt x="6230398" y="922835"/>
                    <a:pt x="6679978" y="900547"/>
                    <a:pt x="7080028" y="1040469"/>
                  </a:cubicBezTo>
                  <a:cubicBezTo>
                    <a:pt x="7212044" y="1087141"/>
                    <a:pt x="7332917" y="1195345"/>
                    <a:pt x="7474363" y="1261735"/>
                  </a:cubicBezTo>
                  <a:cubicBezTo>
                    <a:pt x="7548944" y="1296596"/>
                    <a:pt x="7623905" y="1318789"/>
                    <a:pt x="7698962" y="1334601"/>
                  </a:cubicBezTo>
                  <a:cubicBezTo>
                    <a:pt x="7849648" y="1366414"/>
                    <a:pt x="7980998" y="1418421"/>
                    <a:pt x="8126064" y="1373272"/>
                  </a:cubicBezTo>
                  <a:cubicBezTo>
                    <a:pt x="8164259" y="1361271"/>
                    <a:pt x="8201501" y="1341078"/>
                    <a:pt x="8239030" y="1318504"/>
                  </a:cubicBezTo>
                  <a:cubicBezTo>
                    <a:pt x="8278273" y="1294786"/>
                    <a:pt x="8325041" y="1270117"/>
                    <a:pt x="8352568" y="124954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9" name="Freeform: Shape 128">
              <a:extLst>
                <a:ext uri="{FF2B5EF4-FFF2-40B4-BE49-F238E27FC236}">
                  <a16:creationId xmlns:a16="http://schemas.microsoft.com/office/drawing/2014/main" id="{15C90A5D-583C-4D32-BEFA-94068C43FD80}"/>
                </a:ext>
              </a:extLst>
            </p:cNvPr>
            <p:cNvSpPr/>
            <p:nvPr/>
          </p:nvSpPr>
          <p:spPr>
            <a:xfrm>
              <a:off x="3283136" y="6785729"/>
              <a:ext cx="8353425" cy="1514475"/>
            </a:xfrm>
            <a:custGeom>
              <a:avLst/>
              <a:gdLst>
                <a:gd name="connsiteX0" fmla="*/ 0 w 8353425"/>
                <a:gd name="connsiteY0" fmla="*/ 1048869 h 1514475"/>
                <a:gd name="connsiteX1" fmla="*/ 1207103 w 8353425"/>
                <a:gd name="connsiteY1" fmla="*/ 1168027 h 1514475"/>
                <a:gd name="connsiteX2" fmla="*/ 2271141 w 8353425"/>
                <a:gd name="connsiteY2" fmla="*/ 328875 h 1514475"/>
                <a:gd name="connsiteX3" fmla="*/ 3500628 w 8353425"/>
                <a:gd name="connsiteY3" fmla="*/ 89130 h 1514475"/>
                <a:gd name="connsiteX4" fmla="*/ 4150042 w 8353425"/>
                <a:gd name="connsiteY4" fmla="*/ 870561 h 1514475"/>
                <a:gd name="connsiteX5" fmla="*/ 4892231 w 8353425"/>
                <a:gd name="connsiteY5" fmla="*/ 1514451 h 1514475"/>
                <a:gd name="connsiteX6" fmla="*/ 5898071 w 8353425"/>
                <a:gd name="connsiteY6" fmla="*/ 1114497 h 1514475"/>
                <a:gd name="connsiteX7" fmla="*/ 7218045 w 8353425"/>
                <a:gd name="connsiteY7" fmla="*/ 1034105 h 1514475"/>
                <a:gd name="connsiteX8" fmla="*/ 8354473 w 8353425"/>
                <a:gd name="connsiteY8" fmla="*/ 1193173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53425" h="1514475">
                  <a:moveTo>
                    <a:pt x="0" y="1048869"/>
                  </a:moveTo>
                  <a:cubicBezTo>
                    <a:pt x="285083" y="1405390"/>
                    <a:pt x="815435" y="1381197"/>
                    <a:pt x="1207103" y="1168027"/>
                  </a:cubicBezTo>
                  <a:cubicBezTo>
                    <a:pt x="1598771" y="954858"/>
                    <a:pt x="1908238" y="597003"/>
                    <a:pt x="2271141" y="328875"/>
                  </a:cubicBezTo>
                  <a:cubicBezTo>
                    <a:pt x="2634044" y="60746"/>
                    <a:pt x="3109817" y="-115467"/>
                    <a:pt x="3500628" y="89130"/>
                  </a:cubicBezTo>
                  <a:cubicBezTo>
                    <a:pt x="3794951" y="243149"/>
                    <a:pt x="3969449" y="573191"/>
                    <a:pt x="4150042" y="870561"/>
                  </a:cubicBezTo>
                  <a:cubicBezTo>
                    <a:pt x="4330541" y="1167932"/>
                    <a:pt x="4567333" y="1471303"/>
                    <a:pt x="4892231" y="1514451"/>
                  </a:cubicBezTo>
                  <a:cubicBezTo>
                    <a:pt x="5250275" y="1562076"/>
                    <a:pt x="5568411" y="1280613"/>
                    <a:pt x="5898071" y="1114497"/>
                  </a:cubicBezTo>
                  <a:cubicBezTo>
                    <a:pt x="6310027" y="906851"/>
                    <a:pt x="6791039" y="885039"/>
                    <a:pt x="7218045" y="1034105"/>
                  </a:cubicBezTo>
                  <a:cubicBezTo>
                    <a:pt x="7573042" y="1158026"/>
                    <a:pt x="7990809" y="1593033"/>
                    <a:pt x="8354473" y="119317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0" name="Freeform: Shape 129">
              <a:extLst>
                <a:ext uri="{FF2B5EF4-FFF2-40B4-BE49-F238E27FC236}">
                  <a16:creationId xmlns:a16="http://schemas.microsoft.com/office/drawing/2014/main" id="{22741A67-7FD6-4210-91BD-D290D7BDF21F}"/>
                </a:ext>
              </a:extLst>
            </p:cNvPr>
            <p:cNvSpPr/>
            <p:nvPr/>
          </p:nvSpPr>
          <p:spPr>
            <a:xfrm>
              <a:off x="3294376" y="6896102"/>
              <a:ext cx="8362950" cy="1381125"/>
            </a:xfrm>
            <a:custGeom>
              <a:avLst/>
              <a:gdLst>
                <a:gd name="connsiteX0" fmla="*/ 0 w 8362950"/>
                <a:gd name="connsiteY0" fmla="*/ 1005838 h 1381125"/>
                <a:gd name="connsiteX1" fmla="*/ 1311307 w 8362950"/>
                <a:gd name="connsiteY1" fmla="*/ 1112423 h 1381125"/>
                <a:gd name="connsiteX2" fmla="*/ 2340674 w 8362950"/>
                <a:gd name="connsiteY2" fmla="*/ 295845 h 1381125"/>
                <a:gd name="connsiteX3" fmla="*/ 3558635 w 8362950"/>
                <a:gd name="connsiteY3" fmla="*/ 104678 h 1381125"/>
                <a:gd name="connsiteX4" fmla="*/ 4224719 w 8362950"/>
                <a:gd name="connsiteY4" fmla="*/ 851628 h 1381125"/>
                <a:gd name="connsiteX5" fmla="*/ 4965859 w 8362950"/>
                <a:gd name="connsiteY5" fmla="*/ 1383028 h 1381125"/>
                <a:gd name="connsiteX6" fmla="*/ 5949887 w 8362950"/>
                <a:gd name="connsiteY6" fmla="*/ 971929 h 1381125"/>
                <a:gd name="connsiteX7" fmla="*/ 7227570 w 8362950"/>
                <a:gd name="connsiteY7" fmla="*/ 920780 h 1381125"/>
                <a:gd name="connsiteX8" fmla="*/ 8363998 w 8362950"/>
                <a:gd name="connsiteY8" fmla="*/ 1073656 h 138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2950" h="1381125">
                  <a:moveTo>
                    <a:pt x="0" y="1005838"/>
                  </a:moveTo>
                  <a:cubicBezTo>
                    <a:pt x="319373" y="1381599"/>
                    <a:pt x="891921" y="1354263"/>
                    <a:pt x="1311307" y="1112423"/>
                  </a:cubicBezTo>
                  <a:cubicBezTo>
                    <a:pt x="1685735" y="896491"/>
                    <a:pt x="1986248" y="551019"/>
                    <a:pt x="2340674" y="295845"/>
                  </a:cubicBezTo>
                  <a:cubicBezTo>
                    <a:pt x="2705672" y="32954"/>
                    <a:pt x="3177731" y="-110873"/>
                    <a:pt x="3558635" y="104678"/>
                  </a:cubicBezTo>
                  <a:cubicBezTo>
                    <a:pt x="3848005" y="269936"/>
                    <a:pt x="4028028" y="591024"/>
                    <a:pt x="4224719" y="851628"/>
                  </a:cubicBezTo>
                  <a:cubicBezTo>
                    <a:pt x="4419410" y="1109661"/>
                    <a:pt x="4650867" y="1364264"/>
                    <a:pt x="4965859" y="1383028"/>
                  </a:cubicBezTo>
                  <a:cubicBezTo>
                    <a:pt x="5311140" y="1403602"/>
                    <a:pt x="5623084" y="1128139"/>
                    <a:pt x="5949887" y="971929"/>
                  </a:cubicBezTo>
                  <a:cubicBezTo>
                    <a:pt x="6351842" y="779810"/>
                    <a:pt x="6814947" y="772285"/>
                    <a:pt x="7227570" y="920780"/>
                  </a:cubicBezTo>
                  <a:cubicBezTo>
                    <a:pt x="7572947" y="1045462"/>
                    <a:pt x="8023384" y="1495232"/>
                    <a:pt x="8363998" y="107365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1" name="Freeform: Shape 130">
              <a:extLst>
                <a:ext uri="{FF2B5EF4-FFF2-40B4-BE49-F238E27FC236}">
                  <a16:creationId xmlns:a16="http://schemas.microsoft.com/office/drawing/2014/main" id="{2BBAB11E-DF05-43BA-B869-4C26AA53DB1A}"/>
                </a:ext>
              </a:extLst>
            </p:cNvPr>
            <p:cNvSpPr/>
            <p:nvPr/>
          </p:nvSpPr>
          <p:spPr>
            <a:xfrm>
              <a:off x="3305615" y="7003645"/>
              <a:ext cx="8372475" cy="1257300"/>
            </a:xfrm>
            <a:custGeom>
              <a:avLst/>
              <a:gdLst>
                <a:gd name="connsiteX0" fmla="*/ 0 w 8372475"/>
                <a:gd name="connsiteY0" fmla="*/ 965637 h 1257300"/>
                <a:gd name="connsiteX1" fmla="*/ 1415606 w 8372475"/>
                <a:gd name="connsiteY1" fmla="*/ 1059649 h 1257300"/>
                <a:gd name="connsiteX2" fmla="*/ 2410397 w 8372475"/>
                <a:gd name="connsiteY2" fmla="*/ 265549 h 1257300"/>
                <a:gd name="connsiteX3" fmla="*/ 3616833 w 8372475"/>
                <a:gd name="connsiteY3" fmla="*/ 122960 h 1257300"/>
                <a:gd name="connsiteX4" fmla="*/ 4299585 w 8372475"/>
                <a:gd name="connsiteY4" fmla="*/ 835526 h 1257300"/>
                <a:gd name="connsiteX5" fmla="*/ 5039678 w 8372475"/>
                <a:gd name="connsiteY5" fmla="*/ 1254435 h 1257300"/>
                <a:gd name="connsiteX6" fmla="*/ 6001893 w 8372475"/>
                <a:gd name="connsiteY6" fmla="*/ 832192 h 1257300"/>
                <a:gd name="connsiteX7" fmla="*/ 7237190 w 8372475"/>
                <a:gd name="connsiteY7" fmla="*/ 810189 h 1257300"/>
                <a:gd name="connsiteX8" fmla="*/ 8373618 w 8372475"/>
                <a:gd name="connsiteY8" fmla="*/ 956969 h 125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72475" h="1257300">
                  <a:moveTo>
                    <a:pt x="0" y="965637"/>
                  </a:moveTo>
                  <a:cubicBezTo>
                    <a:pt x="353663" y="1360639"/>
                    <a:pt x="968597" y="1330921"/>
                    <a:pt x="1415606" y="1059649"/>
                  </a:cubicBezTo>
                  <a:cubicBezTo>
                    <a:pt x="1773555" y="842383"/>
                    <a:pt x="2064639" y="508151"/>
                    <a:pt x="2410397" y="265549"/>
                  </a:cubicBezTo>
                  <a:cubicBezTo>
                    <a:pt x="2777681" y="7993"/>
                    <a:pt x="3246691" y="-104973"/>
                    <a:pt x="3616833" y="122960"/>
                  </a:cubicBezTo>
                  <a:cubicBezTo>
                    <a:pt x="3901916" y="298506"/>
                    <a:pt x="4085654" y="610831"/>
                    <a:pt x="4299585" y="835526"/>
                  </a:cubicBezTo>
                  <a:cubicBezTo>
                    <a:pt x="4507420" y="1053743"/>
                    <a:pt x="4734306" y="1260150"/>
                    <a:pt x="5039678" y="1254435"/>
                  </a:cubicBezTo>
                  <a:cubicBezTo>
                    <a:pt x="5372100" y="1248244"/>
                    <a:pt x="5677948" y="978305"/>
                    <a:pt x="6001893" y="832192"/>
                  </a:cubicBezTo>
                  <a:cubicBezTo>
                    <a:pt x="6393752" y="655408"/>
                    <a:pt x="6839046" y="662361"/>
                    <a:pt x="7237190" y="810189"/>
                  </a:cubicBezTo>
                  <a:cubicBezTo>
                    <a:pt x="7572851" y="935538"/>
                    <a:pt x="8056054" y="1400072"/>
                    <a:pt x="8373618" y="956969"/>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2" name="Freeform: Shape 131">
              <a:extLst>
                <a:ext uri="{FF2B5EF4-FFF2-40B4-BE49-F238E27FC236}">
                  <a16:creationId xmlns:a16="http://schemas.microsoft.com/office/drawing/2014/main" id="{58BE7F79-4D7C-4E48-AC5B-939A0A1D7499}"/>
                </a:ext>
              </a:extLst>
            </p:cNvPr>
            <p:cNvSpPr/>
            <p:nvPr/>
          </p:nvSpPr>
          <p:spPr>
            <a:xfrm>
              <a:off x="3316760" y="7109401"/>
              <a:ext cx="8382000" cy="1228725"/>
            </a:xfrm>
            <a:custGeom>
              <a:avLst/>
              <a:gdLst>
                <a:gd name="connsiteX0" fmla="*/ 0 w 8382000"/>
                <a:gd name="connsiteY0" fmla="*/ 927222 h 1228725"/>
                <a:gd name="connsiteX1" fmla="*/ 1519809 w 8382000"/>
                <a:gd name="connsiteY1" fmla="*/ 1008565 h 1228725"/>
                <a:gd name="connsiteX2" fmla="*/ 2480024 w 8382000"/>
                <a:gd name="connsiteY2" fmla="*/ 237040 h 1228725"/>
                <a:gd name="connsiteX3" fmla="*/ 3675031 w 8382000"/>
                <a:gd name="connsiteY3" fmla="*/ 143124 h 1228725"/>
                <a:gd name="connsiteX4" fmla="*/ 4374547 w 8382000"/>
                <a:gd name="connsiteY4" fmla="*/ 821209 h 1228725"/>
                <a:gd name="connsiteX5" fmla="*/ 5113591 w 8382000"/>
                <a:gd name="connsiteY5" fmla="*/ 1127628 h 1228725"/>
                <a:gd name="connsiteX6" fmla="*/ 6053995 w 8382000"/>
                <a:gd name="connsiteY6" fmla="*/ 694240 h 1228725"/>
                <a:gd name="connsiteX7" fmla="*/ 7247001 w 8382000"/>
                <a:gd name="connsiteY7" fmla="*/ 701384 h 1228725"/>
                <a:gd name="connsiteX8" fmla="*/ 8383524 w 8382000"/>
                <a:gd name="connsiteY8" fmla="*/ 842068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2000" h="1228725">
                  <a:moveTo>
                    <a:pt x="0" y="927222"/>
                  </a:moveTo>
                  <a:cubicBezTo>
                    <a:pt x="387953" y="1341464"/>
                    <a:pt x="1045559" y="1310127"/>
                    <a:pt x="1519809" y="1008565"/>
                  </a:cubicBezTo>
                  <a:cubicBezTo>
                    <a:pt x="1861757" y="791110"/>
                    <a:pt x="2142935" y="466974"/>
                    <a:pt x="2480024" y="237040"/>
                  </a:cubicBezTo>
                  <a:cubicBezTo>
                    <a:pt x="2849690" y="-15182"/>
                    <a:pt x="3314986" y="-96239"/>
                    <a:pt x="3675031" y="143124"/>
                  </a:cubicBezTo>
                  <a:cubicBezTo>
                    <a:pt x="3955447" y="329528"/>
                    <a:pt x="4141851" y="632137"/>
                    <a:pt x="4374547" y="821209"/>
                  </a:cubicBezTo>
                  <a:cubicBezTo>
                    <a:pt x="4594003" y="999517"/>
                    <a:pt x="4817745" y="1158013"/>
                    <a:pt x="5113591" y="1127628"/>
                  </a:cubicBezTo>
                  <a:cubicBezTo>
                    <a:pt x="5432965" y="1094767"/>
                    <a:pt x="5732812" y="830162"/>
                    <a:pt x="6053995" y="694240"/>
                  </a:cubicBezTo>
                  <a:cubicBezTo>
                    <a:pt x="6435567" y="532696"/>
                    <a:pt x="6863239" y="554223"/>
                    <a:pt x="7247001" y="701384"/>
                  </a:cubicBezTo>
                  <a:cubicBezTo>
                    <a:pt x="7573042" y="827495"/>
                    <a:pt x="8088916" y="1306793"/>
                    <a:pt x="8383524" y="842068"/>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3" name="Freeform: Shape 132">
              <a:extLst>
                <a:ext uri="{FF2B5EF4-FFF2-40B4-BE49-F238E27FC236}">
                  <a16:creationId xmlns:a16="http://schemas.microsoft.com/office/drawing/2014/main" id="{6E115FC4-FFEC-444D-A602-2F33F8168756}"/>
                </a:ext>
              </a:extLst>
            </p:cNvPr>
            <p:cNvSpPr/>
            <p:nvPr/>
          </p:nvSpPr>
          <p:spPr>
            <a:xfrm>
              <a:off x="3327999" y="7212857"/>
              <a:ext cx="8391525" cy="1209675"/>
            </a:xfrm>
            <a:custGeom>
              <a:avLst/>
              <a:gdLst>
                <a:gd name="connsiteX0" fmla="*/ 0 w 8391525"/>
                <a:gd name="connsiteY0" fmla="*/ 891108 h 1209675"/>
                <a:gd name="connsiteX1" fmla="*/ 1624108 w 8391525"/>
                <a:gd name="connsiteY1" fmla="*/ 959879 h 1209675"/>
                <a:gd name="connsiteX2" fmla="*/ 2549652 w 8391525"/>
                <a:gd name="connsiteY2" fmla="*/ 210833 h 1209675"/>
                <a:gd name="connsiteX3" fmla="*/ 3733133 w 8391525"/>
                <a:gd name="connsiteY3" fmla="*/ 165494 h 1209675"/>
                <a:gd name="connsiteX4" fmla="*/ 4449318 w 8391525"/>
                <a:gd name="connsiteY4" fmla="*/ 809193 h 1209675"/>
                <a:gd name="connsiteX5" fmla="*/ 5187315 w 8391525"/>
                <a:gd name="connsiteY5" fmla="*/ 1003027 h 1209675"/>
                <a:gd name="connsiteX6" fmla="*/ 6106001 w 8391525"/>
                <a:gd name="connsiteY6" fmla="*/ 558495 h 1209675"/>
                <a:gd name="connsiteX7" fmla="*/ 7256717 w 8391525"/>
                <a:gd name="connsiteY7" fmla="*/ 594785 h 1209675"/>
                <a:gd name="connsiteX8" fmla="*/ 8393239 w 8391525"/>
                <a:gd name="connsiteY8" fmla="*/ 729279 h 120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91525" h="1209675">
                  <a:moveTo>
                    <a:pt x="0" y="891108"/>
                  </a:moveTo>
                  <a:cubicBezTo>
                    <a:pt x="422243" y="1324591"/>
                    <a:pt x="1122998" y="1292587"/>
                    <a:pt x="1624108" y="959879"/>
                  </a:cubicBezTo>
                  <a:cubicBezTo>
                    <a:pt x="1950530" y="743185"/>
                    <a:pt x="2221516" y="428479"/>
                    <a:pt x="2549652" y="210833"/>
                  </a:cubicBezTo>
                  <a:cubicBezTo>
                    <a:pt x="2921794" y="-35865"/>
                    <a:pt x="3383185" y="-85109"/>
                    <a:pt x="3733133" y="165494"/>
                  </a:cubicBezTo>
                  <a:cubicBezTo>
                    <a:pt x="4008882" y="362947"/>
                    <a:pt x="4196334" y="655936"/>
                    <a:pt x="4449318" y="809193"/>
                  </a:cubicBezTo>
                  <a:cubicBezTo>
                    <a:pt x="4678680" y="948163"/>
                    <a:pt x="4900899" y="1058367"/>
                    <a:pt x="5187315" y="1003027"/>
                  </a:cubicBezTo>
                  <a:cubicBezTo>
                    <a:pt x="5493639" y="943877"/>
                    <a:pt x="5787295" y="684130"/>
                    <a:pt x="6106001" y="558495"/>
                  </a:cubicBezTo>
                  <a:cubicBezTo>
                    <a:pt x="6477286" y="412001"/>
                    <a:pt x="6887337" y="448291"/>
                    <a:pt x="7256717" y="594785"/>
                  </a:cubicBezTo>
                  <a:cubicBezTo>
                    <a:pt x="7573137" y="721563"/>
                    <a:pt x="8121682" y="1215625"/>
                    <a:pt x="8393239" y="729279"/>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4" name="Freeform: Shape 133">
              <a:extLst>
                <a:ext uri="{FF2B5EF4-FFF2-40B4-BE49-F238E27FC236}">
                  <a16:creationId xmlns:a16="http://schemas.microsoft.com/office/drawing/2014/main" id="{2CA7AE29-C063-4A4F-B655-174197B17AC7}"/>
                </a:ext>
              </a:extLst>
            </p:cNvPr>
            <p:cNvSpPr/>
            <p:nvPr/>
          </p:nvSpPr>
          <p:spPr>
            <a:xfrm>
              <a:off x="3339239" y="7314126"/>
              <a:ext cx="8401050" cy="1190625"/>
            </a:xfrm>
            <a:custGeom>
              <a:avLst/>
              <a:gdLst>
                <a:gd name="connsiteX0" fmla="*/ 0 w 8401050"/>
                <a:gd name="connsiteY0" fmla="*/ 857180 h 1190625"/>
                <a:gd name="connsiteX1" fmla="*/ 1728311 w 8401050"/>
                <a:gd name="connsiteY1" fmla="*/ 913378 h 1190625"/>
                <a:gd name="connsiteX2" fmla="*/ 2619280 w 8401050"/>
                <a:gd name="connsiteY2" fmla="*/ 186906 h 1190625"/>
                <a:gd name="connsiteX3" fmla="*/ 3791236 w 8401050"/>
                <a:gd name="connsiteY3" fmla="*/ 190145 h 1190625"/>
                <a:gd name="connsiteX4" fmla="*/ 4524090 w 8401050"/>
                <a:gd name="connsiteY4" fmla="*/ 799364 h 1190625"/>
                <a:gd name="connsiteX5" fmla="*/ 5261134 w 8401050"/>
                <a:gd name="connsiteY5" fmla="*/ 880707 h 1190625"/>
                <a:gd name="connsiteX6" fmla="*/ 6158008 w 8401050"/>
                <a:gd name="connsiteY6" fmla="*/ 425031 h 1190625"/>
                <a:gd name="connsiteX7" fmla="*/ 7266432 w 8401050"/>
                <a:gd name="connsiteY7" fmla="*/ 490563 h 1190625"/>
                <a:gd name="connsiteX8" fmla="*/ 8402955 w 8401050"/>
                <a:gd name="connsiteY8" fmla="*/ 618960 h 119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01050" h="1190625">
                  <a:moveTo>
                    <a:pt x="0" y="857180"/>
                  </a:moveTo>
                  <a:cubicBezTo>
                    <a:pt x="456438" y="1309904"/>
                    <a:pt x="1200912" y="1277995"/>
                    <a:pt x="1728311" y="913378"/>
                  </a:cubicBezTo>
                  <a:cubicBezTo>
                    <a:pt x="2039683" y="698113"/>
                    <a:pt x="2300002" y="392265"/>
                    <a:pt x="2619280" y="186906"/>
                  </a:cubicBezTo>
                  <a:cubicBezTo>
                    <a:pt x="2993993" y="-54076"/>
                    <a:pt x="3451384" y="-71507"/>
                    <a:pt x="3791236" y="190145"/>
                  </a:cubicBezTo>
                  <a:cubicBezTo>
                    <a:pt x="4062222" y="398742"/>
                    <a:pt x="4249198" y="682968"/>
                    <a:pt x="4524090" y="799364"/>
                  </a:cubicBezTo>
                  <a:cubicBezTo>
                    <a:pt x="4762024" y="900043"/>
                    <a:pt x="4984052" y="961289"/>
                    <a:pt x="5261134" y="880707"/>
                  </a:cubicBezTo>
                  <a:cubicBezTo>
                    <a:pt x="5554313" y="795458"/>
                    <a:pt x="5841873" y="540284"/>
                    <a:pt x="6158008" y="425031"/>
                  </a:cubicBezTo>
                  <a:cubicBezTo>
                    <a:pt x="6518910" y="293396"/>
                    <a:pt x="6911436" y="344640"/>
                    <a:pt x="7266432" y="490563"/>
                  </a:cubicBezTo>
                  <a:cubicBezTo>
                    <a:pt x="7573232" y="618008"/>
                    <a:pt x="8154448" y="1126928"/>
                    <a:pt x="8402955" y="61896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5" name="Freeform: Shape 134">
              <a:extLst>
                <a:ext uri="{FF2B5EF4-FFF2-40B4-BE49-F238E27FC236}">
                  <a16:creationId xmlns:a16="http://schemas.microsoft.com/office/drawing/2014/main" id="{264517ED-4899-4D67-99D4-60EF21FA79C8}"/>
                </a:ext>
              </a:extLst>
            </p:cNvPr>
            <p:cNvSpPr/>
            <p:nvPr/>
          </p:nvSpPr>
          <p:spPr>
            <a:xfrm>
              <a:off x="3350478" y="7413200"/>
              <a:ext cx="8410575" cy="1171575"/>
            </a:xfrm>
            <a:custGeom>
              <a:avLst/>
              <a:gdLst>
                <a:gd name="connsiteX0" fmla="*/ 0 w 8410575"/>
                <a:gd name="connsiteY0" fmla="*/ 825544 h 1171575"/>
                <a:gd name="connsiteX1" fmla="*/ 1832610 w 8410575"/>
                <a:gd name="connsiteY1" fmla="*/ 869168 h 1171575"/>
                <a:gd name="connsiteX2" fmla="*/ 2689003 w 8410575"/>
                <a:gd name="connsiteY2" fmla="*/ 165270 h 1171575"/>
                <a:gd name="connsiteX3" fmla="*/ 3849433 w 8410575"/>
                <a:gd name="connsiteY3" fmla="*/ 217182 h 1171575"/>
                <a:gd name="connsiteX4" fmla="*/ 4599051 w 8410575"/>
                <a:gd name="connsiteY4" fmla="*/ 792016 h 1171575"/>
                <a:gd name="connsiteX5" fmla="*/ 5335048 w 8410575"/>
                <a:gd name="connsiteY5" fmla="*/ 760869 h 1171575"/>
                <a:gd name="connsiteX6" fmla="*/ 6210110 w 8410575"/>
                <a:gd name="connsiteY6" fmla="*/ 294048 h 1171575"/>
                <a:gd name="connsiteX7" fmla="*/ 7276148 w 8410575"/>
                <a:gd name="connsiteY7" fmla="*/ 388727 h 1171575"/>
                <a:gd name="connsiteX8" fmla="*/ 8412671 w 8410575"/>
                <a:gd name="connsiteY8" fmla="*/ 510933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10575" h="1171575">
                  <a:moveTo>
                    <a:pt x="0" y="825544"/>
                  </a:moveTo>
                  <a:cubicBezTo>
                    <a:pt x="490728" y="1297507"/>
                    <a:pt x="1279398" y="1266741"/>
                    <a:pt x="1832610" y="869168"/>
                  </a:cubicBezTo>
                  <a:cubicBezTo>
                    <a:pt x="2129314" y="655903"/>
                    <a:pt x="2378869" y="358437"/>
                    <a:pt x="2689003" y="165270"/>
                  </a:cubicBezTo>
                  <a:cubicBezTo>
                    <a:pt x="3066383" y="-69807"/>
                    <a:pt x="3519488" y="-55519"/>
                    <a:pt x="3849433" y="217182"/>
                  </a:cubicBezTo>
                  <a:cubicBezTo>
                    <a:pt x="4115562" y="437019"/>
                    <a:pt x="4301204" y="714291"/>
                    <a:pt x="4599051" y="792016"/>
                  </a:cubicBezTo>
                  <a:cubicBezTo>
                    <a:pt x="4844606" y="856119"/>
                    <a:pt x="5067395" y="866882"/>
                    <a:pt x="5335048" y="760869"/>
                  </a:cubicBezTo>
                  <a:cubicBezTo>
                    <a:pt x="5615083" y="649903"/>
                    <a:pt x="5896547" y="398728"/>
                    <a:pt x="6210110" y="294048"/>
                  </a:cubicBezTo>
                  <a:cubicBezTo>
                    <a:pt x="6560439" y="177082"/>
                    <a:pt x="6935915" y="242804"/>
                    <a:pt x="7276148" y="388727"/>
                  </a:cubicBezTo>
                  <a:cubicBezTo>
                    <a:pt x="7573518" y="516267"/>
                    <a:pt x="8187214" y="1040523"/>
                    <a:pt x="8412671" y="51093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6" name="Freeform: Shape 135">
              <a:extLst>
                <a:ext uri="{FF2B5EF4-FFF2-40B4-BE49-F238E27FC236}">
                  <a16:creationId xmlns:a16="http://schemas.microsoft.com/office/drawing/2014/main" id="{4236A475-C1D0-46A1-BD46-9804650B4E2B}"/>
                </a:ext>
              </a:extLst>
            </p:cNvPr>
            <p:cNvSpPr/>
            <p:nvPr/>
          </p:nvSpPr>
          <p:spPr>
            <a:xfrm>
              <a:off x="3361718" y="7509748"/>
              <a:ext cx="8420100" cy="1152525"/>
            </a:xfrm>
            <a:custGeom>
              <a:avLst/>
              <a:gdLst>
                <a:gd name="connsiteX0" fmla="*/ 0 w 8420100"/>
                <a:gd name="connsiteY0" fmla="*/ 796337 h 1152525"/>
                <a:gd name="connsiteX1" fmla="*/ 1936813 w 8420100"/>
                <a:gd name="connsiteY1" fmla="*/ 827294 h 1152525"/>
                <a:gd name="connsiteX2" fmla="*/ 2758535 w 8420100"/>
                <a:gd name="connsiteY2" fmla="*/ 145875 h 1152525"/>
                <a:gd name="connsiteX3" fmla="*/ 3907441 w 8420100"/>
                <a:gd name="connsiteY3" fmla="*/ 246364 h 1152525"/>
                <a:gd name="connsiteX4" fmla="*/ 4673727 w 8420100"/>
                <a:gd name="connsiteY4" fmla="*/ 786717 h 1152525"/>
                <a:gd name="connsiteX5" fmla="*/ 5408676 w 8420100"/>
                <a:gd name="connsiteY5" fmla="*/ 643080 h 1152525"/>
                <a:gd name="connsiteX6" fmla="*/ 6261926 w 8420100"/>
                <a:gd name="connsiteY6" fmla="*/ 165116 h 1152525"/>
                <a:gd name="connsiteX7" fmla="*/ 7285673 w 8420100"/>
                <a:gd name="connsiteY7" fmla="*/ 288941 h 1152525"/>
                <a:gd name="connsiteX8" fmla="*/ 8422291 w 8420100"/>
                <a:gd name="connsiteY8" fmla="*/ 405050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20100" h="1152525">
                  <a:moveTo>
                    <a:pt x="0" y="796337"/>
                  </a:moveTo>
                  <a:cubicBezTo>
                    <a:pt x="525018" y="1287542"/>
                    <a:pt x="1358741" y="1258871"/>
                    <a:pt x="1936813" y="827294"/>
                  </a:cubicBezTo>
                  <a:cubicBezTo>
                    <a:pt x="2219230" y="616410"/>
                    <a:pt x="2457641" y="327231"/>
                    <a:pt x="2758535" y="145875"/>
                  </a:cubicBezTo>
                  <a:cubicBezTo>
                    <a:pt x="3138773" y="-83201"/>
                    <a:pt x="3587306" y="-37100"/>
                    <a:pt x="3907441" y="246364"/>
                  </a:cubicBezTo>
                  <a:cubicBezTo>
                    <a:pt x="4168616" y="477631"/>
                    <a:pt x="4352830" y="749855"/>
                    <a:pt x="4673727" y="786717"/>
                  </a:cubicBezTo>
                  <a:cubicBezTo>
                    <a:pt x="4926807" y="815864"/>
                    <a:pt x="5150549" y="774906"/>
                    <a:pt x="5408676" y="643080"/>
                  </a:cubicBezTo>
                  <a:cubicBezTo>
                    <a:pt x="5675757" y="506682"/>
                    <a:pt x="5950744" y="258937"/>
                    <a:pt x="6261926" y="165116"/>
                  </a:cubicBezTo>
                  <a:cubicBezTo>
                    <a:pt x="6601682" y="62627"/>
                    <a:pt x="6959823" y="143684"/>
                    <a:pt x="7285673" y="288941"/>
                  </a:cubicBezTo>
                  <a:cubicBezTo>
                    <a:pt x="7573423" y="417242"/>
                    <a:pt x="8219789" y="956262"/>
                    <a:pt x="8422291" y="40505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7" name="Freeform: Shape 136">
              <a:extLst>
                <a:ext uri="{FF2B5EF4-FFF2-40B4-BE49-F238E27FC236}">
                  <a16:creationId xmlns:a16="http://schemas.microsoft.com/office/drawing/2014/main" id="{3EDB2144-E769-4402-B07F-B16B0694A6EC}"/>
                </a:ext>
              </a:extLst>
            </p:cNvPr>
            <p:cNvSpPr/>
            <p:nvPr/>
          </p:nvSpPr>
          <p:spPr>
            <a:xfrm>
              <a:off x="3372957" y="7604407"/>
              <a:ext cx="8429625" cy="1143000"/>
            </a:xfrm>
            <a:custGeom>
              <a:avLst/>
              <a:gdLst>
                <a:gd name="connsiteX0" fmla="*/ 0 w 8429625"/>
                <a:gd name="connsiteY0" fmla="*/ 769020 h 1143000"/>
                <a:gd name="connsiteX1" fmla="*/ 2041112 w 8429625"/>
                <a:gd name="connsiteY1" fmla="*/ 787404 h 1143000"/>
                <a:gd name="connsiteX2" fmla="*/ 2828258 w 8429625"/>
                <a:gd name="connsiteY2" fmla="*/ 128559 h 1143000"/>
                <a:gd name="connsiteX3" fmla="*/ 3965638 w 8429625"/>
                <a:gd name="connsiteY3" fmla="*/ 277626 h 1143000"/>
                <a:gd name="connsiteX4" fmla="*/ 4748594 w 8429625"/>
                <a:gd name="connsiteY4" fmla="*/ 783498 h 1143000"/>
                <a:gd name="connsiteX5" fmla="*/ 5482495 w 8429625"/>
                <a:gd name="connsiteY5" fmla="*/ 527371 h 1143000"/>
                <a:gd name="connsiteX6" fmla="*/ 6313932 w 8429625"/>
                <a:gd name="connsiteY6" fmla="*/ 38262 h 1143000"/>
                <a:gd name="connsiteX7" fmla="*/ 7295388 w 8429625"/>
                <a:gd name="connsiteY7" fmla="*/ 191234 h 1143000"/>
                <a:gd name="connsiteX8" fmla="*/ 8432006 w 8429625"/>
                <a:gd name="connsiteY8" fmla="*/ 301248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29625" h="1143000">
                  <a:moveTo>
                    <a:pt x="0" y="769020"/>
                  </a:moveTo>
                  <a:cubicBezTo>
                    <a:pt x="559308" y="1279465"/>
                    <a:pt x="1439037" y="1254033"/>
                    <a:pt x="2041112" y="787404"/>
                  </a:cubicBezTo>
                  <a:cubicBezTo>
                    <a:pt x="2309622" y="579378"/>
                    <a:pt x="2536603" y="298104"/>
                    <a:pt x="2828258" y="128559"/>
                  </a:cubicBezTo>
                  <a:cubicBezTo>
                    <a:pt x="3211449" y="-94230"/>
                    <a:pt x="3655219" y="-16602"/>
                    <a:pt x="3965638" y="277626"/>
                  </a:cubicBezTo>
                  <a:cubicBezTo>
                    <a:pt x="4221766" y="520323"/>
                    <a:pt x="4406170" y="758733"/>
                    <a:pt x="4748594" y="783498"/>
                  </a:cubicBezTo>
                  <a:cubicBezTo>
                    <a:pt x="5009103" y="802358"/>
                    <a:pt x="5234083" y="685200"/>
                    <a:pt x="5482495" y="527371"/>
                  </a:cubicBezTo>
                  <a:cubicBezTo>
                    <a:pt x="5736812" y="365732"/>
                    <a:pt x="6005132" y="121130"/>
                    <a:pt x="6313932" y="38262"/>
                  </a:cubicBezTo>
                  <a:cubicBezTo>
                    <a:pt x="6643021" y="-50034"/>
                    <a:pt x="6983635" y="47311"/>
                    <a:pt x="7295388" y="191234"/>
                  </a:cubicBezTo>
                  <a:cubicBezTo>
                    <a:pt x="7573232" y="320774"/>
                    <a:pt x="8252555" y="873986"/>
                    <a:pt x="8432006" y="301248"/>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8" name="Freeform: Shape 137">
              <a:extLst>
                <a:ext uri="{FF2B5EF4-FFF2-40B4-BE49-F238E27FC236}">
                  <a16:creationId xmlns:a16="http://schemas.microsoft.com/office/drawing/2014/main" id="{A429EF7A-9C24-4500-A4CB-FFE215B6CE4F}"/>
                </a:ext>
              </a:extLst>
            </p:cNvPr>
            <p:cNvSpPr/>
            <p:nvPr/>
          </p:nvSpPr>
          <p:spPr>
            <a:xfrm>
              <a:off x="3384101" y="7586943"/>
              <a:ext cx="8439150" cy="1238250"/>
            </a:xfrm>
            <a:custGeom>
              <a:avLst/>
              <a:gdLst>
                <a:gd name="connsiteX0" fmla="*/ 0 w 8439150"/>
                <a:gd name="connsiteY0" fmla="*/ 853826 h 1238250"/>
                <a:gd name="connsiteX1" fmla="*/ 2145316 w 8439150"/>
                <a:gd name="connsiteY1" fmla="*/ 859636 h 1238250"/>
                <a:gd name="connsiteX2" fmla="*/ 2897886 w 8439150"/>
                <a:gd name="connsiteY2" fmla="*/ 223366 h 1238250"/>
                <a:gd name="connsiteX3" fmla="*/ 4023741 w 8439150"/>
                <a:gd name="connsiteY3" fmla="*/ 421010 h 1238250"/>
                <a:gd name="connsiteX4" fmla="*/ 4823365 w 8439150"/>
                <a:gd name="connsiteY4" fmla="*/ 892498 h 1238250"/>
                <a:gd name="connsiteX5" fmla="*/ 5556219 w 8439150"/>
                <a:gd name="connsiteY5" fmla="*/ 523880 h 1238250"/>
                <a:gd name="connsiteX6" fmla="*/ 6365844 w 8439150"/>
                <a:gd name="connsiteY6" fmla="*/ 23532 h 1238250"/>
                <a:gd name="connsiteX7" fmla="*/ 7304913 w 8439150"/>
                <a:gd name="connsiteY7" fmla="*/ 205650 h 1238250"/>
                <a:gd name="connsiteX8" fmla="*/ 8441532 w 8439150"/>
                <a:gd name="connsiteY8" fmla="*/ 309472 h 123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39150" h="1238250">
                  <a:moveTo>
                    <a:pt x="0" y="853826"/>
                  </a:moveTo>
                  <a:cubicBezTo>
                    <a:pt x="593598" y="1383607"/>
                    <a:pt x="1520285" y="1362461"/>
                    <a:pt x="2145316" y="859636"/>
                  </a:cubicBezTo>
                  <a:cubicBezTo>
                    <a:pt x="2400110" y="654658"/>
                    <a:pt x="2615565" y="381291"/>
                    <a:pt x="2897886" y="223366"/>
                  </a:cubicBezTo>
                  <a:cubicBezTo>
                    <a:pt x="3284125" y="7149"/>
                    <a:pt x="3722941" y="116210"/>
                    <a:pt x="4023741" y="421010"/>
                  </a:cubicBezTo>
                  <a:cubicBezTo>
                    <a:pt x="4274630" y="675232"/>
                    <a:pt x="4458748" y="942694"/>
                    <a:pt x="4823365" y="892498"/>
                  </a:cubicBezTo>
                  <a:cubicBezTo>
                    <a:pt x="5093494" y="855350"/>
                    <a:pt x="5317903" y="707903"/>
                    <a:pt x="5556219" y="523880"/>
                  </a:cubicBezTo>
                  <a:cubicBezTo>
                    <a:pt x="5797963" y="337190"/>
                    <a:pt x="6059329" y="95160"/>
                    <a:pt x="6365844" y="23532"/>
                  </a:cubicBezTo>
                  <a:cubicBezTo>
                    <a:pt x="6684264" y="-50858"/>
                    <a:pt x="7007638" y="62394"/>
                    <a:pt x="7304913" y="205650"/>
                  </a:cubicBezTo>
                  <a:cubicBezTo>
                    <a:pt x="7573137" y="335952"/>
                    <a:pt x="8285131" y="903928"/>
                    <a:pt x="8441532" y="309472"/>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9" name="Freeform: Shape 138">
              <a:extLst>
                <a:ext uri="{FF2B5EF4-FFF2-40B4-BE49-F238E27FC236}">
                  <a16:creationId xmlns:a16="http://schemas.microsoft.com/office/drawing/2014/main" id="{A191D04C-B7F5-4EF7-B781-6BCD1E111DB1}"/>
                </a:ext>
              </a:extLst>
            </p:cNvPr>
            <p:cNvSpPr/>
            <p:nvPr/>
          </p:nvSpPr>
          <p:spPr>
            <a:xfrm>
              <a:off x="3395341" y="7562842"/>
              <a:ext cx="8448675" cy="1343025"/>
            </a:xfrm>
            <a:custGeom>
              <a:avLst/>
              <a:gdLst>
                <a:gd name="connsiteX0" fmla="*/ 0 w 8448675"/>
                <a:gd name="connsiteY0" fmla="*/ 945269 h 1343025"/>
                <a:gd name="connsiteX1" fmla="*/ 2249615 w 8448675"/>
                <a:gd name="connsiteY1" fmla="*/ 938506 h 1343025"/>
                <a:gd name="connsiteX2" fmla="*/ 2967514 w 8448675"/>
                <a:gd name="connsiteY2" fmla="*/ 324715 h 1343025"/>
                <a:gd name="connsiteX3" fmla="*/ 4081844 w 8448675"/>
                <a:gd name="connsiteY3" fmla="*/ 571032 h 1343025"/>
                <a:gd name="connsiteX4" fmla="*/ 4898231 w 8448675"/>
                <a:gd name="connsiteY4" fmla="*/ 1008039 h 1343025"/>
                <a:gd name="connsiteX5" fmla="*/ 5630133 w 8448675"/>
                <a:gd name="connsiteY5" fmla="*/ 526836 h 1343025"/>
                <a:gd name="connsiteX6" fmla="*/ 6418040 w 8448675"/>
                <a:gd name="connsiteY6" fmla="*/ 15343 h 1343025"/>
                <a:gd name="connsiteX7" fmla="*/ 7314819 w 8448675"/>
                <a:gd name="connsiteY7" fmla="*/ 226703 h 1343025"/>
                <a:gd name="connsiteX8" fmla="*/ 8451437 w 8448675"/>
                <a:gd name="connsiteY8" fmla="*/ 324430 h 134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48675" h="1343025">
                  <a:moveTo>
                    <a:pt x="0" y="945269"/>
                  </a:moveTo>
                  <a:cubicBezTo>
                    <a:pt x="627888" y="1494290"/>
                    <a:pt x="1602772" y="1478764"/>
                    <a:pt x="2249615" y="938506"/>
                  </a:cubicBezTo>
                  <a:cubicBezTo>
                    <a:pt x="2490978" y="736862"/>
                    <a:pt x="2694718" y="471305"/>
                    <a:pt x="2967514" y="324715"/>
                  </a:cubicBezTo>
                  <a:cubicBezTo>
                    <a:pt x="3356991" y="115451"/>
                    <a:pt x="3789902" y="256135"/>
                    <a:pt x="4081844" y="571032"/>
                  </a:cubicBezTo>
                  <a:cubicBezTo>
                    <a:pt x="4327017" y="837351"/>
                    <a:pt x="4513516" y="1103384"/>
                    <a:pt x="4898231" y="1008039"/>
                  </a:cubicBezTo>
                  <a:cubicBezTo>
                    <a:pt x="5178457" y="938602"/>
                    <a:pt x="5402009" y="737148"/>
                    <a:pt x="5630133" y="526836"/>
                  </a:cubicBezTo>
                  <a:cubicBezTo>
                    <a:pt x="5859685" y="315190"/>
                    <a:pt x="6113716" y="75446"/>
                    <a:pt x="6418040" y="15343"/>
                  </a:cubicBezTo>
                  <a:cubicBezTo>
                    <a:pt x="6725698" y="-45331"/>
                    <a:pt x="7031927" y="84019"/>
                    <a:pt x="7314819" y="226703"/>
                  </a:cubicBezTo>
                  <a:cubicBezTo>
                    <a:pt x="7573423" y="357672"/>
                    <a:pt x="8317992" y="940411"/>
                    <a:pt x="8451437" y="32443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0" name="Freeform: Shape 139">
              <a:extLst>
                <a:ext uri="{FF2B5EF4-FFF2-40B4-BE49-F238E27FC236}">
                  <a16:creationId xmlns:a16="http://schemas.microsoft.com/office/drawing/2014/main" id="{DD2B1A59-8C1C-42C3-8805-B88128C92F87}"/>
                </a:ext>
              </a:extLst>
            </p:cNvPr>
            <p:cNvSpPr/>
            <p:nvPr/>
          </p:nvSpPr>
          <p:spPr>
            <a:xfrm>
              <a:off x="3406580" y="7536888"/>
              <a:ext cx="8458200" cy="1457325"/>
            </a:xfrm>
            <a:custGeom>
              <a:avLst/>
              <a:gdLst>
                <a:gd name="connsiteX0" fmla="*/ 0 w 8458200"/>
                <a:gd name="connsiteY0" fmla="*/ 1038564 h 1457325"/>
                <a:gd name="connsiteX1" fmla="*/ 2353818 w 8458200"/>
                <a:gd name="connsiteY1" fmla="*/ 1019133 h 1457325"/>
                <a:gd name="connsiteX2" fmla="*/ 3037142 w 8458200"/>
                <a:gd name="connsiteY2" fmla="*/ 427917 h 1457325"/>
                <a:gd name="connsiteX3" fmla="*/ 4139946 w 8458200"/>
                <a:gd name="connsiteY3" fmla="*/ 722811 h 1457325"/>
                <a:gd name="connsiteX4" fmla="*/ 4973003 w 8458200"/>
                <a:gd name="connsiteY4" fmla="*/ 1125432 h 1457325"/>
                <a:gd name="connsiteX5" fmla="*/ 5703856 w 8458200"/>
                <a:gd name="connsiteY5" fmla="*/ 531739 h 1457325"/>
                <a:gd name="connsiteX6" fmla="*/ 6469952 w 8458200"/>
                <a:gd name="connsiteY6" fmla="*/ 9102 h 1457325"/>
                <a:gd name="connsiteX7" fmla="*/ 7324440 w 8458200"/>
                <a:gd name="connsiteY7" fmla="*/ 249609 h 1457325"/>
                <a:gd name="connsiteX8" fmla="*/ 8461153 w 8458200"/>
                <a:gd name="connsiteY8" fmla="*/ 341239 h 145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8200" h="1457325">
                  <a:moveTo>
                    <a:pt x="0" y="1038564"/>
                  </a:moveTo>
                  <a:cubicBezTo>
                    <a:pt x="662083" y="1606826"/>
                    <a:pt x="1686782" y="1598349"/>
                    <a:pt x="2353818" y="1019133"/>
                  </a:cubicBezTo>
                  <a:cubicBezTo>
                    <a:pt x="2582132" y="820918"/>
                    <a:pt x="2773775" y="563267"/>
                    <a:pt x="3037142" y="427917"/>
                  </a:cubicBezTo>
                  <a:cubicBezTo>
                    <a:pt x="3430048" y="225891"/>
                    <a:pt x="3857911" y="396960"/>
                    <a:pt x="4139946" y="722811"/>
                  </a:cubicBezTo>
                  <a:cubicBezTo>
                    <a:pt x="4380167" y="1000369"/>
                    <a:pt x="4569524" y="1266117"/>
                    <a:pt x="4973003" y="1125432"/>
                  </a:cubicBezTo>
                  <a:cubicBezTo>
                    <a:pt x="5264277" y="1023801"/>
                    <a:pt x="5486305" y="768340"/>
                    <a:pt x="5703856" y="531739"/>
                  </a:cubicBezTo>
                  <a:cubicBezTo>
                    <a:pt x="5921407" y="295138"/>
                    <a:pt x="6168009" y="57204"/>
                    <a:pt x="6469952" y="9102"/>
                  </a:cubicBezTo>
                  <a:cubicBezTo>
                    <a:pt x="6766941" y="-38237"/>
                    <a:pt x="7055930" y="107591"/>
                    <a:pt x="7324440" y="249609"/>
                  </a:cubicBezTo>
                  <a:cubicBezTo>
                    <a:pt x="7573423" y="381339"/>
                    <a:pt x="8350663" y="978843"/>
                    <a:pt x="8461153" y="341239"/>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1" name="Freeform: Shape 140">
              <a:extLst>
                <a:ext uri="{FF2B5EF4-FFF2-40B4-BE49-F238E27FC236}">
                  <a16:creationId xmlns:a16="http://schemas.microsoft.com/office/drawing/2014/main" id="{D51A8362-1015-4554-B401-3AD5A3FD5358}"/>
                </a:ext>
              </a:extLst>
            </p:cNvPr>
            <p:cNvSpPr/>
            <p:nvPr/>
          </p:nvSpPr>
          <p:spPr>
            <a:xfrm>
              <a:off x="3282279" y="7538061"/>
              <a:ext cx="8572500" cy="1362075"/>
            </a:xfrm>
            <a:custGeom>
              <a:avLst/>
              <a:gdLst>
                <a:gd name="connsiteX0" fmla="*/ 0 w 8572500"/>
                <a:gd name="connsiteY0" fmla="*/ 942618 h 1362075"/>
                <a:gd name="connsiteX1" fmla="*/ 1382554 w 8572500"/>
                <a:gd name="connsiteY1" fmla="*/ 1346383 h 1362075"/>
                <a:gd name="connsiteX2" fmla="*/ 2400395 w 8572500"/>
                <a:gd name="connsiteY2" fmla="*/ 945094 h 1362075"/>
                <a:gd name="connsiteX3" fmla="*/ 2603849 w 8572500"/>
                <a:gd name="connsiteY3" fmla="*/ 791742 h 1362075"/>
                <a:gd name="connsiteX4" fmla="*/ 3078385 w 8572500"/>
                <a:gd name="connsiteY4" fmla="*/ 485894 h 1362075"/>
                <a:gd name="connsiteX5" fmla="*/ 3239834 w 8572500"/>
                <a:gd name="connsiteY5" fmla="*/ 444365 h 1362075"/>
                <a:gd name="connsiteX6" fmla="*/ 4186714 w 8572500"/>
                <a:gd name="connsiteY6" fmla="*/ 825651 h 1362075"/>
                <a:gd name="connsiteX7" fmla="*/ 4381691 w 8572500"/>
                <a:gd name="connsiteY7" fmla="*/ 1013960 h 1362075"/>
                <a:gd name="connsiteX8" fmla="*/ 5047965 w 8572500"/>
                <a:gd name="connsiteY8" fmla="*/ 1167122 h 1362075"/>
                <a:gd name="connsiteX9" fmla="*/ 5583175 w 8572500"/>
                <a:gd name="connsiteY9" fmla="*/ 788694 h 1362075"/>
                <a:gd name="connsiteX10" fmla="*/ 5794820 w 8572500"/>
                <a:gd name="connsiteY10" fmla="*/ 566952 h 1362075"/>
                <a:gd name="connsiteX11" fmla="*/ 6563297 w 8572500"/>
                <a:gd name="connsiteY11" fmla="*/ 19931 h 1362075"/>
                <a:gd name="connsiteX12" fmla="*/ 6808280 w 8572500"/>
                <a:gd name="connsiteY12" fmla="*/ 1929 h 1362075"/>
                <a:gd name="connsiteX13" fmla="*/ 7203853 w 8572500"/>
                <a:gd name="connsiteY13" fmla="*/ 94798 h 1362075"/>
                <a:gd name="connsiteX14" fmla="*/ 7418642 w 8572500"/>
                <a:gd name="connsiteY14" fmla="*/ 191381 h 1362075"/>
                <a:gd name="connsiteX15" fmla="*/ 7893273 w 8572500"/>
                <a:gd name="connsiteY15" fmla="*/ 476750 h 1362075"/>
                <a:gd name="connsiteX16" fmla="*/ 8572881 w 8572500"/>
                <a:gd name="connsiteY16" fmla="*/ 347591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572500" h="1362075">
                  <a:moveTo>
                    <a:pt x="0" y="942618"/>
                  </a:moveTo>
                  <a:cubicBezTo>
                    <a:pt x="382524" y="1266658"/>
                    <a:pt x="899827" y="1413915"/>
                    <a:pt x="1382554" y="1346383"/>
                  </a:cubicBezTo>
                  <a:cubicBezTo>
                    <a:pt x="1749933" y="1294948"/>
                    <a:pt x="2107502" y="1149215"/>
                    <a:pt x="2400395" y="945094"/>
                  </a:cubicBezTo>
                  <a:cubicBezTo>
                    <a:pt x="2470785" y="896041"/>
                    <a:pt x="2537936" y="843462"/>
                    <a:pt x="2603849" y="791742"/>
                  </a:cubicBezTo>
                  <a:cubicBezTo>
                    <a:pt x="2756059" y="672203"/>
                    <a:pt x="2900077" y="552664"/>
                    <a:pt x="3078385" y="485894"/>
                  </a:cubicBezTo>
                  <a:cubicBezTo>
                    <a:pt x="3131630" y="465987"/>
                    <a:pt x="3185446" y="452080"/>
                    <a:pt x="3239834" y="444365"/>
                  </a:cubicBezTo>
                  <a:cubicBezTo>
                    <a:pt x="3575971" y="397121"/>
                    <a:pt x="3929729" y="567142"/>
                    <a:pt x="4186714" y="825651"/>
                  </a:cubicBezTo>
                  <a:cubicBezTo>
                    <a:pt x="4253389" y="892326"/>
                    <a:pt x="4317206" y="956905"/>
                    <a:pt x="4381691" y="1013960"/>
                  </a:cubicBezTo>
                  <a:cubicBezTo>
                    <a:pt x="4563523" y="1175028"/>
                    <a:pt x="4752594" y="1274564"/>
                    <a:pt x="5047965" y="1167122"/>
                  </a:cubicBezTo>
                  <a:cubicBezTo>
                    <a:pt x="5250656" y="1092732"/>
                    <a:pt x="5422678" y="949000"/>
                    <a:pt x="5583175" y="788694"/>
                  </a:cubicBezTo>
                  <a:cubicBezTo>
                    <a:pt x="5655469" y="716590"/>
                    <a:pt x="5725383" y="641056"/>
                    <a:pt x="5794820" y="566952"/>
                  </a:cubicBezTo>
                  <a:cubicBezTo>
                    <a:pt x="6017419" y="329303"/>
                    <a:pt x="6265164" y="88320"/>
                    <a:pt x="6563297" y="19931"/>
                  </a:cubicBezTo>
                  <a:cubicBezTo>
                    <a:pt x="6645593" y="1357"/>
                    <a:pt x="6727318" y="-3119"/>
                    <a:pt x="6808280" y="1929"/>
                  </a:cubicBezTo>
                  <a:cubicBezTo>
                    <a:pt x="6941915" y="10406"/>
                    <a:pt x="7073456" y="45744"/>
                    <a:pt x="7203853" y="94798"/>
                  </a:cubicBezTo>
                  <a:cubicBezTo>
                    <a:pt x="7276719" y="122134"/>
                    <a:pt x="7348442" y="155567"/>
                    <a:pt x="7418642" y="191381"/>
                  </a:cubicBezTo>
                  <a:cubicBezTo>
                    <a:pt x="7525417" y="245864"/>
                    <a:pt x="7707154" y="378166"/>
                    <a:pt x="7893273" y="476750"/>
                  </a:cubicBezTo>
                  <a:cubicBezTo>
                    <a:pt x="8177594" y="627436"/>
                    <a:pt x="8484680" y="710494"/>
                    <a:pt x="8572881" y="34759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2" name="Freeform: Shape 141">
              <a:extLst>
                <a:ext uri="{FF2B5EF4-FFF2-40B4-BE49-F238E27FC236}">
                  <a16:creationId xmlns:a16="http://schemas.microsoft.com/office/drawing/2014/main" id="{D07C5618-DF07-4CD0-B1C7-70967D3138DA}"/>
                </a:ext>
              </a:extLst>
            </p:cNvPr>
            <p:cNvSpPr/>
            <p:nvPr/>
          </p:nvSpPr>
          <p:spPr>
            <a:xfrm>
              <a:off x="3157882" y="7531677"/>
              <a:ext cx="8677275" cy="1266825"/>
            </a:xfrm>
            <a:custGeom>
              <a:avLst/>
              <a:gdLst>
                <a:gd name="connsiteX0" fmla="*/ 0 w 8677275"/>
                <a:gd name="connsiteY0" fmla="*/ 854133 h 1266825"/>
                <a:gd name="connsiteX1" fmla="*/ 1407033 w 8677275"/>
                <a:gd name="connsiteY1" fmla="*/ 1251516 h 1266825"/>
                <a:gd name="connsiteX2" fmla="*/ 2447068 w 8677275"/>
                <a:gd name="connsiteY2" fmla="*/ 878327 h 1266825"/>
                <a:gd name="connsiteX3" fmla="*/ 2654141 w 8677275"/>
                <a:gd name="connsiteY3" fmla="*/ 762503 h 1266825"/>
                <a:gd name="connsiteX4" fmla="*/ 3119723 w 8677275"/>
                <a:gd name="connsiteY4" fmla="*/ 551238 h 1266825"/>
                <a:gd name="connsiteX5" fmla="*/ 3276410 w 8677275"/>
                <a:gd name="connsiteY5" fmla="*/ 531712 h 1266825"/>
                <a:gd name="connsiteX6" fmla="*/ 4233577 w 8677275"/>
                <a:gd name="connsiteY6" fmla="*/ 935953 h 1266825"/>
                <a:gd name="connsiteX7" fmla="*/ 4441698 w 8677275"/>
                <a:gd name="connsiteY7" fmla="*/ 1105307 h 1266825"/>
                <a:gd name="connsiteX8" fmla="*/ 5123021 w 8677275"/>
                <a:gd name="connsiteY8" fmla="*/ 1216274 h 1266825"/>
                <a:gd name="connsiteX9" fmla="*/ 5668423 w 8677275"/>
                <a:gd name="connsiteY9" fmla="*/ 832511 h 1266825"/>
                <a:gd name="connsiteX10" fmla="*/ 5885974 w 8677275"/>
                <a:gd name="connsiteY10" fmla="*/ 609626 h 1266825"/>
                <a:gd name="connsiteX11" fmla="*/ 6656928 w 8677275"/>
                <a:gd name="connsiteY11" fmla="*/ 38126 h 1266825"/>
                <a:gd name="connsiteX12" fmla="*/ 6898005 w 8677275"/>
                <a:gd name="connsiteY12" fmla="*/ 598 h 1266825"/>
                <a:gd name="connsiteX13" fmla="*/ 7292817 w 8677275"/>
                <a:gd name="connsiteY13" fmla="*/ 53557 h 1266825"/>
                <a:gd name="connsiteX14" fmla="*/ 7513225 w 8677275"/>
                <a:gd name="connsiteY14" fmla="*/ 140615 h 1266825"/>
                <a:gd name="connsiteX15" fmla="*/ 7988713 w 8677275"/>
                <a:gd name="connsiteY15" fmla="*/ 439700 h 1266825"/>
                <a:gd name="connsiteX16" fmla="*/ 8684895 w 8677275"/>
                <a:gd name="connsiteY16" fmla="*/ 361595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77275" h="1266825">
                  <a:moveTo>
                    <a:pt x="0" y="854133"/>
                  </a:moveTo>
                  <a:cubicBezTo>
                    <a:pt x="386048" y="1176935"/>
                    <a:pt x="923068" y="1334860"/>
                    <a:pt x="1407033" y="1251516"/>
                  </a:cubicBezTo>
                  <a:cubicBezTo>
                    <a:pt x="1782032" y="1186937"/>
                    <a:pt x="2145887" y="1039109"/>
                    <a:pt x="2447068" y="878327"/>
                  </a:cubicBezTo>
                  <a:cubicBezTo>
                    <a:pt x="2518791" y="840036"/>
                    <a:pt x="2587276" y="800412"/>
                    <a:pt x="2654141" y="762503"/>
                  </a:cubicBezTo>
                  <a:cubicBezTo>
                    <a:pt x="2807208" y="675635"/>
                    <a:pt x="2946654" y="590195"/>
                    <a:pt x="3119723" y="551238"/>
                  </a:cubicBezTo>
                  <a:cubicBezTo>
                    <a:pt x="3171254" y="539618"/>
                    <a:pt x="3223451" y="532760"/>
                    <a:pt x="3276410" y="531712"/>
                  </a:cubicBezTo>
                  <a:cubicBezTo>
                    <a:pt x="3605689" y="525235"/>
                    <a:pt x="3961543" y="700019"/>
                    <a:pt x="4233577" y="935953"/>
                  </a:cubicBezTo>
                  <a:cubicBezTo>
                    <a:pt x="4304253" y="997199"/>
                    <a:pt x="4373023" y="1054825"/>
                    <a:pt x="4441698" y="1105307"/>
                  </a:cubicBezTo>
                  <a:cubicBezTo>
                    <a:pt x="4633722" y="1246468"/>
                    <a:pt x="4830985" y="1327907"/>
                    <a:pt x="5123021" y="1216274"/>
                  </a:cubicBezTo>
                  <a:cubicBezTo>
                    <a:pt x="5327619" y="1138073"/>
                    <a:pt x="5503640" y="993293"/>
                    <a:pt x="5668423" y="832511"/>
                  </a:cubicBezTo>
                  <a:cubicBezTo>
                    <a:pt x="5742623" y="760121"/>
                    <a:pt x="5814632" y="684302"/>
                    <a:pt x="5885974" y="609626"/>
                  </a:cubicBezTo>
                  <a:cubicBezTo>
                    <a:pt x="6113527" y="371025"/>
                    <a:pt x="6362319" y="126042"/>
                    <a:pt x="6656928" y="38126"/>
                  </a:cubicBezTo>
                  <a:cubicBezTo>
                    <a:pt x="6737795" y="14028"/>
                    <a:pt x="6818281" y="3265"/>
                    <a:pt x="6898005" y="598"/>
                  </a:cubicBezTo>
                  <a:cubicBezTo>
                    <a:pt x="7030308" y="-3784"/>
                    <a:pt x="7160895" y="16124"/>
                    <a:pt x="7292817" y="53557"/>
                  </a:cubicBezTo>
                  <a:cubicBezTo>
                    <a:pt x="7367683" y="74798"/>
                    <a:pt x="7441406" y="105182"/>
                    <a:pt x="7513225" y="140615"/>
                  </a:cubicBezTo>
                  <a:cubicBezTo>
                    <a:pt x="7627715" y="197099"/>
                    <a:pt x="7807928" y="335306"/>
                    <a:pt x="7988713" y="439700"/>
                  </a:cubicBezTo>
                  <a:cubicBezTo>
                    <a:pt x="8268462" y="601244"/>
                    <a:pt x="8575072" y="703829"/>
                    <a:pt x="8684895" y="36159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3" name="Freeform: Shape 142">
              <a:extLst>
                <a:ext uri="{FF2B5EF4-FFF2-40B4-BE49-F238E27FC236}">
                  <a16:creationId xmlns:a16="http://schemas.microsoft.com/office/drawing/2014/main" id="{4943529A-19F8-4452-A1D4-390F62BAB769}"/>
                </a:ext>
              </a:extLst>
            </p:cNvPr>
            <p:cNvSpPr/>
            <p:nvPr/>
          </p:nvSpPr>
          <p:spPr>
            <a:xfrm>
              <a:off x="3033581" y="7514236"/>
              <a:ext cx="8791575" cy="1333500"/>
            </a:xfrm>
            <a:custGeom>
              <a:avLst/>
              <a:gdLst>
                <a:gd name="connsiteX0" fmla="*/ 0 w 8791575"/>
                <a:gd name="connsiteY0" fmla="*/ 776800 h 1333500"/>
                <a:gd name="connsiteX1" fmla="*/ 1431512 w 8791575"/>
                <a:gd name="connsiteY1" fmla="*/ 1167896 h 1333500"/>
                <a:gd name="connsiteX2" fmla="*/ 2493740 w 8791575"/>
                <a:gd name="connsiteY2" fmla="*/ 822901 h 1333500"/>
                <a:gd name="connsiteX3" fmla="*/ 2704338 w 8791575"/>
                <a:gd name="connsiteY3" fmla="*/ 744700 h 1333500"/>
                <a:gd name="connsiteX4" fmla="*/ 3160967 w 8791575"/>
                <a:gd name="connsiteY4" fmla="*/ 627924 h 1333500"/>
                <a:gd name="connsiteX5" fmla="*/ 3312890 w 8791575"/>
                <a:gd name="connsiteY5" fmla="*/ 630305 h 1333500"/>
                <a:gd name="connsiteX6" fmla="*/ 4280345 w 8791575"/>
                <a:gd name="connsiteY6" fmla="*/ 1057501 h 1333500"/>
                <a:gd name="connsiteX7" fmla="*/ 4501610 w 8791575"/>
                <a:gd name="connsiteY7" fmla="*/ 1207901 h 1333500"/>
                <a:gd name="connsiteX8" fmla="*/ 5197983 w 8791575"/>
                <a:gd name="connsiteY8" fmla="*/ 1276672 h 1333500"/>
                <a:gd name="connsiteX9" fmla="*/ 5753576 w 8791575"/>
                <a:gd name="connsiteY9" fmla="*/ 887575 h 1333500"/>
                <a:gd name="connsiteX10" fmla="*/ 5977033 w 8791575"/>
                <a:gd name="connsiteY10" fmla="*/ 663452 h 1333500"/>
                <a:gd name="connsiteX11" fmla="*/ 6750463 w 8791575"/>
                <a:gd name="connsiteY11" fmla="*/ 67473 h 1333500"/>
                <a:gd name="connsiteX12" fmla="*/ 6987540 w 8791575"/>
                <a:gd name="connsiteY12" fmla="*/ 10418 h 1333500"/>
                <a:gd name="connsiteX13" fmla="*/ 7381494 w 8791575"/>
                <a:gd name="connsiteY13" fmla="*/ 23372 h 1333500"/>
                <a:gd name="connsiteX14" fmla="*/ 7607523 w 8791575"/>
                <a:gd name="connsiteY14" fmla="*/ 100906 h 1333500"/>
                <a:gd name="connsiteX15" fmla="*/ 8083963 w 8791575"/>
                <a:gd name="connsiteY15" fmla="*/ 413611 h 1333500"/>
                <a:gd name="connsiteX16" fmla="*/ 8796719 w 8791575"/>
                <a:gd name="connsiteY16" fmla="*/ 386465 h 133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75" h="1333500">
                  <a:moveTo>
                    <a:pt x="0" y="776800"/>
                  </a:moveTo>
                  <a:cubicBezTo>
                    <a:pt x="389573" y="1098364"/>
                    <a:pt x="946309" y="1266670"/>
                    <a:pt x="1431512" y="1167896"/>
                  </a:cubicBezTo>
                  <a:cubicBezTo>
                    <a:pt x="1814132" y="1089982"/>
                    <a:pt x="2183606" y="940058"/>
                    <a:pt x="2493740" y="822901"/>
                  </a:cubicBezTo>
                  <a:cubicBezTo>
                    <a:pt x="2566511" y="795373"/>
                    <a:pt x="2636330" y="768799"/>
                    <a:pt x="2704338" y="744700"/>
                  </a:cubicBezTo>
                  <a:cubicBezTo>
                    <a:pt x="2857405" y="690408"/>
                    <a:pt x="2993041" y="639068"/>
                    <a:pt x="3160967" y="627924"/>
                  </a:cubicBezTo>
                  <a:cubicBezTo>
                    <a:pt x="3210687" y="624590"/>
                    <a:pt x="3261360" y="624781"/>
                    <a:pt x="3312890" y="630305"/>
                  </a:cubicBezTo>
                  <a:cubicBezTo>
                    <a:pt x="3635502" y="664786"/>
                    <a:pt x="3993833" y="843665"/>
                    <a:pt x="4280345" y="1057501"/>
                  </a:cubicBezTo>
                  <a:cubicBezTo>
                    <a:pt x="4355116" y="1113318"/>
                    <a:pt x="4428554" y="1163991"/>
                    <a:pt x="4501610" y="1207901"/>
                  </a:cubicBezTo>
                  <a:cubicBezTo>
                    <a:pt x="4703541" y="1329250"/>
                    <a:pt x="4909185" y="1391924"/>
                    <a:pt x="5197983" y="1276672"/>
                  </a:cubicBezTo>
                  <a:cubicBezTo>
                    <a:pt x="5404485" y="1194280"/>
                    <a:pt x="5584508" y="1048929"/>
                    <a:pt x="5753576" y="887575"/>
                  </a:cubicBezTo>
                  <a:cubicBezTo>
                    <a:pt x="5829776" y="814900"/>
                    <a:pt x="5903691" y="738890"/>
                    <a:pt x="5977033" y="663452"/>
                  </a:cubicBezTo>
                  <a:cubicBezTo>
                    <a:pt x="6209538" y="423803"/>
                    <a:pt x="6459379" y="175486"/>
                    <a:pt x="6750463" y="67473"/>
                  </a:cubicBezTo>
                  <a:cubicBezTo>
                    <a:pt x="6829901" y="38041"/>
                    <a:pt x="6909150" y="20800"/>
                    <a:pt x="6987540" y="10418"/>
                  </a:cubicBezTo>
                  <a:cubicBezTo>
                    <a:pt x="7118509" y="-6917"/>
                    <a:pt x="7248335" y="-2631"/>
                    <a:pt x="7381494" y="23372"/>
                  </a:cubicBezTo>
                  <a:cubicBezTo>
                    <a:pt x="7458551" y="38422"/>
                    <a:pt x="7533989" y="65758"/>
                    <a:pt x="7607523" y="100906"/>
                  </a:cubicBezTo>
                  <a:cubicBezTo>
                    <a:pt x="7729633" y="159389"/>
                    <a:pt x="7908417" y="303598"/>
                    <a:pt x="8083963" y="413611"/>
                  </a:cubicBezTo>
                  <a:cubicBezTo>
                    <a:pt x="8359140" y="586109"/>
                    <a:pt x="8665178" y="708029"/>
                    <a:pt x="8796719" y="38646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4" name="Freeform: Shape 143">
              <a:extLst>
                <a:ext uri="{FF2B5EF4-FFF2-40B4-BE49-F238E27FC236}">
                  <a16:creationId xmlns:a16="http://schemas.microsoft.com/office/drawing/2014/main" id="{E56172BD-E554-4827-B0A6-2E8A29138BCD}"/>
                </a:ext>
              </a:extLst>
            </p:cNvPr>
            <p:cNvSpPr/>
            <p:nvPr/>
          </p:nvSpPr>
          <p:spPr>
            <a:xfrm>
              <a:off x="2909280" y="7483646"/>
              <a:ext cx="8905875" cy="1419225"/>
            </a:xfrm>
            <a:custGeom>
              <a:avLst/>
              <a:gdLst>
                <a:gd name="connsiteX0" fmla="*/ 0 w 8905875"/>
                <a:gd name="connsiteY0" fmla="*/ 712617 h 1419225"/>
                <a:gd name="connsiteX1" fmla="*/ 1455896 w 8905875"/>
                <a:gd name="connsiteY1" fmla="*/ 1097332 h 1419225"/>
                <a:gd name="connsiteX2" fmla="*/ 2540318 w 8905875"/>
                <a:gd name="connsiteY2" fmla="*/ 780435 h 1419225"/>
                <a:gd name="connsiteX3" fmla="*/ 2754535 w 8905875"/>
                <a:gd name="connsiteY3" fmla="*/ 739763 h 1419225"/>
                <a:gd name="connsiteX4" fmla="*/ 3202305 w 8905875"/>
                <a:gd name="connsiteY4" fmla="*/ 717570 h 1419225"/>
                <a:gd name="connsiteX5" fmla="*/ 3349466 w 8905875"/>
                <a:gd name="connsiteY5" fmla="*/ 741859 h 1419225"/>
                <a:gd name="connsiteX6" fmla="*/ 4327303 w 8905875"/>
                <a:gd name="connsiteY6" fmla="*/ 1192010 h 1419225"/>
                <a:gd name="connsiteX7" fmla="*/ 4561713 w 8905875"/>
                <a:gd name="connsiteY7" fmla="*/ 1323455 h 1419225"/>
                <a:gd name="connsiteX8" fmla="*/ 5273136 w 8905875"/>
                <a:gd name="connsiteY8" fmla="*/ 1350030 h 1419225"/>
                <a:gd name="connsiteX9" fmla="*/ 5838920 w 8905875"/>
                <a:gd name="connsiteY9" fmla="*/ 955600 h 1419225"/>
                <a:gd name="connsiteX10" fmla="*/ 6068282 w 8905875"/>
                <a:gd name="connsiteY10" fmla="*/ 730333 h 1419225"/>
                <a:gd name="connsiteX11" fmla="*/ 6844189 w 8905875"/>
                <a:gd name="connsiteY11" fmla="*/ 109970 h 1419225"/>
                <a:gd name="connsiteX12" fmla="*/ 7077361 w 8905875"/>
                <a:gd name="connsiteY12" fmla="*/ 33389 h 1419225"/>
                <a:gd name="connsiteX13" fmla="*/ 7470458 w 8905875"/>
                <a:gd name="connsiteY13" fmla="*/ 6433 h 1419225"/>
                <a:gd name="connsiteX14" fmla="*/ 7702106 w 8905875"/>
                <a:gd name="connsiteY14" fmla="*/ 74442 h 1419225"/>
                <a:gd name="connsiteX15" fmla="*/ 8179499 w 8905875"/>
                <a:gd name="connsiteY15" fmla="*/ 400864 h 1419225"/>
                <a:gd name="connsiteX16" fmla="*/ 8908828 w 8905875"/>
                <a:gd name="connsiteY16" fmla="*/ 424771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905875" h="1419225">
                  <a:moveTo>
                    <a:pt x="0" y="712617"/>
                  </a:moveTo>
                  <a:cubicBezTo>
                    <a:pt x="393097" y="1032943"/>
                    <a:pt x="969455" y="1211346"/>
                    <a:pt x="1455896" y="1097332"/>
                  </a:cubicBezTo>
                  <a:cubicBezTo>
                    <a:pt x="1846136" y="1005892"/>
                    <a:pt x="2220468" y="853682"/>
                    <a:pt x="2540318" y="780435"/>
                  </a:cubicBezTo>
                  <a:cubicBezTo>
                    <a:pt x="2614136" y="763576"/>
                    <a:pt x="2684812" y="749860"/>
                    <a:pt x="2754535" y="739763"/>
                  </a:cubicBezTo>
                  <a:cubicBezTo>
                    <a:pt x="2906840" y="717570"/>
                    <a:pt x="3039237" y="700711"/>
                    <a:pt x="3202305" y="717570"/>
                  </a:cubicBezTo>
                  <a:cubicBezTo>
                    <a:pt x="3250216" y="722523"/>
                    <a:pt x="3299365" y="729857"/>
                    <a:pt x="3349466" y="741859"/>
                  </a:cubicBezTo>
                  <a:cubicBezTo>
                    <a:pt x="3665506" y="817677"/>
                    <a:pt x="4026408" y="1000177"/>
                    <a:pt x="4327303" y="1192010"/>
                  </a:cubicBezTo>
                  <a:cubicBezTo>
                    <a:pt x="4406170" y="1242302"/>
                    <a:pt x="4484275" y="1286212"/>
                    <a:pt x="4561713" y="1323455"/>
                  </a:cubicBezTo>
                  <a:cubicBezTo>
                    <a:pt x="4773359" y="1425087"/>
                    <a:pt x="4987576" y="1468807"/>
                    <a:pt x="5273136" y="1350030"/>
                  </a:cubicBezTo>
                  <a:cubicBezTo>
                    <a:pt x="5481447" y="1263448"/>
                    <a:pt x="5665566" y="1117525"/>
                    <a:pt x="5838920" y="955600"/>
                  </a:cubicBezTo>
                  <a:cubicBezTo>
                    <a:pt x="5917025" y="882733"/>
                    <a:pt x="5993035" y="806343"/>
                    <a:pt x="6068282" y="730333"/>
                  </a:cubicBezTo>
                  <a:cubicBezTo>
                    <a:pt x="6305741" y="489636"/>
                    <a:pt x="6556725" y="238081"/>
                    <a:pt x="6844189" y="109970"/>
                  </a:cubicBezTo>
                  <a:cubicBezTo>
                    <a:pt x="6922199" y="75204"/>
                    <a:pt x="7000209" y="51391"/>
                    <a:pt x="7077361" y="33389"/>
                  </a:cubicBezTo>
                  <a:cubicBezTo>
                    <a:pt x="7207091" y="3004"/>
                    <a:pt x="7336155" y="-8331"/>
                    <a:pt x="7470458" y="6433"/>
                  </a:cubicBezTo>
                  <a:cubicBezTo>
                    <a:pt x="7549706" y="15196"/>
                    <a:pt x="7626954" y="39580"/>
                    <a:pt x="7702106" y="74442"/>
                  </a:cubicBezTo>
                  <a:cubicBezTo>
                    <a:pt x="7831932" y="134735"/>
                    <a:pt x="8009192" y="285230"/>
                    <a:pt x="8179499" y="400864"/>
                  </a:cubicBezTo>
                  <a:cubicBezTo>
                    <a:pt x="8450008" y="584410"/>
                    <a:pt x="8755666" y="725666"/>
                    <a:pt x="8908828" y="42477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5" name="Freeform: Shape 144">
              <a:extLst>
                <a:ext uri="{FF2B5EF4-FFF2-40B4-BE49-F238E27FC236}">
                  <a16:creationId xmlns:a16="http://schemas.microsoft.com/office/drawing/2014/main" id="{AB3E624F-E14C-410E-87A1-A21D38BC9818}"/>
                </a:ext>
              </a:extLst>
            </p:cNvPr>
            <p:cNvSpPr/>
            <p:nvPr/>
          </p:nvSpPr>
          <p:spPr>
            <a:xfrm>
              <a:off x="2784884" y="7441813"/>
              <a:ext cx="9020175" cy="1514475"/>
            </a:xfrm>
            <a:custGeom>
              <a:avLst/>
              <a:gdLst>
                <a:gd name="connsiteX0" fmla="*/ 0 w 9020175"/>
                <a:gd name="connsiteY0" fmla="*/ 659581 h 1514475"/>
                <a:gd name="connsiteX1" fmla="*/ 1480376 w 9020175"/>
                <a:gd name="connsiteY1" fmla="*/ 1038009 h 1514475"/>
                <a:gd name="connsiteX2" fmla="*/ 2586895 w 9020175"/>
                <a:gd name="connsiteY2" fmla="*/ 749211 h 1514475"/>
                <a:gd name="connsiteX3" fmla="*/ 2804731 w 9020175"/>
                <a:gd name="connsiteY3" fmla="*/ 746067 h 1514475"/>
                <a:gd name="connsiteX4" fmla="*/ 3243548 w 9020175"/>
                <a:gd name="connsiteY4" fmla="*/ 818362 h 1514475"/>
                <a:gd name="connsiteX5" fmla="*/ 3385947 w 9020175"/>
                <a:gd name="connsiteY5" fmla="*/ 864654 h 1514475"/>
                <a:gd name="connsiteX6" fmla="*/ 4374071 w 9020175"/>
                <a:gd name="connsiteY6" fmla="*/ 1337665 h 1514475"/>
                <a:gd name="connsiteX7" fmla="*/ 4621625 w 9020175"/>
                <a:gd name="connsiteY7" fmla="*/ 1450060 h 1514475"/>
                <a:gd name="connsiteX8" fmla="*/ 5348097 w 9020175"/>
                <a:gd name="connsiteY8" fmla="*/ 1434439 h 1514475"/>
                <a:gd name="connsiteX9" fmla="*/ 5924074 w 9020175"/>
                <a:gd name="connsiteY9" fmla="*/ 1034770 h 1514475"/>
                <a:gd name="connsiteX10" fmla="*/ 6159341 w 9020175"/>
                <a:gd name="connsiteY10" fmla="*/ 808266 h 1514475"/>
                <a:gd name="connsiteX11" fmla="*/ 6937629 w 9020175"/>
                <a:gd name="connsiteY11" fmla="*/ 163423 h 1514475"/>
                <a:gd name="connsiteX12" fmla="*/ 7166896 w 9020175"/>
                <a:gd name="connsiteY12" fmla="*/ 67221 h 1514475"/>
                <a:gd name="connsiteX13" fmla="*/ 7559136 w 9020175"/>
                <a:gd name="connsiteY13" fmla="*/ 355 h 1514475"/>
                <a:gd name="connsiteX14" fmla="*/ 7796308 w 9020175"/>
                <a:gd name="connsiteY14" fmla="*/ 58839 h 1514475"/>
                <a:gd name="connsiteX15" fmla="*/ 8274558 w 9020175"/>
                <a:gd name="connsiteY15" fmla="*/ 398881 h 1514475"/>
                <a:gd name="connsiteX16" fmla="*/ 9020461 w 9020175"/>
                <a:gd name="connsiteY16" fmla="*/ 473748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020175" h="1514475">
                  <a:moveTo>
                    <a:pt x="0" y="659581"/>
                  </a:moveTo>
                  <a:cubicBezTo>
                    <a:pt x="396716" y="978668"/>
                    <a:pt x="992600" y="1166977"/>
                    <a:pt x="1480376" y="1038009"/>
                  </a:cubicBezTo>
                  <a:cubicBezTo>
                    <a:pt x="1878139" y="932853"/>
                    <a:pt x="2257044" y="777690"/>
                    <a:pt x="2586895" y="749211"/>
                  </a:cubicBezTo>
                  <a:cubicBezTo>
                    <a:pt x="2661571" y="742734"/>
                    <a:pt x="2733104" y="741781"/>
                    <a:pt x="2804731" y="746067"/>
                  </a:cubicBezTo>
                  <a:cubicBezTo>
                    <a:pt x="2955608" y="755021"/>
                    <a:pt x="3085433" y="773404"/>
                    <a:pt x="3243548" y="818362"/>
                  </a:cubicBezTo>
                  <a:cubicBezTo>
                    <a:pt x="3289649" y="831507"/>
                    <a:pt x="3337370" y="846175"/>
                    <a:pt x="3385947" y="864654"/>
                  </a:cubicBezTo>
                  <a:cubicBezTo>
                    <a:pt x="3695510" y="982192"/>
                    <a:pt x="4058888" y="1167835"/>
                    <a:pt x="4374071" y="1337665"/>
                  </a:cubicBezTo>
                  <a:cubicBezTo>
                    <a:pt x="4457129" y="1382433"/>
                    <a:pt x="4539711" y="1419675"/>
                    <a:pt x="4621625" y="1450060"/>
                  </a:cubicBezTo>
                  <a:cubicBezTo>
                    <a:pt x="4842796" y="1532261"/>
                    <a:pt x="5065681" y="1556645"/>
                    <a:pt x="5348097" y="1434439"/>
                  </a:cubicBezTo>
                  <a:cubicBezTo>
                    <a:pt x="5558219" y="1343571"/>
                    <a:pt x="5746433" y="1197076"/>
                    <a:pt x="5924074" y="1034770"/>
                  </a:cubicBezTo>
                  <a:cubicBezTo>
                    <a:pt x="6004179" y="961618"/>
                    <a:pt x="6082189" y="885037"/>
                    <a:pt x="6159341" y="808266"/>
                  </a:cubicBezTo>
                  <a:cubicBezTo>
                    <a:pt x="6401848" y="566616"/>
                    <a:pt x="6653879" y="311823"/>
                    <a:pt x="6937629" y="163423"/>
                  </a:cubicBezTo>
                  <a:cubicBezTo>
                    <a:pt x="7014210" y="123323"/>
                    <a:pt x="7091077" y="92938"/>
                    <a:pt x="7166896" y="67221"/>
                  </a:cubicBezTo>
                  <a:cubicBezTo>
                    <a:pt x="7295293" y="23691"/>
                    <a:pt x="7423690" y="-3455"/>
                    <a:pt x="7559136" y="355"/>
                  </a:cubicBezTo>
                  <a:cubicBezTo>
                    <a:pt x="7640574" y="2641"/>
                    <a:pt x="7719632" y="24168"/>
                    <a:pt x="7796308" y="58839"/>
                  </a:cubicBezTo>
                  <a:cubicBezTo>
                    <a:pt x="7933849" y="120942"/>
                    <a:pt x="8109395" y="277914"/>
                    <a:pt x="8274558" y="398881"/>
                  </a:cubicBezTo>
                  <a:cubicBezTo>
                    <a:pt x="8540306" y="593667"/>
                    <a:pt x="8845582" y="753973"/>
                    <a:pt x="9020461" y="473748"/>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6" name="Freeform: Shape 145">
              <a:extLst>
                <a:ext uri="{FF2B5EF4-FFF2-40B4-BE49-F238E27FC236}">
                  <a16:creationId xmlns:a16="http://schemas.microsoft.com/office/drawing/2014/main" id="{BEB49AF7-A8FD-4DE3-B93E-57FCE38821B4}"/>
                </a:ext>
              </a:extLst>
            </p:cNvPr>
            <p:cNvSpPr/>
            <p:nvPr/>
          </p:nvSpPr>
          <p:spPr>
            <a:xfrm>
              <a:off x="2660582" y="7393939"/>
              <a:ext cx="9124950" cy="1619250"/>
            </a:xfrm>
            <a:custGeom>
              <a:avLst/>
              <a:gdLst>
                <a:gd name="connsiteX0" fmla="*/ 0 w 9124950"/>
                <a:gd name="connsiteY0" fmla="*/ 612680 h 1619250"/>
                <a:gd name="connsiteX1" fmla="*/ 1504855 w 9124950"/>
                <a:gd name="connsiteY1" fmla="*/ 984727 h 1619250"/>
                <a:gd name="connsiteX2" fmla="*/ 2633567 w 9124950"/>
                <a:gd name="connsiteY2" fmla="*/ 724123 h 1619250"/>
                <a:gd name="connsiteX3" fmla="*/ 2854928 w 9124950"/>
                <a:gd name="connsiteY3" fmla="*/ 758508 h 1619250"/>
                <a:gd name="connsiteX4" fmla="*/ 3284792 w 9124950"/>
                <a:gd name="connsiteY4" fmla="*/ 925386 h 1619250"/>
                <a:gd name="connsiteX5" fmla="*/ 3422333 w 9124950"/>
                <a:gd name="connsiteY5" fmla="*/ 993585 h 1619250"/>
                <a:gd name="connsiteX6" fmla="*/ 4420743 w 9124950"/>
                <a:gd name="connsiteY6" fmla="*/ 1489552 h 1619250"/>
                <a:gd name="connsiteX7" fmla="*/ 4681443 w 9124950"/>
                <a:gd name="connsiteY7" fmla="*/ 1582992 h 1619250"/>
                <a:gd name="connsiteX8" fmla="*/ 5422964 w 9124950"/>
                <a:gd name="connsiteY8" fmla="*/ 1525175 h 1619250"/>
                <a:gd name="connsiteX9" fmla="*/ 6009132 w 9124950"/>
                <a:gd name="connsiteY9" fmla="*/ 1120172 h 1619250"/>
                <a:gd name="connsiteX10" fmla="*/ 6250305 w 9124950"/>
                <a:gd name="connsiteY10" fmla="*/ 892525 h 1619250"/>
                <a:gd name="connsiteX11" fmla="*/ 7031070 w 9124950"/>
                <a:gd name="connsiteY11" fmla="*/ 223203 h 1619250"/>
                <a:gd name="connsiteX12" fmla="*/ 7256431 w 9124950"/>
                <a:gd name="connsiteY12" fmla="*/ 107474 h 1619250"/>
                <a:gd name="connsiteX13" fmla="*/ 7647909 w 9124950"/>
                <a:gd name="connsiteY13" fmla="*/ 604 h 1619250"/>
                <a:gd name="connsiteX14" fmla="*/ 7890701 w 9124950"/>
                <a:gd name="connsiteY14" fmla="*/ 49562 h 1619250"/>
                <a:gd name="connsiteX15" fmla="*/ 8369904 w 9124950"/>
                <a:gd name="connsiteY15" fmla="*/ 403321 h 1619250"/>
                <a:gd name="connsiteX16" fmla="*/ 9132380 w 9124950"/>
                <a:gd name="connsiteY16" fmla="*/ 529146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24950" h="1619250">
                  <a:moveTo>
                    <a:pt x="0" y="612680"/>
                  </a:moveTo>
                  <a:cubicBezTo>
                    <a:pt x="400241" y="930530"/>
                    <a:pt x="1015651" y="1128554"/>
                    <a:pt x="1504855" y="984727"/>
                  </a:cubicBezTo>
                  <a:cubicBezTo>
                    <a:pt x="1910239" y="865569"/>
                    <a:pt x="2293430" y="706978"/>
                    <a:pt x="2633567" y="724123"/>
                  </a:cubicBezTo>
                  <a:cubicBezTo>
                    <a:pt x="2709005" y="727933"/>
                    <a:pt x="2781491" y="739363"/>
                    <a:pt x="2854928" y="758508"/>
                  </a:cubicBezTo>
                  <a:cubicBezTo>
                    <a:pt x="3004471" y="797465"/>
                    <a:pt x="3131630" y="851948"/>
                    <a:pt x="3284792" y="925386"/>
                  </a:cubicBezTo>
                  <a:cubicBezTo>
                    <a:pt x="3329083" y="946627"/>
                    <a:pt x="3375279" y="968820"/>
                    <a:pt x="3422333" y="993585"/>
                  </a:cubicBezTo>
                  <a:cubicBezTo>
                    <a:pt x="3725228" y="1153224"/>
                    <a:pt x="4091369" y="1341533"/>
                    <a:pt x="4420743" y="1489552"/>
                  </a:cubicBezTo>
                  <a:cubicBezTo>
                    <a:pt x="4507992" y="1528795"/>
                    <a:pt x="4595051" y="1559465"/>
                    <a:pt x="4681443" y="1582992"/>
                  </a:cubicBezTo>
                  <a:cubicBezTo>
                    <a:pt x="4912138" y="1645952"/>
                    <a:pt x="5143691" y="1650715"/>
                    <a:pt x="5422964" y="1525175"/>
                  </a:cubicBezTo>
                  <a:cubicBezTo>
                    <a:pt x="5634800" y="1429925"/>
                    <a:pt x="5827205" y="1283050"/>
                    <a:pt x="6009132" y="1120172"/>
                  </a:cubicBezTo>
                  <a:cubicBezTo>
                    <a:pt x="6091143" y="1046735"/>
                    <a:pt x="6171152" y="969963"/>
                    <a:pt x="6250305" y="892525"/>
                  </a:cubicBezTo>
                  <a:cubicBezTo>
                    <a:pt x="6497765" y="649828"/>
                    <a:pt x="6751034" y="391986"/>
                    <a:pt x="7031070" y="223203"/>
                  </a:cubicBezTo>
                  <a:cubicBezTo>
                    <a:pt x="7106317" y="177864"/>
                    <a:pt x="7181850" y="140717"/>
                    <a:pt x="7256431" y="107474"/>
                  </a:cubicBezTo>
                  <a:cubicBezTo>
                    <a:pt x="7383590" y="50801"/>
                    <a:pt x="7511320" y="7652"/>
                    <a:pt x="7647909" y="604"/>
                  </a:cubicBezTo>
                  <a:cubicBezTo>
                    <a:pt x="7731633" y="-3682"/>
                    <a:pt x="7812500" y="15082"/>
                    <a:pt x="7890701" y="49562"/>
                  </a:cubicBezTo>
                  <a:cubicBezTo>
                    <a:pt x="8035957" y="113475"/>
                    <a:pt x="8209884" y="276924"/>
                    <a:pt x="8369904" y="403321"/>
                  </a:cubicBezTo>
                  <a:cubicBezTo>
                    <a:pt x="8630888" y="609442"/>
                    <a:pt x="8935879" y="788798"/>
                    <a:pt x="9132380" y="52914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7" name="Freeform: Shape 146">
              <a:extLst>
                <a:ext uri="{FF2B5EF4-FFF2-40B4-BE49-F238E27FC236}">
                  <a16:creationId xmlns:a16="http://schemas.microsoft.com/office/drawing/2014/main" id="{FAB001C5-A466-4FDF-B62C-9E7E50852A0F}"/>
                </a:ext>
              </a:extLst>
            </p:cNvPr>
            <p:cNvSpPr/>
            <p:nvPr/>
          </p:nvSpPr>
          <p:spPr>
            <a:xfrm>
              <a:off x="2536186" y="7343514"/>
              <a:ext cx="9239250" cy="1733550"/>
            </a:xfrm>
            <a:custGeom>
              <a:avLst/>
              <a:gdLst>
                <a:gd name="connsiteX0" fmla="*/ 0 w 9239250"/>
                <a:gd name="connsiteY0" fmla="*/ 568237 h 1733550"/>
                <a:gd name="connsiteX1" fmla="*/ 1529239 w 9239250"/>
                <a:gd name="connsiteY1" fmla="*/ 933997 h 1733550"/>
                <a:gd name="connsiteX2" fmla="*/ 2680145 w 9239250"/>
                <a:gd name="connsiteY2" fmla="*/ 701491 h 1733550"/>
                <a:gd name="connsiteX3" fmla="*/ 2905125 w 9239250"/>
                <a:gd name="connsiteY3" fmla="*/ 773405 h 1733550"/>
                <a:gd name="connsiteX4" fmla="*/ 3326035 w 9239250"/>
                <a:gd name="connsiteY4" fmla="*/ 1034771 h 1733550"/>
                <a:gd name="connsiteX5" fmla="*/ 3458813 w 9239250"/>
                <a:gd name="connsiteY5" fmla="*/ 1124973 h 1733550"/>
                <a:gd name="connsiteX6" fmla="*/ 4467511 w 9239250"/>
                <a:gd name="connsiteY6" fmla="*/ 1643895 h 1733550"/>
                <a:gd name="connsiteX7" fmla="*/ 4741355 w 9239250"/>
                <a:gd name="connsiteY7" fmla="*/ 1718380 h 1733550"/>
                <a:gd name="connsiteX8" fmla="*/ 5497925 w 9239250"/>
                <a:gd name="connsiteY8" fmla="*/ 1618368 h 1733550"/>
                <a:gd name="connsiteX9" fmla="*/ 6094286 w 9239250"/>
                <a:gd name="connsiteY9" fmla="*/ 1208031 h 1733550"/>
                <a:gd name="connsiteX10" fmla="*/ 6341364 w 9239250"/>
                <a:gd name="connsiteY10" fmla="*/ 979145 h 1733550"/>
                <a:gd name="connsiteX11" fmla="*/ 7124605 w 9239250"/>
                <a:gd name="connsiteY11" fmla="*/ 285439 h 1733550"/>
                <a:gd name="connsiteX12" fmla="*/ 7346062 w 9239250"/>
                <a:gd name="connsiteY12" fmla="*/ 150184 h 1733550"/>
                <a:gd name="connsiteX13" fmla="*/ 7736681 w 9239250"/>
                <a:gd name="connsiteY13" fmla="*/ 3404 h 1733550"/>
                <a:gd name="connsiteX14" fmla="*/ 7985093 w 9239250"/>
                <a:gd name="connsiteY14" fmla="*/ 42838 h 1733550"/>
                <a:gd name="connsiteX15" fmla="*/ 8465153 w 9239250"/>
                <a:gd name="connsiteY15" fmla="*/ 410217 h 1733550"/>
                <a:gd name="connsiteX16" fmla="*/ 9244298 w 9239250"/>
                <a:gd name="connsiteY16" fmla="*/ 587096 h 173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239250" h="1733550">
                  <a:moveTo>
                    <a:pt x="0" y="568237"/>
                  </a:moveTo>
                  <a:cubicBezTo>
                    <a:pt x="403765" y="884943"/>
                    <a:pt x="1038701" y="1092302"/>
                    <a:pt x="1529239" y="933997"/>
                  </a:cubicBezTo>
                  <a:cubicBezTo>
                    <a:pt x="1942052" y="800837"/>
                    <a:pt x="2330006" y="637864"/>
                    <a:pt x="2680145" y="701491"/>
                  </a:cubicBezTo>
                  <a:cubicBezTo>
                    <a:pt x="2756535" y="715398"/>
                    <a:pt x="2830068" y="739020"/>
                    <a:pt x="2905125" y="773405"/>
                  </a:cubicBezTo>
                  <a:cubicBezTo>
                    <a:pt x="3054001" y="841699"/>
                    <a:pt x="3178016" y="932758"/>
                    <a:pt x="3326035" y="1034771"/>
                  </a:cubicBezTo>
                  <a:cubicBezTo>
                    <a:pt x="3368612" y="1064108"/>
                    <a:pt x="3413189" y="1093731"/>
                    <a:pt x="3458813" y="1124973"/>
                  </a:cubicBezTo>
                  <a:cubicBezTo>
                    <a:pt x="3754850" y="1326903"/>
                    <a:pt x="4123944" y="1517593"/>
                    <a:pt x="4467511" y="1643895"/>
                  </a:cubicBezTo>
                  <a:cubicBezTo>
                    <a:pt x="4558951" y="1677518"/>
                    <a:pt x="4650391" y="1701712"/>
                    <a:pt x="4741355" y="1718380"/>
                  </a:cubicBezTo>
                  <a:cubicBezTo>
                    <a:pt x="4981480" y="1762386"/>
                    <a:pt x="5221700" y="1747241"/>
                    <a:pt x="5497925" y="1618368"/>
                  </a:cubicBezTo>
                  <a:cubicBezTo>
                    <a:pt x="5711571" y="1518736"/>
                    <a:pt x="5907977" y="1371480"/>
                    <a:pt x="6094286" y="1208031"/>
                  </a:cubicBezTo>
                  <a:cubicBezTo>
                    <a:pt x="6178296" y="1134403"/>
                    <a:pt x="6260306" y="1057250"/>
                    <a:pt x="6341364" y="979145"/>
                  </a:cubicBezTo>
                  <a:cubicBezTo>
                    <a:pt x="6593777" y="735400"/>
                    <a:pt x="6848285" y="474606"/>
                    <a:pt x="7124605" y="285439"/>
                  </a:cubicBezTo>
                  <a:cubicBezTo>
                    <a:pt x="7198424" y="234862"/>
                    <a:pt x="7272719" y="190951"/>
                    <a:pt x="7346062" y="150184"/>
                  </a:cubicBezTo>
                  <a:cubicBezTo>
                    <a:pt x="7471791" y="80176"/>
                    <a:pt x="7598950" y="21025"/>
                    <a:pt x="7736681" y="3404"/>
                  </a:cubicBezTo>
                  <a:cubicBezTo>
                    <a:pt x="7822597" y="-7550"/>
                    <a:pt x="7905274" y="8548"/>
                    <a:pt x="7985093" y="42838"/>
                  </a:cubicBezTo>
                  <a:cubicBezTo>
                    <a:pt x="8138160" y="108465"/>
                    <a:pt x="8310182" y="278581"/>
                    <a:pt x="8465153" y="410217"/>
                  </a:cubicBezTo>
                  <a:cubicBezTo>
                    <a:pt x="8721185" y="627768"/>
                    <a:pt x="9025985" y="825983"/>
                    <a:pt x="9244298" y="58709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8" name="Freeform: Shape 147">
              <a:extLst>
                <a:ext uri="{FF2B5EF4-FFF2-40B4-BE49-F238E27FC236}">
                  <a16:creationId xmlns:a16="http://schemas.microsoft.com/office/drawing/2014/main" id="{D50F392E-B807-4014-9211-3B2E6A83F7BC}"/>
                </a:ext>
              </a:extLst>
            </p:cNvPr>
            <p:cNvSpPr/>
            <p:nvPr/>
          </p:nvSpPr>
          <p:spPr>
            <a:xfrm>
              <a:off x="2411885" y="7291644"/>
              <a:ext cx="9353550" cy="1857375"/>
            </a:xfrm>
            <a:custGeom>
              <a:avLst/>
              <a:gdLst>
                <a:gd name="connsiteX0" fmla="*/ 0 w 9353550"/>
                <a:gd name="connsiteY0" fmla="*/ 525333 h 1857375"/>
                <a:gd name="connsiteX1" fmla="*/ 1553718 w 9353550"/>
                <a:gd name="connsiteY1" fmla="*/ 884806 h 1857375"/>
                <a:gd name="connsiteX2" fmla="*/ 2726817 w 9353550"/>
                <a:gd name="connsiteY2" fmla="*/ 680495 h 1857375"/>
                <a:gd name="connsiteX3" fmla="*/ 2955417 w 9353550"/>
                <a:gd name="connsiteY3" fmla="*/ 789937 h 1857375"/>
                <a:gd name="connsiteX4" fmla="*/ 3367373 w 9353550"/>
                <a:gd name="connsiteY4" fmla="*/ 1145887 h 1857375"/>
                <a:gd name="connsiteX5" fmla="*/ 3495389 w 9353550"/>
                <a:gd name="connsiteY5" fmla="*/ 1257996 h 1857375"/>
                <a:gd name="connsiteX6" fmla="*/ 4514374 w 9353550"/>
                <a:gd name="connsiteY6" fmla="*/ 1799873 h 1857375"/>
                <a:gd name="connsiteX7" fmla="*/ 4801362 w 9353550"/>
                <a:gd name="connsiteY7" fmla="*/ 1855404 h 1857375"/>
                <a:gd name="connsiteX8" fmla="*/ 5572983 w 9353550"/>
                <a:gd name="connsiteY8" fmla="*/ 1713291 h 1857375"/>
                <a:gd name="connsiteX9" fmla="*/ 6179535 w 9353550"/>
                <a:gd name="connsiteY9" fmla="*/ 1297620 h 1857375"/>
                <a:gd name="connsiteX10" fmla="*/ 6432519 w 9353550"/>
                <a:gd name="connsiteY10" fmla="*/ 1067591 h 1857375"/>
                <a:gd name="connsiteX11" fmla="*/ 7218140 w 9353550"/>
                <a:gd name="connsiteY11" fmla="*/ 349406 h 1857375"/>
                <a:gd name="connsiteX12" fmla="*/ 7435596 w 9353550"/>
                <a:gd name="connsiteY12" fmla="*/ 194530 h 1857375"/>
                <a:gd name="connsiteX13" fmla="*/ 7825359 w 9353550"/>
                <a:gd name="connsiteY13" fmla="*/ 7840 h 1857375"/>
                <a:gd name="connsiteX14" fmla="*/ 8079391 w 9353550"/>
                <a:gd name="connsiteY14" fmla="*/ 37748 h 1857375"/>
                <a:gd name="connsiteX15" fmla="*/ 8560403 w 9353550"/>
                <a:gd name="connsiteY15" fmla="*/ 418843 h 1857375"/>
                <a:gd name="connsiteX16" fmla="*/ 9356122 w 9353550"/>
                <a:gd name="connsiteY16" fmla="*/ 6466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353550" h="1857375">
                  <a:moveTo>
                    <a:pt x="0" y="525333"/>
                  </a:moveTo>
                  <a:cubicBezTo>
                    <a:pt x="407289" y="840801"/>
                    <a:pt x="1061561" y="1057400"/>
                    <a:pt x="1553718" y="884806"/>
                  </a:cubicBezTo>
                  <a:cubicBezTo>
                    <a:pt x="1973961" y="737359"/>
                    <a:pt x="2367153" y="569719"/>
                    <a:pt x="2726817" y="680495"/>
                  </a:cubicBezTo>
                  <a:cubicBezTo>
                    <a:pt x="2804160" y="704308"/>
                    <a:pt x="2879122" y="740122"/>
                    <a:pt x="2955417" y="789937"/>
                  </a:cubicBezTo>
                  <a:cubicBezTo>
                    <a:pt x="3104198" y="887283"/>
                    <a:pt x="3224689" y="1015204"/>
                    <a:pt x="3367373" y="1145887"/>
                  </a:cubicBezTo>
                  <a:cubicBezTo>
                    <a:pt x="3408236" y="1183320"/>
                    <a:pt x="3451098" y="1220563"/>
                    <a:pt x="3495389" y="1257996"/>
                  </a:cubicBezTo>
                  <a:cubicBezTo>
                    <a:pt x="3784187" y="1502408"/>
                    <a:pt x="4156615" y="1695193"/>
                    <a:pt x="4514374" y="1799873"/>
                  </a:cubicBezTo>
                  <a:cubicBezTo>
                    <a:pt x="4610005" y="1827877"/>
                    <a:pt x="4705922" y="1845784"/>
                    <a:pt x="4801362" y="1855404"/>
                  </a:cubicBezTo>
                  <a:cubicBezTo>
                    <a:pt x="5050917" y="1880645"/>
                    <a:pt x="5299806" y="1845212"/>
                    <a:pt x="5572983" y="1713291"/>
                  </a:cubicBezTo>
                  <a:cubicBezTo>
                    <a:pt x="5788343" y="1609183"/>
                    <a:pt x="5988939" y="1461545"/>
                    <a:pt x="6179535" y="1297620"/>
                  </a:cubicBezTo>
                  <a:cubicBezTo>
                    <a:pt x="6265450" y="1223706"/>
                    <a:pt x="6349460" y="1146363"/>
                    <a:pt x="6432519" y="1067591"/>
                  </a:cubicBezTo>
                  <a:cubicBezTo>
                    <a:pt x="6689884" y="822894"/>
                    <a:pt x="6945821" y="559051"/>
                    <a:pt x="7218140" y="349406"/>
                  </a:cubicBezTo>
                  <a:cubicBezTo>
                    <a:pt x="7290625" y="293590"/>
                    <a:pt x="7363492" y="242917"/>
                    <a:pt x="7435596" y="194530"/>
                  </a:cubicBezTo>
                  <a:cubicBezTo>
                    <a:pt x="7559897" y="111281"/>
                    <a:pt x="7686484" y="35843"/>
                    <a:pt x="7825359" y="7840"/>
                  </a:cubicBezTo>
                  <a:cubicBezTo>
                    <a:pt x="7913465" y="-9972"/>
                    <a:pt x="7997952" y="3649"/>
                    <a:pt x="8079391" y="37748"/>
                  </a:cubicBezTo>
                  <a:cubicBezTo>
                    <a:pt x="8240268" y="105090"/>
                    <a:pt x="8410384" y="281874"/>
                    <a:pt x="8560403" y="418843"/>
                  </a:cubicBezTo>
                  <a:cubicBezTo>
                    <a:pt x="8811387" y="648015"/>
                    <a:pt x="9116187" y="864994"/>
                    <a:pt x="9356122" y="64668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9" name="Freeform: Shape 148">
              <a:extLst>
                <a:ext uri="{FF2B5EF4-FFF2-40B4-BE49-F238E27FC236}">
                  <a16:creationId xmlns:a16="http://schemas.microsoft.com/office/drawing/2014/main" id="{A6C31939-99AB-4A16-81DF-E94DBC1DC2F7}"/>
                </a:ext>
              </a:extLst>
            </p:cNvPr>
            <p:cNvSpPr/>
            <p:nvPr/>
          </p:nvSpPr>
          <p:spPr>
            <a:xfrm>
              <a:off x="2287583" y="7238332"/>
              <a:ext cx="9467850" cy="1990725"/>
            </a:xfrm>
            <a:custGeom>
              <a:avLst/>
              <a:gdLst>
                <a:gd name="connsiteX0" fmla="*/ 0 w 9467850"/>
                <a:gd name="connsiteY0" fmla="*/ 483871 h 1990725"/>
                <a:gd name="connsiteX1" fmla="*/ 1578197 w 9467850"/>
                <a:gd name="connsiteY1" fmla="*/ 836962 h 1990725"/>
                <a:gd name="connsiteX2" fmla="*/ 2773394 w 9467850"/>
                <a:gd name="connsiteY2" fmla="*/ 660750 h 1990725"/>
                <a:gd name="connsiteX3" fmla="*/ 3005519 w 9467850"/>
                <a:gd name="connsiteY3" fmla="*/ 807816 h 1990725"/>
                <a:gd name="connsiteX4" fmla="*/ 3408521 w 9467850"/>
                <a:gd name="connsiteY4" fmla="*/ 1258253 h 1990725"/>
                <a:gd name="connsiteX5" fmla="*/ 3531775 w 9467850"/>
                <a:gd name="connsiteY5" fmla="*/ 1392270 h 1990725"/>
                <a:gd name="connsiteX6" fmla="*/ 4561142 w 9467850"/>
                <a:gd name="connsiteY6" fmla="*/ 1957102 h 1990725"/>
                <a:gd name="connsiteX7" fmla="*/ 4861274 w 9467850"/>
                <a:gd name="connsiteY7" fmla="*/ 1993678 h 1990725"/>
                <a:gd name="connsiteX8" fmla="*/ 5647944 w 9467850"/>
                <a:gd name="connsiteY8" fmla="*/ 1809370 h 1990725"/>
                <a:gd name="connsiteX9" fmla="*/ 6264688 w 9467850"/>
                <a:gd name="connsiteY9" fmla="*/ 1388365 h 1990725"/>
                <a:gd name="connsiteX10" fmla="*/ 6523578 w 9467850"/>
                <a:gd name="connsiteY10" fmla="*/ 1157098 h 1990725"/>
                <a:gd name="connsiteX11" fmla="*/ 7311676 w 9467850"/>
                <a:gd name="connsiteY11" fmla="*/ 414433 h 1990725"/>
                <a:gd name="connsiteX12" fmla="*/ 7525226 w 9467850"/>
                <a:gd name="connsiteY12" fmla="*/ 240031 h 1990725"/>
                <a:gd name="connsiteX13" fmla="*/ 7914132 w 9467850"/>
                <a:gd name="connsiteY13" fmla="*/ 13336 h 1990725"/>
                <a:gd name="connsiteX14" fmla="*/ 8173784 w 9467850"/>
                <a:gd name="connsiteY14" fmla="*/ 33719 h 1990725"/>
                <a:gd name="connsiteX15" fmla="*/ 8655748 w 9467850"/>
                <a:gd name="connsiteY15" fmla="*/ 428435 h 1990725"/>
                <a:gd name="connsiteX16" fmla="*/ 9468041 w 9467850"/>
                <a:gd name="connsiteY16" fmla="*/ 707327 h 1990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467850" h="1990725">
                  <a:moveTo>
                    <a:pt x="0" y="483871"/>
                  </a:moveTo>
                  <a:cubicBezTo>
                    <a:pt x="410813" y="798100"/>
                    <a:pt x="1084421" y="1023843"/>
                    <a:pt x="1578197" y="836962"/>
                  </a:cubicBezTo>
                  <a:cubicBezTo>
                    <a:pt x="2005775" y="675133"/>
                    <a:pt x="2404872" y="502540"/>
                    <a:pt x="2773394" y="660750"/>
                  </a:cubicBezTo>
                  <a:cubicBezTo>
                    <a:pt x="2851880" y="694468"/>
                    <a:pt x="2928366" y="742379"/>
                    <a:pt x="3005519" y="807816"/>
                  </a:cubicBezTo>
                  <a:cubicBezTo>
                    <a:pt x="3154871" y="934213"/>
                    <a:pt x="3271266" y="1098995"/>
                    <a:pt x="3408521" y="1258253"/>
                  </a:cubicBezTo>
                  <a:cubicBezTo>
                    <a:pt x="3447669" y="1303687"/>
                    <a:pt x="3488817" y="1348550"/>
                    <a:pt x="3531775" y="1392270"/>
                  </a:cubicBezTo>
                  <a:cubicBezTo>
                    <a:pt x="3813143" y="1679163"/>
                    <a:pt x="4189190" y="1873854"/>
                    <a:pt x="4561142" y="1957102"/>
                  </a:cubicBezTo>
                  <a:cubicBezTo>
                    <a:pt x="4660964" y="1979486"/>
                    <a:pt x="4761357" y="1991107"/>
                    <a:pt x="4861274" y="1993678"/>
                  </a:cubicBezTo>
                  <a:cubicBezTo>
                    <a:pt x="5120355" y="2000346"/>
                    <a:pt x="5377815" y="1944434"/>
                    <a:pt x="5647944" y="1809370"/>
                  </a:cubicBezTo>
                  <a:cubicBezTo>
                    <a:pt x="5864924" y="1700785"/>
                    <a:pt x="6069807" y="1552861"/>
                    <a:pt x="6264688" y="1388365"/>
                  </a:cubicBezTo>
                  <a:cubicBezTo>
                    <a:pt x="6352604" y="1314165"/>
                    <a:pt x="6438614" y="1236536"/>
                    <a:pt x="6523578" y="1157098"/>
                  </a:cubicBezTo>
                  <a:cubicBezTo>
                    <a:pt x="6785991" y="911353"/>
                    <a:pt x="7043166" y="644653"/>
                    <a:pt x="7311676" y="414433"/>
                  </a:cubicBezTo>
                  <a:cubicBezTo>
                    <a:pt x="7382828" y="353473"/>
                    <a:pt x="7454265" y="295847"/>
                    <a:pt x="7525226" y="240031"/>
                  </a:cubicBezTo>
                  <a:cubicBezTo>
                    <a:pt x="7648099" y="143447"/>
                    <a:pt x="7773924" y="51721"/>
                    <a:pt x="7914132" y="13336"/>
                  </a:cubicBezTo>
                  <a:cubicBezTo>
                    <a:pt x="8004334" y="-11334"/>
                    <a:pt x="8090821" y="-190"/>
                    <a:pt x="8173784" y="33719"/>
                  </a:cubicBezTo>
                  <a:cubicBezTo>
                    <a:pt x="8342377" y="102680"/>
                    <a:pt x="8510588" y="286322"/>
                    <a:pt x="8655748" y="428435"/>
                  </a:cubicBezTo>
                  <a:cubicBezTo>
                    <a:pt x="8901589" y="669227"/>
                    <a:pt x="9206389" y="904971"/>
                    <a:pt x="9468041" y="707327"/>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50" name="Freeform: Shape 149">
              <a:extLst>
                <a:ext uri="{FF2B5EF4-FFF2-40B4-BE49-F238E27FC236}">
                  <a16:creationId xmlns:a16="http://schemas.microsoft.com/office/drawing/2014/main" id="{580FC490-B0E6-40AF-A966-29C8E04A167E}"/>
                </a:ext>
              </a:extLst>
            </p:cNvPr>
            <p:cNvSpPr/>
            <p:nvPr/>
          </p:nvSpPr>
          <p:spPr>
            <a:xfrm>
              <a:off x="2163187" y="7184649"/>
              <a:ext cx="9572625" cy="2133600"/>
            </a:xfrm>
            <a:custGeom>
              <a:avLst/>
              <a:gdLst>
                <a:gd name="connsiteX0" fmla="*/ 0 w 9572625"/>
                <a:gd name="connsiteY0" fmla="*/ 442685 h 2133600"/>
                <a:gd name="connsiteX1" fmla="*/ 1602581 w 9572625"/>
                <a:gd name="connsiteY1" fmla="*/ 789490 h 2133600"/>
                <a:gd name="connsiteX2" fmla="*/ 2819972 w 9572625"/>
                <a:gd name="connsiteY2" fmla="*/ 641472 h 2133600"/>
                <a:gd name="connsiteX3" fmla="*/ 3055715 w 9572625"/>
                <a:gd name="connsiteY3" fmla="*/ 826066 h 2133600"/>
                <a:gd name="connsiteX4" fmla="*/ 3449765 w 9572625"/>
                <a:gd name="connsiteY4" fmla="*/ 1371087 h 2133600"/>
                <a:gd name="connsiteX5" fmla="*/ 3568256 w 9572625"/>
                <a:gd name="connsiteY5" fmla="*/ 1527106 h 2133600"/>
                <a:gd name="connsiteX6" fmla="*/ 4607909 w 9572625"/>
                <a:gd name="connsiteY6" fmla="*/ 2114894 h 2133600"/>
                <a:gd name="connsiteX7" fmla="*/ 4921092 w 9572625"/>
                <a:gd name="connsiteY7" fmla="*/ 2132515 h 2133600"/>
                <a:gd name="connsiteX8" fmla="*/ 5722811 w 9572625"/>
                <a:gd name="connsiteY8" fmla="*/ 1906010 h 2133600"/>
                <a:gd name="connsiteX9" fmla="*/ 6349746 w 9572625"/>
                <a:gd name="connsiteY9" fmla="*/ 1479672 h 2133600"/>
                <a:gd name="connsiteX10" fmla="*/ 6614541 w 9572625"/>
                <a:gd name="connsiteY10" fmla="*/ 1247262 h 2133600"/>
                <a:gd name="connsiteX11" fmla="*/ 7405116 w 9572625"/>
                <a:gd name="connsiteY11" fmla="*/ 480213 h 2133600"/>
                <a:gd name="connsiteX12" fmla="*/ 7614762 w 9572625"/>
                <a:gd name="connsiteY12" fmla="*/ 286284 h 2133600"/>
                <a:gd name="connsiteX13" fmla="*/ 8002810 w 9572625"/>
                <a:gd name="connsiteY13" fmla="*/ 19679 h 2133600"/>
                <a:gd name="connsiteX14" fmla="*/ 8268081 w 9572625"/>
                <a:gd name="connsiteY14" fmla="*/ 30538 h 2133600"/>
                <a:gd name="connsiteX15" fmla="*/ 8750903 w 9572625"/>
                <a:gd name="connsiteY15" fmla="*/ 438970 h 2133600"/>
                <a:gd name="connsiteX16" fmla="*/ 9579769 w 9572625"/>
                <a:gd name="connsiteY16" fmla="*/ 768821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572625" h="2133600">
                  <a:moveTo>
                    <a:pt x="0" y="442685"/>
                  </a:moveTo>
                  <a:cubicBezTo>
                    <a:pt x="414338" y="755676"/>
                    <a:pt x="1106805" y="989515"/>
                    <a:pt x="1602581" y="789490"/>
                  </a:cubicBezTo>
                  <a:cubicBezTo>
                    <a:pt x="2037017" y="612325"/>
                    <a:pt x="2443067" y="435541"/>
                    <a:pt x="2819972" y="641472"/>
                  </a:cubicBezTo>
                  <a:cubicBezTo>
                    <a:pt x="2899696" y="685001"/>
                    <a:pt x="2977801" y="745294"/>
                    <a:pt x="3055715" y="826066"/>
                  </a:cubicBezTo>
                  <a:cubicBezTo>
                    <a:pt x="3206020" y="981800"/>
                    <a:pt x="3318510" y="1182872"/>
                    <a:pt x="3449765" y="1371087"/>
                  </a:cubicBezTo>
                  <a:cubicBezTo>
                    <a:pt x="3487388" y="1424522"/>
                    <a:pt x="3526536" y="1477005"/>
                    <a:pt x="3568256" y="1527106"/>
                  </a:cubicBezTo>
                  <a:cubicBezTo>
                    <a:pt x="3842004" y="1856576"/>
                    <a:pt x="4221766" y="2052505"/>
                    <a:pt x="4607909" y="2114894"/>
                  </a:cubicBezTo>
                  <a:cubicBezTo>
                    <a:pt x="4712018" y="2131372"/>
                    <a:pt x="4816793" y="2137087"/>
                    <a:pt x="4921092" y="2132515"/>
                  </a:cubicBezTo>
                  <a:cubicBezTo>
                    <a:pt x="5189887" y="2120704"/>
                    <a:pt x="5455539" y="2043837"/>
                    <a:pt x="5722811" y="1906010"/>
                  </a:cubicBezTo>
                  <a:cubicBezTo>
                    <a:pt x="5941314" y="1792568"/>
                    <a:pt x="6150578" y="1644644"/>
                    <a:pt x="6349746" y="1479672"/>
                  </a:cubicBezTo>
                  <a:cubicBezTo>
                    <a:pt x="6439567" y="1405281"/>
                    <a:pt x="6527673" y="1327367"/>
                    <a:pt x="6614541" y="1247262"/>
                  </a:cubicBezTo>
                  <a:cubicBezTo>
                    <a:pt x="6881908" y="1000469"/>
                    <a:pt x="7140893" y="731292"/>
                    <a:pt x="7405116" y="480213"/>
                  </a:cubicBezTo>
                  <a:cubicBezTo>
                    <a:pt x="7475029" y="414110"/>
                    <a:pt x="7544848" y="349435"/>
                    <a:pt x="7614762" y="286284"/>
                  </a:cubicBezTo>
                  <a:cubicBezTo>
                    <a:pt x="7735919" y="176080"/>
                    <a:pt x="7861269" y="68257"/>
                    <a:pt x="8002810" y="19679"/>
                  </a:cubicBezTo>
                  <a:cubicBezTo>
                    <a:pt x="8095012" y="-11944"/>
                    <a:pt x="8183594" y="-3371"/>
                    <a:pt x="8268081" y="30538"/>
                  </a:cubicBezTo>
                  <a:cubicBezTo>
                    <a:pt x="8444579" y="100833"/>
                    <a:pt x="8610695" y="291618"/>
                    <a:pt x="8750903" y="438970"/>
                  </a:cubicBezTo>
                  <a:cubicBezTo>
                    <a:pt x="8991409" y="691573"/>
                    <a:pt x="9296495" y="945795"/>
                    <a:pt x="9579769" y="76882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51" name="Freeform: Shape 150">
              <a:extLst>
                <a:ext uri="{FF2B5EF4-FFF2-40B4-BE49-F238E27FC236}">
                  <a16:creationId xmlns:a16="http://schemas.microsoft.com/office/drawing/2014/main" id="{02084E82-DAF3-41E3-80D4-122667059D59}"/>
                </a:ext>
              </a:extLst>
            </p:cNvPr>
            <p:cNvSpPr/>
            <p:nvPr/>
          </p:nvSpPr>
          <p:spPr>
            <a:xfrm>
              <a:off x="2038885" y="7129979"/>
              <a:ext cx="9686925" cy="2276475"/>
            </a:xfrm>
            <a:custGeom>
              <a:avLst/>
              <a:gdLst>
                <a:gd name="connsiteX0" fmla="*/ 0 w 9686925"/>
                <a:gd name="connsiteY0" fmla="*/ 402582 h 2276475"/>
                <a:gd name="connsiteX1" fmla="*/ 1627061 w 9686925"/>
                <a:gd name="connsiteY1" fmla="*/ 743005 h 2276475"/>
                <a:gd name="connsiteX2" fmla="*/ 3106008 w 9686925"/>
                <a:gd name="connsiteY2" fmla="*/ 845208 h 2276475"/>
                <a:gd name="connsiteX3" fmla="*/ 3604832 w 9686925"/>
                <a:gd name="connsiteY3" fmla="*/ 1662739 h 2276475"/>
                <a:gd name="connsiteX4" fmla="*/ 4981099 w 9686925"/>
                <a:gd name="connsiteY4" fmla="*/ 2272053 h 2276475"/>
                <a:gd name="connsiteX5" fmla="*/ 6434899 w 9686925"/>
                <a:gd name="connsiteY5" fmla="*/ 1571680 h 2276475"/>
                <a:gd name="connsiteX6" fmla="*/ 7704296 w 9686925"/>
                <a:gd name="connsiteY6" fmla="*/ 333049 h 2276475"/>
                <a:gd name="connsiteX7" fmla="*/ 8091583 w 9686925"/>
                <a:gd name="connsiteY7" fmla="*/ 26535 h 2276475"/>
                <a:gd name="connsiteX8" fmla="*/ 8846249 w 9686925"/>
                <a:gd name="connsiteY8" fmla="*/ 449921 h 2276475"/>
                <a:gd name="connsiteX9" fmla="*/ 9691688 w 9686925"/>
                <a:gd name="connsiteY9" fmla="*/ 830826 h 2276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86925" h="2276475">
                  <a:moveTo>
                    <a:pt x="0" y="402582"/>
                  </a:moveTo>
                  <a:cubicBezTo>
                    <a:pt x="417957" y="714335"/>
                    <a:pt x="1129856" y="957984"/>
                    <a:pt x="1627061" y="743005"/>
                  </a:cubicBezTo>
                  <a:cubicBezTo>
                    <a:pt x="2162080" y="511738"/>
                    <a:pt x="2654332" y="293139"/>
                    <a:pt x="3106008" y="845208"/>
                  </a:cubicBezTo>
                  <a:cubicBezTo>
                    <a:pt x="3300698" y="1083238"/>
                    <a:pt x="3422714" y="1408041"/>
                    <a:pt x="3604832" y="1662739"/>
                  </a:cubicBezTo>
                  <a:cubicBezTo>
                    <a:pt x="3942588" y="2135084"/>
                    <a:pt x="4470273" y="2327394"/>
                    <a:pt x="4981099" y="2272053"/>
                  </a:cubicBezTo>
                  <a:cubicBezTo>
                    <a:pt x="5491924" y="2216713"/>
                    <a:pt x="5987606" y="1935630"/>
                    <a:pt x="6434899" y="1571680"/>
                  </a:cubicBezTo>
                  <a:cubicBezTo>
                    <a:pt x="6882289" y="1207730"/>
                    <a:pt x="7289007" y="760722"/>
                    <a:pt x="7704296" y="333049"/>
                  </a:cubicBezTo>
                  <a:cubicBezTo>
                    <a:pt x="7824026" y="209700"/>
                    <a:pt x="7948422" y="85209"/>
                    <a:pt x="8091583" y="26535"/>
                  </a:cubicBezTo>
                  <a:cubicBezTo>
                    <a:pt x="8387239" y="-94719"/>
                    <a:pt x="8647367" y="226274"/>
                    <a:pt x="8846249" y="449921"/>
                  </a:cubicBezTo>
                  <a:cubicBezTo>
                    <a:pt x="9081326" y="714335"/>
                    <a:pt x="9386697" y="987131"/>
                    <a:pt x="9691688" y="830826"/>
                  </a:cubicBezTo>
                </a:path>
              </a:pathLst>
            </a:custGeom>
            <a:noFill/>
            <a:ln w="6350" cap="rnd">
              <a:solidFill>
                <a:srgbClr val="EDF0F7"/>
              </a:solidFill>
              <a:prstDash val="solid"/>
              <a:round/>
            </a:ln>
          </p:spPr>
          <p:txBody>
            <a:bodyPr rtlCol="0" anchor="ctr"/>
            <a:lstStyle/>
            <a:p>
              <a:endParaRPr lang="en-US">
                <a:solidFill>
                  <a:prstClr val="black"/>
                </a:solidFill>
              </a:endParaRPr>
            </a:p>
          </p:txBody>
        </p:sp>
      </p:grpSp>
      <p:sp>
        <p:nvSpPr>
          <p:cNvPr id="59" name="Espace réservé du numéro de diapositive 3"/>
          <p:cNvSpPr txBox="1">
            <a:spLocks/>
          </p:cNvSpPr>
          <p:nvPr/>
        </p:nvSpPr>
        <p:spPr>
          <a:xfrm>
            <a:off x="8598770" y="6539942"/>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F4668DC-857F-487D-BFFA-8C0CA5037977}" type="slidenum">
              <a:rPr lang="fr-BE" smtClean="0"/>
              <a:pPr/>
              <a:t>28</a:t>
            </a:fld>
            <a:endParaRPr lang="fr-BE"/>
          </a:p>
        </p:txBody>
      </p:sp>
      <p:sp>
        <p:nvSpPr>
          <p:cNvPr id="63" name="ZoneTexte 62">
            <a:extLst>
              <a:ext uri="{FF2B5EF4-FFF2-40B4-BE49-F238E27FC236}">
                <a16:creationId xmlns:a16="http://schemas.microsoft.com/office/drawing/2014/main" id="{A0EADA7D-B569-49A8-8D51-3B19F1C101CA}"/>
              </a:ext>
            </a:extLst>
          </p:cNvPr>
          <p:cNvSpPr txBox="1"/>
          <p:nvPr/>
        </p:nvSpPr>
        <p:spPr>
          <a:xfrm>
            <a:off x="115409" y="158135"/>
            <a:ext cx="5545161" cy="461665"/>
          </a:xfrm>
          <a:prstGeom prst="rect">
            <a:avLst/>
          </a:prstGeom>
          <a:noFill/>
        </p:spPr>
        <p:txBody>
          <a:bodyPr wrap="square" rtlCol="0">
            <a:spAutoFit/>
          </a:bodyPr>
          <a:lstStyle/>
          <a:p>
            <a:r>
              <a:rPr lang="en-CA" sz="2400" b="1" dirty="0">
                <a:solidFill>
                  <a:srgbClr val="FF0000"/>
                </a:solidFill>
              </a:rPr>
              <a:t>5 : La culture </a:t>
            </a:r>
            <a:r>
              <a:rPr lang="en-CA" sz="2400" b="1" dirty="0" err="1">
                <a:solidFill>
                  <a:srgbClr val="FF0000"/>
                </a:solidFill>
              </a:rPr>
              <a:t>entrepreneuriale</a:t>
            </a:r>
            <a:endParaRPr lang="en-CA" sz="2400" b="1" dirty="0">
              <a:solidFill>
                <a:srgbClr val="FF0000"/>
              </a:solidFill>
            </a:endParaRPr>
          </a:p>
        </p:txBody>
      </p:sp>
      <p:sp>
        <p:nvSpPr>
          <p:cNvPr id="4" name="ZoneTexte 3">
            <a:extLst>
              <a:ext uri="{FF2B5EF4-FFF2-40B4-BE49-F238E27FC236}">
                <a16:creationId xmlns:a16="http://schemas.microsoft.com/office/drawing/2014/main" id="{1D9D1C08-F22A-46AA-9DD3-A26EFBB394EE}"/>
              </a:ext>
            </a:extLst>
          </p:cNvPr>
          <p:cNvSpPr txBox="1"/>
          <p:nvPr/>
        </p:nvSpPr>
        <p:spPr>
          <a:xfrm>
            <a:off x="1193163" y="1132938"/>
            <a:ext cx="9176657" cy="5940088"/>
          </a:xfrm>
          <a:prstGeom prst="rect">
            <a:avLst/>
          </a:prstGeom>
          <a:noFill/>
        </p:spPr>
        <p:txBody>
          <a:bodyPr wrap="square" rtlCol="0">
            <a:spAutoFit/>
          </a:bodyPr>
          <a:lstStyle/>
          <a:p>
            <a:pPr algn="ctr"/>
            <a:endParaRPr lang="fr-FR" sz="3600" b="1" dirty="0">
              <a:solidFill>
                <a:srgbClr val="FF0000"/>
              </a:solidFill>
            </a:endParaRPr>
          </a:p>
          <a:p>
            <a:r>
              <a:rPr lang="fr-FR" sz="2400" dirty="0" err="1"/>
              <a:t>Johannisson</a:t>
            </a:r>
            <a:r>
              <a:rPr lang="fr-FR" sz="2400" dirty="0"/>
              <a:t> (1984) définit la culture comme </a:t>
            </a:r>
          </a:p>
          <a:p>
            <a:endParaRPr lang="fr-FR" sz="2400" dirty="0"/>
          </a:p>
          <a:p>
            <a:r>
              <a:rPr lang="fr-FR" sz="2400" dirty="0"/>
              <a:t>Un système de valeurs et de croyances communes qui donne à ceux qui les partagent une vision équivalente du monde. </a:t>
            </a:r>
          </a:p>
          <a:p>
            <a:endParaRPr lang="fr-FR" sz="2400" dirty="0"/>
          </a:p>
          <a:p>
            <a:r>
              <a:rPr lang="fr-FR" sz="2400" dirty="0"/>
              <a:t>Pour l’auteur, une culture entrepreneuriale est une culture qui valorise les caractéristiques personnelles associées à l’</a:t>
            </a:r>
            <a:r>
              <a:rPr lang="fr-FR" sz="2400" dirty="0" err="1"/>
              <a:t>entrepreneurship</a:t>
            </a:r>
            <a:r>
              <a:rPr lang="fr-FR" sz="2400" dirty="0"/>
              <a:t> soit l’individualisme, la marginalité, le besoin de réalisation personnelle, la prise de risques, la confiance en soi et les habiletés sociales; qui valorise également le succès personnel tout en pardonnant l’échec; qui encourage la diversité et non l’uniformité et qui encourage le changement et non la stabilité (Catherine Léger-Jarniou, 2008).</a:t>
            </a:r>
          </a:p>
          <a:p>
            <a:r>
              <a:rPr lang="fr-FR" sz="2400" dirty="0"/>
              <a:t> </a:t>
            </a:r>
          </a:p>
          <a:p>
            <a:endParaRPr lang="fr-FR" sz="3200" b="1" dirty="0">
              <a:solidFill>
                <a:srgbClr val="FF0000"/>
              </a:solidFill>
            </a:endParaRPr>
          </a:p>
        </p:txBody>
      </p:sp>
    </p:spTree>
    <p:extLst>
      <p:ext uri="{BB962C8B-B14F-4D97-AF65-F5344CB8AC3E}">
        <p14:creationId xmlns:p14="http://schemas.microsoft.com/office/powerpoint/2010/main" val="303072799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wipe(left)">
                                      <p:cBhvr>
                                        <p:cTn id="7" dur="2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7" name="Group 116">
            <a:extLst>
              <a:ext uri="{FF2B5EF4-FFF2-40B4-BE49-F238E27FC236}">
                <a16:creationId xmlns:a16="http://schemas.microsoft.com/office/drawing/2014/main" id="{5E7B2E5C-A63E-4509-BD4C-F4F01ADA4AF2}"/>
              </a:ext>
            </a:extLst>
          </p:cNvPr>
          <p:cNvGrpSpPr/>
          <p:nvPr/>
        </p:nvGrpSpPr>
        <p:grpSpPr>
          <a:xfrm flipH="1">
            <a:off x="-111786" y="-1698086"/>
            <a:ext cx="15796527" cy="5135247"/>
            <a:chOff x="2038885" y="6212183"/>
            <a:chExt cx="9825895" cy="3194271"/>
          </a:xfrm>
        </p:grpSpPr>
        <p:sp>
          <p:nvSpPr>
            <p:cNvPr id="118" name="Freeform: Shape 117">
              <a:extLst>
                <a:ext uri="{FF2B5EF4-FFF2-40B4-BE49-F238E27FC236}">
                  <a16:creationId xmlns:a16="http://schemas.microsoft.com/office/drawing/2014/main" id="{C70B0D85-11C2-43DE-926F-44FD80FBF9A7}"/>
                </a:ext>
              </a:extLst>
            </p:cNvPr>
            <p:cNvSpPr/>
            <p:nvPr/>
          </p:nvSpPr>
          <p:spPr>
            <a:xfrm>
              <a:off x="3103685" y="6212183"/>
              <a:ext cx="8334375" cy="1952625"/>
            </a:xfrm>
            <a:custGeom>
              <a:avLst/>
              <a:gdLst>
                <a:gd name="connsiteX0" fmla="*/ 0 w 8334375"/>
                <a:gd name="connsiteY0" fmla="*/ 368639 h 1952625"/>
                <a:gd name="connsiteX1" fmla="*/ 636365 w 8334375"/>
                <a:gd name="connsiteY1" fmla="*/ 918708 h 1952625"/>
                <a:gd name="connsiteX2" fmla="*/ 1695926 w 8334375"/>
                <a:gd name="connsiteY2" fmla="*/ 759260 h 1952625"/>
                <a:gd name="connsiteX3" fmla="*/ 2689955 w 8334375"/>
                <a:gd name="connsiteY3" fmla="*/ 4213 h 1952625"/>
                <a:gd name="connsiteX4" fmla="*/ 3658934 w 8334375"/>
                <a:gd name="connsiteY4" fmla="*/ 456079 h 1952625"/>
                <a:gd name="connsiteX5" fmla="*/ 3933825 w 8334375"/>
                <a:gd name="connsiteY5" fmla="*/ 1086824 h 1952625"/>
                <a:gd name="connsiteX6" fmla="*/ 5008817 w 8334375"/>
                <a:gd name="connsiteY6" fmla="*/ 1438106 h 1952625"/>
                <a:gd name="connsiteX7" fmla="*/ 5703094 w 8334375"/>
                <a:gd name="connsiteY7" fmla="*/ 1248749 h 1952625"/>
                <a:gd name="connsiteX8" fmla="*/ 6431661 w 8334375"/>
                <a:gd name="connsiteY8" fmla="*/ 1887591 h 1952625"/>
                <a:gd name="connsiteX9" fmla="*/ 6937534 w 8334375"/>
                <a:gd name="connsiteY9" fmla="*/ 1753860 h 1952625"/>
                <a:gd name="connsiteX10" fmla="*/ 7845362 w 8334375"/>
                <a:gd name="connsiteY10" fmla="*/ 1907117 h 1952625"/>
                <a:gd name="connsiteX11" fmla="*/ 8102060 w 8334375"/>
                <a:gd name="connsiteY11" fmla="*/ 1817392 h 1952625"/>
                <a:gd name="connsiteX12" fmla="*/ 8336947 w 8334375"/>
                <a:gd name="connsiteY12" fmla="*/ 1957505 h 195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334375" h="1952625">
                  <a:moveTo>
                    <a:pt x="0" y="368639"/>
                  </a:moveTo>
                  <a:cubicBezTo>
                    <a:pt x="180689" y="591429"/>
                    <a:pt x="386810" y="797264"/>
                    <a:pt x="636365" y="918708"/>
                  </a:cubicBezTo>
                  <a:cubicBezTo>
                    <a:pt x="974312" y="1083205"/>
                    <a:pt x="1424273" y="1068060"/>
                    <a:pt x="1695926" y="759260"/>
                  </a:cubicBezTo>
                  <a:cubicBezTo>
                    <a:pt x="2008727" y="403691"/>
                    <a:pt x="2187988" y="50123"/>
                    <a:pt x="2689955" y="4213"/>
                  </a:cubicBezTo>
                  <a:cubicBezTo>
                    <a:pt x="3043904" y="-28172"/>
                    <a:pt x="3464433" y="126514"/>
                    <a:pt x="3658934" y="456079"/>
                  </a:cubicBezTo>
                  <a:cubicBezTo>
                    <a:pt x="3774377" y="651627"/>
                    <a:pt x="3838004" y="878608"/>
                    <a:pt x="3933825" y="1086824"/>
                  </a:cubicBezTo>
                  <a:cubicBezTo>
                    <a:pt x="4163663" y="1586125"/>
                    <a:pt x="4552665" y="1704806"/>
                    <a:pt x="5008817" y="1438106"/>
                  </a:cubicBezTo>
                  <a:cubicBezTo>
                    <a:pt x="5226653" y="1310757"/>
                    <a:pt x="5473256" y="1163501"/>
                    <a:pt x="5703094" y="1248749"/>
                  </a:cubicBezTo>
                  <a:cubicBezTo>
                    <a:pt x="6004465" y="1360477"/>
                    <a:pt x="6118194" y="1822059"/>
                    <a:pt x="6431661" y="1887591"/>
                  </a:cubicBezTo>
                  <a:cubicBezTo>
                    <a:pt x="6602921" y="1923405"/>
                    <a:pt x="6773323" y="1825202"/>
                    <a:pt x="6937534" y="1753860"/>
                  </a:cubicBezTo>
                  <a:cubicBezTo>
                    <a:pt x="7328440" y="1583839"/>
                    <a:pt x="7490746" y="1953980"/>
                    <a:pt x="7845362" y="1907117"/>
                  </a:cubicBezTo>
                  <a:cubicBezTo>
                    <a:pt x="7934325" y="1895402"/>
                    <a:pt x="8015002" y="1841966"/>
                    <a:pt x="8102060" y="1817392"/>
                  </a:cubicBezTo>
                  <a:cubicBezTo>
                    <a:pt x="8191976" y="1792055"/>
                    <a:pt x="8368189" y="1817487"/>
                    <a:pt x="8336947" y="195750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19" name="Freeform: Shape 118">
              <a:extLst>
                <a:ext uri="{FF2B5EF4-FFF2-40B4-BE49-F238E27FC236}">
                  <a16:creationId xmlns:a16="http://schemas.microsoft.com/office/drawing/2014/main" id="{B8F60224-2EAB-46C6-BDD0-E01F7292B788}"/>
                </a:ext>
              </a:extLst>
            </p:cNvPr>
            <p:cNvSpPr/>
            <p:nvPr/>
          </p:nvSpPr>
          <p:spPr>
            <a:xfrm>
              <a:off x="3120068" y="6275367"/>
              <a:ext cx="8334375" cy="1876425"/>
            </a:xfrm>
            <a:custGeom>
              <a:avLst/>
              <a:gdLst>
                <a:gd name="connsiteX0" fmla="*/ 0 w 8334375"/>
                <a:gd name="connsiteY0" fmla="*/ 419374 h 1876425"/>
                <a:gd name="connsiteX1" fmla="*/ 640747 w 8334375"/>
                <a:gd name="connsiteY1" fmla="*/ 944297 h 1876425"/>
                <a:gd name="connsiteX2" fmla="*/ 1224820 w 8334375"/>
                <a:gd name="connsiteY2" fmla="*/ 1014877 h 1876425"/>
                <a:gd name="connsiteX3" fmla="*/ 1688211 w 8334375"/>
                <a:gd name="connsiteY3" fmla="*/ 759893 h 1876425"/>
                <a:gd name="connsiteX4" fmla="*/ 2359914 w 8334375"/>
                <a:gd name="connsiteY4" fmla="*/ 101239 h 1876425"/>
                <a:gd name="connsiteX5" fmla="*/ 2675192 w 8334375"/>
                <a:gd name="connsiteY5" fmla="*/ 7989 h 1876425"/>
                <a:gd name="connsiteX6" fmla="*/ 3644646 w 8334375"/>
                <a:gd name="connsiteY6" fmla="*/ 411659 h 1876425"/>
                <a:gd name="connsiteX7" fmla="*/ 3938111 w 8334375"/>
                <a:gd name="connsiteY7" fmla="*/ 1030688 h 1876425"/>
                <a:gd name="connsiteX8" fmla="*/ 4109180 w 8334375"/>
                <a:gd name="connsiteY8" fmla="*/ 1302723 h 1876425"/>
                <a:gd name="connsiteX9" fmla="*/ 4998339 w 8334375"/>
                <a:gd name="connsiteY9" fmla="*/ 1433977 h 1876425"/>
                <a:gd name="connsiteX10" fmla="*/ 5357813 w 8334375"/>
                <a:gd name="connsiteY10" fmla="*/ 1255860 h 1876425"/>
                <a:gd name="connsiteX11" fmla="*/ 5840921 w 8334375"/>
                <a:gd name="connsiteY11" fmla="*/ 1218141 h 1876425"/>
                <a:gd name="connsiteX12" fmla="*/ 6536055 w 8334375"/>
                <a:gd name="connsiteY12" fmla="*/ 1815263 h 1876425"/>
                <a:gd name="connsiteX13" fmla="*/ 7013734 w 8334375"/>
                <a:gd name="connsiteY13" fmla="*/ 1702201 h 1876425"/>
                <a:gd name="connsiteX14" fmla="*/ 7873461 w 8334375"/>
                <a:gd name="connsiteY14" fmla="*/ 1844028 h 1876425"/>
                <a:gd name="connsiteX15" fmla="*/ 8115777 w 8334375"/>
                <a:gd name="connsiteY15" fmla="*/ 1757827 h 1876425"/>
                <a:gd name="connsiteX16" fmla="*/ 8338567 w 8334375"/>
                <a:gd name="connsiteY16" fmla="*/ 1876985 h 1876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876425">
                  <a:moveTo>
                    <a:pt x="0" y="419374"/>
                  </a:moveTo>
                  <a:cubicBezTo>
                    <a:pt x="179642" y="641116"/>
                    <a:pt x="390144" y="835331"/>
                    <a:pt x="640747" y="944297"/>
                  </a:cubicBezTo>
                  <a:cubicBezTo>
                    <a:pt x="820388" y="1022783"/>
                    <a:pt x="1029081" y="1051072"/>
                    <a:pt x="1224820" y="1014877"/>
                  </a:cubicBezTo>
                  <a:cubicBezTo>
                    <a:pt x="1397603" y="982778"/>
                    <a:pt x="1560862" y="901053"/>
                    <a:pt x="1688211" y="759893"/>
                  </a:cubicBezTo>
                  <a:cubicBezTo>
                    <a:pt x="1922145" y="500336"/>
                    <a:pt x="2086261" y="239637"/>
                    <a:pt x="2359914" y="101239"/>
                  </a:cubicBezTo>
                  <a:cubicBezTo>
                    <a:pt x="2450687" y="55233"/>
                    <a:pt x="2553843" y="23039"/>
                    <a:pt x="2675192" y="7989"/>
                  </a:cubicBezTo>
                  <a:cubicBezTo>
                    <a:pt x="3025712" y="-35445"/>
                    <a:pt x="3439287" y="98096"/>
                    <a:pt x="3644646" y="411659"/>
                  </a:cubicBezTo>
                  <a:cubicBezTo>
                    <a:pt x="3767519" y="599397"/>
                    <a:pt x="3839242" y="822758"/>
                    <a:pt x="3938111" y="1030688"/>
                  </a:cubicBezTo>
                  <a:cubicBezTo>
                    <a:pt x="3988784" y="1137559"/>
                    <a:pt x="4045934" y="1228428"/>
                    <a:pt x="4109180" y="1302723"/>
                  </a:cubicBezTo>
                  <a:cubicBezTo>
                    <a:pt x="4335304" y="1567422"/>
                    <a:pt x="4634103" y="1599426"/>
                    <a:pt x="4998339" y="1433977"/>
                  </a:cubicBezTo>
                  <a:cubicBezTo>
                    <a:pt x="5113687" y="1381590"/>
                    <a:pt x="5235893" y="1309295"/>
                    <a:pt x="5357813" y="1255860"/>
                  </a:cubicBezTo>
                  <a:cubicBezTo>
                    <a:pt x="5516213" y="1186708"/>
                    <a:pt x="5683473" y="1160610"/>
                    <a:pt x="5840921" y="1218141"/>
                  </a:cubicBezTo>
                  <a:cubicBezTo>
                    <a:pt x="6125337" y="1323392"/>
                    <a:pt x="6239828" y="1749540"/>
                    <a:pt x="6536055" y="1815263"/>
                  </a:cubicBezTo>
                  <a:cubicBezTo>
                    <a:pt x="6697695" y="1850982"/>
                    <a:pt x="6858667" y="1765161"/>
                    <a:pt x="7013734" y="1702201"/>
                  </a:cubicBezTo>
                  <a:cubicBezTo>
                    <a:pt x="7381018" y="1553135"/>
                    <a:pt x="7539800" y="1890701"/>
                    <a:pt x="7873461" y="1844028"/>
                  </a:cubicBezTo>
                  <a:cubicBezTo>
                    <a:pt x="7957376" y="1832217"/>
                    <a:pt x="8033671" y="1782211"/>
                    <a:pt x="8115777" y="1757827"/>
                  </a:cubicBezTo>
                  <a:cubicBezTo>
                    <a:pt x="8200549" y="1732681"/>
                    <a:pt x="8363903" y="1753065"/>
                    <a:pt x="8338567" y="187698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0" name="Freeform: Shape 119">
              <a:extLst>
                <a:ext uri="{FF2B5EF4-FFF2-40B4-BE49-F238E27FC236}">
                  <a16:creationId xmlns:a16="http://schemas.microsoft.com/office/drawing/2014/main" id="{D6B1E611-4005-4E9B-B647-FD5DF6DCBDD5}"/>
                </a:ext>
              </a:extLst>
            </p:cNvPr>
            <p:cNvSpPr/>
            <p:nvPr/>
          </p:nvSpPr>
          <p:spPr>
            <a:xfrm>
              <a:off x="3136356" y="6336895"/>
              <a:ext cx="8334375" cy="1790700"/>
            </a:xfrm>
            <a:custGeom>
              <a:avLst/>
              <a:gdLst>
                <a:gd name="connsiteX0" fmla="*/ 0 w 8334375"/>
                <a:gd name="connsiteY0" fmla="*/ 471861 h 1790700"/>
                <a:gd name="connsiteX1" fmla="*/ 645128 w 8334375"/>
                <a:gd name="connsiteY1" fmla="*/ 971542 h 1790700"/>
                <a:gd name="connsiteX2" fmla="*/ 1223010 w 8334375"/>
                <a:gd name="connsiteY2" fmla="*/ 1019644 h 1790700"/>
                <a:gd name="connsiteX3" fmla="*/ 1680401 w 8334375"/>
                <a:gd name="connsiteY3" fmla="*/ 762088 h 1790700"/>
                <a:gd name="connsiteX4" fmla="*/ 2350961 w 8334375"/>
                <a:gd name="connsiteY4" fmla="*/ 113435 h 1790700"/>
                <a:gd name="connsiteX5" fmla="*/ 2660333 w 8334375"/>
                <a:gd name="connsiteY5" fmla="*/ 13327 h 1790700"/>
                <a:gd name="connsiteX6" fmla="*/ 3630168 w 8334375"/>
                <a:gd name="connsiteY6" fmla="*/ 368800 h 1790700"/>
                <a:gd name="connsiteX7" fmla="*/ 3942207 w 8334375"/>
                <a:gd name="connsiteY7" fmla="*/ 976019 h 1790700"/>
                <a:gd name="connsiteX8" fmla="*/ 4113181 w 8334375"/>
                <a:gd name="connsiteY8" fmla="*/ 1248815 h 1790700"/>
                <a:gd name="connsiteX9" fmla="*/ 4987671 w 8334375"/>
                <a:gd name="connsiteY9" fmla="*/ 1431314 h 1790700"/>
                <a:gd name="connsiteX10" fmla="*/ 5411819 w 8334375"/>
                <a:gd name="connsiteY10" fmla="*/ 1231003 h 1790700"/>
                <a:gd name="connsiteX11" fmla="*/ 5978652 w 8334375"/>
                <a:gd name="connsiteY11" fmla="*/ 1188998 h 1790700"/>
                <a:gd name="connsiteX12" fmla="*/ 6640354 w 8334375"/>
                <a:gd name="connsiteY12" fmla="*/ 1744401 h 1790700"/>
                <a:gd name="connsiteX13" fmla="*/ 7089934 w 8334375"/>
                <a:gd name="connsiteY13" fmla="*/ 1652008 h 1790700"/>
                <a:gd name="connsiteX14" fmla="*/ 7901559 w 8334375"/>
                <a:gd name="connsiteY14" fmla="*/ 1782310 h 1790700"/>
                <a:gd name="connsiteX15" fmla="*/ 8129492 w 8334375"/>
                <a:gd name="connsiteY15" fmla="*/ 1699633 h 1790700"/>
                <a:gd name="connsiteX16" fmla="*/ 8340090 w 8334375"/>
                <a:gd name="connsiteY16" fmla="*/ 1797931 h 179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790700">
                  <a:moveTo>
                    <a:pt x="0" y="471861"/>
                  </a:moveTo>
                  <a:cubicBezTo>
                    <a:pt x="178498" y="692460"/>
                    <a:pt x="393478" y="875054"/>
                    <a:pt x="645128" y="971542"/>
                  </a:cubicBezTo>
                  <a:cubicBezTo>
                    <a:pt x="824770" y="1041075"/>
                    <a:pt x="1030891" y="1060982"/>
                    <a:pt x="1223010" y="1019644"/>
                  </a:cubicBezTo>
                  <a:cubicBezTo>
                    <a:pt x="1392841" y="982972"/>
                    <a:pt x="1553051" y="899629"/>
                    <a:pt x="1680401" y="762088"/>
                  </a:cubicBezTo>
                  <a:cubicBezTo>
                    <a:pt x="1913096" y="510247"/>
                    <a:pt x="2081689" y="254977"/>
                    <a:pt x="2350961" y="113435"/>
                  </a:cubicBezTo>
                  <a:cubicBezTo>
                    <a:pt x="2440686" y="66096"/>
                    <a:pt x="2542127" y="31996"/>
                    <a:pt x="2660333" y="13327"/>
                  </a:cubicBezTo>
                  <a:cubicBezTo>
                    <a:pt x="3007328" y="-41346"/>
                    <a:pt x="3414332" y="71239"/>
                    <a:pt x="3630168" y="368800"/>
                  </a:cubicBezTo>
                  <a:cubicBezTo>
                    <a:pt x="3760661" y="548728"/>
                    <a:pt x="3840194" y="768374"/>
                    <a:pt x="3942207" y="976019"/>
                  </a:cubicBezTo>
                  <a:cubicBezTo>
                    <a:pt x="3993642" y="1081461"/>
                    <a:pt x="4050697" y="1172806"/>
                    <a:pt x="4113181" y="1248815"/>
                  </a:cubicBezTo>
                  <a:cubicBezTo>
                    <a:pt x="4334733" y="1516753"/>
                    <a:pt x="4622864" y="1561426"/>
                    <a:pt x="4987671" y="1431314"/>
                  </a:cubicBezTo>
                  <a:cubicBezTo>
                    <a:pt x="5125879" y="1382070"/>
                    <a:pt x="5269040" y="1295678"/>
                    <a:pt x="5411819" y="1231003"/>
                  </a:cubicBezTo>
                  <a:cubicBezTo>
                    <a:pt x="5595557" y="1147945"/>
                    <a:pt x="5794439" y="1121656"/>
                    <a:pt x="5978652" y="1188998"/>
                  </a:cubicBezTo>
                  <a:cubicBezTo>
                    <a:pt x="6246495" y="1286915"/>
                    <a:pt x="6361272" y="1678583"/>
                    <a:pt x="6640354" y="1744401"/>
                  </a:cubicBezTo>
                  <a:cubicBezTo>
                    <a:pt x="6792278" y="1780024"/>
                    <a:pt x="6943916" y="1706491"/>
                    <a:pt x="7089934" y="1652008"/>
                  </a:cubicBezTo>
                  <a:cubicBezTo>
                    <a:pt x="7433596" y="1523802"/>
                    <a:pt x="7588949" y="1828888"/>
                    <a:pt x="7901559" y="1782310"/>
                  </a:cubicBezTo>
                  <a:cubicBezTo>
                    <a:pt x="7980426" y="1770499"/>
                    <a:pt x="8052340" y="1723732"/>
                    <a:pt x="8129492" y="1699633"/>
                  </a:cubicBezTo>
                  <a:cubicBezTo>
                    <a:pt x="8209216" y="1674583"/>
                    <a:pt x="8359617" y="1690013"/>
                    <a:pt x="8340090" y="179793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1" name="Freeform: Shape 120">
              <a:extLst>
                <a:ext uri="{FF2B5EF4-FFF2-40B4-BE49-F238E27FC236}">
                  <a16:creationId xmlns:a16="http://schemas.microsoft.com/office/drawing/2014/main" id="{A801EF4C-7439-43C7-A6E7-B145E5D58121}"/>
                </a:ext>
              </a:extLst>
            </p:cNvPr>
            <p:cNvSpPr/>
            <p:nvPr/>
          </p:nvSpPr>
          <p:spPr>
            <a:xfrm>
              <a:off x="3152644" y="6396894"/>
              <a:ext cx="8334375" cy="1724025"/>
            </a:xfrm>
            <a:custGeom>
              <a:avLst/>
              <a:gdLst>
                <a:gd name="connsiteX0" fmla="*/ 0 w 8334375"/>
                <a:gd name="connsiteY0" fmla="*/ 525875 h 1724025"/>
                <a:gd name="connsiteX1" fmla="*/ 649510 w 8334375"/>
                <a:gd name="connsiteY1" fmla="*/ 1000316 h 1724025"/>
                <a:gd name="connsiteX2" fmla="*/ 1221296 w 8334375"/>
                <a:gd name="connsiteY2" fmla="*/ 1026033 h 1724025"/>
                <a:gd name="connsiteX3" fmla="*/ 1672685 w 8334375"/>
                <a:gd name="connsiteY3" fmla="*/ 766001 h 1724025"/>
                <a:gd name="connsiteX4" fmla="*/ 2342102 w 8334375"/>
                <a:gd name="connsiteY4" fmla="*/ 127349 h 1724025"/>
                <a:gd name="connsiteX5" fmla="*/ 2645474 w 8334375"/>
                <a:gd name="connsiteY5" fmla="*/ 20479 h 1724025"/>
                <a:gd name="connsiteX6" fmla="*/ 3615785 w 8334375"/>
                <a:gd name="connsiteY6" fmla="*/ 327755 h 1724025"/>
                <a:gd name="connsiteX7" fmla="*/ 3946494 w 8334375"/>
                <a:gd name="connsiteY7" fmla="*/ 923258 h 1724025"/>
                <a:gd name="connsiteX8" fmla="*/ 4117372 w 8334375"/>
                <a:gd name="connsiteY8" fmla="*/ 1196912 h 1724025"/>
                <a:gd name="connsiteX9" fmla="*/ 4977098 w 8334375"/>
                <a:gd name="connsiteY9" fmla="*/ 1430750 h 1724025"/>
                <a:gd name="connsiteX10" fmla="*/ 5465826 w 8334375"/>
                <a:gd name="connsiteY10" fmla="*/ 1208342 h 1724025"/>
                <a:gd name="connsiteX11" fmla="*/ 6116289 w 8334375"/>
                <a:gd name="connsiteY11" fmla="*/ 1162050 h 1724025"/>
                <a:gd name="connsiteX12" fmla="*/ 6744653 w 8334375"/>
                <a:gd name="connsiteY12" fmla="*/ 1675638 h 1724025"/>
                <a:gd name="connsiteX13" fmla="*/ 7166134 w 8334375"/>
                <a:gd name="connsiteY13" fmla="*/ 1603915 h 1724025"/>
                <a:gd name="connsiteX14" fmla="*/ 7929754 w 8334375"/>
                <a:gd name="connsiteY14" fmla="*/ 1722787 h 1724025"/>
                <a:gd name="connsiteX15" fmla="*/ 8143304 w 8334375"/>
                <a:gd name="connsiteY15" fmla="*/ 1643539 h 1724025"/>
                <a:gd name="connsiteX16" fmla="*/ 8341805 w 8334375"/>
                <a:gd name="connsiteY16" fmla="*/ 1720882 h 1724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724025">
                  <a:moveTo>
                    <a:pt x="0" y="525875"/>
                  </a:moveTo>
                  <a:cubicBezTo>
                    <a:pt x="177451" y="745427"/>
                    <a:pt x="397002" y="915829"/>
                    <a:pt x="649510" y="1000316"/>
                  </a:cubicBezTo>
                  <a:cubicBezTo>
                    <a:pt x="829342" y="1060514"/>
                    <a:pt x="1032700" y="1072420"/>
                    <a:pt x="1221296" y="1026033"/>
                  </a:cubicBezTo>
                  <a:cubicBezTo>
                    <a:pt x="1388174" y="984790"/>
                    <a:pt x="1545241" y="899922"/>
                    <a:pt x="1672685" y="766001"/>
                  </a:cubicBezTo>
                  <a:cubicBezTo>
                    <a:pt x="1904143" y="521875"/>
                    <a:pt x="2077212" y="272034"/>
                    <a:pt x="2342102" y="127349"/>
                  </a:cubicBezTo>
                  <a:cubicBezTo>
                    <a:pt x="2430780" y="78677"/>
                    <a:pt x="2530602" y="42577"/>
                    <a:pt x="2645474" y="20479"/>
                  </a:cubicBezTo>
                  <a:cubicBezTo>
                    <a:pt x="2989040" y="-45625"/>
                    <a:pt x="3389567" y="46101"/>
                    <a:pt x="3615785" y="327755"/>
                  </a:cubicBezTo>
                  <a:cubicBezTo>
                    <a:pt x="3753993" y="499872"/>
                    <a:pt x="3841242" y="715899"/>
                    <a:pt x="3946494" y="923258"/>
                  </a:cubicBezTo>
                  <a:cubicBezTo>
                    <a:pt x="3998786" y="1027271"/>
                    <a:pt x="4055460" y="1119188"/>
                    <a:pt x="4117372" y="1196912"/>
                  </a:cubicBezTo>
                  <a:cubicBezTo>
                    <a:pt x="4333780" y="1468565"/>
                    <a:pt x="4615434" y="1531525"/>
                    <a:pt x="4977098" y="1430750"/>
                  </a:cubicBezTo>
                  <a:cubicBezTo>
                    <a:pt x="5139214" y="1385507"/>
                    <a:pt x="5302377" y="1284256"/>
                    <a:pt x="5465826" y="1208342"/>
                  </a:cubicBezTo>
                  <a:cubicBezTo>
                    <a:pt x="5674900" y="1111472"/>
                    <a:pt x="5905214" y="1085374"/>
                    <a:pt x="6116289" y="1162050"/>
                  </a:cubicBezTo>
                  <a:cubicBezTo>
                    <a:pt x="6367177" y="1253300"/>
                    <a:pt x="6482715" y="1609820"/>
                    <a:pt x="6744653" y="1675638"/>
                  </a:cubicBezTo>
                  <a:cubicBezTo>
                    <a:pt x="6886956" y="1711166"/>
                    <a:pt x="7029069" y="1649921"/>
                    <a:pt x="7166134" y="1603915"/>
                  </a:cubicBezTo>
                  <a:cubicBezTo>
                    <a:pt x="7485984" y="1496473"/>
                    <a:pt x="7638003" y="1769174"/>
                    <a:pt x="7929754" y="1722787"/>
                  </a:cubicBezTo>
                  <a:cubicBezTo>
                    <a:pt x="8003477" y="1710976"/>
                    <a:pt x="8071104" y="1667542"/>
                    <a:pt x="8143304" y="1643539"/>
                  </a:cubicBezTo>
                  <a:cubicBezTo>
                    <a:pt x="8217980" y="1618679"/>
                    <a:pt x="8355425" y="1629061"/>
                    <a:pt x="8341805" y="1720882"/>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2" name="Freeform: Shape 121">
              <a:extLst>
                <a:ext uri="{FF2B5EF4-FFF2-40B4-BE49-F238E27FC236}">
                  <a16:creationId xmlns:a16="http://schemas.microsoft.com/office/drawing/2014/main" id="{C980A877-B8E0-4D05-B3E4-9B812B03637A}"/>
                </a:ext>
              </a:extLst>
            </p:cNvPr>
            <p:cNvSpPr/>
            <p:nvPr/>
          </p:nvSpPr>
          <p:spPr>
            <a:xfrm>
              <a:off x="3168932" y="6454545"/>
              <a:ext cx="8334375" cy="1666875"/>
            </a:xfrm>
            <a:custGeom>
              <a:avLst/>
              <a:gdLst>
                <a:gd name="connsiteX0" fmla="*/ 0 w 8334375"/>
                <a:gd name="connsiteY0" fmla="*/ 582144 h 1666875"/>
                <a:gd name="connsiteX1" fmla="*/ 653796 w 8334375"/>
                <a:gd name="connsiteY1" fmla="*/ 1031343 h 1666875"/>
                <a:gd name="connsiteX2" fmla="*/ 1219391 w 8334375"/>
                <a:gd name="connsiteY2" fmla="*/ 1034677 h 1666875"/>
                <a:gd name="connsiteX3" fmla="*/ 1664780 w 8334375"/>
                <a:gd name="connsiteY3" fmla="*/ 772072 h 1666875"/>
                <a:gd name="connsiteX4" fmla="*/ 2333149 w 8334375"/>
                <a:gd name="connsiteY4" fmla="*/ 143422 h 1666875"/>
                <a:gd name="connsiteX5" fmla="*/ 2630520 w 8334375"/>
                <a:gd name="connsiteY5" fmla="*/ 29694 h 1666875"/>
                <a:gd name="connsiteX6" fmla="*/ 3601307 w 8334375"/>
                <a:gd name="connsiteY6" fmla="*/ 288774 h 1666875"/>
                <a:gd name="connsiteX7" fmla="*/ 3950589 w 8334375"/>
                <a:gd name="connsiteY7" fmla="*/ 872561 h 1666875"/>
                <a:gd name="connsiteX8" fmla="*/ 4121372 w 8334375"/>
                <a:gd name="connsiteY8" fmla="*/ 1146976 h 1666875"/>
                <a:gd name="connsiteX9" fmla="*/ 4966431 w 8334375"/>
                <a:gd name="connsiteY9" fmla="*/ 1432060 h 1666875"/>
                <a:gd name="connsiteX10" fmla="*/ 5519833 w 8334375"/>
                <a:gd name="connsiteY10" fmla="*/ 1187458 h 1666875"/>
                <a:gd name="connsiteX11" fmla="*/ 6254020 w 8334375"/>
                <a:gd name="connsiteY11" fmla="*/ 1136975 h 1666875"/>
                <a:gd name="connsiteX12" fmla="*/ 6848952 w 8334375"/>
                <a:gd name="connsiteY12" fmla="*/ 1608844 h 1666875"/>
                <a:gd name="connsiteX13" fmla="*/ 7242239 w 8334375"/>
                <a:gd name="connsiteY13" fmla="*/ 1557694 h 1666875"/>
                <a:gd name="connsiteX14" fmla="*/ 7957757 w 8334375"/>
                <a:gd name="connsiteY14" fmla="*/ 1665136 h 1666875"/>
                <a:gd name="connsiteX15" fmla="*/ 8156925 w 8334375"/>
                <a:gd name="connsiteY15" fmla="*/ 1589413 h 1666875"/>
                <a:gd name="connsiteX16" fmla="*/ 8343328 w 8334375"/>
                <a:gd name="connsiteY16" fmla="*/ 164589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34375" h="1666875">
                  <a:moveTo>
                    <a:pt x="0" y="582144"/>
                  </a:moveTo>
                  <a:cubicBezTo>
                    <a:pt x="176403" y="800647"/>
                    <a:pt x="400336" y="959239"/>
                    <a:pt x="653796" y="1031343"/>
                  </a:cubicBezTo>
                  <a:cubicBezTo>
                    <a:pt x="833628" y="1082492"/>
                    <a:pt x="1034415" y="1086112"/>
                    <a:pt x="1219391" y="1034677"/>
                  </a:cubicBezTo>
                  <a:cubicBezTo>
                    <a:pt x="1383316" y="988861"/>
                    <a:pt x="1537335" y="902374"/>
                    <a:pt x="1664780" y="772072"/>
                  </a:cubicBezTo>
                  <a:cubicBezTo>
                    <a:pt x="1895094" y="535662"/>
                    <a:pt x="2072545" y="291346"/>
                    <a:pt x="2333149" y="143422"/>
                  </a:cubicBezTo>
                  <a:cubicBezTo>
                    <a:pt x="2420779" y="93416"/>
                    <a:pt x="2518982" y="55221"/>
                    <a:pt x="2630520" y="29694"/>
                  </a:cubicBezTo>
                  <a:cubicBezTo>
                    <a:pt x="2970657" y="-48030"/>
                    <a:pt x="3364897" y="22931"/>
                    <a:pt x="3601307" y="288774"/>
                  </a:cubicBezTo>
                  <a:cubicBezTo>
                    <a:pt x="3747326" y="452985"/>
                    <a:pt x="3842671" y="665202"/>
                    <a:pt x="3950589" y="872561"/>
                  </a:cubicBezTo>
                  <a:cubicBezTo>
                    <a:pt x="4003834" y="974955"/>
                    <a:pt x="4060126" y="1067443"/>
                    <a:pt x="4121372" y="1146976"/>
                  </a:cubicBezTo>
                  <a:cubicBezTo>
                    <a:pt x="4333113" y="1421963"/>
                    <a:pt x="4609719" y="1508069"/>
                    <a:pt x="4966431" y="1432060"/>
                  </a:cubicBezTo>
                  <a:cubicBezTo>
                    <a:pt x="5153120" y="1392245"/>
                    <a:pt x="5335524" y="1274611"/>
                    <a:pt x="5519833" y="1187458"/>
                  </a:cubicBezTo>
                  <a:cubicBezTo>
                    <a:pt x="5754243" y="1076777"/>
                    <a:pt x="6016086" y="1050869"/>
                    <a:pt x="6254020" y="1136975"/>
                  </a:cubicBezTo>
                  <a:cubicBezTo>
                    <a:pt x="6488049" y="1221652"/>
                    <a:pt x="6604254" y="1542931"/>
                    <a:pt x="6848952" y="1608844"/>
                  </a:cubicBezTo>
                  <a:cubicBezTo>
                    <a:pt x="6981540" y="1644277"/>
                    <a:pt x="7114223" y="1595223"/>
                    <a:pt x="7242239" y="1557694"/>
                  </a:cubicBezTo>
                  <a:cubicBezTo>
                    <a:pt x="7538276" y="1470922"/>
                    <a:pt x="7686961" y="1711237"/>
                    <a:pt x="7957757" y="1665136"/>
                  </a:cubicBezTo>
                  <a:cubicBezTo>
                    <a:pt x="8026432" y="1653325"/>
                    <a:pt x="8089678" y="1613225"/>
                    <a:pt x="8156925" y="1589413"/>
                  </a:cubicBezTo>
                  <a:cubicBezTo>
                    <a:pt x="8226552" y="1564743"/>
                    <a:pt x="8351044" y="1570172"/>
                    <a:pt x="8343328" y="164589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3" name="Freeform: Shape 122">
              <a:extLst>
                <a:ext uri="{FF2B5EF4-FFF2-40B4-BE49-F238E27FC236}">
                  <a16:creationId xmlns:a16="http://schemas.microsoft.com/office/drawing/2014/main" id="{B0958C06-1EB7-4EBE-A1F6-485B4DD6B063}"/>
                </a:ext>
              </a:extLst>
            </p:cNvPr>
            <p:cNvSpPr/>
            <p:nvPr/>
          </p:nvSpPr>
          <p:spPr>
            <a:xfrm>
              <a:off x="3185315" y="6509949"/>
              <a:ext cx="8343900" cy="1609725"/>
            </a:xfrm>
            <a:custGeom>
              <a:avLst/>
              <a:gdLst>
                <a:gd name="connsiteX0" fmla="*/ 0 w 8343900"/>
                <a:gd name="connsiteY0" fmla="*/ 640754 h 1609725"/>
                <a:gd name="connsiteX1" fmla="*/ 658177 w 8343900"/>
                <a:gd name="connsiteY1" fmla="*/ 1064712 h 1609725"/>
                <a:gd name="connsiteX2" fmla="*/ 1217676 w 8343900"/>
                <a:gd name="connsiteY2" fmla="*/ 1045662 h 1609725"/>
                <a:gd name="connsiteX3" fmla="*/ 1657064 w 8343900"/>
                <a:gd name="connsiteY3" fmla="*/ 780486 h 1609725"/>
                <a:gd name="connsiteX4" fmla="*/ 2324291 w 8343900"/>
                <a:gd name="connsiteY4" fmla="*/ 161837 h 1609725"/>
                <a:gd name="connsiteX5" fmla="*/ 2615756 w 8343900"/>
                <a:gd name="connsiteY5" fmla="*/ 41250 h 1609725"/>
                <a:gd name="connsiteX6" fmla="*/ 3586924 w 8343900"/>
                <a:gd name="connsiteY6" fmla="*/ 252134 h 1609725"/>
                <a:gd name="connsiteX7" fmla="*/ 3954780 w 8343900"/>
                <a:gd name="connsiteY7" fmla="*/ 824110 h 1609725"/>
                <a:gd name="connsiteX8" fmla="*/ 4125468 w 8343900"/>
                <a:gd name="connsiteY8" fmla="*/ 1099287 h 1609725"/>
                <a:gd name="connsiteX9" fmla="*/ 4955858 w 8343900"/>
                <a:gd name="connsiteY9" fmla="*/ 1435615 h 1609725"/>
                <a:gd name="connsiteX10" fmla="*/ 5573840 w 8343900"/>
                <a:gd name="connsiteY10" fmla="*/ 1168820 h 1609725"/>
                <a:gd name="connsiteX11" fmla="*/ 6391751 w 8343900"/>
                <a:gd name="connsiteY11" fmla="*/ 1114051 h 1609725"/>
                <a:gd name="connsiteX12" fmla="*/ 6953250 w 8343900"/>
                <a:gd name="connsiteY12" fmla="*/ 1544105 h 1609725"/>
                <a:gd name="connsiteX13" fmla="*/ 7318439 w 8343900"/>
                <a:gd name="connsiteY13" fmla="*/ 1513625 h 1609725"/>
                <a:gd name="connsiteX14" fmla="*/ 7985855 w 8343900"/>
                <a:gd name="connsiteY14" fmla="*/ 1609542 h 1609725"/>
                <a:gd name="connsiteX15" fmla="*/ 8170736 w 8343900"/>
                <a:gd name="connsiteY15" fmla="*/ 1537342 h 1609725"/>
                <a:gd name="connsiteX16" fmla="*/ 8344948 w 8343900"/>
                <a:gd name="connsiteY16" fmla="*/ 1572870 h 1609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609725">
                  <a:moveTo>
                    <a:pt x="0" y="640754"/>
                  </a:moveTo>
                  <a:cubicBezTo>
                    <a:pt x="175260" y="858210"/>
                    <a:pt x="403670" y="1005085"/>
                    <a:pt x="658177" y="1064712"/>
                  </a:cubicBezTo>
                  <a:cubicBezTo>
                    <a:pt x="838009" y="1106907"/>
                    <a:pt x="1036320" y="1102145"/>
                    <a:pt x="1217676" y="1045662"/>
                  </a:cubicBezTo>
                  <a:cubicBezTo>
                    <a:pt x="1378648" y="995274"/>
                    <a:pt x="1529524" y="907263"/>
                    <a:pt x="1657064" y="780486"/>
                  </a:cubicBezTo>
                  <a:cubicBezTo>
                    <a:pt x="1886140" y="551790"/>
                    <a:pt x="2068068" y="312903"/>
                    <a:pt x="2324291" y="161837"/>
                  </a:cubicBezTo>
                  <a:cubicBezTo>
                    <a:pt x="2410968" y="110497"/>
                    <a:pt x="2507456" y="70111"/>
                    <a:pt x="2615756" y="41250"/>
                  </a:cubicBezTo>
                  <a:cubicBezTo>
                    <a:pt x="2952464" y="-48380"/>
                    <a:pt x="3340513" y="2007"/>
                    <a:pt x="3586924" y="252134"/>
                  </a:cubicBezTo>
                  <a:cubicBezTo>
                    <a:pt x="3740849" y="408344"/>
                    <a:pt x="3843718" y="617037"/>
                    <a:pt x="3954780" y="824110"/>
                  </a:cubicBezTo>
                  <a:cubicBezTo>
                    <a:pt x="4008882" y="925075"/>
                    <a:pt x="4064889" y="1018039"/>
                    <a:pt x="4125468" y="1099287"/>
                  </a:cubicBezTo>
                  <a:cubicBezTo>
                    <a:pt x="4332637" y="1377608"/>
                    <a:pt x="4604862" y="1490098"/>
                    <a:pt x="4955858" y="1435615"/>
                  </a:cubicBezTo>
                  <a:cubicBezTo>
                    <a:pt x="5167598" y="1402754"/>
                    <a:pt x="5368861" y="1267308"/>
                    <a:pt x="5573840" y="1168820"/>
                  </a:cubicBezTo>
                  <a:cubicBezTo>
                    <a:pt x="5833682" y="1044233"/>
                    <a:pt x="6126861" y="1018611"/>
                    <a:pt x="6391751" y="1114051"/>
                  </a:cubicBezTo>
                  <a:cubicBezTo>
                    <a:pt x="6608827" y="1192251"/>
                    <a:pt x="6725793" y="1478097"/>
                    <a:pt x="6953250" y="1544105"/>
                  </a:cubicBezTo>
                  <a:cubicBezTo>
                    <a:pt x="7076218" y="1579443"/>
                    <a:pt x="7199377" y="1542676"/>
                    <a:pt x="7318439" y="1513625"/>
                  </a:cubicBezTo>
                  <a:cubicBezTo>
                    <a:pt x="7590473" y="1447426"/>
                    <a:pt x="7736015" y="1655547"/>
                    <a:pt x="7985855" y="1609542"/>
                  </a:cubicBezTo>
                  <a:cubicBezTo>
                    <a:pt x="8049483" y="1597635"/>
                    <a:pt x="8108442" y="1560869"/>
                    <a:pt x="8170736" y="1537342"/>
                  </a:cubicBezTo>
                  <a:cubicBezTo>
                    <a:pt x="8235315" y="1512863"/>
                    <a:pt x="8346853" y="1513244"/>
                    <a:pt x="8344948" y="157287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4" name="Freeform: Shape 123">
              <a:extLst>
                <a:ext uri="{FF2B5EF4-FFF2-40B4-BE49-F238E27FC236}">
                  <a16:creationId xmlns:a16="http://schemas.microsoft.com/office/drawing/2014/main" id="{C6EBD114-EF95-4125-B251-50A1728CF1E3}"/>
                </a:ext>
              </a:extLst>
            </p:cNvPr>
            <p:cNvSpPr/>
            <p:nvPr/>
          </p:nvSpPr>
          <p:spPr>
            <a:xfrm>
              <a:off x="3201602" y="6562944"/>
              <a:ext cx="8343900" cy="1562100"/>
            </a:xfrm>
            <a:custGeom>
              <a:avLst/>
              <a:gdLst>
                <a:gd name="connsiteX0" fmla="*/ 0 w 8343900"/>
                <a:gd name="connsiteY0" fmla="*/ 701678 h 1562100"/>
                <a:gd name="connsiteX1" fmla="*/ 662559 w 8343900"/>
                <a:gd name="connsiteY1" fmla="*/ 1100489 h 1562100"/>
                <a:gd name="connsiteX2" fmla="*/ 1215866 w 8343900"/>
                <a:gd name="connsiteY2" fmla="*/ 1059056 h 1562100"/>
                <a:gd name="connsiteX3" fmla="*/ 1649349 w 8343900"/>
                <a:gd name="connsiteY3" fmla="*/ 791308 h 1562100"/>
                <a:gd name="connsiteX4" fmla="*/ 2315432 w 8343900"/>
                <a:gd name="connsiteY4" fmla="*/ 182660 h 1562100"/>
                <a:gd name="connsiteX5" fmla="*/ 2600897 w 8343900"/>
                <a:gd name="connsiteY5" fmla="*/ 55311 h 1562100"/>
                <a:gd name="connsiteX6" fmla="*/ 3572542 w 8343900"/>
                <a:gd name="connsiteY6" fmla="*/ 217998 h 1562100"/>
                <a:gd name="connsiteX7" fmla="*/ 3958971 w 8343900"/>
                <a:gd name="connsiteY7" fmla="*/ 778259 h 1562100"/>
                <a:gd name="connsiteX8" fmla="*/ 4129564 w 8343900"/>
                <a:gd name="connsiteY8" fmla="*/ 1054293 h 1562100"/>
                <a:gd name="connsiteX9" fmla="*/ 4945190 w 8343900"/>
                <a:gd name="connsiteY9" fmla="*/ 1441865 h 1562100"/>
                <a:gd name="connsiteX10" fmla="*/ 5627846 w 8343900"/>
                <a:gd name="connsiteY10" fmla="*/ 1152877 h 1562100"/>
                <a:gd name="connsiteX11" fmla="*/ 6529388 w 8343900"/>
                <a:gd name="connsiteY11" fmla="*/ 1093822 h 1562100"/>
                <a:gd name="connsiteX12" fmla="*/ 7057454 w 8343900"/>
                <a:gd name="connsiteY12" fmla="*/ 1482156 h 1562100"/>
                <a:gd name="connsiteX13" fmla="*/ 7394543 w 8343900"/>
                <a:gd name="connsiteY13" fmla="*/ 1472345 h 1562100"/>
                <a:gd name="connsiteX14" fmla="*/ 8013954 w 8343900"/>
                <a:gd name="connsiteY14" fmla="*/ 1556832 h 1562100"/>
                <a:gd name="connsiteX15" fmla="*/ 8184451 w 8343900"/>
                <a:gd name="connsiteY15" fmla="*/ 1488062 h 1562100"/>
                <a:gd name="connsiteX16" fmla="*/ 8346567 w 8343900"/>
                <a:gd name="connsiteY16" fmla="*/ 1502730 h 156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562100">
                  <a:moveTo>
                    <a:pt x="0" y="701678"/>
                  </a:moveTo>
                  <a:cubicBezTo>
                    <a:pt x="174212" y="918086"/>
                    <a:pt x="406908" y="1053245"/>
                    <a:pt x="662559" y="1100489"/>
                  </a:cubicBezTo>
                  <a:cubicBezTo>
                    <a:pt x="842391" y="1133732"/>
                    <a:pt x="1038130" y="1120587"/>
                    <a:pt x="1215866" y="1059056"/>
                  </a:cubicBezTo>
                  <a:cubicBezTo>
                    <a:pt x="1373886" y="1004001"/>
                    <a:pt x="1521714" y="914466"/>
                    <a:pt x="1649349" y="791308"/>
                  </a:cubicBezTo>
                  <a:cubicBezTo>
                    <a:pt x="1877187" y="570328"/>
                    <a:pt x="2063591" y="336870"/>
                    <a:pt x="2315432" y="182660"/>
                  </a:cubicBezTo>
                  <a:cubicBezTo>
                    <a:pt x="2401062" y="129987"/>
                    <a:pt x="2495836" y="87315"/>
                    <a:pt x="2600897" y="55311"/>
                  </a:cubicBezTo>
                  <a:cubicBezTo>
                    <a:pt x="2934081" y="-46416"/>
                    <a:pt x="3316224" y="-16507"/>
                    <a:pt x="3572542" y="217998"/>
                  </a:cubicBezTo>
                  <a:cubicBezTo>
                    <a:pt x="3734467" y="366207"/>
                    <a:pt x="3844862" y="571376"/>
                    <a:pt x="3958971" y="778259"/>
                  </a:cubicBezTo>
                  <a:cubicBezTo>
                    <a:pt x="4013835" y="877700"/>
                    <a:pt x="4069747" y="971140"/>
                    <a:pt x="4129564" y="1054293"/>
                  </a:cubicBezTo>
                  <a:cubicBezTo>
                    <a:pt x="4332160" y="1335852"/>
                    <a:pt x="4600385" y="1403956"/>
                    <a:pt x="4945190" y="1441865"/>
                  </a:cubicBezTo>
                  <a:cubicBezTo>
                    <a:pt x="5181791" y="1467869"/>
                    <a:pt x="5402009" y="1262605"/>
                    <a:pt x="5627846" y="1152877"/>
                  </a:cubicBezTo>
                  <a:cubicBezTo>
                    <a:pt x="5913025" y="1014479"/>
                    <a:pt x="6237637" y="989142"/>
                    <a:pt x="6529388" y="1093822"/>
                  </a:cubicBezTo>
                  <a:cubicBezTo>
                    <a:pt x="6729508" y="1165640"/>
                    <a:pt x="6847142" y="1416053"/>
                    <a:pt x="7057454" y="1482156"/>
                  </a:cubicBezTo>
                  <a:cubicBezTo>
                    <a:pt x="7170706" y="1517399"/>
                    <a:pt x="7284339" y="1492729"/>
                    <a:pt x="7394543" y="1472345"/>
                  </a:cubicBezTo>
                  <a:cubicBezTo>
                    <a:pt x="7642479" y="1426530"/>
                    <a:pt x="7785068" y="1602647"/>
                    <a:pt x="8013954" y="1556832"/>
                  </a:cubicBezTo>
                  <a:cubicBezTo>
                    <a:pt x="8072533" y="1544926"/>
                    <a:pt x="8127111" y="1511493"/>
                    <a:pt x="8184451" y="1488062"/>
                  </a:cubicBezTo>
                  <a:cubicBezTo>
                    <a:pt x="8243983" y="1463678"/>
                    <a:pt x="8342471" y="1459106"/>
                    <a:pt x="8346567" y="150273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5" name="Freeform: Shape 124">
              <a:extLst>
                <a:ext uri="{FF2B5EF4-FFF2-40B4-BE49-F238E27FC236}">
                  <a16:creationId xmlns:a16="http://schemas.microsoft.com/office/drawing/2014/main" id="{067812D5-0613-4AE4-B607-C5D9D4EF71BB}"/>
                </a:ext>
              </a:extLst>
            </p:cNvPr>
            <p:cNvSpPr/>
            <p:nvPr/>
          </p:nvSpPr>
          <p:spPr>
            <a:xfrm>
              <a:off x="3217890" y="6613023"/>
              <a:ext cx="8343900" cy="1514475"/>
            </a:xfrm>
            <a:custGeom>
              <a:avLst/>
              <a:gdLst>
                <a:gd name="connsiteX0" fmla="*/ 0 w 8343900"/>
                <a:gd name="connsiteY0" fmla="*/ 765614 h 1514475"/>
                <a:gd name="connsiteX1" fmla="*/ 666941 w 8343900"/>
                <a:gd name="connsiteY1" fmla="*/ 1139184 h 1514475"/>
                <a:gd name="connsiteX2" fmla="*/ 1214057 w 8343900"/>
                <a:gd name="connsiteY2" fmla="*/ 1075271 h 1514475"/>
                <a:gd name="connsiteX3" fmla="*/ 1641539 w 8343900"/>
                <a:gd name="connsiteY3" fmla="*/ 804952 h 1514475"/>
                <a:gd name="connsiteX4" fmla="*/ 2306479 w 8343900"/>
                <a:gd name="connsiteY4" fmla="*/ 206306 h 1514475"/>
                <a:gd name="connsiteX5" fmla="*/ 2585942 w 8343900"/>
                <a:gd name="connsiteY5" fmla="*/ 72098 h 1514475"/>
                <a:gd name="connsiteX6" fmla="*/ 3558064 w 8343900"/>
                <a:gd name="connsiteY6" fmla="*/ 186589 h 1514475"/>
                <a:gd name="connsiteX7" fmla="*/ 3963067 w 8343900"/>
                <a:gd name="connsiteY7" fmla="*/ 735038 h 1514475"/>
                <a:gd name="connsiteX8" fmla="*/ 4133565 w 8343900"/>
                <a:gd name="connsiteY8" fmla="*/ 1011835 h 1514475"/>
                <a:gd name="connsiteX9" fmla="*/ 4934522 w 8343900"/>
                <a:gd name="connsiteY9" fmla="*/ 1450652 h 1514475"/>
                <a:gd name="connsiteX10" fmla="*/ 5681853 w 8343900"/>
                <a:gd name="connsiteY10" fmla="*/ 1139470 h 1514475"/>
                <a:gd name="connsiteX11" fmla="*/ 6667119 w 8343900"/>
                <a:gd name="connsiteY11" fmla="*/ 1076129 h 1514475"/>
                <a:gd name="connsiteX12" fmla="*/ 7161752 w 8343900"/>
                <a:gd name="connsiteY12" fmla="*/ 1422648 h 1514475"/>
                <a:gd name="connsiteX13" fmla="*/ 7470648 w 8343900"/>
                <a:gd name="connsiteY13" fmla="*/ 1433507 h 1514475"/>
                <a:gd name="connsiteX14" fmla="*/ 8041957 w 8343900"/>
                <a:gd name="connsiteY14" fmla="*/ 1506563 h 1514475"/>
                <a:gd name="connsiteX15" fmla="*/ 8198072 w 8343900"/>
                <a:gd name="connsiteY15" fmla="*/ 1441317 h 1514475"/>
                <a:gd name="connsiteX16" fmla="*/ 8347996 w 8343900"/>
                <a:gd name="connsiteY16" fmla="*/ 1435031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514475">
                  <a:moveTo>
                    <a:pt x="0" y="765614"/>
                  </a:moveTo>
                  <a:cubicBezTo>
                    <a:pt x="173069" y="980879"/>
                    <a:pt x="410242" y="1104513"/>
                    <a:pt x="666941" y="1139184"/>
                  </a:cubicBezTo>
                  <a:cubicBezTo>
                    <a:pt x="846772" y="1163473"/>
                    <a:pt x="1039939" y="1141946"/>
                    <a:pt x="1214057" y="1075271"/>
                  </a:cubicBezTo>
                  <a:cubicBezTo>
                    <a:pt x="1369124" y="1015645"/>
                    <a:pt x="1513808" y="924586"/>
                    <a:pt x="1641539" y="804952"/>
                  </a:cubicBezTo>
                  <a:cubicBezTo>
                    <a:pt x="1868138" y="591687"/>
                    <a:pt x="2059019" y="363659"/>
                    <a:pt x="2306479" y="206306"/>
                  </a:cubicBezTo>
                  <a:cubicBezTo>
                    <a:pt x="2391061" y="152299"/>
                    <a:pt x="2484120" y="107341"/>
                    <a:pt x="2585942" y="72098"/>
                  </a:cubicBezTo>
                  <a:cubicBezTo>
                    <a:pt x="2915603" y="-42011"/>
                    <a:pt x="3292031" y="-32486"/>
                    <a:pt x="3558064" y="186589"/>
                  </a:cubicBezTo>
                  <a:cubicBezTo>
                    <a:pt x="3728085" y="326606"/>
                    <a:pt x="3845719" y="528536"/>
                    <a:pt x="3963067" y="735038"/>
                  </a:cubicBezTo>
                  <a:cubicBezTo>
                    <a:pt x="4018693" y="833051"/>
                    <a:pt x="4074414" y="926872"/>
                    <a:pt x="4133565" y="1011835"/>
                  </a:cubicBezTo>
                  <a:cubicBezTo>
                    <a:pt x="4331685" y="1296537"/>
                    <a:pt x="4597337" y="1406551"/>
                    <a:pt x="4934522" y="1450652"/>
                  </a:cubicBezTo>
                  <a:cubicBezTo>
                    <a:pt x="5194554" y="1484751"/>
                    <a:pt x="5435251" y="1260533"/>
                    <a:pt x="5681853" y="1139470"/>
                  </a:cubicBezTo>
                  <a:cubicBezTo>
                    <a:pt x="5992368" y="987260"/>
                    <a:pt x="6348413" y="962305"/>
                    <a:pt x="6667119" y="1076129"/>
                  </a:cubicBezTo>
                  <a:cubicBezTo>
                    <a:pt x="6850190" y="1141565"/>
                    <a:pt x="6968681" y="1356545"/>
                    <a:pt x="7161752" y="1422648"/>
                  </a:cubicBezTo>
                  <a:cubicBezTo>
                    <a:pt x="7265385" y="1457795"/>
                    <a:pt x="7369302" y="1445127"/>
                    <a:pt x="7470648" y="1433507"/>
                  </a:cubicBezTo>
                  <a:cubicBezTo>
                    <a:pt x="7694295" y="1407884"/>
                    <a:pt x="7834027" y="1552188"/>
                    <a:pt x="8041957" y="1506563"/>
                  </a:cubicBezTo>
                  <a:cubicBezTo>
                    <a:pt x="8095393" y="1494657"/>
                    <a:pt x="8145685" y="1464558"/>
                    <a:pt x="8198072" y="1441317"/>
                  </a:cubicBezTo>
                  <a:cubicBezTo>
                    <a:pt x="8252556" y="1417124"/>
                    <a:pt x="8338090" y="1407503"/>
                    <a:pt x="8347996" y="143503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6" name="Freeform: Shape 125">
              <a:extLst>
                <a:ext uri="{FF2B5EF4-FFF2-40B4-BE49-F238E27FC236}">
                  <a16:creationId xmlns:a16="http://schemas.microsoft.com/office/drawing/2014/main" id="{A52C31DA-FADD-493B-8029-4499EB311C4E}"/>
                </a:ext>
              </a:extLst>
            </p:cNvPr>
            <p:cNvSpPr/>
            <p:nvPr/>
          </p:nvSpPr>
          <p:spPr>
            <a:xfrm>
              <a:off x="3234178" y="6660501"/>
              <a:ext cx="8343900" cy="1466850"/>
            </a:xfrm>
            <a:custGeom>
              <a:avLst/>
              <a:gdLst>
                <a:gd name="connsiteX0" fmla="*/ 0 w 8343900"/>
                <a:gd name="connsiteY0" fmla="*/ 832150 h 1466850"/>
                <a:gd name="connsiteX1" fmla="*/ 671322 w 8343900"/>
                <a:gd name="connsiteY1" fmla="*/ 1180479 h 1466850"/>
                <a:gd name="connsiteX2" fmla="*/ 1212342 w 8343900"/>
                <a:gd name="connsiteY2" fmla="*/ 1094182 h 1466850"/>
                <a:gd name="connsiteX3" fmla="*/ 1633823 w 8343900"/>
                <a:gd name="connsiteY3" fmla="*/ 821291 h 1466850"/>
                <a:gd name="connsiteX4" fmla="*/ 2297716 w 8343900"/>
                <a:gd name="connsiteY4" fmla="*/ 232646 h 1466850"/>
                <a:gd name="connsiteX5" fmla="*/ 2571274 w 8343900"/>
                <a:gd name="connsiteY5" fmla="*/ 91676 h 1466850"/>
                <a:gd name="connsiteX6" fmla="*/ 3543872 w 8343900"/>
                <a:gd name="connsiteY6" fmla="*/ 157970 h 1466850"/>
                <a:gd name="connsiteX7" fmla="*/ 3967448 w 8343900"/>
                <a:gd name="connsiteY7" fmla="*/ 694704 h 1466850"/>
                <a:gd name="connsiteX8" fmla="*/ 4137755 w 8343900"/>
                <a:gd name="connsiteY8" fmla="*/ 972262 h 1466850"/>
                <a:gd name="connsiteX9" fmla="*/ 4924045 w 8343900"/>
                <a:gd name="connsiteY9" fmla="*/ 1462419 h 1466850"/>
                <a:gd name="connsiteX10" fmla="*/ 5735955 w 8343900"/>
                <a:gd name="connsiteY10" fmla="*/ 1129044 h 1466850"/>
                <a:gd name="connsiteX11" fmla="*/ 6804851 w 8343900"/>
                <a:gd name="connsiteY11" fmla="*/ 1061512 h 1466850"/>
                <a:gd name="connsiteX12" fmla="*/ 7266051 w 8343900"/>
                <a:gd name="connsiteY12" fmla="*/ 1366312 h 1466850"/>
                <a:gd name="connsiteX13" fmla="*/ 7546848 w 8343900"/>
                <a:gd name="connsiteY13" fmla="*/ 1397839 h 1466850"/>
                <a:gd name="connsiteX14" fmla="*/ 8070057 w 8343900"/>
                <a:gd name="connsiteY14" fmla="*/ 1459371 h 1466850"/>
                <a:gd name="connsiteX15" fmla="*/ 8211789 w 8343900"/>
                <a:gd name="connsiteY15" fmla="*/ 1397649 h 1466850"/>
                <a:gd name="connsiteX16" fmla="*/ 8349615 w 8343900"/>
                <a:gd name="connsiteY16" fmla="*/ 1370503 h 146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466850">
                  <a:moveTo>
                    <a:pt x="0" y="832150"/>
                  </a:moveTo>
                  <a:cubicBezTo>
                    <a:pt x="172022" y="1046367"/>
                    <a:pt x="413576" y="1158381"/>
                    <a:pt x="671322" y="1180479"/>
                  </a:cubicBezTo>
                  <a:cubicBezTo>
                    <a:pt x="851154" y="1195910"/>
                    <a:pt x="1041749" y="1165906"/>
                    <a:pt x="1212342" y="1094182"/>
                  </a:cubicBezTo>
                  <a:cubicBezTo>
                    <a:pt x="1364456" y="1029984"/>
                    <a:pt x="1506093" y="937306"/>
                    <a:pt x="1633823" y="821291"/>
                  </a:cubicBezTo>
                  <a:cubicBezTo>
                    <a:pt x="1859185" y="615742"/>
                    <a:pt x="2054542" y="393238"/>
                    <a:pt x="2297716" y="232646"/>
                  </a:cubicBezTo>
                  <a:cubicBezTo>
                    <a:pt x="2381250" y="177306"/>
                    <a:pt x="2472595" y="129967"/>
                    <a:pt x="2571274" y="91676"/>
                  </a:cubicBezTo>
                  <a:cubicBezTo>
                    <a:pt x="2897219" y="-35006"/>
                    <a:pt x="3268123" y="-45865"/>
                    <a:pt x="3543872" y="157970"/>
                  </a:cubicBezTo>
                  <a:cubicBezTo>
                    <a:pt x="3722085" y="289796"/>
                    <a:pt x="3846576" y="488678"/>
                    <a:pt x="3967448" y="694704"/>
                  </a:cubicBezTo>
                  <a:cubicBezTo>
                    <a:pt x="4023646" y="791383"/>
                    <a:pt x="4079653" y="885394"/>
                    <a:pt x="4137755" y="972262"/>
                  </a:cubicBezTo>
                  <a:cubicBezTo>
                    <a:pt x="4331970" y="1259822"/>
                    <a:pt x="4592669" y="1415365"/>
                    <a:pt x="4924045" y="1462419"/>
                  </a:cubicBezTo>
                  <a:cubicBezTo>
                    <a:pt x="5207889" y="1502710"/>
                    <a:pt x="5468589" y="1261346"/>
                    <a:pt x="5735955" y="1129044"/>
                  </a:cubicBezTo>
                  <a:cubicBezTo>
                    <a:pt x="6071807" y="962928"/>
                    <a:pt x="6459189" y="938544"/>
                    <a:pt x="6804851" y="1061512"/>
                  </a:cubicBezTo>
                  <a:cubicBezTo>
                    <a:pt x="6970967" y="1120567"/>
                    <a:pt x="7090220" y="1300018"/>
                    <a:pt x="7266051" y="1366312"/>
                  </a:cubicBezTo>
                  <a:cubicBezTo>
                    <a:pt x="7359968" y="1401364"/>
                    <a:pt x="7454265" y="1400602"/>
                    <a:pt x="7546848" y="1397839"/>
                  </a:cubicBezTo>
                  <a:cubicBezTo>
                    <a:pt x="7746111" y="1391934"/>
                    <a:pt x="7883081" y="1504901"/>
                    <a:pt x="8070057" y="1459371"/>
                  </a:cubicBezTo>
                  <a:cubicBezTo>
                    <a:pt x="8118444" y="1447465"/>
                    <a:pt x="8164354" y="1420604"/>
                    <a:pt x="8211789" y="1397649"/>
                  </a:cubicBezTo>
                  <a:cubicBezTo>
                    <a:pt x="8261128" y="1373646"/>
                    <a:pt x="8333804" y="1358977"/>
                    <a:pt x="8349615" y="137050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7" name="Freeform: Shape 126">
              <a:extLst>
                <a:ext uri="{FF2B5EF4-FFF2-40B4-BE49-F238E27FC236}">
                  <a16:creationId xmlns:a16="http://schemas.microsoft.com/office/drawing/2014/main" id="{0EC44BAD-4F85-4EF3-86D4-B3F27F0A7642}"/>
                </a:ext>
              </a:extLst>
            </p:cNvPr>
            <p:cNvSpPr/>
            <p:nvPr/>
          </p:nvSpPr>
          <p:spPr>
            <a:xfrm>
              <a:off x="3250561" y="6705015"/>
              <a:ext cx="8343900" cy="1476375"/>
            </a:xfrm>
            <a:custGeom>
              <a:avLst/>
              <a:gdLst>
                <a:gd name="connsiteX0" fmla="*/ 0 w 8343900"/>
                <a:gd name="connsiteY0" fmla="*/ 901554 h 1476375"/>
                <a:gd name="connsiteX1" fmla="*/ 675703 w 8343900"/>
                <a:gd name="connsiteY1" fmla="*/ 1224642 h 1476375"/>
                <a:gd name="connsiteX2" fmla="*/ 1210532 w 8343900"/>
                <a:gd name="connsiteY2" fmla="*/ 1115962 h 1476375"/>
                <a:gd name="connsiteX3" fmla="*/ 1626013 w 8343900"/>
                <a:gd name="connsiteY3" fmla="*/ 840499 h 1476375"/>
                <a:gd name="connsiteX4" fmla="*/ 2288762 w 8343900"/>
                <a:gd name="connsiteY4" fmla="*/ 261950 h 1476375"/>
                <a:gd name="connsiteX5" fmla="*/ 2556320 w 8343900"/>
                <a:gd name="connsiteY5" fmla="*/ 114122 h 1476375"/>
                <a:gd name="connsiteX6" fmla="*/ 3529298 w 8343900"/>
                <a:gd name="connsiteY6" fmla="*/ 132220 h 1476375"/>
                <a:gd name="connsiteX7" fmla="*/ 3971449 w 8343900"/>
                <a:gd name="connsiteY7" fmla="*/ 657238 h 1476375"/>
                <a:gd name="connsiteX8" fmla="*/ 4141660 w 8343900"/>
                <a:gd name="connsiteY8" fmla="*/ 935654 h 1476375"/>
                <a:gd name="connsiteX9" fmla="*/ 4913186 w 8343900"/>
                <a:gd name="connsiteY9" fmla="*/ 1477055 h 1476375"/>
                <a:gd name="connsiteX10" fmla="*/ 5789772 w 8343900"/>
                <a:gd name="connsiteY10" fmla="*/ 1121486 h 1476375"/>
                <a:gd name="connsiteX11" fmla="*/ 6942392 w 8343900"/>
                <a:gd name="connsiteY11" fmla="*/ 1049668 h 1476375"/>
                <a:gd name="connsiteX12" fmla="*/ 7370159 w 8343900"/>
                <a:gd name="connsiteY12" fmla="*/ 1312653 h 1476375"/>
                <a:gd name="connsiteX13" fmla="*/ 7622858 w 8343900"/>
                <a:gd name="connsiteY13" fmla="*/ 1364850 h 1476375"/>
                <a:gd name="connsiteX14" fmla="*/ 8098060 w 8343900"/>
                <a:gd name="connsiteY14" fmla="*/ 1414952 h 1476375"/>
                <a:gd name="connsiteX15" fmla="*/ 8225409 w 8343900"/>
                <a:gd name="connsiteY15" fmla="*/ 1356659 h 1476375"/>
                <a:gd name="connsiteX16" fmla="*/ 8351044 w 8343900"/>
                <a:gd name="connsiteY16" fmla="*/ 1308557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476375">
                  <a:moveTo>
                    <a:pt x="0" y="901554"/>
                  </a:moveTo>
                  <a:cubicBezTo>
                    <a:pt x="170974" y="1114724"/>
                    <a:pt x="416814" y="1215689"/>
                    <a:pt x="675703" y="1224642"/>
                  </a:cubicBezTo>
                  <a:cubicBezTo>
                    <a:pt x="855536" y="1231500"/>
                    <a:pt x="1043559" y="1192733"/>
                    <a:pt x="1210532" y="1115962"/>
                  </a:cubicBezTo>
                  <a:cubicBezTo>
                    <a:pt x="1359694" y="1047191"/>
                    <a:pt x="1498187" y="952894"/>
                    <a:pt x="1626013" y="840499"/>
                  </a:cubicBezTo>
                  <a:cubicBezTo>
                    <a:pt x="1850231" y="642665"/>
                    <a:pt x="2049971" y="425590"/>
                    <a:pt x="2288762" y="261950"/>
                  </a:cubicBezTo>
                  <a:cubicBezTo>
                    <a:pt x="2371249" y="205277"/>
                    <a:pt x="2460879" y="155461"/>
                    <a:pt x="2556320" y="114122"/>
                  </a:cubicBezTo>
                  <a:cubicBezTo>
                    <a:pt x="2878455" y="-25419"/>
                    <a:pt x="3244120" y="-56566"/>
                    <a:pt x="3529298" y="132220"/>
                  </a:cubicBezTo>
                  <a:cubicBezTo>
                    <a:pt x="3715798" y="255664"/>
                    <a:pt x="3847433" y="451403"/>
                    <a:pt x="3971449" y="657238"/>
                  </a:cubicBezTo>
                  <a:cubicBezTo>
                    <a:pt x="4028503" y="752488"/>
                    <a:pt x="4084225" y="846976"/>
                    <a:pt x="4141660" y="935654"/>
                  </a:cubicBezTo>
                  <a:cubicBezTo>
                    <a:pt x="4331304" y="1226452"/>
                    <a:pt x="4585907" y="1429715"/>
                    <a:pt x="4913186" y="1477055"/>
                  </a:cubicBezTo>
                  <a:cubicBezTo>
                    <a:pt x="5221320" y="1521632"/>
                    <a:pt x="5501640" y="1265028"/>
                    <a:pt x="5789772" y="1121486"/>
                  </a:cubicBezTo>
                  <a:cubicBezTo>
                    <a:pt x="6150959" y="941559"/>
                    <a:pt x="6569679" y="917747"/>
                    <a:pt x="6942392" y="1049668"/>
                  </a:cubicBezTo>
                  <a:cubicBezTo>
                    <a:pt x="7091458" y="1102436"/>
                    <a:pt x="7211473" y="1246359"/>
                    <a:pt x="7370159" y="1312653"/>
                  </a:cubicBezTo>
                  <a:cubicBezTo>
                    <a:pt x="7454455" y="1347610"/>
                    <a:pt x="7539038" y="1358468"/>
                    <a:pt x="7622858" y="1364850"/>
                  </a:cubicBezTo>
                  <a:cubicBezTo>
                    <a:pt x="7797737" y="1378185"/>
                    <a:pt x="7931944" y="1460291"/>
                    <a:pt x="8098060" y="1414952"/>
                  </a:cubicBezTo>
                  <a:cubicBezTo>
                    <a:pt x="8141399" y="1402950"/>
                    <a:pt x="8182928" y="1379519"/>
                    <a:pt x="8225409" y="1356659"/>
                  </a:cubicBezTo>
                  <a:cubicBezTo>
                    <a:pt x="8269700" y="1332846"/>
                    <a:pt x="8329422" y="1313129"/>
                    <a:pt x="8351044" y="1308557"/>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8" name="Freeform: Shape 127">
              <a:extLst>
                <a:ext uri="{FF2B5EF4-FFF2-40B4-BE49-F238E27FC236}">
                  <a16:creationId xmlns:a16="http://schemas.microsoft.com/office/drawing/2014/main" id="{E85993B0-C499-43D3-B54C-40879A395110}"/>
                </a:ext>
              </a:extLst>
            </p:cNvPr>
            <p:cNvSpPr/>
            <p:nvPr/>
          </p:nvSpPr>
          <p:spPr>
            <a:xfrm>
              <a:off x="3266849" y="6746695"/>
              <a:ext cx="8343900" cy="1495425"/>
            </a:xfrm>
            <a:custGeom>
              <a:avLst/>
              <a:gdLst>
                <a:gd name="connsiteX0" fmla="*/ 0 w 8343900"/>
                <a:gd name="connsiteY0" fmla="*/ 973889 h 1495425"/>
                <a:gd name="connsiteX1" fmla="*/ 680085 w 8343900"/>
                <a:gd name="connsiteY1" fmla="*/ 1271736 h 1495425"/>
                <a:gd name="connsiteX2" fmla="*/ 1208818 w 8343900"/>
                <a:gd name="connsiteY2" fmla="*/ 1140672 h 1495425"/>
                <a:gd name="connsiteX3" fmla="*/ 1618298 w 8343900"/>
                <a:gd name="connsiteY3" fmla="*/ 862637 h 1495425"/>
                <a:gd name="connsiteX4" fmla="*/ 2279904 w 8343900"/>
                <a:gd name="connsiteY4" fmla="*/ 294090 h 1495425"/>
                <a:gd name="connsiteX5" fmla="*/ 2541461 w 8343900"/>
                <a:gd name="connsiteY5" fmla="*/ 139404 h 1495425"/>
                <a:gd name="connsiteX6" fmla="*/ 3514916 w 8343900"/>
                <a:gd name="connsiteY6" fmla="*/ 109305 h 1495425"/>
                <a:gd name="connsiteX7" fmla="*/ 3975640 w 8343900"/>
                <a:gd name="connsiteY7" fmla="*/ 622512 h 1495425"/>
                <a:gd name="connsiteX8" fmla="*/ 4145756 w 8343900"/>
                <a:gd name="connsiteY8" fmla="*/ 901690 h 1495425"/>
                <a:gd name="connsiteX9" fmla="*/ 4902613 w 8343900"/>
                <a:gd name="connsiteY9" fmla="*/ 1494335 h 1495425"/>
                <a:gd name="connsiteX10" fmla="*/ 5843778 w 8343900"/>
                <a:gd name="connsiteY10" fmla="*/ 1116574 h 1495425"/>
                <a:gd name="connsiteX11" fmla="*/ 7080028 w 8343900"/>
                <a:gd name="connsiteY11" fmla="*/ 1040469 h 1495425"/>
                <a:gd name="connsiteX12" fmla="*/ 7474363 w 8343900"/>
                <a:gd name="connsiteY12" fmla="*/ 1261735 h 1495425"/>
                <a:gd name="connsiteX13" fmla="*/ 7698962 w 8343900"/>
                <a:gd name="connsiteY13" fmla="*/ 1334601 h 1495425"/>
                <a:gd name="connsiteX14" fmla="*/ 8126064 w 8343900"/>
                <a:gd name="connsiteY14" fmla="*/ 1373272 h 1495425"/>
                <a:gd name="connsiteX15" fmla="*/ 8239030 w 8343900"/>
                <a:gd name="connsiteY15" fmla="*/ 1318504 h 1495425"/>
                <a:gd name="connsiteX16" fmla="*/ 8352568 w 8343900"/>
                <a:gd name="connsiteY16" fmla="*/ 1249543 h 1495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43900" h="1495425">
                  <a:moveTo>
                    <a:pt x="0" y="973889"/>
                  </a:moveTo>
                  <a:cubicBezTo>
                    <a:pt x="169831" y="1186011"/>
                    <a:pt x="420148" y="1275260"/>
                    <a:pt x="680085" y="1271736"/>
                  </a:cubicBezTo>
                  <a:cubicBezTo>
                    <a:pt x="859917" y="1269640"/>
                    <a:pt x="1045369" y="1222492"/>
                    <a:pt x="1208818" y="1140672"/>
                  </a:cubicBezTo>
                  <a:cubicBezTo>
                    <a:pt x="1355027" y="1067329"/>
                    <a:pt x="1490472" y="971508"/>
                    <a:pt x="1618298" y="862637"/>
                  </a:cubicBezTo>
                  <a:cubicBezTo>
                    <a:pt x="1841278" y="672518"/>
                    <a:pt x="2045494" y="460873"/>
                    <a:pt x="2279904" y="294090"/>
                  </a:cubicBezTo>
                  <a:cubicBezTo>
                    <a:pt x="2361343" y="236083"/>
                    <a:pt x="2449163" y="183790"/>
                    <a:pt x="2541461" y="139404"/>
                  </a:cubicBezTo>
                  <a:cubicBezTo>
                    <a:pt x="2859596" y="-13282"/>
                    <a:pt x="3220212" y="-64622"/>
                    <a:pt x="3514916" y="109305"/>
                  </a:cubicBezTo>
                  <a:cubicBezTo>
                    <a:pt x="3709607" y="224176"/>
                    <a:pt x="3848481" y="417058"/>
                    <a:pt x="3975640" y="622512"/>
                  </a:cubicBezTo>
                  <a:cubicBezTo>
                    <a:pt x="4033457" y="716238"/>
                    <a:pt x="4089083" y="811202"/>
                    <a:pt x="4145756" y="901690"/>
                  </a:cubicBezTo>
                  <a:cubicBezTo>
                    <a:pt x="4330827" y="1195726"/>
                    <a:pt x="4575524" y="1465474"/>
                    <a:pt x="4902613" y="1494335"/>
                  </a:cubicBezTo>
                  <a:cubicBezTo>
                    <a:pt x="5237512" y="1523863"/>
                    <a:pt x="5534883" y="1271450"/>
                    <a:pt x="5843778" y="1116574"/>
                  </a:cubicBezTo>
                  <a:cubicBezTo>
                    <a:pt x="6230398" y="922835"/>
                    <a:pt x="6679978" y="900547"/>
                    <a:pt x="7080028" y="1040469"/>
                  </a:cubicBezTo>
                  <a:cubicBezTo>
                    <a:pt x="7212044" y="1087141"/>
                    <a:pt x="7332917" y="1195345"/>
                    <a:pt x="7474363" y="1261735"/>
                  </a:cubicBezTo>
                  <a:cubicBezTo>
                    <a:pt x="7548944" y="1296596"/>
                    <a:pt x="7623905" y="1318789"/>
                    <a:pt x="7698962" y="1334601"/>
                  </a:cubicBezTo>
                  <a:cubicBezTo>
                    <a:pt x="7849648" y="1366414"/>
                    <a:pt x="7980998" y="1418421"/>
                    <a:pt x="8126064" y="1373272"/>
                  </a:cubicBezTo>
                  <a:cubicBezTo>
                    <a:pt x="8164259" y="1361271"/>
                    <a:pt x="8201501" y="1341078"/>
                    <a:pt x="8239030" y="1318504"/>
                  </a:cubicBezTo>
                  <a:cubicBezTo>
                    <a:pt x="8278273" y="1294786"/>
                    <a:pt x="8325041" y="1270117"/>
                    <a:pt x="8352568" y="124954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29" name="Freeform: Shape 128">
              <a:extLst>
                <a:ext uri="{FF2B5EF4-FFF2-40B4-BE49-F238E27FC236}">
                  <a16:creationId xmlns:a16="http://schemas.microsoft.com/office/drawing/2014/main" id="{15C90A5D-583C-4D32-BEFA-94068C43FD80}"/>
                </a:ext>
              </a:extLst>
            </p:cNvPr>
            <p:cNvSpPr/>
            <p:nvPr/>
          </p:nvSpPr>
          <p:spPr>
            <a:xfrm>
              <a:off x="3283136" y="6785729"/>
              <a:ext cx="8353425" cy="1514475"/>
            </a:xfrm>
            <a:custGeom>
              <a:avLst/>
              <a:gdLst>
                <a:gd name="connsiteX0" fmla="*/ 0 w 8353425"/>
                <a:gd name="connsiteY0" fmla="*/ 1048869 h 1514475"/>
                <a:gd name="connsiteX1" fmla="*/ 1207103 w 8353425"/>
                <a:gd name="connsiteY1" fmla="*/ 1168027 h 1514475"/>
                <a:gd name="connsiteX2" fmla="*/ 2271141 w 8353425"/>
                <a:gd name="connsiteY2" fmla="*/ 328875 h 1514475"/>
                <a:gd name="connsiteX3" fmla="*/ 3500628 w 8353425"/>
                <a:gd name="connsiteY3" fmla="*/ 89130 h 1514475"/>
                <a:gd name="connsiteX4" fmla="*/ 4150042 w 8353425"/>
                <a:gd name="connsiteY4" fmla="*/ 870561 h 1514475"/>
                <a:gd name="connsiteX5" fmla="*/ 4892231 w 8353425"/>
                <a:gd name="connsiteY5" fmla="*/ 1514451 h 1514475"/>
                <a:gd name="connsiteX6" fmla="*/ 5898071 w 8353425"/>
                <a:gd name="connsiteY6" fmla="*/ 1114497 h 1514475"/>
                <a:gd name="connsiteX7" fmla="*/ 7218045 w 8353425"/>
                <a:gd name="connsiteY7" fmla="*/ 1034105 h 1514475"/>
                <a:gd name="connsiteX8" fmla="*/ 8354473 w 8353425"/>
                <a:gd name="connsiteY8" fmla="*/ 1193173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53425" h="1514475">
                  <a:moveTo>
                    <a:pt x="0" y="1048869"/>
                  </a:moveTo>
                  <a:cubicBezTo>
                    <a:pt x="285083" y="1405390"/>
                    <a:pt x="815435" y="1381197"/>
                    <a:pt x="1207103" y="1168027"/>
                  </a:cubicBezTo>
                  <a:cubicBezTo>
                    <a:pt x="1598771" y="954858"/>
                    <a:pt x="1908238" y="597003"/>
                    <a:pt x="2271141" y="328875"/>
                  </a:cubicBezTo>
                  <a:cubicBezTo>
                    <a:pt x="2634044" y="60746"/>
                    <a:pt x="3109817" y="-115467"/>
                    <a:pt x="3500628" y="89130"/>
                  </a:cubicBezTo>
                  <a:cubicBezTo>
                    <a:pt x="3794951" y="243149"/>
                    <a:pt x="3969449" y="573191"/>
                    <a:pt x="4150042" y="870561"/>
                  </a:cubicBezTo>
                  <a:cubicBezTo>
                    <a:pt x="4330541" y="1167932"/>
                    <a:pt x="4567333" y="1471303"/>
                    <a:pt x="4892231" y="1514451"/>
                  </a:cubicBezTo>
                  <a:cubicBezTo>
                    <a:pt x="5250275" y="1562076"/>
                    <a:pt x="5568411" y="1280613"/>
                    <a:pt x="5898071" y="1114497"/>
                  </a:cubicBezTo>
                  <a:cubicBezTo>
                    <a:pt x="6310027" y="906851"/>
                    <a:pt x="6791039" y="885039"/>
                    <a:pt x="7218045" y="1034105"/>
                  </a:cubicBezTo>
                  <a:cubicBezTo>
                    <a:pt x="7573042" y="1158026"/>
                    <a:pt x="7990809" y="1593033"/>
                    <a:pt x="8354473" y="119317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0" name="Freeform: Shape 129">
              <a:extLst>
                <a:ext uri="{FF2B5EF4-FFF2-40B4-BE49-F238E27FC236}">
                  <a16:creationId xmlns:a16="http://schemas.microsoft.com/office/drawing/2014/main" id="{22741A67-7FD6-4210-91BD-D290D7BDF21F}"/>
                </a:ext>
              </a:extLst>
            </p:cNvPr>
            <p:cNvSpPr/>
            <p:nvPr/>
          </p:nvSpPr>
          <p:spPr>
            <a:xfrm>
              <a:off x="3294376" y="6896102"/>
              <a:ext cx="8362950" cy="1381125"/>
            </a:xfrm>
            <a:custGeom>
              <a:avLst/>
              <a:gdLst>
                <a:gd name="connsiteX0" fmla="*/ 0 w 8362950"/>
                <a:gd name="connsiteY0" fmla="*/ 1005838 h 1381125"/>
                <a:gd name="connsiteX1" fmla="*/ 1311307 w 8362950"/>
                <a:gd name="connsiteY1" fmla="*/ 1112423 h 1381125"/>
                <a:gd name="connsiteX2" fmla="*/ 2340674 w 8362950"/>
                <a:gd name="connsiteY2" fmla="*/ 295845 h 1381125"/>
                <a:gd name="connsiteX3" fmla="*/ 3558635 w 8362950"/>
                <a:gd name="connsiteY3" fmla="*/ 104678 h 1381125"/>
                <a:gd name="connsiteX4" fmla="*/ 4224719 w 8362950"/>
                <a:gd name="connsiteY4" fmla="*/ 851628 h 1381125"/>
                <a:gd name="connsiteX5" fmla="*/ 4965859 w 8362950"/>
                <a:gd name="connsiteY5" fmla="*/ 1383028 h 1381125"/>
                <a:gd name="connsiteX6" fmla="*/ 5949887 w 8362950"/>
                <a:gd name="connsiteY6" fmla="*/ 971929 h 1381125"/>
                <a:gd name="connsiteX7" fmla="*/ 7227570 w 8362950"/>
                <a:gd name="connsiteY7" fmla="*/ 920780 h 1381125"/>
                <a:gd name="connsiteX8" fmla="*/ 8363998 w 8362950"/>
                <a:gd name="connsiteY8" fmla="*/ 1073656 h 138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2950" h="1381125">
                  <a:moveTo>
                    <a:pt x="0" y="1005838"/>
                  </a:moveTo>
                  <a:cubicBezTo>
                    <a:pt x="319373" y="1381599"/>
                    <a:pt x="891921" y="1354263"/>
                    <a:pt x="1311307" y="1112423"/>
                  </a:cubicBezTo>
                  <a:cubicBezTo>
                    <a:pt x="1685735" y="896491"/>
                    <a:pt x="1986248" y="551019"/>
                    <a:pt x="2340674" y="295845"/>
                  </a:cubicBezTo>
                  <a:cubicBezTo>
                    <a:pt x="2705672" y="32954"/>
                    <a:pt x="3177731" y="-110873"/>
                    <a:pt x="3558635" y="104678"/>
                  </a:cubicBezTo>
                  <a:cubicBezTo>
                    <a:pt x="3848005" y="269936"/>
                    <a:pt x="4028028" y="591024"/>
                    <a:pt x="4224719" y="851628"/>
                  </a:cubicBezTo>
                  <a:cubicBezTo>
                    <a:pt x="4419410" y="1109661"/>
                    <a:pt x="4650867" y="1364264"/>
                    <a:pt x="4965859" y="1383028"/>
                  </a:cubicBezTo>
                  <a:cubicBezTo>
                    <a:pt x="5311140" y="1403602"/>
                    <a:pt x="5623084" y="1128139"/>
                    <a:pt x="5949887" y="971929"/>
                  </a:cubicBezTo>
                  <a:cubicBezTo>
                    <a:pt x="6351842" y="779810"/>
                    <a:pt x="6814947" y="772285"/>
                    <a:pt x="7227570" y="920780"/>
                  </a:cubicBezTo>
                  <a:cubicBezTo>
                    <a:pt x="7572947" y="1045462"/>
                    <a:pt x="8023384" y="1495232"/>
                    <a:pt x="8363998" y="107365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1" name="Freeform: Shape 130">
              <a:extLst>
                <a:ext uri="{FF2B5EF4-FFF2-40B4-BE49-F238E27FC236}">
                  <a16:creationId xmlns:a16="http://schemas.microsoft.com/office/drawing/2014/main" id="{2BBAB11E-DF05-43BA-B869-4C26AA53DB1A}"/>
                </a:ext>
              </a:extLst>
            </p:cNvPr>
            <p:cNvSpPr/>
            <p:nvPr/>
          </p:nvSpPr>
          <p:spPr>
            <a:xfrm>
              <a:off x="3305615" y="7003645"/>
              <a:ext cx="8372475" cy="1257300"/>
            </a:xfrm>
            <a:custGeom>
              <a:avLst/>
              <a:gdLst>
                <a:gd name="connsiteX0" fmla="*/ 0 w 8372475"/>
                <a:gd name="connsiteY0" fmla="*/ 965637 h 1257300"/>
                <a:gd name="connsiteX1" fmla="*/ 1415606 w 8372475"/>
                <a:gd name="connsiteY1" fmla="*/ 1059649 h 1257300"/>
                <a:gd name="connsiteX2" fmla="*/ 2410397 w 8372475"/>
                <a:gd name="connsiteY2" fmla="*/ 265549 h 1257300"/>
                <a:gd name="connsiteX3" fmla="*/ 3616833 w 8372475"/>
                <a:gd name="connsiteY3" fmla="*/ 122960 h 1257300"/>
                <a:gd name="connsiteX4" fmla="*/ 4299585 w 8372475"/>
                <a:gd name="connsiteY4" fmla="*/ 835526 h 1257300"/>
                <a:gd name="connsiteX5" fmla="*/ 5039678 w 8372475"/>
                <a:gd name="connsiteY5" fmla="*/ 1254435 h 1257300"/>
                <a:gd name="connsiteX6" fmla="*/ 6001893 w 8372475"/>
                <a:gd name="connsiteY6" fmla="*/ 832192 h 1257300"/>
                <a:gd name="connsiteX7" fmla="*/ 7237190 w 8372475"/>
                <a:gd name="connsiteY7" fmla="*/ 810189 h 1257300"/>
                <a:gd name="connsiteX8" fmla="*/ 8373618 w 8372475"/>
                <a:gd name="connsiteY8" fmla="*/ 956969 h 125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72475" h="1257300">
                  <a:moveTo>
                    <a:pt x="0" y="965637"/>
                  </a:moveTo>
                  <a:cubicBezTo>
                    <a:pt x="353663" y="1360639"/>
                    <a:pt x="968597" y="1330921"/>
                    <a:pt x="1415606" y="1059649"/>
                  </a:cubicBezTo>
                  <a:cubicBezTo>
                    <a:pt x="1773555" y="842383"/>
                    <a:pt x="2064639" y="508151"/>
                    <a:pt x="2410397" y="265549"/>
                  </a:cubicBezTo>
                  <a:cubicBezTo>
                    <a:pt x="2777681" y="7993"/>
                    <a:pt x="3246691" y="-104973"/>
                    <a:pt x="3616833" y="122960"/>
                  </a:cubicBezTo>
                  <a:cubicBezTo>
                    <a:pt x="3901916" y="298506"/>
                    <a:pt x="4085654" y="610831"/>
                    <a:pt x="4299585" y="835526"/>
                  </a:cubicBezTo>
                  <a:cubicBezTo>
                    <a:pt x="4507420" y="1053743"/>
                    <a:pt x="4734306" y="1260150"/>
                    <a:pt x="5039678" y="1254435"/>
                  </a:cubicBezTo>
                  <a:cubicBezTo>
                    <a:pt x="5372100" y="1248244"/>
                    <a:pt x="5677948" y="978305"/>
                    <a:pt x="6001893" y="832192"/>
                  </a:cubicBezTo>
                  <a:cubicBezTo>
                    <a:pt x="6393752" y="655408"/>
                    <a:pt x="6839046" y="662361"/>
                    <a:pt x="7237190" y="810189"/>
                  </a:cubicBezTo>
                  <a:cubicBezTo>
                    <a:pt x="7572851" y="935538"/>
                    <a:pt x="8056054" y="1400072"/>
                    <a:pt x="8373618" y="956969"/>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2" name="Freeform: Shape 131">
              <a:extLst>
                <a:ext uri="{FF2B5EF4-FFF2-40B4-BE49-F238E27FC236}">
                  <a16:creationId xmlns:a16="http://schemas.microsoft.com/office/drawing/2014/main" id="{58BE7F79-4D7C-4E48-AC5B-939A0A1D7499}"/>
                </a:ext>
              </a:extLst>
            </p:cNvPr>
            <p:cNvSpPr/>
            <p:nvPr/>
          </p:nvSpPr>
          <p:spPr>
            <a:xfrm>
              <a:off x="3316760" y="7109401"/>
              <a:ext cx="8382000" cy="1228725"/>
            </a:xfrm>
            <a:custGeom>
              <a:avLst/>
              <a:gdLst>
                <a:gd name="connsiteX0" fmla="*/ 0 w 8382000"/>
                <a:gd name="connsiteY0" fmla="*/ 927222 h 1228725"/>
                <a:gd name="connsiteX1" fmla="*/ 1519809 w 8382000"/>
                <a:gd name="connsiteY1" fmla="*/ 1008565 h 1228725"/>
                <a:gd name="connsiteX2" fmla="*/ 2480024 w 8382000"/>
                <a:gd name="connsiteY2" fmla="*/ 237040 h 1228725"/>
                <a:gd name="connsiteX3" fmla="*/ 3675031 w 8382000"/>
                <a:gd name="connsiteY3" fmla="*/ 143124 h 1228725"/>
                <a:gd name="connsiteX4" fmla="*/ 4374547 w 8382000"/>
                <a:gd name="connsiteY4" fmla="*/ 821209 h 1228725"/>
                <a:gd name="connsiteX5" fmla="*/ 5113591 w 8382000"/>
                <a:gd name="connsiteY5" fmla="*/ 1127628 h 1228725"/>
                <a:gd name="connsiteX6" fmla="*/ 6053995 w 8382000"/>
                <a:gd name="connsiteY6" fmla="*/ 694240 h 1228725"/>
                <a:gd name="connsiteX7" fmla="*/ 7247001 w 8382000"/>
                <a:gd name="connsiteY7" fmla="*/ 701384 h 1228725"/>
                <a:gd name="connsiteX8" fmla="*/ 8383524 w 8382000"/>
                <a:gd name="connsiteY8" fmla="*/ 842068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2000" h="1228725">
                  <a:moveTo>
                    <a:pt x="0" y="927222"/>
                  </a:moveTo>
                  <a:cubicBezTo>
                    <a:pt x="387953" y="1341464"/>
                    <a:pt x="1045559" y="1310127"/>
                    <a:pt x="1519809" y="1008565"/>
                  </a:cubicBezTo>
                  <a:cubicBezTo>
                    <a:pt x="1861757" y="791110"/>
                    <a:pt x="2142935" y="466974"/>
                    <a:pt x="2480024" y="237040"/>
                  </a:cubicBezTo>
                  <a:cubicBezTo>
                    <a:pt x="2849690" y="-15182"/>
                    <a:pt x="3314986" y="-96239"/>
                    <a:pt x="3675031" y="143124"/>
                  </a:cubicBezTo>
                  <a:cubicBezTo>
                    <a:pt x="3955447" y="329528"/>
                    <a:pt x="4141851" y="632137"/>
                    <a:pt x="4374547" y="821209"/>
                  </a:cubicBezTo>
                  <a:cubicBezTo>
                    <a:pt x="4594003" y="999517"/>
                    <a:pt x="4817745" y="1158013"/>
                    <a:pt x="5113591" y="1127628"/>
                  </a:cubicBezTo>
                  <a:cubicBezTo>
                    <a:pt x="5432965" y="1094767"/>
                    <a:pt x="5732812" y="830162"/>
                    <a:pt x="6053995" y="694240"/>
                  </a:cubicBezTo>
                  <a:cubicBezTo>
                    <a:pt x="6435567" y="532696"/>
                    <a:pt x="6863239" y="554223"/>
                    <a:pt x="7247001" y="701384"/>
                  </a:cubicBezTo>
                  <a:cubicBezTo>
                    <a:pt x="7573042" y="827495"/>
                    <a:pt x="8088916" y="1306793"/>
                    <a:pt x="8383524" y="842068"/>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3" name="Freeform: Shape 132">
              <a:extLst>
                <a:ext uri="{FF2B5EF4-FFF2-40B4-BE49-F238E27FC236}">
                  <a16:creationId xmlns:a16="http://schemas.microsoft.com/office/drawing/2014/main" id="{6E115FC4-FFEC-444D-A602-2F33F8168756}"/>
                </a:ext>
              </a:extLst>
            </p:cNvPr>
            <p:cNvSpPr/>
            <p:nvPr/>
          </p:nvSpPr>
          <p:spPr>
            <a:xfrm>
              <a:off x="3327999" y="7212857"/>
              <a:ext cx="8391525" cy="1209675"/>
            </a:xfrm>
            <a:custGeom>
              <a:avLst/>
              <a:gdLst>
                <a:gd name="connsiteX0" fmla="*/ 0 w 8391525"/>
                <a:gd name="connsiteY0" fmla="*/ 891108 h 1209675"/>
                <a:gd name="connsiteX1" fmla="*/ 1624108 w 8391525"/>
                <a:gd name="connsiteY1" fmla="*/ 959879 h 1209675"/>
                <a:gd name="connsiteX2" fmla="*/ 2549652 w 8391525"/>
                <a:gd name="connsiteY2" fmla="*/ 210833 h 1209675"/>
                <a:gd name="connsiteX3" fmla="*/ 3733133 w 8391525"/>
                <a:gd name="connsiteY3" fmla="*/ 165494 h 1209675"/>
                <a:gd name="connsiteX4" fmla="*/ 4449318 w 8391525"/>
                <a:gd name="connsiteY4" fmla="*/ 809193 h 1209675"/>
                <a:gd name="connsiteX5" fmla="*/ 5187315 w 8391525"/>
                <a:gd name="connsiteY5" fmla="*/ 1003027 h 1209675"/>
                <a:gd name="connsiteX6" fmla="*/ 6106001 w 8391525"/>
                <a:gd name="connsiteY6" fmla="*/ 558495 h 1209675"/>
                <a:gd name="connsiteX7" fmla="*/ 7256717 w 8391525"/>
                <a:gd name="connsiteY7" fmla="*/ 594785 h 1209675"/>
                <a:gd name="connsiteX8" fmla="*/ 8393239 w 8391525"/>
                <a:gd name="connsiteY8" fmla="*/ 729279 h 120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91525" h="1209675">
                  <a:moveTo>
                    <a:pt x="0" y="891108"/>
                  </a:moveTo>
                  <a:cubicBezTo>
                    <a:pt x="422243" y="1324591"/>
                    <a:pt x="1122998" y="1292587"/>
                    <a:pt x="1624108" y="959879"/>
                  </a:cubicBezTo>
                  <a:cubicBezTo>
                    <a:pt x="1950530" y="743185"/>
                    <a:pt x="2221516" y="428479"/>
                    <a:pt x="2549652" y="210833"/>
                  </a:cubicBezTo>
                  <a:cubicBezTo>
                    <a:pt x="2921794" y="-35865"/>
                    <a:pt x="3383185" y="-85109"/>
                    <a:pt x="3733133" y="165494"/>
                  </a:cubicBezTo>
                  <a:cubicBezTo>
                    <a:pt x="4008882" y="362947"/>
                    <a:pt x="4196334" y="655936"/>
                    <a:pt x="4449318" y="809193"/>
                  </a:cubicBezTo>
                  <a:cubicBezTo>
                    <a:pt x="4678680" y="948163"/>
                    <a:pt x="4900899" y="1058367"/>
                    <a:pt x="5187315" y="1003027"/>
                  </a:cubicBezTo>
                  <a:cubicBezTo>
                    <a:pt x="5493639" y="943877"/>
                    <a:pt x="5787295" y="684130"/>
                    <a:pt x="6106001" y="558495"/>
                  </a:cubicBezTo>
                  <a:cubicBezTo>
                    <a:pt x="6477286" y="412001"/>
                    <a:pt x="6887337" y="448291"/>
                    <a:pt x="7256717" y="594785"/>
                  </a:cubicBezTo>
                  <a:cubicBezTo>
                    <a:pt x="7573137" y="721563"/>
                    <a:pt x="8121682" y="1215625"/>
                    <a:pt x="8393239" y="729279"/>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4" name="Freeform: Shape 133">
              <a:extLst>
                <a:ext uri="{FF2B5EF4-FFF2-40B4-BE49-F238E27FC236}">
                  <a16:creationId xmlns:a16="http://schemas.microsoft.com/office/drawing/2014/main" id="{2CA7AE29-C063-4A4F-B655-174197B17AC7}"/>
                </a:ext>
              </a:extLst>
            </p:cNvPr>
            <p:cNvSpPr/>
            <p:nvPr/>
          </p:nvSpPr>
          <p:spPr>
            <a:xfrm>
              <a:off x="3339239" y="7314126"/>
              <a:ext cx="8401050" cy="1190625"/>
            </a:xfrm>
            <a:custGeom>
              <a:avLst/>
              <a:gdLst>
                <a:gd name="connsiteX0" fmla="*/ 0 w 8401050"/>
                <a:gd name="connsiteY0" fmla="*/ 857180 h 1190625"/>
                <a:gd name="connsiteX1" fmla="*/ 1728311 w 8401050"/>
                <a:gd name="connsiteY1" fmla="*/ 913378 h 1190625"/>
                <a:gd name="connsiteX2" fmla="*/ 2619280 w 8401050"/>
                <a:gd name="connsiteY2" fmla="*/ 186906 h 1190625"/>
                <a:gd name="connsiteX3" fmla="*/ 3791236 w 8401050"/>
                <a:gd name="connsiteY3" fmla="*/ 190145 h 1190625"/>
                <a:gd name="connsiteX4" fmla="*/ 4524090 w 8401050"/>
                <a:gd name="connsiteY4" fmla="*/ 799364 h 1190625"/>
                <a:gd name="connsiteX5" fmla="*/ 5261134 w 8401050"/>
                <a:gd name="connsiteY5" fmla="*/ 880707 h 1190625"/>
                <a:gd name="connsiteX6" fmla="*/ 6158008 w 8401050"/>
                <a:gd name="connsiteY6" fmla="*/ 425031 h 1190625"/>
                <a:gd name="connsiteX7" fmla="*/ 7266432 w 8401050"/>
                <a:gd name="connsiteY7" fmla="*/ 490563 h 1190625"/>
                <a:gd name="connsiteX8" fmla="*/ 8402955 w 8401050"/>
                <a:gd name="connsiteY8" fmla="*/ 618960 h 119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01050" h="1190625">
                  <a:moveTo>
                    <a:pt x="0" y="857180"/>
                  </a:moveTo>
                  <a:cubicBezTo>
                    <a:pt x="456438" y="1309904"/>
                    <a:pt x="1200912" y="1277995"/>
                    <a:pt x="1728311" y="913378"/>
                  </a:cubicBezTo>
                  <a:cubicBezTo>
                    <a:pt x="2039683" y="698113"/>
                    <a:pt x="2300002" y="392265"/>
                    <a:pt x="2619280" y="186906"/>
                  </a:cubicBezTo>
                  <a:cubicBezTo>
                    <a:pt x="2993993" y="-54076"/>
                    <a:pt x="3451384" y="-71507"/>
                    <a:pt x="3791236" y="190145"/>
                  </a:cubicBezTo>
                  <a:cubicBezTo>
                    <a:pt x="4062222" y="398742"/>
                    <a:pt x="4249198" y="682968"/>
                    <a:pt x="4524090" y="799364"/>
                  </a:cubicBezTo>
                  <a:cubicBezTo>
                    <a:pt x="4762024" y="900043"/>
                    <a:pt x="4984052" y="961289"/>
                    <a:pt x="5261134" y="880707"/>
                  </a:cubicBezTo>
                  <a:cubicBezTo>
                    <a:pt x="5554313" y="795458"/>
                    <a:pt x="5841873" y="540284"/>
                    <a:pt x="6158008" y="425031"/>
                  </a:cubicBezTo>
                  <a:cubicBezTo>
                    <a:pt x="6518910" y="293396"/>
                    <a:pt x="6911436" y="344640"/>
                    <a:pt x="7266432" y="490563"/>
                  </a:cubicBezTo>
                  <a:cubicBezTo>
                    <a:pt x="7573232" y="618008"/>
                    <a:pt x="8154448" y="1126928"/>
                    <a:pt x="8402955" y="61896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5" name="Freeform: Shape 134">
              <a:extLst>
                <a:ext uri="{FF2B5EF4-FFF2-40B4-BE49-F238E27FC236}">
                  <a16:creationId xmlns:a16="http://schemas.microsoft.com/office/drawing/2014/main" id="{264517ED-4899-4D67-99D4-60EF21FA79C8}"/>
                </a:ext>
              </a:extLst>
            </p:cNvPr>
            <p:cNvSpPr/>
            <p:nvPr/>
          </p:nvSpPr>
          <p:spPr>
            <a:xfrm>
              <a:off x="3350478" y="7413200"/>
              <a:ext cx="8410575" cy="1171575"/>
            </a:xfrm>
            <a:custGeom>
              <a:avLst/>
              <a:gdLst>
                <a:gd name="connsiteX0" fmla="*/ 0 w 8410575"/>
                <a:gd name="connsiteY0" fmla="*/ 825544 h 1171575"/>
                <a:gd name="connsiteX1" fmla="*/ 1832610 w 8410575"/>
                <a:gd name="connsiteY1" fmla="*/ 869168 h 1171575"/>
                <a:gd name="connsiteX2" fmla="*/ 2689003 w 8410575"/>
                <a:gd name="connsiteY2" fmla="*/ 165270 h 1171575"/>
                <a:gd name="connsiteX3" fmla="*/ 3849433 w 8410575"/>
                <a:gd name="connsiteY3" fmla="*/ 217182 h 1171575"/>
                <a:gd name="connsiteX4" fmla="*/ 4599051 w 8410575"/>
                <a:gd name="connsiteY4" fmla="*/ 792016 h 1171575"/>
                <a:gd name="connsiteX5" fmla="*/ 5335048 w 8410575"/>
                <a:gd name="connsiteY5" fmla="*/ 760869 h 1171575"/>
                <a:gd name="connsiteX6" fmla="*/ 6210110 w 8410575"/>
                <a:gd name="connsiteY6" fmla="*/ 294048 h 1171575"/>
                <a:gd name="connsiteX7" fmla="*/ 7276148 w 8410575"/>
                <a:gd name="connsiteY7" fmla="*/ 388727 h 1171575"/>
                <a:gd name="connsiteX8" fmla="*/ 8412671 w 8410575"/>
                <a:gd name="connsiteY8" fmla="*/ 510933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10575" h="1171575">
                  <a:moveTo>
                    <a:pt x="0" y="825544"/>
                  </a:moveTo>
                  <a:cubicBezTo>
                    <a:pt x="490728" y="1297507"/>
                    <a:pt x="1279398" y="1266741"/>
                    <a:pt x="1832610" y="869168"/>
                  </a:cubicBezTo>
                  <a:cubicBezTo>
                    <a:pt x="2129314" y="655903"/>
                    <a:pt x="2378869" y="358437"/>
                    <a:pt x="2689003" y="165270"/>
                  </a:cubicBezTo>
                  <a:cubicBezTo>
                    <a:pt x="3066383" y="-69807"/>
                    <a:pt x="3519488" y="-55519"/>
                    <a:pt x="3849433" y="217182"/>
                  </a:cubicBezTo>
                  <a:cubicBezTo>
                    <a:pt x="4115562" y="437019"/>
                    <a:pt x="4301204" y="714291"/>
                    <a:pt x="4599051" y="792016"/>
                  </a:cubicBezTo>
                  <a:cubicBezTo>
                    <a:pt x="4844606" y="856119"/>
                    <a:pt x="5067395" y="866882"/>
                    <a:pt x="5335048" y="760869"/>
                  </a:cubicBezTo>
                  <a:cubicBezTo>
                    <a:pt x="5615083" y="649903"/>
                    <a:pt x="5896547" y="398728"/>
                    <a:pt x="6210110" y="294048"/>
                  </a:cubicBezTo>
                  <a:cubicBezTo>
                    <a:pt x="6560439" y="177082"/>
                    <a:pt x="6935915" y="242804"/>
                    <a:pt x="7276148" y="388727"/>
                  </a:cubicBezTo>
                  <a:cubicBezTo>
                    <a:pt x="7573518" y="516267"/>
                    <a:pt x="8187214" y="1040523"/>
                    <a:pt x="8412671" y="510933"/>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6" name="Freeform: Shape 135">
              <a:extLst>
                <a:ext uri="{FF2B5EF4-FFF2-40B4-BE49-F238E27FC236}">
                  <a16:creationId xmlns:a16="http://schemas.microsoft.com/office/drawing/2014/main" id="{4236A475-C1D0-46A1-BD46-9804650B4E2B}"/>
                </a:ext>
              </a:extLst>
            </p:cNvPr>
            <p:cNvSpPr/>
            <p:nvPr/>
          </p:nvSpPr>
          <p:spPr>
            <a:xfrm>
              <a:off x="3361718" y="7509748"/>
              <a:ext cx="8420100" cy="1152525"/>
            </a:xfrm>
            <a:custGeom>
              <a:avLst/>
              <a:gdLst>
                <a:gd name="connsiteX0" fmla="*/ 0 w 8420100"/>
                <a:gd name="connsiteY0" fmla="*/ 796337 h 1152525"/>
                <a:gd name="connsiteX1" fmla="*/ 1936813 w 8420100"/>
                <a:gd name="connsiteY1" fmla="*/ 827294 h 1152525"/>
                <a:gd name="connsiteX2" fmla="*/ 2758535 w 8420100"/>
                <a:gd name="connsiteY2" fmla="*/ 145875 h 1152525"/>
                <a:gd name="connsiteX3" fmla="*/ 3907441 w 8420100"/>
                <a:gd name="connsiteY3" fmla="*/ 246364 h 1152525"/>
                <a:gd name="connsiteX4" fmla="*/ 4673727 w 8420100"/>
                <a:gd name="connsiteY4" fmla="*/ 786717 h 1152525"/>
                <a:gd name="connsiteX5" fmla="*/ 5408676 w 8420100"/>
                <a:gd name="connsiteY5" fmla="*/ 643080 h 1152525"/>
                <a:gd name="connsiteX6" fmla="*/ 6261926 w 8420100"/>
                <a:gd name="connsiteY6" fmla="*/ 165116 h 1152525"/>
                <a:gd name="connsiteX7" fmla="*/ 7285673 w 8420100"/>
                <a:gd name="connsiteY7" fmla="*/ 288941 h 1152525"/>
                <a:gd name="connsiteX8" fmla="*/ 8422291 w 8420100"/>
                <a:gd name="connsiteY8" fmla="*/ 405050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20100" h="1152525">
                  <a:moveTo>
                    <a:pt x="0" y="796337"/>
                  </a:moveTo>
                  <a:cubicBezTo>
                    <a:pt x="525018" y="1287542"/>
                    <a:pt x="1358741" y="1258871"/>
                    <a:pt x="1936813" y="827294"/>
                  </a:cubicBezTo>
                  <a:cubicBezTo>
                    <a:pt x="2219230" y="616410"/>
                    <a:pt x="2457641" y="327231"/>
                    <a:pt x="2758535" y="145875"/>
                  </a:cubicBezTo>
                  <a:cubicBezTo>
                    <a:pt x="3138773" y="-83201"/>
                    <a:pt x="3587306" y="-37100"/>
                    <a:pt x="3907441" y="246364"/>
                  </a:cubicBezTo>
                  <a:cubicBezTo>
                    <a:pt x="4168616" y="477631"/>
                    <a:pt x="4352830" y="749855"/>
                    <a:pt x="4673727" y="786717"/>
                  </a:cubicBezTo>
                  <a:cubicBezTo>
                    <a:pt x="4926807" y="815864"/>
                    <a:pt x="5150549" y="774906"/>
                    <a:pt x="5408676" y="643080"/>
                  </a:cubicBezTo>
                  <a:cubicBezTo>
                    <a:pt x="5675757" y="506682"/>
                    <a:pt x="5950744" y="258937"/>
                    <a:pt x="6261926" y="165116"/>
                  </a:cubicBezTo>
                  <a:cubicBezTo>
                    <a:pt x="6601682" y="62627"/>
                    <a:pt x="6959823" y="143684"/>
                    <a:pt x="7285673" y="288941"/>
                  </a:cubicBezTo>
                  <a:cubicBezTo>
                    <a:pt x="7573423" y="417242"/>
                    <a:pt x="8219789" y="956262"/>
                    <a:pt x="8422291" y="40505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7" name="Freeform: Shape 136">
              <a:extLst>
                <a:ext uri="{FF2B5EF4-FFF2-40B4-BE49-F238E27FC236}">
                  <a16:creationId xmlns:a16="http://schemas.microsoft.com/office/drawing/2014/main" id="{3EDB2144-E769-4402-B07F-B16B0694A6EC}"/>
                </a:ext>
              </a:extLst>
            </p:cNvPr>
            <p:cNvSpPr/>
            <p:nvPr/>
          </p:nvSpPr>
          <p:spPr>
            <a:xfrm>
              <a:off x="3372957" y="7604407"/>
              <a:ext cx="8429625" cy="1143000"/>
            </a:xfrm>
            <a:custGeom>
              <a:avLst/>
              <a:gdLst>
                <a:gd name="connsiteX0" fmla="*/ 0 w 8429625"/>
                <a:gd name="connsiteY0" fmla="*/ 769020 h 1143000"/>
                <a:gd name="connsiteX1" fmla="*/ 2041112 w 8429625"/>
                <a:gd name="connsiteY1" fmla="*/ 787404 h 1143000"/>
                <a:gd name="connsiteX2" fmla="*/ 2828258 w 8429625"/>
                <a:gd name="connsiteY2" fmla="*/ 128559 h 1143000"/>
                <a:gd name="connsiteX3" fmla="*/ 3965638 w 8429625"/>
                <a:gd name="connsiteY3" fmla="*/ 277626 h 1143000"/>
                <a:gd name="connsiteX4" fmla="*/ 4748594 w 8429625"/>
                <a:gd name="connsiteY4" fmla="*/ 783498 h 1143000"/>
                <a:gd name="connsiteX5" fmla="*/ 5482495 w 8429625"/>
                <a:gd name="connsiteY5" fmla="*/ 527371 h 1143000"/>
                <a:gd name="connsiteX6" fmla="*/ 6313932 w 8429625"/>
                <a:gd name="connsiteY6" fmla="*/ 38262 h 1143000"/>
                <a:gd name="connsiteX7" fmla="*/ 7295388 w 8429625"/>
                <a:gd name="connsiteY7" fmla="*/ 191234 h 1143000"/>
                <a:gd name="connsiteX8" fmla="*/ 8432006 w 8429625"/>
                <a:gd name="connsiteY8" fmla="*/ 301248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29625" h="1143000">
                  <a:moveTo>
                    <a:pt x="0" y="769020"/>
                  </a:moveTo>
                  <a:cubicBezTo>
                    <a:pt x="559308" y="1279465"/>
                    <a:pt x="1439037" y="1254033"/>
                    <a:pt x="2041112" y="787404"/>
                  </a:cubicBezTo>
                  <a:cubicBezTo>
                    <a:pt x="2309622" y="579378"/>
                    <a:pt x="2536603" y="298104"/>
                    <a:pt x="2828258" y="128559"/>
                  </a:cubicBezTo>
                  <a:cubicBezTo>
                    <a:pt x="3211449" y="-94230"/>
                    <a:pt x="3655219" y="-16602"/>
                    <a:pt x="3965638" y="277626"/>
                  </a:cubicBezTo>
                  <a:cubicBezTo>
                    <a:pt x="4221766" y="520323"/>
                    <a:pt x="4406170" y="758733"/>
                    <a:pt x="4748594" y="783498"/>
                  </a:cubicBezTo>
                  <a:cubicBezTo>
                    <a:pt x="5009103" y="802358"/>
                    <a:pt x="5234083" y="685200"/>
                    <a:pt x="5482495" y="527371"/>
                  </a:cubicBezTo>
                  <a:cubicBezTo>
                    <a:pt x="5736812" y="365732"/>
                    <a:pt x="6005132" y="121130"/>
                    <a:pt x="6313932" y="38262"/>
                  </a:cubicBezTo>
                  <a:cubicBezTo>
                    <a:pt x="6643021" y="-50034"/>
                    <a:pt x="6983635" y="47311"/>
                    <a:pt x="7295388" y="191234"/>
                  </a:cubicBezTo>
                  <a:cubicBezTo>
                    <a:pt x="7573232" y="320774"/>
                    <a:pt x="8252555" y="873986"/>
                    <a:pt x="8432006" y="301248"/>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8" name="Freeform: Shape 137">
              <a:extLst>
                <a:ext uri="{FF2B5EF4-FFF2-40B4-BE49-F238E27FC236}">
                  <a16:creationId xmlns:a16="http://schemas.microsoft.com/office/drawing/2014/main" id="{A429EF7A-9C24-4500-A4CB-FFE215B6CE4F}"/>
                </a:ext>
              </a:extLst>
            </p:cNvPr>
            <p:cNvSpPr/>
            <p:nvPr/>
          </p:nvSpPr>
          <p:spPr>
            <a:xfrm>
              <a:off x="3384101" y="7586943"/>
              <a:ext cx="8439150" cy="1238250"/>
            </a:xfrm>
            <a:custGeom>
              <a:avLst/>
              <a:gdLst>
                <a:gd name="connsiteX0" fmla="*/ 0 w 8439150"/>
                <a:gd name="connsiteY0" fmla="*/ 853826 h 1238250"/>
                <a:gd name="connsiteX1" fmla="*/ 2145316 w 8439150"/>
                <a:gd name="connsiteY1" fmla="*/ 859636 h 1238250"/>
                <a:gd name="connsiteX2" fmla="*/ 2897886 w 8439150"/>
                <a:gd name="connsiteY2" fmla="*/ 223366 h 1238250"/>
                <a:gd name="connsiteX3" fmla="*/ 4023741 w 8439150"/>
                <a:gd name="connsiteY3" fmla="*/ 421010 h 1238250"/>
                <a:gd name="connsiteX4" fmla="*/ 4823365 w 8439150"/>
                <a:gd name="connsiteY4" fmla="*/ 892498 h 1238250"/>
                <a:gd name="connsiteX5" fmla="*/ 5556219 w 8439150"/>
                <a:gd name="connsiteY5" fmla="*/ 523880 h 1238250"/>
                <a:gd name="connsiteX6" fmla="*/ 6365844 w 8439150"/>
                <a:gd name="connsiteY6" fmla="*/ 23532 h 1238250"/>
                <a:gd name="connsiteX7" fmla="*/ 7304913 w 8439150"/>
                <a:gd name="connsiteY7" fmla="*/ 205650 h 1238250"/>
                <a:gd name="connsiteX8" fmla="*/ 8441532 w 8439150"/>
                <a:gd name="connsiteY8" fmla="*/ 309472 h 123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39150" h="1238250">
                  <a:moveTo>
                    <a:pt x="0" y="853826"/>
                  </a:moveTo>
                  <a:cubicBezTo>
                    <a:pt x="593598" y="1383607"/>
                    <a:pt x="1520285" y="1362461"/>
                    <a:pt x="2145316" y="859636"/>
                  </a:cubicBezTo>
                  <a:cubicBezTo>
                    <a:pt x="2400110" y="654658"/>
                    <a:pt x="2615565" y="381291"/>
                    <a:pt x="2897886" y="223366"/>
                  </a:cubicBezTo>
                  <a:cubicBezTo>
                    <a:pt x="3284125" y="7149"/>
                    <a:pt x="3722941" y="116210"/>
                    <a:pt x="4023741" y="421010"/>
                  </a:cubicBezTo>
                  <a:cubicBezTo>
                    <a:pt x="4274630" y="675232"/>
                    <a:pt x="4458748" y="942694"/>
                    <a:pt x="4823365" y="892498"/>
                  </a:cubicBezTo>
                  <a:cubicBezTo>
                    <a:pt x="5093494" y="855350"/>
                    <a:pt x="5317903" y="707903"/>
                    <a:pt x="5556219" y="523880"/>
                  </a:cubicBezTo>
                  <a:cubicBezTo>
                    <a:pt x="5797963" y="337190"/>
                    <a:pt x="6059329" y="95160"/>
                    <a:pt x="6365844" y="23532"/>
                  </a:cubicBezTo>
                  <a:cubicBezTo>
                    <a:pt x="6684264" y="-50858"/>
                    <a:pt x="7007638" y="62394"/>
                    <a:pt x="7304913" y="205650"/>
                  </a:cubicBezTo>
                  <a:cubicBezTo>
                    <a:pt x="7573137" y="335952"/>
                    <a:pt x="8285131" y="903928"/>
                    <a:pt x="8441532" y="309472"/>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39" name="Freeform: Shape 138">
              <a:extLst>
                <a:ext uri="{FF2B5EF4-FFF2-40B4-BE49-F238E27FC236}">
                  <a16:creationId xmlns:a16="http://schemas.microsoft.com/office/drawing/2014/main" id="{A191D04C-B7F5-4EF7-B781-6BCD1E111DB1}"/>
                </a:ext>
              </a:extLst>
            </p:cNvPr>
            <p:cNvSpPr/>
            <p:nvPr/>
          </p:nvSpPr>
          <p:spPr>
            <a:xfrm>
              <a:off x="3395341" y="7562842"/>
              <a:ext cx="8448675" cy="1343025"/>
            </a:xfrm>
            <a:custGeom>
              <a:avLst/>
              <a:gdLst>
                <a:gd name="connsiteX0" fmla="*/ 0 w 8448675"/>
                <a:gd name="connsiteY0" fmla="*/ 945269 h 1343025"/>
                <a:gd name="connsiteX1" fmla="*/ 2249615 w 8448675"/>
                <a:gd name="connsiteY1" fmla="*/ 938506 h 1343025"/>
                <a:gd name="connsiteX2" fmla="*/ 2967514 w 8448675"/>
                <a:gd name="connsiteY2" fmla="*/ 324715 h 1343025"/>
                <a:gd name="connsiteX3" fmla="*/ 4081844 w 8448675"/>
                <a:gd name="connsiteY3" fmla="*/ 571032 h 1343025"/>
                <a:gd name="connsiteX4" fmla="*/ 4898231 w 8448675"/>
                <a:gd name="connsiteY4" fmla="*/ 1008039 h 1343025"/>
                <a:gd name="connsiteX5" fmla="*/ 5630133 w 8448675"/>
                <a:gd name="connsiteY5" fmla="*/ 526836 h 1343025"/>
                <a:gd name="connsiteX6" fmla="*/ 6418040 w 8448675"/>
                <a:gd name="connsiteY6" fmla="*/ 15343 h 1343025"/>
                <a:gd name="connsiteX7" fmla="*/ 7314819 w 8448675"/>
                <a:gd name="connsiteY7" fmla="*/ 226703 h 1343025"/>
                <a:gd name="connsiteX8" fmla="*/ 8451437 w 8448675"/>
                <a:gd name="connsiteY8" fmla="*/ 324430 h 134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48675" h="1343025">
                  <a:moveTo>
                    <a:pt x="0" y="945269"/>
                  </a:moveTo>
                  <a:cubicBezTo>
                    <a:pt x="627888" y="1494290"/>
                    <a:pt x="1602772" y="1478764"/>
                    <a:pt x="2249615" y="938506"/>
                  </a:cubicBezTo>
                  <a:cubicBezTo>
                    <a:pt x="2490978" y="736862"/>
                    <a:pt x="2694718" y="471305"/>
                    <a:pt x="2967514" y="324715"/>
                  </a:cubicBezTo>
                  <a:cubicBezTo>
                    <a:pt x="3356991" y="115451"/>
                    <a:pt x="3789902" y="256135"/>
                    <a:pt x="4081844" y="571032"/>
                  </a:cubicBezTo>
                  <a:cubicBezTo>
                    <a:pt x="4327017" y="837351"/>
                    <a:pt x="4513516" y="1103384"/>
                    <a:pt x="4898231" y="1008039"/>
                  </a:cubicBezTo>
                  <a:cubicBezTo>
                    <a:pt x="5178457" y="938602"/>
                    <a:pt x="5402009" y="737148"/>
                    <a:pt x="5630133" y="526836"/>
                  </a:cubicBezTo>
                  <a:cubicBezTo>
                    <a:pt x="5859685" y="315190"/>
                    <a:pt x="6113716" y="75446"/>
                    <a:pt x="6418040" y="15343"/>
                  </a:cubicBezTo>
                  <a:cubicBezTo>
                    <a:pt x="6725698" y="-45331"/>
                    <a:pt x="7031927" y="84019"/>
                    <a:pt x="7314819" y="226703"/>
                  </a:cubicBezTo>
                  <a:cubicBezTo>
                    <a:pt x="7573423" y="357672"/>
                    <a:pt x="8317992" y="940411"/>
                    <a:pt x="8451437" y="324430"/>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0" name="Freeform: Shape 139">
              <a:extLst>
                <a:ext uri="{FF2B5EF4-FFF2-40B4-BE49-F238E27FC236}">
                  <a16:creationId xmlns:a16="http://schemas.microsoft.com/office/drawing/2014/main" id="{DD2B1A59-8C1C-42C3-8805-B88128C92F87}"/>
                </a:ext>
              </a:extLst>
            </p:cNvPr>
            <p:cNvSpPr/>
            <p:nvPr/>
          </p:nvSpPr>
          <p:spPr>
            <a:xfrm>
              <a:off x="3406580" y="7536888"/>
              <a:ext cx="8458200" cy="1457325"/>
            </a:xfrm>
            <a:custGeom>
              <a:avLst/>
              <a:gdLst>
                <a:gd name="connsiteX0" fmla="*/ 0 w 8458200"/>
                <a:gd name="connsiteY0" fmla="*/ 1038564 h 1457325"/>
                <a:gd name="connsiteX1" fmla="*/ 2353818 w 8458200"/>
                <a:gd name="connsiteY1" fmla="*/ 1019133 h 1457325"/>
                <a:gd name="connsiteX2" fmla="*/ 3037142 w 8458200"/>
                <a:gd name="connsiteY2" fmla="*/ 427917 h 1457325"/>
                <a:gd name="connsiteX3" fmla="*/ 4139946 w 8458200"/>
                <a:gd name="connsiteY3" fmla="*/ 722811 h 1457325"/>
                <a:gd name="connsiteX4" fmla="*/ 4973003 w 8458200"/>
                <a:gd name="connsiteY4" fmla="*/ 1125432 h 1457325"/>
                <a:gd name="connsiteX5" fmla="*/ 5703856 w 8458200"/>
                <a:gd name="connsiteY5" fmla="*/ 531739 h 1457325"/>
                <a:gd name="connsiteX6" fmla="*/ 6469952 w 8458200"/>
                <a:gd name="connsiteY6" fmla="*/ 9102 h 1457325"/>
                <a:gd name="connsiteX7" fmla="*/ 7324440 w 8458200"/>
                <a:gd name="connsiteY7" fmla="*/ 249609 h 1457325"/>
                <a:gd name="connsiteX8" fmla="*/ 8461153 w 8458200"/>
                <a:gd name="connsiteY8" fmla="*/ 341239 h 145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8200" h="1457325">
                  <a:moveTo>
                    <a:pt x="0" y="1038564"/>
                  </a:moveTo>
                  <a:cubicBezTo>
                    <a:pt x="662083" y="1606826"/>
                    <a:pt x="1686782" y="1598349"/>
                    <a:pt x="2353818" y="1019133"/>
                  </a:cubicBezTo>
                  <a:cubicBezTo>
                    <a:pt x="2582132" y="820918"/>
                    <a:pt x="2773775" y="563267"/>
                    <a:pt x="3037142" y="427917"/>
                  </a:cubicBezTo>
                  <a:cubicBezTo>
                    <a:pt x="3430048" y="225891"/>
                    <a:pt x="3857911" y="396960"/>
                    <a:pt x="4139946" y="722811"/>
                  </a:cubicBezTo>
                  <a:cubicBezTo>
                    <a:pt x="4380167" y="1000369"/>
                    <a:pt x="4569524" y="1266117"/>
                    <a:pt x="4973003" y="1125432"/>
                  </a:cubicBezTo>
                  <a:cubicBezTo>
                    <a:pt x="5264277" y="1023801"/>
                    <a:pt x="5486305" y="768340"/>
                    <a:pt x="5703856" y="531739"/>
                  </a:cubicBezTo>
                  <a:cubicBezTo>
                    <a:pt x="5921407" y="295138"/>
                    <a:pt x="6168009" y="57204"/>
                    <a:pt x="6469952" y="9102"/>
                  </a:cubicBezTo>
                  <a:cubicBezTo>
                    <a:pt x="6766941" y="-38237"/>
                    <a:pt x="7055930" y="107591"/>
                    <a:pt x="7324440" y="249609"/>
                  </a:cubicBezTo>
                  <a:cubicBezTo>
                    <a:pt x="7573423" y="381339"/>
                    <a:pt x="8350663" y="978843"/>
                    <a:pt x="8461153" y="341239"/>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1" name="Freeform: Shape 140">
              <a:extLst>
                <a:ext uri="{FF2B5EF4-FFF2-40B4-BE49-F238E27FC236}">
                  <a16:creationId xmlns:a16="http://schemas.microsoft.com/office/drawing/2014/main" id="{D51A8362-1015-4554-B401-3AD5A3FD5358}"/>
                </a:ext>
              </a:extLst>
            </p:cNvPr>
            <p:cNvSpPr/>
            <p:nvPr/>
          </p:nvSpPr>
          <p:spPr>
            <a:xfrm>
              <a:off x="3282279" y="7538061"/>
              <a:ext cx="8572500" cy="1362075"/>
            </a:xfrm>
            <a:custGeom>
              <a:avLst/>
              <a:gdLst>
                <a:gd name="connsiteX0" fmla="*/ 0 w 8572500"/>
                <a:gd name="connsiteY0" fmla="*/ 942618 h 1362075"/>
                <a:gd name="connsiteX1" fmla="*/ 1382554 w 8572500"/>
                <a:gd name="connsiteY1" fmla="*/ 1346383 h 1362075"/>
                <a:gd name="connsiteX2" fmla="*/ 2400395 w 8572500"/>
                <a:gd name="connsiteY2" fmla="*/ 945094 h 1362075"/>
                <a:gd name="connsiteX3" fmla="*/ 2603849 w 8572500"/>
                <a:gd name="connsiteY3" fmla="*/ 791742 h 1362075"/>
                <a:gd name="connsiteX4" fmla="*/ 3078385 w 8572500"/>
                <a:gd name="connsiteY4" fmla="*/ 485894 h 1362075"/>
                <a:gd name="connsiteX5" fmla="*/ 3239834 w 8572500"/>
                <a:gd name="connsiteY5" fmla="*/ 444365 h 1362075"/>
                <a:gd name="connsiteX6" fmla="*/ 4186714 w 8572500"/>
                <a:gd name="connsiteY6" fmla="*/ 825651 h 1362075"/>
                <a:gd name="connsiteX7" fmla="*/ 4381691 w 8572500"/>
                <a:gd name="connsiteY7" fmla="*/ 1013960 h 1362075"/>
                <a:gd name="connsiteX8" fmla="*/ 5047965 w 8572500"/>
                <a:gd name="connsiteY8" fmla="*/ 1167122 h 1362075"/>
                <a:gd name="connsiteX9" fmla="*/ 5583175 w 8572500"/>
                <a:gd name="connsiteY9" fmla="*/ 788694 h 1362075"/>
                <a:gd name="connsiteX10" fmla="*/ 5794820 w 8572500"/>
                <a:gd name="connsiteY10" fmla="*/ 566952 h 1362075"/>
                <a:gd name="connsiteX11" fmla="*/ 6563297 w 8572500"/>
                <a:gd name="connsiteY11" fmla="*/ 19931 h 1362075"/>
                <a:gd name="connsiteX12" fmla="*/ 6808280 w 8572500"/>
                <a:gd name="connsiteY12" fmla="*/ 1929 h 1362075"/>
                <a:gd name="connsiteX13" fmla="*/ 7203853 w 8572500"/>
                <a:gd name="connsiteY13" fmla="*/ 94798 h 1362075"/>
                <a:gd name="connsiteX14" fmla="*/ 7418642 w 8572500"/>
                <a:gd name="connsiteY14" fmla="*/ 191381 h 1362075"/>
                <a:gd name="connsiteX15" fmla="*/ 7893273 w 8572500"/>
                <a:gd name="connsiteY15" fmla="*/ 476750 h 1362075"/>
                <a:gd name="connsiteX16" fmla="*/ 8572881 w 8572500"/>
                <a:gd name="connsiteY16" fmla="*/ 347591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572500" h="1362075">
                  <a:moveTo>
                    <a:pt x="0" y="942618"/>
                  </a:moveTo>
                  <a:cubicBezTo>
                    <a:pt x="382524" y="1266658"/>
                    <a:pt x="899827" y="1413915"/>
                    <a:pt x="1382554" y="1346383"/>
                  </a:cubicBezTo>
                  <a:cubicBezTo>
                    <a:pt x="1749933" y="1294948"/>
                    <a:pt x="2107502" y="1149215"/>
                    <a:pt x="2400395" y="945094"/>
                  </a:cubicBezTo>
                  <a:cubicBezTo>
                    <a:pt x="2470785" y="896041"/>
                    <a:pt x="2537936" y="843462"/>
                    <a:pt x="2603849" y="791742"/>
                  </a:cubicBezTo>
                  <a:cubicBezTo>
                    <a:pt x="2756059" y="672203"/>
                    <a:pt x="2900077" y="552664"/>
                    <a:pt x="3078385" y="485894"/>
                  </a:cubicBezTo>
                  <a:cubicBezTo>
                    <a:pt x="3131630" y="465987"/>
                    <a:pt x="3185446" y="452080"/>
                    <a:pt x="3239834" y="444365"/>
                  </a:cubicBezTo>
                  <a:cubicBezTo>
                    <a:pt x="3575971" y="397121"/>
                    <a:pt x="3929729" y="567142"/>
                    <a:pt x="4186714" y="825651"/>
                  </a:cubicBezTo>
                  <a:cubicBezTo>
                    <a:pt x="4253389" y="892326"/>
                    <a:pt x="4317206" y="956905"/>
                    <a:pt x="4381691" y="1013960"/>
                  </a:cubicBezTo>
                  <a:cubicBezTo>
                    <a:pt x="4563523" y="1175028"/>
                    <a:pt x="4752594" y="1274564"/>
                    <a:pt x="5047965" y="1167122"/>
                  </a:cubicBezTo>
                  <a:cubicBezTo>
                    <a:pt x="5250656" y="1092732"/>
                    <a:pt x="5422678" y="949000"/>
                    <a:pt x="5583175" y="788694"/>
                  </a:cubicBezTo>
                  <a:cubicBezTo>
                    <a:pt x="5655469" y="716590"/>
                    <a:pt x="5725383" y="641056"/>
                    <a:pt x="5794820" y="566952"/>
                  </a:cubicBezTo>
                  <a:cubicBezTo>
                    <a:pt x="6017419" y="329303"/>
                    <a:pt x="6265164" y="88320"/>
                    <a:pt x="6563297" y="19931"/>
                  </a:cubicBezTo>
                  <a:cubicBezTo>
                    <a:pt x="6645593" y="1357"/>
                    <a:pt x="6727318" y="-3119"/>
                    <a:pt x="6808280" y="1929"/>
                  </a:cubicBezTo>
                  <a:cubicBezTo>
                    <a:pt x="6941915" y="10406"/>
                    <a:pt x="7073456" y="45744"/>
                    <a:pt x="7203853" y="94798"/>
                  </a:cubicBezTo>
                  <a:cubicBezTo>
                    <a:pt x="7276719" y="122134"/>
                    <a:pt x="7348442" y="155567"/>
                    <a:pt x="7418642" y="191381"/>
                  </a:cubicBezTo>
                  <a:cubicBezTo>
                    <a:pt x="7525417" y="245864"/>
                    <a:pt x="7707154" y="378166"/>
                    <a:pt x="7893273" y="476750"/>
                  </a:cubicBezTo>
                  <a:cubicBezTo>
                    <a:pt x="8177594" y="627436"/>
                    <a:pt x="8484680" y="710494"/>
                    <a:pt x="8572881" y="34759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2" name="Freeform: Shape 141">
              <a:extLst>
                <a:ext uri="{FF2B5EF4-FFF2-40B4-BE49-F238E27FC236}">
                  <a16:creationId xmlns:a16="http://schemas.microsoft.com/office/drawing/2014/main" id="{D07C5618-DF07-4CD0-B1C7-70967D3138DA}"/>
                </a:ext>
              </a:extLst>
            </p:cNvPr>
            <p:cNvSpPr/>
            <p:nvPr/>
          </p:nvSpPr>
          <p:spPr>
            <a:xfrm>
              <a:off x="3157882" y="7531677"/>
              <a:ext cx="8677275" cy="1266825"/>
            </a:xfrm>
            <a:custGeom>
              <a:avLst/>
              <a:gdLst>
                <a:gd name="connsiteX0" fmla="*/ 0 w 8677275"/>
                <a:gd name="connsiteY0" fmla="*/ 854133 h 1266825"/>
                <a:gd name="connsiteX1" fmla="*/ 1407033 w 8677275"/>
                <a:gd name="connsiteY1" fmla="*/ 1251516 h 1266825"/>
                <a:gd name="connsiteX2" fmla="*/ 2447068 w 8677275"/>
                <a:gd name="connsiteY2" fmla="*/ 878327 h 1266825"/>
                <a:gd name="connsiteX3" fmla="*/ 2654141 w 8677275"/>
                <a:gd name="connsiteY3" fmla="*/ 762503 h 1266825"/>
                <a:gd name="connsiteX4" fmla="*/ 3119723 w 8677275"/>
                <a:gd name="connsiteY4" fmla="*/ 551238 h 1266825"/>
                <a:gd name="connsiteX5" fmla="*/ 3276410 w 8677275"/>
                <a:gd name="connsiteY5" fmla="*/ 531712 h 1266825"/>
                <a:gd name="connsiteX6" fmla="*/ 4233577 w 8677275"/>
                <a:gd name="connsiteY6" fmla="*/ 935953 h 1266825"/>
                <a:gd name="connsiteX7" fmla="*/ 4441698 w 8677275"/>
                <a:gd name="connsiteY7" fmla="*/ 1105307 h 1266825"/>
                <a:gd name="connsiteX8" fmla="*/ 5123021 w 8677275"/>
                <a:gd name="connsiteY8" fmla="*/ 1216274 h 1266825"/>
                <a:gd name="connsiteX9" fmla="*/ 5668423 w 8677275"/>
                <a:gd name="connsiteY9" fmla="*/ 832511 h 1266825"/>
                <a:gd name="connsiteX10" fmla="*/ 5885974 w 8677275"/>
                <a:gd name="connsiteY10" fmla="*/ 609626 h 1266825"/>
                <a:gd name="connsiteX11" fmla="*/ 6656928 w 8677275"/>
                <a:gd name="connsiteY11" fmla="*/ 38126 h 1266825"/>
                <a:gd name="connsiteX12" fmla="*/ 6898005 w 8677275"/>
                <a:gd name="connsiteY12" fmla="*/ 598 h 1266825"/>
                <a:gd name="connsiteX13" fmla="*/ 7292817 w 8677275"/>
                <a:gd name="connsiteY13" fmla="*/ 53557 h 1266825"/>
                <a:gd name="connsiteX14" fmla="*/ 7513225 w 8677275"/>
                <a:gd name="connsiteY14" fmla="*/ 140615 h 1266825"/>
                <a:gd name="connsiteX15" fmla="*/ 7988713 w 8677275"/>
                <a:gd name="connsiteY15" fmla="*/ 439700 h 1266825"/>
                <a:gd name="connsiteX16" fmla="*/ 8684895 w 8677275"/>
                <a:gd name="connsiteY16" fmla="*/ 361595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77275" h="1266825">
                  <a:moveTo>
                    <a:pt x="0" y="854133"/>
                  </a:moveTo>
                  <a:cubicBezTo>
                    <a:pt x="386048" y="1176935"/>
                    <a:pt x="923068" y="1334860"/>
                    <a:pt x="1407033" y="1251516"/>
                  </a:cubicBezTo>
                  <a:cubicBezTo>
                    <a:pt x="1782032" y="1186937"/>
                    <a:pt x="2145887" y="1039109"/>
                    <a:pt x="2447068" y="878327"/>
                  </a:cubicBezTo>
                  <a:cubicBezTo>
                    <a:pt x="2518791" y="840036"/>
                    <a:pt x="2587276" y="800412"/>
                    <a:pt x="2654141" y="762503"/>
                  </a:cubicBezTo>
                  <a:cubicBezTo>
                    <a:pt x="2807208" y="675635"/>
                    <a:pt x="2946654" y="590195"/>
                    <a:pt x="3119723" y="551238"/>
                  </a:cubicBezTo>
                  <a:cubicBezTo>
                    <a:pt x="3171254" y="539618"/>
                    <a:pt x="3223451" y="532760"/>
                    <a:pt x="3276410" y="531712"/>
                  </a:cubicBezTo>
                  <a:cubicBezTo>
                    <a:pt x="3605689" y="525235"/>
                    <a:pt x="3961543" y="700019"/>
                    <a:pt x="4233577" y="935953"/>
                  </a:cubicBezTo>
                  <a:cubicBezTo>
                    <a:pt x="4304253" y="997199"/>
                    <a:pt x="4373023" y="1054825"/>
                    <a:pt x="4441698" y="1105307"/>
                  </a:cubicBezTo>
                  <a:cubicBezTo>
                    <a:pt x="4633722" y="1246468"/>
                    <a:pt x="4830985" y="1327907"/>
                    <a:pt x="5123021" y="1216274"/>
                  </a:cubicBezTo>
                  <a:cubicBezTo>
                    <a:pt x="5327619" y="1138073"/>
                    <a:pt x="5503640" y="993293"/>
                    <a:pt x="5668423" y="832511"/>
                  </a:cubicBezTo>
                  <a:cubicBezTo>
                    <a:pt x="5742623" y="760121"/>
                    <a:pt x="5814632" y="684302"/>
                    <a:pt x="5885974" y="609626"/>
                  </a:cubicBezTo>
                  <a:cubicBezTo>
                    <a:pt x="6113527" y="371025"/>
                    <a:pt x="6362319" y="126042"/>
                    <a:pt x="6656928" y="38126"/>
                  </a:cubicBezTo>
                  <a:cubicBezTo>
                    <a:pt x="6737795" y="14028"/>
                    <a:pt x="6818281" y="3265"/>
                    <a:pt x="6898005" y="598"/>
                  </a:cubicBezTo>
                  <a:cubicBezTo>
                    <a:pt x="7030308" y="-3784"/>
                    <a:pt x="7160895" y="16124"/>
                    <a:pt x="7292817" y="53557"/>
                  </a:cubicBezTo>
                  <a:cubicBezTo>
                    <a:pt x="7367683" y="74798"/>
                    <a:pt x="7441406" y="105182"/>
                    <a:pt x="7513225" y="140615"/>
                  </a:cubicBezTo>
                  <a:cubicBezTo>
                    <a:pt x="7627715" y="197099"/>
                    <a:pt x="7807928" y="335306"/>
                    <a:pt x="7988713" y="439700"/>
                  </a:cubicBezTo>
                  <a:cubicBezTo>
                    <a:pt x="8268462" y="601244"/>
                    <a:pt x="8575072" y="703829"/>
                    <a:pt x="8684895" y="36159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3" name="Freeform: Shape 142">
              <a:extLst>
                <a:ext uri="{FF2B5EF4-FFF2-40B4-BE49-F238E27FC236}">
                  <a16:creationId xmlns:a16="http://schemas.microsoft.com/office/drawing/2014/main" id="{4943529A-19F8-4452-A1D4-390F62BAB769}"/>
                </a:ext>
              </a:extLst>
            </p:cNvPr>
            <p:cNvSpPr/>
            <p:nvPr/>
          </p:nvSpPr>
          <p:spPr>
            <a:xfrm>
              <a:off x="3033581" y="7514236"/>
              <a:ext cx="8791575" cy="1333500"/>
            </a:xfrm>
            <a:custGeom>
              <a:avLst/>
              <a:gdLst>
                <a:gd name="connsiteX0" fmla="*/ 0 w 8791575"/>
                <a:gd name="connsiteY0" fmla="*/ 776800 h 1333500"/>
                <a:gd name="connsiteX1" fmla="*/ 1431512 w 8791575"/>
                <a:gd name="connsiteY1" fmla="*/ 1167896 h 1333500"/>
                <a:gd name="connsiteX2" fmla="*/ 2493740 w 8791575"/>
                <a:gd name="connsiteY2" fmla="*/ 822901 h 1333500"/>
                <a:gd name="connsiteX3" fmla="*/ 2704338 w 8791575"/>
                <a:gd name="connsiteY3" fmla="*/ 744700 h 1333500"/>
                <a:gd name="connsiteX4" fmla="*/ 3160967 w 8791575"/>
                <a:gd name="connsiteY4" fmla="*/ 627924 h 1333500"/>
                <a:gd name="connsiteX5" fmla="*/ 3312890 w 8791575"/>
                <a:gd name="connsiteY5" fmla="*/ 630305 h 1333500"/>
                <a:gd name="connsiteX6" fmla="*/ 4280345 w 8791575"/>
                <a:gd name="connsiteY6" fmla="*/ 1057501 h 1333500"/>
                <a:gd name="connsiteX7" fmla="*/ 4501610 w 8791575"/>
                <a:gd name="connsiteY7" fmla="*/ 1207901 h 1333500"/>
                <a:gd name="connsiteX8" fmla="*/ 5197983 w 8791575"/>
                <a:gd name="connsiteY8" fmla="*/ 1276672 h 1333500"/>
                <a:gd name="connsiteX9" fmla="*/ 5753576 w 8791575"/>
                <a:gd name="connsiteY9" fmla="*/ 887575 h 1333500"/>
                <a:gd name="connsiteX10" fmla="*/ 5977033 w 8791575"/>
                <a:gd name="connsiteY10" fmla="*/ 663452 h 1333500"/>
                <a:gd name="connsiteX11" fmla="*/ 6750463 w 8791575"/>
                <a:gd name="connsiteY11" fmla="*/ 67473 h 1333500"/>
                <a:gd name="connsiteX12" fmla="*/ 6987540 w 8791575"/>
                <a:gd name="connsiteY12" fmla="*/ 10418 h 1333500"/>
                <a:gd name="connsiteX13" fmla="*/ 7381494 w 8791575"/>
                <a:gd name="connsiteY13" fmla="*/ 23372 h 1333500"/>
                <a:gd name="connsiteX14" fmla="*/ 7607523 w 8791575"/>
                <a:gd name="connsiteY14" fmla="*/ 100906 h 1333500"/>
                <a:gd name="connsiteX15" fmla="*/ 8083963 w 8791575"/>
                <a:gd name="connsiteY15" fmla="*/ 413611 h 1333500"/>
                <a:gd name="connsiteX16" fmla="*/ 8796719 w 8791575"/>
                <a:gd name="connsiteY16" fmla="*/ 386465 h 133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75" h="1333500">
                  <a:moveTo>
                    <a:pt x="0" y="776800"/>
                  </a:moveTo>
                  <a:cubicBezTo>
                    <a:pt x="389573" y="1098364"/>
                    <a:pt x="946309" y="1266670"/>
                    <a:pt x="1431512" y="1167896"/>
                  </a:cubicBezTo>
                  <a:cubicBezTo>
                    <a:pt x="1814132" y="1089982"/>
                    <a:pt x="2183606" y="940058"/>
                    <a:pt x="2493740" y="822901"/>
                  </a:cubicBezTo>
                  <a:cubicBezTo>
                    <a:pt x="2566511" y="795373"/>
                    <a:pt x="2636330" y="768799"/>
                    <a:pt x="2704338" y="744700"/>
                  </a:cubicBezTo>
                  <a:cubicBezTo>
                    <a:pt x="2857405" y="690408"/>
                    <a:pt x="2993041" y="639068"/>
                    <a:pt x="3160967" y="627924"/>
                  </a:cubicBezTo>
                  <a:cubicBezTo>
                    <a:pt x="3210687" y="624590"/>
                    <a:pt x="3261360" y="624781"/>
                    <a:pt x="3312890" y="630305"/>
                  </a:cubicBezTo>
                  <a:cubicBezTo>
                    <a:pt x="3635502" y="664786"/>
                    <a:pt x="3993833" y="843665"/>
                    <a:pt x="4280345" y="1057501"/>
                  </a:cubicBezTo>
                  <a:cubicBezTo>
                    <a:pt x="4355116" y="1113318"/>
                    <a:pt x="4428554" y="1163991"/>
                    <a:pt x="4501610" y="1207901"/>
                  </a:cubicBezTo>
                  <a:cubicBezTo>
                    <a:pt x="4703541" y="1329250"/>
                    <a:pt x="4909185" y="1391924"/>
                    <a:pt x="5197983" y="1276672"/>
                  </a:cubicBezTo>
                  <a:cubicBezTo>
                    <a:pt x="5404485" y="1194280"/>
                    <a:pt x="5584508" y="1048929"/>
                    <a:pt x="5753576" y="887575"/>
                  </a:cubicBezTo>
                  <a:cubicBezTo>
                    <a:pt x="5829776" y="814900"/>
                    <a:pt x="5903691" y="738890"/>
                    <a:pt x="5977033" y="663452"/>
                  </a:cubicBezTo>
                  <a:cubicBezTo>
                    <a:pt x="6209538" y="423803"/>
                    <a:pt x="6459379" y="175486"/>
                    <a:pt x="6750463" y="67473"/>
                  </a:cubicBezTo>
                  <a:cubicBezTo>
                    <a:pt x="6829901" y="38041"/>
                    <a:pt x="6909150" y="20800"/>
                    <a:pt x="6987540" y="10418"/>
                  </a:cubicBezTo>
                  <a:cubicBezTo>
                    <a:pt x="7118509" y="-6917"/>
                    <a:pt x="7248335" y="-2631"/>
                    <a:pt x="7381494" y="23372"/>
                  </a:cubicBezTo>
                  <a:cubicBezTo>
                    <a:pt x="7458551" y="38422"/>
                    <a:pt x="7533989" y="65758"/>
                    <a:pt x="7607523" y="100906"/>
                  </a:cubicBezTo>
                  <a:cubicBezTo>
                    <a:pt x="7729633" y="159389"/>
                    <a:pt x="7908417" y="303598"/>
                    <a:pt x="8083963" y="413611"/>
                  </a:cubicBezTo>
                  <a:cubicBezTo>
                    <a:pt x="8359140" y="586109"/>
                    <a:pt x="8665178" y="708029"/>
                    <a:pt x="8796719" y="386465"/>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4" name="Freeform: Shape 143">
              <a:extLst>
                <a:ext uri="{FF2B5EF4-FFF2-40B4-BE49-F238E27FC236}">
                  <a16:creationId xmlns:a16="http://schemas.microsoft.com/office/drawing/2014/main" id="{E56172BD-E554-4827-B0A6-2E8A29138BCD}"/>
                </a:ext>
              </a:extLst>
            </p:cNvPr>
            <p:cNvSpPr/>
            <p:nvPr/>
          </p:nvSpPr>
          <p:spPr>
            <a:xfrm>
              <a:off x="2909280" y="7483646"/>
              <a:ext cx="8905875" cy="1419225"/>
            </a:xfrm>
            <a:custGeom>
              <a:avLst/>
              <a:gdLst>
                <a:gd name="connsiteX0" fmla="*/ 0 w 8905875"/>
                <a:gd name="connsiteY0" fmla="*/ 712617 h 1419225"/>
                <a:gd name="connsiteX1" fmla="*/ 1455896 w 8905875"/>
                <a:gd name="connsiteY1" fmla="*/ 1097332 h 1419225"/>
                <a:gd name="connsiteX2" fmla="*/ 2540318 w 8905875"/>
                <a:gd name="connsiteY2" fmla="*/ 780435 h 1419225"/>
                <a:gd name="connsiteX3" fmla="*/ 2754535 w 8905875"/>
                <a:gd name="connsiteY3" fmla="*/ 739763 h 1419225"/>
                <a:gd name="connsiteX4" fmla="*/ 3202305 w 8905875"/>
                <a:gd name="connsiteY4" fmla="*/ 717570 h 1419225"/>
                <a:gd name="connsiteX5" fmla="*/ 3349466 w 8905875"/>
                <a:gd name="connsiteY5" fmla="*/ 741859 h 1419225"/>
                <a:gd name="connsiteX6" fmla="*/ 4327303 w 8905875"/>
                <a:gd name="connsiteY6" fmla="*/ 1192010 h 1419225"/>
                <a:gd name="connsiteX7" fmla="*/ 4561713 w 8905875"/>
                <a:gd name="connsiteY7" fmla="*/ 1323455 h 1419225"/>
                <a:gd name="connsiteX8" fmla="*/ 5273136 w 8905875"/>
                <a:gd name="connsiteY8" fmla="*/ 1350030 h 1419225"/>
                <a:gd name="connsiteX9" fmla="*/ 5838920 w 8905875"/>
                <a:gd name="connsiteY9" fmla="*/ 955600 h 1419225"/>
                <a:gd name="connsiteX10" fmla="*/ 6068282 w 8905875"/>
                <a:gd name="connsiteY10" fmla="*/ 730333 h 1419225"/>
                <a:gd name="connsiteX11" fmla="*/ 6844189 w 8905875"/>
                <a:gd name="connsiteY11" fmla="*/ 109970 h 1419225"/>
                <a:gd name="connsiteX12" fmla="*/ 7077361 w 8905875"/>
                <a:gd name="connsiteY12" fmla="*/ 33389 h 1419225"/>
                <a:gd name="connsiteX13" fmla="*/ 7470458 w 8905875"/>
                <a:gd name="connsiteY13" fmla="*/ 6433 h 1419225"/>
                <a:gd name="connsiteX14" fmla="*/ 7702106 w 8905875"/>
                <a:gd name="connsiteY14" fmla="*/ 74442 h 1419225"/>
                <a:gd name="connsiteX15" fmla="*/ 8179499 w 8905875"/>
                <a:gd name="connsiteY15" fmla="*/ 400864 h 1419225"/>
                <a:gd name="connsiteX16" fmla="*/ 8908828 w 8905875"/>
                <a:gd name="connsiteY16" fmla="*/ 424771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905875" h="1419225">
                  <a:moveTo>
                    <a:pt x="0" y="712617"/>
                  </a:moveTo>
                  <a:cubicBezTo>
                    <a:pt x="393097" y="1032943"/>
                    <a:pt x="969455" y="1211346"/>
                    <a:pt x="1455896" y="1097332"/>
                  </a:cubicBezTo>
                  <a:cubicBezTo>
                    <a:pt x="1846136" y="1005892"/>
                    <a:pt x="2220468" y="853682"/>
                    <a:pt x="2540318" y="780435"/>
                  </a:cubicBezTo>
                  <a:cubicBezTo>
                    <a:pt x="2614136" y="763576"/>
                    <a:pt x="2684812" y="749860"/>
                    <a:pt x="2754535" y="739763"/>
                  </a:cubicBezTo>
                  <a:cubicBezTo>
                    <a:pt x="2906840" y="717570"/>
                    <a:pt x="3039237" y="700711"/>
                    <a:pt x="3202305" y="717570"/>
                  </a:cubicBezTo>
                  <a:cubicBezTo>
                    <a:pt x="3250216" y="722523"/>
                    <a:pt x="3299365" y="729857"/>
                    <a:pt x="3349466" y="741859"/>
                  </a:cubicBezTo>
                  <a:cubicBezTo>
                    <a:pt x="3665506" y="817677"/>
                    <a:pt x="4026408" y="1000177"/>
                    <a:pt x="4327303" y="1192010"/>
                  </a:cubicBezTo>
                  <a:cubicBezTo>
                    <a:pt x="4406170" y="1242302"/>
                    <a:pt x="4484275" y="1286212"/>
                    <a:pt x="4561713" y="1323455"/>
                  </a:cubicBezTo>
                  <a:cubicBezTo>
                    <a:pt x="4773359" y="1425087"/>
                    <a:pt x="4987576" y="1468807"/>
                    <a:pt x="5273136" y="1350030"/>
                  </a:cubicBezTo>
                  <a:cubicBezTo>
                    <a:pt x="5481447" y="1263448"/>
                    <a:pt x="5665566" y="1117525"/>
                    <a:pt x="5838920" y="955600"/>
                  </a:cubicBezTo>
                  <a:cubicBezTo>
                    <a:pt x="5917025" y="882733"/>
                    <a:pt x="5993035" y="806343"/>
                    <a:pt x="6068282" y="730333"/>
                  </a:cubicBezTo>
                  <a:cubicBezTo>
                    <a:pt x="6305741" y="489636"/>
                    <a:pt x="6556725" y="238081"/>
                    <a:pt x="6844189" y="109970"/>
                  </a:cubicBezTo>
                  <a:cubicBezTo>
                    <a:pt x="6922199" y="75204"/>
                    <a:pt x="7000209" y="51391"/>
                    <a:pt x="7077361" y="33389"/>
                  </a:cubicBezTo>
                  <a:cubicBezTo>
                    <a:pt x="7207091" y="3004"/>
                    <a:pt x="7336155" y="-8331"/>
                    <a:pt x="7470458" y="6433"/>
                  </a:cubicBezTo>
                  <a:cubicBezTo>
                    <a:pt x="7549706" y="15196"/>
                    <a:pt x="7626954" y="39580"/>
                    <a:pt x="7702106" y="74442"/>
                  </a:cubicBezTo>
                  <a:cubicBezTo>
                    <a:pt x="7831932" y="134735"/>
                    <a:pt x="8009192" y="285230"/>
                    <a:pt x="8179499" y="400864"/>
                  </a:cubicBezTo>
                  <a:cubicBezTo>
                    <a:pt x="8450008" y="584410"/>
                    <a:pt x="8755666" y="725666"/>
                    <a:pt x="8908828" y="42477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5" name="Freeform: Shape 144">
              <a:extLst>
                <a:ext uri="{FF2B5EF4-FFF2-40B4-BE49-F238E27FC236}">
                  <a16:creationId xmlns:a16="http://schemas.microsoft.com/office/drawing/2014/main" id="{AB3E624F-E14C-410E-87A1-A21D38BC9818}"/>
                </a:ext>
              </a:extLst>
            </p:cNvPr>
            <p:cNvSpPr/>
            <p:nvPr/>
          </p:nvSpPr>
          <p:spPr>
            <a:xfrm>
              <a:off x="2784884" y="7441813"/>
              <a:ext cx="9020175" cy="1514475"/>
            </a:xfrm>
            <a:custGeom>
              <a:avLst/>
              <a:gdLst>
                <a:gd name="connsiteX0" fmla="*/ 0 w 9020175"/>
                <a:gd name="connsiteY0" fmla="*/ 659581 h 1514475"/>
                <a:gd name="connsiteX1" fmla="*/ 1480376 w 9020175"/>
                <a:gd name="connsiteY1" fmla="*/ 1038009 h 1514475"/>
                <a:gd name="connsiteX2" fmla="*/ 2586895 w 9020175"/>
                <a:gd name="connsiteY2" fmla="*/ 749211 h 1514475"/>
                <a:gd name="connsiteX3" fmla="*/ 2804731 w 9020175"/>
                <a:gd name="connsiteY3" fmla="*/ 746067 h 1514475"/>
                <a:gd name="connsiteX4" fmla="*/ 3243548 w 9020175"/>
                <a:gd name="connsiteY4" fmla="*/ 818362 h 1514475"/>
                <a:gd name="connsiteX5" fmla="*/ 3385947 w 9020175"/>
                <a:gd name="connsiteY5" fmla="*/ 864654 h 1514475"/>
                <a:gd name="connsiteX6" fmla="*/ 4374071 w 9020175"/>
                <a:gd name="connsiteY6" fmla="*/ 1337665 h 1514475"/>
                <a:gd name="connsiteX7" fmla="*/ 4621625 w 9020175"/>
                <a:gd name="connsiteY7" fmla="*/ 1450060 h 1514475"/>
                <a:gd name="connsiteX8" fmla="*/ 5348097 w 9020175"/>
                <a:gd name="connsiteY8" fmla="*/ 1434439 h 1514475"/>
                <a:gd name="connsiteX9" fmla="*/ 5924074 w 9020175"/>
                <a:gd name="connsiteY9" fmla="*/ 1034770 h 1514475"/>
                <a:gd name="connsiteX10" fmla="*/ 6159341 w 9020175"/>
                <a:gd name="connsiteY10" fmla="*/ 808266 h 1514475"/>
                <a:gd name="connsiteX11" fmla="*/ 6937629 w 9020175"/>
                <a:gd name="connsiteY11" fmla="*/ 163423 h 1514475"/>
                <a:gd name="connsiteX12" fmla="*/ 7166896 w 9020175"/>
                <a:gd name="connsiteY12" fmla="*/ 67221 h 1514475"/>
                <a:gd name="connsiteX13" fmla="*/ 7559136 w 9020175"/>
                <a:gd name="connsiteY13" fmla="*/ 355 h 1514475"/>
                <a:gd name="connsiteX14" fmla="*/ 7796308 w 9020175"/>
                <a:gd name="connsiteY14" fmla="*/ 58839 h 1514475"/>
                <a:gd name="connsiteX15" fmla="*/ 8274558 w 9020175"/>
                <a:gd name="connsiteY15" fmla="*/ 398881 h 1514475"/>
                <a:gd name="connsiteX16" fmla="*/ 9020461 w 9020175"/>
                <a:gd name="connsiteY16" fmla="*/ 473748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020175" h="1514475">
                  <a:moveTo>
                    <a:pt x="0" y="659581"/>
                  </a:moveTo>
                  <a:cubicBezTo>
                    <a:pt x="396716" y="978668"/>
                    <a:pt x="992600" y="1166977"/>
                    <a:pt x="1480376" y="1038009"/>
                  </a:cubicBezTo>
                  <a:cubicBezTo>
                    <a:pt x="1878139" y="932853"/>
                    <a:pt x="2257044" y="777690"/>
                    <a:pt x="2586895" y="749211"/>
                  </a:cubicBezTo>
                  <a:cubicBezTo>
                    <a:pt x="2661571" y="742734"/>
                    <a:pt x="2733104" y="741781"/>
                    <a:pt x="2804731" y="746067"/>
                  </a:cubicBezTo>
                  <a:cubicBezTo>
                    <a:pt x="2955608" y="755021"/>
                    <a:pt x="3085433" y="773404"/>
                    <a:pt x="3243548" y="818362"/>
                  </a:cubicBezTo>
                  <a:cubicBezTo>
                    <a:pt x="3289649" y="831507"/>
                    <a:pt x="3337370" y="846175"/>
                    <a:pt x="3385947" y="864654"/>
                  </a:cubicBezTo>
                  <a:cubicBezTo>
                    <a:pt x="3695510" y="982192"/>
                    <a:pt x="4058888" y="1167835"/>
                    <a:pt x="4374071" y="1337665"/>
                  </a:cubicBezTo>
                  <a:cubicBezTo>
                    <a:pt x="4457129" y="1382433"/>
                    <a:pt x="4539711" y="1419675"/>
                    <a:pt x="4621625" y="1450060"/>
                  </a:cubicBezTo>
                  <a:cubicBezTo>
                    <a:pt x="4842796" y="1532261"/>
                    <a:pt x="5065681" y="1556645"/>
                    <a:pt x="5348097" y="1434439"/>
                  </a:cubicBezTo>
                  <a:cubicBezTo>
                    <a:pt x="5558219" y="1343571"/>
                    <a:pt x="5746433" y="1197076"/>
                    <a:pt x="5924074" y="1034770"/>
                  </a:cubicBezTo>
                  <a:cubicBezTo>
                    <a:pt x="6004179" y="961618"/>
                    <a:pt x="6082189" y="885037"/>
                    <a:pt x="6159341" y="808266"/>
                  </a:cubicBezTo>
                  <a:cubicBezTo>
                    <a:pt x="6401848" y="566616"/>
                    <a:pt x="6653879" y="311823"/>
                    <a:pt x="6937629" y="163423"/>
                  </a:cubicBezTo>
                  <a:cubicBezTo>
                    <a:pt x="7014210" y="123323"/>
                    <a:pt x="7091077" y="92938"/>
                    <a:pt x="7166896" y="67221"/>
                  </a:cubicBezTo>
                  <a:cubicBezTo>
                    <a:pt x="7295293" y="23691"/>
                    <a:pt x="7423690" y="-3455"/>
                    <a:pt x="7559136" y="355"/>
                  </a:cubicBezTo>
                  <a:cubicBezTo>
                    <a:pt x="7640574" y="2641"/>
                    <a:pt x="7719632" y="24168"/>
                    <a:pt x="7796308" y="58839"/>
                  </a:cubicBezTo>
                  <a:cubicBezTo>
                    <a:pt x="7933849" y="120942"/>
                    <a:pt x="8109395" y="277914"/>
                    <a:pt x="8274558" y="398881"/>
                  </a:cubicBezTo>
                  <a:cubicBezTo>
                    <a:pt x="8540306" y="593667"/>
                    <a:pt x="8845582" y="753973"/>
                    <a:pt x="9020461" y="473748"/>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6" name="Freeform: Shape 145">
              <a:extLst>
                <a:ext uri="{FF2B5EF4-FFF2-40B4-BE49-F238E27FC236}">
                  <a16:creationId xmlns:a16="http://schemas.microsoft.com/office/drawing/2014/main" id="{BEB49AF7-A8FD-4DE3-B93E-57FCE38821B4}"/>
                </a:ext>
              </a:extLst>
            </p:cNvPr>
            <p:cNvSpPr/>
            <p:nvPr/>
          </p:nvSpPr>
          <p:spPr>
            <a:xfrm>
              <a:off x="2660582" y="7393939"/>
              <a:ext cx="9124950" cy="1619250"/>
            </a:xfrm>
            <a:custGeom>
              <a:avLst/>
              <a:gdLst>
                <a:gd name="connsiteX0" fmla="*/ 0 w 9124950"/>
                <a:gd name="connsiteY0" fmla="*/ 612680 h 1619250"/>
                <a:gd name="connsiteX1" fmla="*/ 1504855 w 9124950"/>
                <a:gd name="connsiteY1" fmla="*/ 984727 h 1619250"/>
                <a:gd name="connsiteX2" fmla="*/ 2633567 w 9124950"/>
                <a:gd name="connsiteY2" fmla="*/ 724123 h 1619250"/>
                <a:gd name="connsiteX3" fmla="*/ 2854928 w 9124950"/>
                <a:gd name="connsiteY3" fmla="*/ 758508 h 1619250"/>
                <a:gd name="connsiteX4" fmla="*/ 3284792 w 9124950"/>
                <a:gd name="connsiteY4" fmla="*/ 925386 h 1619250"/>
                <a:gd name="connsiteX5" fmla="*/ 3422333 w 9124950"/>
                <a:gd name="connsiteY5" fmla="*/ 993585 h 1619250"/>
                <a:gd name="connsiteX6" fmla="*/ 4420743 w 9124950"/>
                <a:gd name="connsiteY6" fmla="*/ 1489552 h 1619250"/>
                <a:gd name="connsiteX7" fmla="*/ 4681443 w 9124950"/>
                <a:gd name="connsiteY7" fmla="*/ 1582992 h 1619250"/>
                <a:gd name="connsiteX8" fmla="*/ 5422964 w 9124950"/>
                <a:gd name="connsiteY8" fmla="*/ 1525175 h 1619250"/>
                <a:gd name="connsiteX9" fmla="*/ 6009132 w 9124950"/>
                <a:gd name="connsiteY9" fmla="*/ 1120172 h 1619250"/>
                <a:gd name="connsiteX10" fmla="*/ 6250305 w 9124950"/>
                <a:gd name="connsiteY10" fmla="*/ 892525 h 1619250"/>
                <a:gd name="connsiteX11" fmla="*/ 7031070 w 9124950"/>
                <a:gd name="connsiteY11" fmla="*/ 223203 h 1619250"/>
                <a:gd name="connsiteX12" fmla="*/ 7256431 w 9124950"/>
                <a:gd name="connsiteY12" fmla="*/ 107474 h 1619250"/>
                <a:gd name="connsiteX13" fmla="*/ 7647909 w 9124950"/>
                <a:gd name="connsiteY13" fmla="*/ 604 h 1619250"/>
                <a:gd name="connsiteX14" fmla="*/ 7890701 w 9124950"/>
                <a:gd name="connsiteY14" fmla="*/ 49562 h 1619250"/>
                <a:gd name="connsiteX15" fmla="*/ 8369904 w 9124950"/>
                <a:gd name="connsiteY15" fmla="*/ 403321 h 1619250"/>
                <a:gd name="connsiteX16" fmla="*/ 9132380 w 9124950"/>
                <a:gd name="connsiteY16" fmla="*/ 529146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24950" h="1619250">
                  <a:moveTo>
                    <a:pt x="0" y="612680"/>
                  </a:moveTo>
                  <a:cubicBezTo>
                    <a:pt x="400241" y="930530"/>
                    <a:pt x="1015651" y="1128554"/>
                    <a:pt x="1504855" y="984727"/>
                  </a:cubicBezTo>
                  <a:cubicBezTo>
                    <a:pt x="1910239" y="865569"/>
                    <a:pt x="2293430" y="706978"/>
                    <a:pt x="2633567" y="724123"/>
                  </a:cubicBezTo>
                  <a:cubicBezTo>
                    <a:pt x="2709005" y="727933"/>
                    <a:pt x="2781491" y="739363"/>
                    <a:pt x="2854928" y="758508"/>
                  </a:cubicBezTo>
                  <a:cubicBezTo>
                    <a:pt x="3004471" y="797465"/>
                    <a:pt x="3131630" y="851948"/>
                    <a:pt x="3284792" y="925386"/>
                  </a:cubicBezTo>
                  <a:cubicBezTo>
                    <a:pt x="3329083" y="946627"/>
                    <a:pt x="3375279" y="968820"/>
                    <a:pt x="3422333" y="993585"/>
                  </a:cubicBezTo>
                  <a:cubicBezTo>
                    <a:pt x="3725228" y="1153224"/>
                    <a:pt x="4091369" y="1341533"/>
                    <a:pt x="4420743" y="1489552"/>
                  </a:cubicBezTo>
                  <a:cubicBezTo>
                    <a:pt x="4507992" y="1528795"/>
                    <a:pt x="4595051" y="1559465"/>
                    <a:pt x="4681443" y="1582992"/>
                  </a:cubicBezTo>
                  <a:cubicBezTo>
                    <a:pt x="4912138" y="1645952"/>
                    <a:pt x="5143691" y="1650715"/>
                    <a:pt x="5422964" y="1525175"/>
                  </a:cubicBezTo>
                  <a:cubicBezTo>
                    <a:pt x="5634800" y="1429925"/>
                    <a:pt x="5827205" y="1283050"/>
                    <a:pt x="6009132" y="1120172"/>
                  </a:cubicBezTo>
                  <a:cubicBezTo>
                    <a:pt x="6091143" y="1046735"/>
                    <a:pt x="6171152" y="969963"/>
                    <a:pt x="6250305" y="892525"/>
                  </a:cubicBezTo>
                  <a:cubicBezTo>
                    <a:pt x="6497765" y="649828"/>
                    <a:pt x="6751034" y="391986"/>
                    <a:pt x="7031070" y="223203"/>
                  </a:cubicBezTo>
                  <a:cubicBezTo>
                    <a:pt x="7106317" y="177864"/>
                    <a:pt x="7181850" y="140717"/>
                    <a:pt x="7256431" y="107474"/>
                  </a:cubicBezTo>
                  <a:cubicBezTo>
                    <a:pt x="7383590" y="50801"/>
                    <a:pt x="7511320" y="7652"/>
                    <a:pt x="7647909" y="604"/>
                  </a:cubicBezTo>
                  <a:cubicBezTo>
                    <a:pt x="7731633" y="-3682"/>
                    <a:pt x="7812500" y="15082"/>
                    <a:pt x="7890701" y="49562"/>
                  </a:cubicBezTo>
                  <a:cubicBezTo>
                    <a:pt x="8035957" y="113475"/>
                    <a:pt x="8209884" y="276924"/>
                    <a:pt x="8369904" y="403321"/>
                  </a:cubicBezTo>
                  <a:cubicBezTo>
                    <a:pt x="8630888" y="609442"/>
                    <a:pt x="8935879" y="788798"/>
                    <a:pt x="9132380" y="52914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7" name="Freeform: Shape 146">
              <a:extLst>
                <a:ext uri="{FF2B5EF4-FFF2-40B4-BE49-F238E27FC236}">
                  <a16:creationId xmlns:a16="http://schemas.microsoft.com/office/drawing/2014/main" id="{FAB001C5-A466-4FDF-B62C-9E7E50852A0F}"/>
                </a:ext>
              </a:extLst>
            </p:cNvPr>
            <p:cNvSpPr/>
            <p:nvPr/>
          </p:nvSpPr>
          <p:spPr>
            <a:xfrm>
              <a:off x="2536186" y="7343514"/>
              <a:ext cx="9239250" cy="1733550"/>
            </a:xfrm>
            <a:custGeom>
              <a:avLst/>
              <a:gdLst>
                <a:gd name="connsiteX0" fmla="*/ 0 w 9239250"/>
                <a:gd name="connsiteY0" fmla="*/ 568237 h 1733550"/>
                <a:gd name="connsiteX1" fmla="*/ 1529239 w 9239250"/>
                <a:gd name="connsiteY1" fmla="*/ 933997 h 1733550"/>
                <a:gd name="connsiteX2" fmla="*/ 2680145 w 9239250"/>
                <a:gd name="connsiteY2" fmla="*/ 701491 h 1733550"/>
                <a:gd name="connsiteX3" fmla="*/ 2905125 w 9239250"/>
                <a:gd name="connsiteY3" fmla="*/ 773405 h 1733550"/>
                <a:gd name="connsiteX4" fmla="*/ 3326035 w 9239250"/>
                <a:gd name="connsiteY4" fmla="*/ 1034771 h 1733550"/>
                <a:gd name="connsiteX5" fmla="*/ 3458813 w 9239250"/>
                <a:gd name="connsiteY5" fmla="*/ 1124973 h 1733550"/>
                <a:gd name="connsiteX6" fmla="*/ 4467511 w 9239250"/>
                <a:gd name="connsiteY6" fmla="*/ 1643895 h 1733550"/>
                <a:gd name="connsiteX7" fmla="*/ 4741355 w 9239250"/>
                <a:gd name="connsiteY7" fmla="*/ 1718380 h 1733550"/>
                <a:gd name="connsiteX8" fmla="*/ 5497925 w 9239250"/>
                <a:gd name="connsiteY8" fmla="*/ 1618368 h 1733550"/>
                <a:gd name="connsiteX9" fmla="*/ 6094286 w 9239250"/>
                <a:gd name="connsiteY9" fmla="*/ 1208031 h 1733550"/>
                <a:gd name="connsiteX10" fmla="*/ 6341364 w 9239250"/>
                <a:gd name="connsiteY10" fmla="*/ 979145 h 1733550"/>
                <a:gd name="connsiteX11" fmla="*/ 7124605 w 9239250"/>
                <a:gd name="connsiteY11" fmla="*/ 285439 h 1733550"/>
                <a:gd name="connsiteX12" fmla="*/ 7346062 w 9239250"/>
                <a:gd name="connsiteY12" fmla="*/ 150184 h 1733550"/>
                <a:gd name="connsiteX13" fmla="*/ 7736681 w 9239250"/>
                <a:gd name="connsiteY13" fmla="*/ 3404 h 1733550"/>
                <a:gd name="connsiteX14" fmla="*/ 7985093 w 9239250"/>
                <a:gd name="connsiteY14" fmla="*/ 42838 h 1733550"/>
                <a:gd name="connsiteX15" fmla="*/ 8465153 w 9239250"/>
                <a:gd name="connsiteY15" fmla="*/ 410217 h 1733550"/>
                <a:gd name="connsiteX16" fmla="*/ 9244298 w 9239250"/>
                <a:gd name="connsiteY16" fmla="*/ 587096 h 173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239250" h="1733550">
                  <a:moveTo>
                    <a:pt x="0" y="568237"/>
                  </a:moveTo>
                  <a:cubicBezTo>
                    <a:pt x="403765" y="884943"/>
                    <a:pt x="1038701" y="1092302"/>
                    <a:pt x="1529239" y="933997"/>
                  </a:cubicBezTo>
                  <a:cubicBezTo>
                    <a:pt x="1942052" y="800837"/>
                    <a:pt x="2330006" y="637864"/>
                    <a:pt x="2680145" y="701491"/>
                  </a:cubicBezTo>
                  <a:cubicBezTo>
                    <a:pt x="2756535" y="715398"/>
                    <a:pt x="2830068" y="739020"/>
                    <a:pt x="2905125" y="773405"/>
                  </a:cubicBezTo>
                  <a:cubicBezTo>
                    <a:pt x="3054001" y="841699"/>
                    <a:pt x="3178016" y="932758"/>
                    <a:pt x="3326035" y="1034771"/>
                  </a:cubicBezTo>
                  <a:cubicBezTo>
                    <a:pt x="3368612" y="1064108"/>
                    <a:pt x="3413189" y="1093731"/>
                    <a:pt x="3458813" y="1124973"/>
                  </a:cubicBezTo>
                  <a:cubicBezTo>
                    <a:pt x="3754850" y="1326903"/>
                    <a:pt x="4123944" y="1517593"/>
                    <a:pt x="4467511" y="1643895"/>
                  </a:cubicBezTo>
                  <a:cubicBezTo>
                    <a:pt x="4558951" y="1677518"/>
                    <a:pt x="4650391" y="1701712"/>
                    <a:pt x="4741355" y="1718380"/>
                  </a:cubicBezTo>
                  <a:cubicBezTo>
                    <a:pt x="4981480" y="1762386"/>
                    <a:pt x="5221700" y="1747241"/>
                    <a:pt x="5497925" y="1618368"/>
                  </a:cubicBezTo>
                  <a:cubicBezTo>
                    <a:pt x="5711571" y="1518736"/>
                    <a:pt x="5907977" y="1371480"/>
                    <a:pt x="6094286" y="1208031"/>
                  </a:cubicBezTo>
                  <a:cubicBezTo>
                    <a:pt x="6178296" y="1134403"/>
                    <a:pt x="6260306" y="1057250"/>
                    <a:pt x="6341364" y="979145"/>
                  </a:cubicBezTo>
                  <a:cubicBezTo>
                    <a:pt x="6593777" y="735400"/>
                    <a:pt x="6848285" y="474606"/>
                    <a:pt x="7124605" y="285439"/>
                  </a:cubicBezTo>
                  <a:cubicBezTo>
                    <a:pt x="7198424" y="234862"/>
                    <a:pt x="7272719" y="190951"/>
                    <a:pt x="7346062" y="150184"/>
                  </a:cubicBezTo>
                  <a:cubicBezTo>
                    <a:pt x="7471791" y="80176"/>
                    <a:pt x="7598950" y="21025"/>
                    <a:pt x="7736681" y="3404"/>
                  </a:cubicBezTo>
                  <a:cubicBezTo>
                    <a:pt x="7822597" y="-7550"/>
                    <a:pt x="7905274" y="8548"/>
                    <a:pt x="7985093" y="42838"/>
                  </a:cubicBezTo>
                  <a:cubicBezTo>
                    <a:pt x="8138160" y="108465"/>
                    <a:pt x="8310182" y="278581"/>
                    <a:pt x="8465153" y="410217"/>
                  </a:cubicBezTo>
                  <a:cubicBezTo>
                    <a:pt x="8721185" y="627768"/>
                    <a:pt x="9025985" y="825983"/>
                    <a:pt x="9244298" y="587096"/>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8" name="Freeform: Shape 147">
              <a:extLst>
                <a:ext uri="{FF2B5EF4-FFF2-40B4-BE49-F238E27FC236}">
                  <a16:creationId xmlns:a16="http://schemas.microsoft.com/office/drawing/2014/main" id="{D50F392E-B807-4014-9211-3B2E6A83F7BC}"/>
                </a:ext>
              </a:extLst>
            </p:cNvPr>
            <p:cNvSpPr/>
            <p:nvPr/>
          </p:nvSpPr>
          <p:spPr>
            <a:xfrm>
              <a:off x="2411885" y="7291644"/>
              <a:ext cx="9353550" cy="1857375"/>
            </a:xfrm>
            <a:custGeom>
              <a:avLst/>
              <a:gdLst>
                <a:gd name="connsiteX0" fmla="*/ 0 w 9353550"/>
                <a:gd name="connsiteY0" fmla="*/ 525333 h 1857375"/>
                <a:gd name="connsiteX1" fmla="*/ 1553718 w 9353550"/>
                <a:gd name="connsiteY1" fmla="*/ 884806 h 1857375"/>
                <a:gd name="connsiteX2" fmla="*/ 2726817 w 9353550"/>
                <a:gd name="connsiteY2" fmla="*/ 680495 h 1857375"/>
                <a:gd name="connsiteX3" fmla="*/ 2955417 w 9353550"/>
                <a:gd name="connsiteY3" fmla="*/ 789937 h 1857375"/>
                <a:gd name="connsiteX4" fmla="*/ 3367373 w 9353550"/>
                <a:gd name="connsiteY4" fmla="*/ 1145887 h 1857375"/>
                <a:gd name="connsiteX5" fmla="*/ 3495389 w 9353550"/>
                <a:gd name="connsiteY5" fmla="*/ 1257996 h 1857375"/>
                <a:gd name="connsiteX6" fmla="*/ 4514374 w 9353550"/>
                <a:gd name="connsiteY6" fmla="*/ 1799873 h 1857375"/>
                <a:gd name="connsiteX7" fmla="*/ 4801362 w 9353550"/>
                <a:gd name="connsiteY7" fmla="*/ 1855404 h 1857375"/>
                <a:gd name="connsiteX8" fmla="*/ 5572983 w 9353550"/>
                <a:gd name="connsiteY8" fmla="*/ 1713291 h 1857375"/>
                <a:gd name="connsiteX9" fmla="*/ 6179535 w 9353550"/>
                <a:gd name="connsiteY9" fmla="*/ 1297620 h 1857375"/>
                <a:gd name="connsiteX10" fmla="*/ 6432519 w 9353550"/>
                <a:gd name="connsiteY10" fmla="*/ 1067591 h 1857375"/>
                <a:gd name="connsiteX11" fmla="*/ 7218140 w 9353550"/>
                <a:gd name="connsiteY11" fmla="*/ 349406 h 1857375"/>
                <a:gd name="connsiteX12" fmla="*/ 7435596 w 9353550"/>
                <a:gd name="connsiteY12" fmla="*/ 194530 h 1857375"/>
                <a:gd name="connsiteX13" fmla="*/ 7825359 w 9353550"/>
                <a:gd name="connsiteY13" fmla="*/ 7840 h 1857375"/>
                <a:gd name="connsiteX14" fmla="*/ 8079391 w 9353550"/>
                <a:gd name="connsiteY14" fmla="*/ 37748 h 1857375"/>
                <a:gd name="connsiteX15" fmla="*/ 8560403 w 9353550"/>
                <a:gd name="connsiteY15" fmla="*/ 418843 h 1857375"/>
                <a:gd name="connsiteX16" fmla="*/ 9356122 w 9353550"/>
                <a:gd name="connsiteY16" fmla="*/ 6466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353550" h="1857375">
                  <a:moveTo>
                    <a:pt x="0" y="525333"/>
                  </a:moveTo>
                  <a:cubicBezTo>
                    <a:pt x="407289" y="840801"/>
                    <a:pt x="1061561" y="1057400"/>
                    <a:pt x="1553718" y="884806"/>
                  </a:cubicBezTo>
                  <a:cubicBezTo>
                    <a:pt x="1973961" y="737359"/>
                    <a:pt x="2367153" y="569719"/>
                    <a:pt x="2726817" y="680495"/>
                  </a:cubicBezTo>
                  <a:cubicBezTo>
                    <a:pt x="2804160" y="704308"/>
                    <a:pt x="2879122" y="740122"/>
                    <a:pt x="2955417" y="789937"/>
                  </a:cubicBezTo>
                  <a:cubicBezTo>
                    <a:pt x="3104198" y="887283"/>
                    <a:pt x="3224689" y="1015204"/>
                    <a:pt x="3367373" y="1145887"/>
                  </a:cubicBezTo>
                  <a:cubicBezTo>
                    <a:pt x="3408236" y="1183320"/>
                    <a:pt x="3451098" y="1220563"/>
                    <a:pt x="3495389" y="1257996"/>
                  </a:cubicBezTo>
                  <a:cubicBezTo>
                    <a:pt x="3784187" y="1502408"/>
                    <a:pt x="4156615" y="1695193"/>
                    <a:pt x="4514374" y="1799873"/>
                  </a:cubicBezTo>
                  <a:cubicBezTo>
                    <a:pt x="4610005" y="1827877"/>
                    <a:pt x="4705922" y="1845784"/>
                    <a:pt x="4801362" y="1855404"/>
                  </a:cubicBezTo>
                  <a:cubicBezTo>
                    <a:pt x="5050917" y="1880645"/>
                    <a:pt x="5299806" y="1845212"/>
                    <a:pt x="5572983" y="1713291"/>
                  </a:cubicBezTo>
                  <a:cubicBezTo>
                    <a:pt x="5788343" y="1609183"/>
                    <a:pt x="5988939" y="1461545"/>
                    <a:pt x="6179535" y="1297620"/>
                  </a:cubicBezTo>
                  <a:cubicBezTo>
                    <a:pt x="6265450" y="1223706"/>
                    <a:pt x="6349460" y="1146363"/>
                    <a:pt x="6432519" y="1067591"/>
                  </a:cubicBezTo>
                  <a:cubicBezTo>
                    <a:pt x="6689884" y="822894"/>
                    <a:pt x="6945821" y="559051"/>
                    <a:pt x="7218140" y="349406"/>
                  </a:cubicBezTo>
                  <a:cubicBezTo>
                    <a:pt x="7290625" y="293590"/>
                    <a:pt x="7363492" y="242917"/>
                    <a:pt x="7435596" y="194530"/>
                  </a:cubicBezTo>
                  <a:cubicBezTo>
                    <a:pt x="7559897" y="111281"/>
                    <a:pt x="7686484" y="35843"/>
                    <a:pt x="7825359" y="7840"/>
                  </a:cubicBezTo>
                  <a:cubicBezTo>
                    <a:pt x="7913465" y="-9972"/>
                    <a:pt x="7997952" y="3649"/>
                    <a:pt x="8079391" y="37748"/>
                  </a:cubicBezTo>
                  <a:cubicBezTo>
                    <a:pt x="8240268" y="105090"/>
                    <a:pt x="8410384" y="281874"/>
                    <a:pt x="8560403" y="418843"/>
                  </a:cubicBezTo>
                  <a:cubicBezTo>
                    <a:pt x="8811387" y="648015"/>
                    <a:pt x="9116187" y="864994"/>
                    <a:pt x="9356122" y="64668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49" name="Freeform: Shape 148">
              <a:extLst>
                <a:ext uri="{FF2B5EF4-FFF2-40B4-BE49-F238E27FC236}">
                  <a16:creationId xmlns:a16="http://schemas.microsoft.com/office/drawing/2014/main" id="{A6C31939-99AB-4A16-81DF-E94DBC1DC2F7}"/>
                </a:ext>
              </a:extLst>
            </p:cNvPr>
            <p:cNvSpPr/>
            <p:nvPr/>
          </p:nvSpPr>
          <p:spPr>
            <a:xfrm>
              <a:off x="2287583" y="7238332"/>
              <a:ext cx="9467850" cy="1990725"/>
            </a:xfrm>
            <a:custGeom>
              <a:avLst/>
              <a:gdLst>
                <a:gd name="connsiteX0" fmla="*/ 0 w 9467850"/>
                <a:gd name="connsiteY0" fmla="*/ 483871 h 1990725"/>
                <a:gd name="connsiteX1" fmla="*/ 1578197 w 9467850"/>
                <a:gd name="connsiteY1" fmla="*/ 836962 h 1990725"/>
                <a:gd name="connsiteX2" fmla="*/ 2773394 w 9467850"/>
                <a:gd name="connsiteY2" fmla="*/ 660750 h 1990725"/>
                <a:gd name="connsiteX3" fmla="*/ 3005519 w 9467850"/>
                <a:gd name="connsiteY3" fmla="*/ 807816 h 1990725"/>
                <a:gd name="connsiteX4" fmla="*/ 3408521 w 9467850"/>
                <a:gd name="connsiteY4" fmla="*/ 1258253 h 1990725"/>
                <a:gd name="connsiteX5" fmla="*/ 3531775 w 9467850"/>
                <a:gd name="connsiteY5" fmla="*/ 1392270 h 1990725"/>
                <a:gd name="connsiteX6" fmla="*/ 4561142 w 9467850"/>
                <a:gd name="connsiteY6" fmla="*/ 1957102 h 1990725"/>
                <a:gd name="connsiteX7" fmla="*/ 4861274 w 9467850"/>
                <a:gd name="connsiteY7" fmla="*/ 1993678 h 1990725"/>
                <a:gd name="connsiteX8" fmla="*/ 5647944 w 9467850"/>
                <a:gd name="connsiteY8" fmla="*/ 1809370 h 1990725"/>
                <a:gd name="connsiteX9" fmla="*/ 6264688 w 9467850"/>
                <a:gd name="connsiteY9" fmla="*/ 1388365 h 1990725"/>
                <a:gd name="connsiteX10" fmla="*/ 6523578 w 9467850"/>
                <a:gd name="connsiteY10" fmla="*/ 1157098 h 1990725"/>
                <a:gd name="connsiteX11" fmla="*/ 7311676 w 9467850"/>
                <a:gd name="connsiteY11" fmla="*/ 414433 h 1990725"/>
                <a:gd name="connsiteX12" fmla="*/ 7525226 w 9467850"/>
                <a:gd name="connsiteY12" fmla="*/ 240031 h 1990725"/>
                <a:gd name="connsiteX13" fmla="*/ 7914132 w 9467850"/>
                <a:gd name="connsiteY13" fmla="*/ 13336 h 1990725"/>
                <a:gd name="connsiteX14" fmla="*/ 8173784 w 9467850"/>
                <a:gd name="connsiteY14" fmla="*/ 33719 h 1990725"/>
                <a:gd name="connsiteX15" fmla="*/ 8655748 w 9467850"/>
                <a:gd name="connsiteY15" fmla="*/ 428435 h 1990725"/>
                <a:gd name="connsiteX16" fmla="*/ 9468041 w 9467850"/>
                <a:gd name="connsiteY16" fmla="*/ 707327 h 1990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467850" h="1990725">
                  <a:moveTo>
                    <a:pt x="0" y="483871"/>
                  </a:moveTo>
                  <a:cubicBezTo>
                    <a:pt x="410813" y="798100"/>
                    <a:pt x="1084421" y="1023843"/>
                    <a:pt x="1578197" y="836962"/>
                  </a:cubicBezTo>
                  <a:cubicBezTo>
                    <a:pt x="2005775" y="675133"/>
                    <a:pt x="2404872" y="502540"/>
                    <a:pt x="2773394" y="660750"/>
                  </a:cubicBezTo>
                  <a:cubicBezTo>
                    <a:pt x="2851880" y="694468"/>
                    <a:pt x="2928366" y="742379"/>
                    <a:pt x="3005519" y="807816"/>
                  </a:cubicBezTo>
                  <a:cubicBezTo>
                    <a:pt x="3154871" y="934213"/>
                    <a:pt x="3271266" y="1098995"/>
                    <a:pt x="3408521" y="1258253"/>
                  </a:cubicBezTo>
                  <a:cubicBezTo>
                    <a:pt x="3447669" y="1303687"/>
                    <a:pt x="3488817" y="1348550"/>
                    <a:pt x="3531775" y="1392270"/>
                  </a:cubicBezTo>
                  <a:cubicBezTo>
                    <a:pt x="3813143" y="1679163"/>
                    <a:pt x="4189190" y="1873854"/>
                    <a:pt x="4561142" y="1957102"/>
                  </a:cubicBezTo>
                  <a:cubicBezTo>
                    <a:pt x="4660964" y="1979486"/>
                    <a:pt x="4761357" y="1991107"/>
                    <a:pt x="4861274" y="1993678"/>
                  </a:cubicBezTo>
                  <a:cubicBezTo>
                    <a:pt x="5120355" y="2000346"/>
                    <a:pt x="5377815" y="1944434"/>
                    <a:pt x="5647944" y="1809370"/>
                  </a:cubicBezTo>
                  <a:cubicBezTo>
                    <a:pt x="5864924" y="1700785"/>
                    <a:pt x="6069807" y="1552861"/>
                    <a:pt x="6264688" y="1388365"/>
                  </a:cubicBezTo>
                  <a:cubicBezTo>
                    <a:pt x="6352604" y="1314165"/>
                    <a:pt x="6438614" y="1236536"/>
                    <a:pt x="6523578" y="1157098"/>
                  </a:cubicBezTo>
                  <a:cubicBezTo>
                    <a:pt x="6785991" y="911353"/>
                    <a:pt x="7043166" y="644653"/>
                    <a:pt x="7311676" y="414433"/>
                  </a:cubicBezTo>
                  <a:cubicBezTo>
                    <a:pt x="7382828" y="353473"/>
                    <a:pt x="7454265" y="295847"/>
                    <a:pt x="7525226" y="240031"/>
                  </a:cubicBezTo>
                  <a:cubicBezTo>
                    <a:pt x="7648099" y="143447"/>
                    <a:pt x="7773924" y="51721"/>
                    <a:pt x="7914132" y="13336"/>
                  </a:cubicBezTo>
                  <a:cubicBezTo>
                    <a:pt x="8004334" y="-11334"/>
                    <a:pt x="8090821" y="-190"/>
                    <a:pt x="8173784" y="33719"/>
                  </a:cubicBezTo>
                  <a:cubicBezTo>
                    <a:pt x="8342377" y="102680"/>
                    <a:pt x="8510588" y="286322"/>
                    <a:pt x="8655748" y="428435"/>
                  </a:cubicBezTo>
                  <a:cubicBezTo>
                    <a:pt x="8901589" y="669227"/>
                    <a:pt x="9206389" y="904971"/>
                    <a:pt x="9468041" y="707327"/>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50" name="Freeform: Shape 149">
              <a:extLst>
                <a:ext uri="{FF2B5EF4-FFF2-40B4-BE49-F238E27FC236}">
                  <a16:creationId xmlns:a16="http://schemas.microsoft.com/office/drawing/2014/main" id="{580FC490-B0E6-40AF-A966-29C8E04A167E}"/>
                </a:ext>
              </a:extLst>
            </p:cNvPr>
            <p:cNvSpPr/>
            <p:nvPr/>
          </p:nvSpPr>
          <p:spPr>
            <a:xfrm>
              <a:off x="2163187" y="7184649"/>
              <a:ext cx="9572625" cy="2133600"/>
            </a:xfrm>
            <a:custGeom>
              <a:avLst/>
              <a:gdLst>
                <a:gd name="connsiteX0" fmla="*/ 0 w 9572625"/>
                <a:gd name="connsiteY0" fmla="*/ 442685 h 2133600"/>
                <a:gd name="connsiteX1" fmla="*/ 1602581 w 9572625"/>
                <a:gd name="connsiteY1" fmla="*/ 789490 h 2133600"/>
                <a:gd name="connsiteX2" fmla="*/ 2819972 w 9572625"/>
                <a:gd name="connsiteY2" fmla="*/ 641472 h 2133600"/>
                <a:gd name="connsiteX3" fmla="*/ 3055715 w 9572625"/>
                <a:gd name="connsiteY3" fmla="*/ 826066 h 2133600"/>
                <a:gd name="connsiteX4" fmla="*/ 3449765 w 9572625"/>
                <a:gd name="connsiteY4" fmla="*/ 1371087 h 2133600"/>
                <a:gd name="connsiteX5" fmla="*/ 3568256 w 9572625"/>
                <a:gd name="connsiteY5" fmla="*/ 1527106 h 2133600"/>
                <a:gd name="connsiteX6" fmla="*/ 4607909 w 9572625"/>
                <a:gd name="connsiteY6" fmla="*/ 2114894 h 2133600"/>
                <a:gd name="connsiteX7" fmla="*/ 4921092 w 9572625"/>
                <a:gd name="connsiteY7" fmla="*/ 2132515 h 2133600"/>
                <a:gd name="connsiteX8" fmla="*/ 5722811 w 9572625"/>
                <a:gd name="connsiteY8" fmla="*/ 1906010 h 2133600"/>
                <a:gd name="connsiteX9" fmla="*/ 6349746 w 9572625"/>
                <a:gd name="connsiteY9" fmla="*/ 1479672 h 2133600"/>
                <a:gd name="connsiteX10" fmla="*/ 6614541 w 9572625"/>
                <a:gd name="connsiteY10" fmla="*/ 1247262 h 2133600"/>
                <a:gd name="connsiteX11" fmla="*/ 7405116 w 9572625"/>
                <a:gd name="connsiteY11" fmla="*/ 480213 h 2133600"/>
                <a:gd name="connsiteX12" fmla="*/ 7614762 w 9572625"/>
                <a:gd name="connsiteY12" fmla="*/ 286284 h 2133600"/>
                <a:gd name="connsiteX13" fmla="*/ 8002810 w 9572625"/>
                <a:gd name="connsiteY13" fmla="*/ 19679 h 2133600"/>
                <a:gd name="connsiteX14" fmla="*/ 8268081 w 9572625"/>
                <a:gd name="connsiteY14" fmla="*/ 30538 h 2133600"/>
                <a:gd name="connsiteX15" fmla="*/ 8750903 w 9572625"/>
                <a:gd name="connsiteY15" fmla="*/ 438970 h 2133600"/>
                <a:gd name="connsiteX16" fmla="*/ 9579769 w 9572625"/>
                <a:gd name="connsiteY16" fmla="*/ 768821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572625" h="2133600">
                  <a:moveTo>
                    <a:pt x="0" y="442685"/>
                  </a:moveTo>
                  <a:cubicBezTo>
                    <a:pt x="414338" y="755676"/>
                    <a:pt x="1106805" y="989515"/>
                    <a:pt x="1602581" y="789490"/>
                  </a:cubicBezTo>
                  <a:cubicBezTo>
                    <a:pt x="2037017" y="612325"/>
                    <a:pt x="2443067" y="435541"/>
                    <a:pt x="2819972" y="641472"/>
                  </a:cubicBezTo>
                  <a:cubicBezTo>
                    <a:pt x="2899696" y="685001"/>
                    <a:pt x="2977801" y="745294"/>
                    <a:pt x="3055715" y="826066"/>
                  </a:cubicBezTo>
                  <a:cubicBezTo>
                    <a:pt x="3206020" y="981800"/>
                    <a:pt x="3318510" y="1182872"/>
                    <a:pt x="3449765" y="1371087"/>
                  </a:cubicBezTo>
                  <a:cubicBezTo>
                    <a:pt x="3487388" y="1424522"/>
                    <a:pt x="3526536" y="1477005"/>
                    <a:pt x="3568256" y="1527106"/>
                  </a:cubicBezTo>
                  <a:cubicBezTo>
                    <a:pt x="3842004" y="1856576"/>
                    <a:pt x="4221766" y="2052505"/>
                    <a:pt x="4607909" y="2114894"/>
                  </a:cubicBezTo>
                  <a:cubicBezTo>
                    <a:pt x="4712018" y="2131372"/>
                    <a:pt x="4816793" y="2137087"/>
                    <a:pt x="4921092" y="2132515"/>
                  </a:cubicBezTo>
                  <a:cubicBezTo>
                    <a:pt x="5189887" y="2120704"/>
                    <a:pt x="5455539" y="2043837"/>
                    <a:pt x="5722811" y="1906010"/>
                  </a:cubicBezTo>
                  <a:cubicBezTo>
                    <a:pt x="5941314" y="1792568"/>
                    <a:pt x="6150578" y="1644644"/>
                    <a:pt x="6349746" y="1479672"/>
                  </a:cubicBezTo>
                  <a:cubicBezTo>
                    <a:pt x="6439567" y="1405281"/>
                    <a:pt x="6527673" y="1327367"/>
                    <a:pt x="6614541" y="1247262"/>
                  </a:cubicBezTo>
                  <a:cubicBezTo>
                    <a:pt x="6881908" y="1000469"/>
                    <a:pt x="7140893" y="731292"/>
                    <a:pt x="7405116" y="480213"/>
                  </a:cubicBezTo>
                  <a:cubicBezTo>
                    <a:pt x="7475029" y="414110"/>
                    <a:pt x="7544848" y="349435"/>
                    <a:pt x="7614762" y="286284"/>
                  </a:cubicBezTo>
                  <a:cubicBezTo>
                    <a:pt x="7735919" y="176080"/>
                    <a:pt x="7861269" y="68257"/>
                    <a:pt x="8002810" y="19679"/>
                  </a:cubicBezTo>
                  <a:cubicBezTo>
                    <a:pt x="8095012" y="-11944"/>
                    <a:pt x="8183594" y="-3371"/>
                    <a:pt x="8268081" y="30538"/>
                  </a:cubicBezTo>
                  <a:cubicBezTo>
                    <a:pt x="8444579" y="100833"/>
                    <a:pt x="8610695" y="291618"/>
                    <a:pt x="8750903" y="438970"/>
                  </a:cubicBezTo>
                  <a:cubicBezTo>
                    <a:pt x="8991409" y="691573"/>
                    <a:pt x="9296495" y="945795"/>
                    <a:pt x="9579769" y="768821"/>
                  </a:cubicBezTo>
                </a:path>
              </a:pathLst>
            </a:custGeom>
            <a:noFill/>
            <a:ln w="6350" cap="rnd">
              <a:solidFill>
                <a:srgbClr val="EDF0F7"/>
              </a:solidFill>
              <a:prstDash val="solid"/>
              <a:round/>
            </a:ln>
          </p:spPr>
          <p:txBody>
            <a:bodyPr rtlCol="0" anchor="ctr"/>
            <a:lstStyle/>
            <a:p>
              <a:endParaRPr lang="en-US">
                <a:solidFill>
                  <a:prstClr val="black"/>
                </a:solidFill>
              </a:endParaRPr>
            </a:p>
          </p:txBody>
        </p:sp>
        <p:sp>
          <p:nvSpPr>
            <p:cNvPr id="151" name="Freeform: Shape 150">
              <a:extLst>
                <a:ext uri="{FF2B5EF4-FFF2-40B4-BE49-F238E27FC236}">
                  <a16:creationId xmlns:a16="http://schemas.microsoft.com/office/drawing/2014/main" id="{02084E82-DAF3-41E3-80D4-122667059D59}"/>
                </a:ext>
              </a:extLst>
            </p:cNvPr>
            <p:cNvSpPr/>
            <p:nvPr/>
          </p:nvSpPr>
          <p:spPr>
            <a:xfrm>
              <a:off x="2038885" y="7129979"/>
              <a:ext cx="9686925" cy="2276475"/>
            </a:xfrm>
            <a:custGeom>
              <a:avLst/>
              <a:gdLst>
                <a:gd name="connsiteX0" fmla="*/ 0 w 9686925"/>
                <a:gd name="connsiteY0" fmla="*/ 402582 h 2276475"/>
                <a:gd name="connsiteX1" fmla="*/ 1627061 w 9686925"/>
                <a:gd name="connsiteY1" fmla="*/ 743005 h 2276475"/>
                <a:gd name="connsiteX2" fmla="*/ 3106008 w 9686925"/>
                <a:gd name="connsiteY2" fmla="*/ 845208 h 2276475"/>
                <a:gd name="connsiteX3" fmla="*/ 3604832 w 9686925"/>
                <a:gd name="connsiteY3" fmla="*/ 1662739 h 2276475"/>
                <a:gd name="connsiteX4" fmla="*/ 4981099 w 9686925"/>
                <a:gd name="connsiteY4" fmla="*/ 2272053 h 2276475"/>
                <a:gd name="connsiteX5" fmla="*/ 6434899 w 9686925"/>
                <a:gd name="connsiteY5" fmla="*/ 1571680 h 2276475"/>
                <a:gd name="connsiteX6" fmla="*/ 7704296 w 9686925"/>
                <a:gd name="connsiteY6" fmla="*/ 333049 h 2276475"/>
                <a:gd name="connsiteX7" fmla="*/ 8091583 w 9686925"/>
                <a:gd name="connsiteY7" fmla="*/ 26535 h 2276475"/>
                <a:gd name="connsiteX8" fmla="*/ 8846249 w 9686925"/>
                <a:gd name="connsiteY8" fmla="*/ 449921 h 2276475"/>
                <a:gd name="connsiteX9" fmla="*/ 9691688 w 9686925"/>
                <a:gd name="connsiteY9" fmla="*/ 830826 h 2276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86925" h="2276475">
                  <a:moveTo>
                    <a:pt x="0" y="402582"/>
                  </a:moveTo>
                  <a:cubicBezTo>
                    <a:pt x="417957" y="714335"/>
                    <a:pt x="1129856" y="957984"/>
                    <a:pt x="1627061" y="743005"/>
                  </a:cubicBezTo>
                  <a:cubicBezTo>
                    <a:pt x="2162080" y="511738"/>
                    <a:pt x="2654332" y="293139"/>
                    <a:pt x="3106008" y="845208"/>
                  </a:cubicBezTo>
                  <a:cubicBezTo>
                    <a:pt x="3300698" y="1083238"/>
                    <a:pt x="3422714" y="1408041"/>
                    <a:pt x="3604832" y="1662739"/>
                  </a:cubicBezTo>
                  <a:cubicBezTo>
                    <a:pt x="3942588" y="2135084"/>
                    <a:pt x="4470273" y="2327394"/>
                    <a:pt x="4981099" y="2272053"/>
                  </a:cubicBezTo>
                  <a:cubicBezTo>
                    <a:pt x="5491924" y="2216713"/>
                    <a:pt x="5987606" y="1935630"/>
                    <a:pt x="6434899" y="1571680"/>
                  </a:cubicBezTo>
                  <a:cubicBezTo>
                    <a:pt x="6882289" y="1207730"/>
                    <a:pt x="7289007" y="760722"/>
                    <a:pt x="7704296" y="333049"/>
                  </a:cubicBezTo>
                  <a:cubicBezTo>
                    <a:pt x="7824026" y="209700"/>
                    <a:pt x="7948422" y="85209"/>
                    <a:pt x="8091583" y="26535"/>
                  </a:cubicBezTo>
                  <a:cubicBezTo>
                    <a:pt x="8387239" y="-94719"/>
                    <a:pt x="8647367" y="226274"/>
                    <a:pt x="8846249" y="449921"/>
                  </a:cubicBezTo>
                  <a:cubicBezTo>
                    <a:pt x="9081326" y="714335"/>
                    <a:pt x="9386697" y="987131"/>
                    <a:pt x="9691688" y="830826"/>
                  </a:cubicBezTo>
                </a:path>
              </a:pathLst>
            </a:custGeom>
            <a:noFill/>
            <a:ln w="6350" cap="rnd">
              <a:solidFill>
                <a:srgbClr val="EDF0F7"/>
              </a:solidFill>
              <a:prstDash val="solid"/>
              <a:round/>
            </a:ln>
          </p:spPr>
          <p:txBody>
            <a:bodyPr rtlCol="0" anchor="ctr"/>
            <a:lstStyle/>
            <a:p>
              <a:endParaRPr lang="en-US">
                <a:solidFill>
                  <a:prstClr val="black"/>
                </a:solidFill>
              </a:endParaRPr>
            </a:p>
          </p:txBody>
        </p:sp>
      </p:grpSp>
      <p:sp>
        <p:nvSpPr>
          <p:cNvPr id="64" name="TextBox 76">
            <a:extLst>
              <a:ext uri="{FF2B5EF4-FFF2-40B4-BE49-F238E27FC236}">
                <a16:creationId xmlns:a16="http://schemas.microsoft.com/office/drawing/2014/main" id="{935BF8E0-17CA-4E4E-8FD0-57455DC57A0C}"/>
              </a:ext>
            </a:extLst>
          </p:cNvPr>
          <p:cNvSpPr txBox="1"/>
          <p:nvPr/>
        </p:nvSpPr>
        <p:spPr>
          <a:xfrm>
            <a:off x="2022207" y="709465"/>
            <a:ext cx="8148856" cy="519501"/>
          </a:xfrm>
          <a:prstGeom prst="rect">
            <a:avLst/>
          </a:prstGeom>
          <a:noFill/>
        </p:spPr>
        <p:txBody>
          <a:bodyPr wrap="square" rtlCol="0">
            <a:spAutoFit/>
          </a:bodyPr>
          <a:lstStyle/>
          <a:p>
            <a:pPr algn="ctr">
              <a:lnSpc>
                <a:spcPct val="130000"/>
              </a:lnSpc>
            </a:pPr>
            <a:r>
              <a:rPr lang="en-US" sz="2400" b="1" dirty="0">
                <a:solidFill>
                  <a:srgbClr val="000000">
                    <a:lumMod val="65000"/>
                    <a:lumOff val="35000"/>
                  </a:srgbClr>
                </a:solidFill>
                <a:latin typeface="Century Gothic" panose="020B0502020202020204" pitchFamily="34" charset="0"/>
                <a:cs typeface="Poppins SemiBold" panose="00000700000000000000" pitchFamily="2" charset="0"/>
              </a:rPr>
              <a:t>Time to play</a:t>
            </a:r>
            <a:endParaRPr lang="fr-FR" sz="2400" b="1" dirty="0">
              <a:solidFill>
                <a:srgbClr val="000000">
                  <a:lumMod val="65000"/>
                  <a:lumOff val="35000"/>
                </a:srgbClr>
              </a:solidFill>
              <a:latin typeface="Century Gothic" panose="020B0502020202020204" pitchFamily="34" charset="0"/>
              <a:cs typeface="Poppins SemiBold" panose="00000700000000000000" pitchFamily="2"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29</a:t>
            </a:fld>
            <a:endParaRPr lang="fr-BE"/>
          </a:p>
        </p:txBody>
      </p:sp>
      <p:pic>
        <p:nvPicPr>
          <p:cNvPr id="5" name="Image 4">
            <a:extLst>
              <a:ext uri="{FF2B5EF4-FFF2-40B4-BE49-F238E27FC236}">
                <a16:creationId xmlns:a16="http://schemas.microsoft.com/office/drawing/2014/main" id="{2BC780C6-A94B-4FEE-86CA-C4E523DF4626}"/>
              </a:ext>
            </a:extLst>
          </p:cNvPr>
          <p:cNvPicPr>
            <a:picLocks noChangeAspect="1"/>
          </p:cNvPicPr>
          <p:nvPr/>
        </p:nvPicPr>
        <p:blipFill>
          <a:blip r:embed="rId2"/>
          <a:stretch>
            <a:fillRect/>
          </a:stretch>
        </p:blipFill>
        <p:spPr>
          <a:xfrm>
            <a:off x="2559661" y="1495735"/>
            <a:ext cx="7072677" cy="5121084"/>
          </a:xfrm>
          <a:prstGeom prst="rect">
            <a:avLst/>
          </a:prstGeom>
        </p:spPr>
      </p:pic>
    </p:spTree>
    <p:extLst>
      <p:ext uri="{BB962C8B-B14F-4D97-AF65-F5344CB8AC3E}">
        <p14:creationId xmlns:p14="http://schemas.microsoft.com/office/powerpoint/2010/main" val="239243395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wipe(left)">
                                      <p:cBhvr>
                                        <p:cTn id="7" dur="2000"/>
                                        <p:tgtEl>
                                          <p:spTgt spid="117"/>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64"/>
                                        </p:tgtEl>
                                        <p:attrNameLst>
                                          <p:attrName>style.visibility</p:attrName>
                                        </p:attrNameLst>
                                      </p:cBhvr>
                                      <p:to>
                                        <p:strVal val="visible"/>
                                      </p:to>
                                    </p:set>
                                    <p:anim calcmode="lin" valueType="num">
                                      <p:cBhvr>
                                        <p:cTn id="10" dur="1000" fill="hold"/>
                                        <p:tgtEl>
                                          <p:spTgt spid="64"/>
                                        </p:tgtEl>
                                        <p:attrNameLst>
                                          <p:attrName>ppt_w</p:attrName>
                                        </p:attrNameLst>
                                      </p:cBhvr>
                                      <p:tavLst>
                                        <p:tav tm="0">
                                          <p:val>
                                            <p:fltVal val="0"/>
                                          </p:val>
                                        </p:tav>
                                        <p:tav tm="100000">
                                          <p:val>
                                            <p:strVal val="#ppt_w"/>
                                          </p:val>
                                        </p:tav>
                                      </p:tavLst>
                                    </p:anim>
                                    <p:anim calcmode="lin" valueType="num">
                                      <p:cBhvr>
                                        <p:cTn id="11" dur="1000" fill="hold"/>
                                        <p:tgtEl>
                                          <p:spTgt spid="64"/>
                                        </p:tgtEl>
                                        <p:attrNameLst>
                                          <p:attrName>ppt_h</p:attrName>
                                        </p:attrNameLst>
                                      </p:cBhvr>
                                      <p:tavLst>
                                        <p:tav tm="0">
                                          <p:val>
                                            <p:fltVal val="0"/>
                                          </p:val>
                                        </p:tav>
                                        <p:tav tm="100000">
                                          <p:val>
                                            <p:strVal val="#ppt_h"/>
                                          </p:val>
                                        </p:tav>
                                      </p:tavLst>
                                    </p:anim>
                                    <p:animEffect transition="in" filter="fade">
                                      <p:cBhvr>
                                        <p:cTn id="12" dur="1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9635" y="-150766"/>
            <a:ext cx="13011150" cy="7258050"/>
          </a:xfrm>
          <a:prstGeom prst="rect">
            <a:avLst/>
          </a:prstGeom>
          <a:solidFill>
            <a:srgbClr val="F0F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hteck 8">
            <a:extLst>
              <a:ext uri="{FF2B5EF4-FFF2-40B4-BE49-F238E27FC236}">
                <a16:creationId xmlns:a16="http://schemas.microsoft.com/office/drawing/2014/main" id="{27F5EABC-6B51-1A4A-8B83-88EDBE3D6582}"/>
              </a:ext>
            </a:extLst>
          </p:cNvPr>
          <p:cNvSpPr/>
          <p:nvPr/>
        </p:nvSpPr>
        <p:spPr>
          <a:xfrm flipH="1">
            <a:off x="9959244" y="86430"/>
            <a:ext cx="9440006" cy="6685140"/>
          </a:xfrm>
          <a:prstGeom prst="rect">
            <a:avLst/>
          </a:prstGeom>
          <a:blipFill>
            <a:blip r:embed="rId3">
              <a:alphaModFix/>
              <a:extLst>
                <a:ext uri="{BEBA8EAE-BF5A-486C-A8C5-ECC9F3942E4B}">
                  <a14:imgProps xmlns:a14="http://schemas.microsoft.com/office/drawing/2010/main">
                    <a14:imgLayer r:embed="rId4">
                      <a14:imgEffect>
                        <a14:brightnessContrast bright="17000"/>
                      </a14:imgEffect>
                    </a14:imgLayer>
                  </a14:imgProps>
                </a:ext>
              </a:extLst>
            </a:blip>
            <a:stretch>
              <a:fillRect l="-8246" r="-824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p>
        </p:txBody>
      </p:sp>
      <p:sp>
        <p:nvSpPr>
          <p:cNvPr id="23" name="Träne 39">
            <a:extLst>
              <a:ext uri="{FF2B5EF4-FFF2-40B4-BE49-F238E27FC236}">
                <a16:creationId xmlns:a16="http://schemas.microsoft.com/office/drawing/2014/main" id="{9118581A-3AA2-8046-96FE-C760619E47E3}"/>
              </a:ext>
            </a:extLst>
          </p:cNvPr>
          <p:cNvSpPr/>
          <p:nvPr/>
        </p:nvSpPr>
        <p:spPr>
          <a:xfrm>
            <a:off x="6159406" y="3534305"/>
            <a:ext cx="1485955" cy="1485955"/>
          </a:xfrm>
          <a:prstGeom prst="teardrop">
            <a:avLst/>
          </a:prstGeom>
          <a:solidFill>
            <a:srgbClr val="5B9BD5"/>
          </a:solidFill>
          <a:ln w="63500">
            <a:solidFill>
              <a:srgbClr val="5B9BD5"/>
            </a:solidFill>
          </a:ln>
          <a:effectLst>
            <a:outerShdw blurRad="190500" dist="38100" dir="2700000" algn="tl" rotWithShape="0">
              <a:schemeClr val="bg1">
                <a:alpha val="1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de-DE" sz="900" dirty="0">
              <a:latin typeface="Century Gothic" panose="020B0502020202020204" pitchFamily="34" charset="0"/>
            </a:endParaRPr>
          </a:p>
        </p:txBody>
      </p:sp>
      <p:sp>
        <p:nvSpPr>
          <p:cNvPr id="21" name="Träne 39">
            <a:extLst>
              <a:ext uri="{FF2B5EF4-FFF2-40B4-BE49-F238E27FC236}">
                <a16:creationId xmlns:a16="http://schemas.microsoft.com/office/drawing/2014/main" id="{0DCEB049-B572-C545-B39D-09DE8B6B7AF0}"/>
              </a:ext>
            </a:extLst>
          </p:cNvPr>
          <p:cNvSpPr/>
          <p:nvPr/>
        </p:nvSpPr>
        <p:spPr>
          <a:xfrm rot="16200000">
            <a:off x="4552679" y="3537483"/>
            <a:ext cx="1485955" cy="1485955"/>
          </a:xfrm>
          <a:prstGeom prst="teardrop">
            <a:avLst/>
          </a:prstGeom>
          <a:solidFill>
            <a:srgbClr val="4B5B68"/>
          </a:solidFill>
          <a:ln w="63500">
            <a:solidFill>
              <a:srgbClr val="4B5B68"/>
            </a:solidFill>
          </a:ln>
          <a:effectLst>
            <a:outerShdw blurRad="190500" dist="38100" dir="2700000" algn="tl" rotWithShape="0">
              <a:schemeClr val="bg1">
                <a:alpha val="1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de-DE" sz="900" dirty="0">
              <a:latin typeface="Century Gothic" panose="020B0502020202020204" pitchFamily="34" charset="0"/>
            </a:endParaRPr>
          </a:p>
        </p:txBody>
      </p:sp>
      <p:sp>
        <p:nvSpPr>
          <p:cNvPr id="39" name="Träne 38"/>
          <p:cNvSpPr/>
          <p:nvPr/>
        </p:nvSpPr>
        <p:spPr>
          <a:xfrm>
            <a:off x="6341562" y="3537483"/>
            <a:ext cx="1303260" cy="1303260"/>
          </a:xfrm>
          <a:prstGeom prst="teardrop">
            <a:avLst/>
          </a:prstGeom>
          <a:solidFill>
            <a:srgbClr val="4B5B68"/>
          </a:solidFill>
          <a:ln w="63500">
            <a:solidFill>
              <a:srgbClr val="4B5B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de-DE" sz="900">
              <a:latin typeface="Century Gothic" panose="020B0502020202020204" pitchFamily="34" charset="0"/>
            </a:endParaRPr>
          </a:p>
        </p:txBody>
      </p:sp>
      <p:sp>
        <p:nvSpPr>
          <p:cNvPr id="40" name="Träne 39"/>
          <p:cNvSpPr/>
          <p:nvPr/>
        </p:nvSpPr>
        <p:spPr>
          <a:xfrm rot="16200000">
            <a:off x="4552680" y="3537483"/>
            <a:ext cx="1303260" cy="1303260"/>
          </a:xfrm>
          <a:prstGeom prst="teardrop">
            <a:avLst/>
          </a:prstGeom>
          <a:solidFill>
            <a:schemeClr val="accent5"/>
          </a:solidFill>
          <a:ln w="63500">
            <a:solidFill>
              <a:schemeClr val="accent5"/>
            </a:solidFill>
          </a:ln>
          <a:effectLst>
            <a:outerShdw blurRad="190500" dist="38100" dir="2700000" algn="tl" rotWithShape="0">
              <a:schemeClr val="bg1">
                <a:alpha val="1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de-DE" sz="900" dirty="0">
              <a:latin typeface="Century Gothic" panose="020B0502020202020204" pitchFamily="34" charset="0"/>
            </a:endParaRPr>
          </a:p>
        </p:txBody>
      </p:sp>
      <p:sp>
        <p:nvSpPr>
          <p:cNvPr id="45" name="Textfeld 44"/>
          <p:cNvSpPr txBox="1"/>
          <p:nvPr/>
        </p:nvSpPr>
        <p:spPr>
          <a:xfrm>
            <a:off x="7949920" y="3743209"/>
            <a:ext cx="2283292" cy="1569660"/>
          </a:xfrm>
          <a:prstGeom prst="rect">
            <a:avLst/>
          </a:prstGeom>
          <a:noFill/>
        </p:spPr>
        <p:txBody>
          <a:bodyPr wrap="square" rtlCol="0">
            <a:spAutoFit/>
          </a:bodyPr>
          <a:lstStyle/>
          <a:p>
            <a:r>
              <a:rPr lang="en-US" sz="2400" b="1" spc="20" dirty="0">
                <a:solidFill>
                  <a:schemeClr val="bg2">
                    <a:lumMod val="25000"/>
                  </a:schemeClr>
                </a:solidFill>
                <a:latin typeface="Century Gothic"/>
                <a:cs typeface="Century Gothic"/>
              </a:rPr>
              <a:t>The Business model Canvas (CANVAS)</a:t>
            </a:r>
          </a:p>
        </p:txBody>
      </p:sp>
      <p:sp>
        <p:nvSpPr>
          <p:cNvPr id="15" name="01">
            <a:extLst>
              <a:ext uri="{FF2B5EF4-FFF2-40B4-BE49-F238E27FC236}">
                <a16:creationId xmlns:a16="http://schemas.microsoft.com/office/drawing/2014/main" id="{D33435D3-E28A-E149-A128-90F684460D5E}"/>
              </a:ext>
            </a:extLst>
          </p:cNvPr>
          <p:cNvSpPr txBox="1"/>
          <p:nvPr/>
        </p:nvSpPr>
        <p:spPr>
          <a:xfrm>
            <a:off x="4833051" y="4024562"/>
            <a:ext cx="769413" cy="355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lnSpc>
                <a:spcPct val="90000"/>
              </a:lnSpc>
              <a:defRPr sz="9000" cap="all" spc="0">
                <a:latin typeface="+mn-lt"/>
                <a:ea typeface="+mn-ea"/>
                <a:cs typeface="+mn-cs"/>
                <a:sym typeface="Montserrat ExtraBold"/>
              </a:defRPr>
            </a:lvl1pPr>
          </a:lstStyle>
          <a:p>
            <a:pPr algn="ctr"/>
            <a:r>
              <a:rPr sz="2200" b="1" spc="300" dirty="0">
                <a:solidFill>
                  <a:schemeClr val="bg1"/>
                </a:solidFill>
                <a:latin typeface="Century Gothic" panose="020B0502020202020204" pitchFamily="34" charset="0"/>
              </a:rPr>
              <a:t>01</a:t>
            </a:r>
          </a:p>
        </p:txBody>
      </p:sp>
      <p:sp>
        <p:nvSpPr>
          <p:cNvPr id="16" name="01">
            <a:extLst>
              <a:ext uri="{FF2B5EF4-FFF2-40B4-BE49-F238E27FC236}">
                <a16:creationId xmlns:a16="http://schemas.microsoft.com/office/drawing/2014/main" id="{D683B833-FD20-D445-B419-2C13383D34BA}"/>
              </a:ext>
            </a:extLst>
          </p:cNvPr>
          <p:cNvSpPr txBox="1"/>
          <p:nvPr/>
        </p:nvSpPr>
        <p:spPr>
          <a:xfrm>
            <a:off x="6621933" y="4024562"/>
            <a:ext cx="769413" cy="355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lnSpc>
                <a:spcPct val="90000"/>
              </a:lnSpc>
              <a:defRPr sz="9000" cap="all" spc="0">
                <a:latin typeface="+mn-lt"/>
                <a:ea typeface="+mn-ea"/>
                <a:cs typeface="+mn-cs"/>
                <a:sym typeface="Montserrat ExtraBold"/>
              </a:defRPr>
            </a:lvl1pPr>
          </a:lstStyle>
          <a:p>
            <a:pPr algn="ctr"/>
            <a:r>
              <a:rPr sz="2200" b="1" spc="300" dirty="0">
                <a:solidFill>
                  <a:schemeClr val="bg1"/>
                </a:solidFill>
                <a:latin typeface="Century Gothic" panose="020B0502020202020204" pitchFamily="34" charset="0"/>
              </a:rPr>
              <a:t>0</a:t>
            </a:r>
            <a:r>
              <a:rPr lang="en-US" sz="2200" b="1" spc="300" dirty="0">
                <a:solidFill>
                  <a:schemeClr val="bg1"/>
                </a:solidFill>
                <a:latin typeface="Century Gothic" panose="020B0502020202020204" pitchFamily="34" charset="0"/>
              </a:rPr>
              <a:t>2</a:t>
            </a:r>
            <a:endParaRPr sz="2200" b="1" spc="300" dirty="0">
              <a:solidFill>
                <a:schemeClr val="bg1"/>
              </a:solidFill>
              <a:latin typeface="Century Gothic" panose="020B0502020202020204" pitchFamily="34" charset="0"/>
            </a:endParaRPr>
          </a:p>
        </p:txBody>
      </p:sp>
      <p:sp>
        <p:nvSpPr>
          <p:cNvPr id="19" name="Textfeld 19">
            <a:extLst>
              <a:ext uri="{FF2B5EF4-FFF2-40B4-BE49-F238E27FC236}">
                <a16:creationId xmlns:a16="http://schemas.microsoft.com/office/drawing/2014/main" id="{1987FEC5-4668-1E44-874C-7731595AEA20}"/>
              </a:ext>
            </a:extLst>
          </p:cNvPr>
          <p:cNvSpPr txBox="1"/>
          <p:nvPr/>
        </p:nvSpPr>
        <p:spPr>
          <a:xfrm>
            <a:off x="3036794" y="1028786"/>
            <a:ext cx="6118412" cy="553998"/>
          </a:xfrm>
          <a:prstGeom prst="rect">
            <a:avLst/>
          </a:prstGeom>
          <a:noFill/>
        </p:spPr>
        <p:txBody>
          <a:bodyPr wrap="square" rtlCol="0">
            <a:spAutoFit/>
          </a:bodyPr>
          <a:lstStyle/>
          <a:p>
            <a:pPr algn="ctr"/>
            <a:r>
              <a:rPr lang="en-US" sz="3000" b="1" dirty="0">
                <a:solidFill>
                  <a:schemeClr val="bg2">
                    <a:lumMod val="25000"/>
                  </a:schemeClr>
                </a:solidFill>
                <a:latin typeface="Century Gothic" panose="020B0502020202020204" pitchFamily="34" charset="0"/>
              </a:rPr>
              <a:t>Notre agenda</a:t>
            </a:r>
          </a:p>
        </p:txBody>
      </p:sp>
      <p:sp>
        <p:nvSpPr>
          <p:cNvPr id="20" name="Gleichschenkliges Dreieck 3">
            <a:extLst>
              <a:ext uri="{FF2B5EF4-FFF2-40B4-BE49-F238E27FC236}">
                <a16:creationId xmlns:a16="http://schemas.microsoft.com/office/drawing/2014/main" id="{C3A71010-A5CE-3C42-9D35-D35242643A54}"/>
              </a:ext>
            </a:extLst>
          </p:cNvPr>
          <p:cNvSpPr/>
          <p:nvPr/>
        </p:nvSpPr>
        <p:spPr>
          <a:xfrm rot="10800000">
            <a:off x="5648141" y="1"/>
            <a:ext cx="895718" cy="463453"/>
          </a:xfrm>
          <a:prstGeom prst="triangle">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p>
        </p:txBody>
      </p:sp>
      <p:sp>
        <p:nvSpPr>
          <p:cNvPr id="27" name="Rechteck 8">
            <a:extLst>
              <a:ext uri="{FF2B5EF4-FFF2-40B4-BE49-F238E27FC236}">
                <a16:creationId xmlns:a16="http://schemas.microsoft.com/office/drawing/2014/main" id="{5217FB84-CC4A-DA47-9D10-4EB2BAA11411}"/>
              </a:ext>
            </a:extLst>
          </p:cNvPr>
          <p:cNvSpPr/>
          <p:nvPr/>
        </p:nvSpPr>
        <p:spPr>
          <a:xfrm>
            <a:off x="-7483551" y="86430"/>
            <a:ext cx="9440006" cy="6685140"/>
          </a:xfrm>
          <a:prstGeom prst="rect">
            <a:avLst/>
          </a:prstGeom>
          <a:blipFill>
            <a:blip r:embed="rId3">
              <a:alphaModFix/>
              <a:extLst>
                <a:ext uri="{BEBA8EAE-BF5A-486C-A8C5-ECC9F3942E4B}">
                  <a14:imgProps xmlns:a14="http://schemas.microsoft.com/office/drawing/2010/main">
                    <a14:imgLayer r:embed="rId5">
                      <a14:imgEffect>
                        <a14:brightnessContrast bright="17000"/>
                      </a14:imgEffect>
                    </a14:imgLayer>
                  </a14:imgProps>
                </a:ext>
              </a:extLst>
            </a:blip>
            <a:stretch>
              <a:fillRect l="-8246" r="-824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p>
        </p:txBody>
      </p:sp>
      <p:sp>
        <p:nvSpPr>
          <p:cNvPr id="49" name="Textfeld 48"/>
          <p:cNvSpPr txBox="1"/>
          <p:nvPr/>
        </p:nvSpPr>
        <p:spPr>
          <a:xfrm>
            <a:off x="0" y="3743209"/>
            <a:ext cx="4262349" cy="830997"/>
          </a:xfrm>
          <a:prstGeom prst="rect">
            <a:avLst/>
          </a:prstGeom>
          <a:noFill/>
        </p:spPr>
        <p:txBody>
          <a:bodyPr wrap="square" rtlCol="0">
            <a:spAutoFit/>
          </a:bodyPr>
          <a:lstStyle/>
          <a:p>
            <a:pPr algn="r"/>
            <a:r>
              <a:rPr lang="fr-FR" sz="2400" b="1" spc="20" dirty="0">
                <a:solidFill>
                  <a:schemeClr val="bg2">
                    <a:lumMod val="25000"/>
                  </a:schemeClr>
                </a:solidFill>
                <a:latin typeface="Century Gothic"/>
                <a:cs typeface="Century Gothic"/>
              </a:rPr>
              <a:t>Généralités sur la culture entrepreneuriale</a:t>
            </a:r>
          </a:p>
        </p:txBody>
      </p:sp>
    </p:spTree>
    <p:extLst>
      <p:ext uri="{BB962C8B-B14F-4D97-AF65-F5344CB8AC3E}">
        <p14:creationId xmlns:p14="http://schemas.microsoft.com/office/powerpoint/2010/main" val="3685578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3000" fill="hold"/>
                                        <p:tgtEl>
                                          <p:spTgt spid="27"/>
                                        </p:tgtEl>
                                        <p:attrNameLst>
                                          <p:attrName>ppt_x</p:attrName>
                                        </p:attrNameLst>
                                      </p:cBhvr>
                                      <p:tavLst>
                                        <p:tav tm="0">
                                          <p:val>
                                            <p:strVal val="0-#ppt_w/2"/>
                                          </p:val>
                                        </p:tav>
                                        <p:tav tm="100000">
                                          <p:val>
                                            <p:strVal val="#ppt_x"/>
                                          </p:val>
                                        </p:tav>
                                      </p:tavLst>
                                    </p:anim>
                                    <p:anim calcmode="lin" valueType="num">
                                      <p:cBhvr additive="base">
                                        <p:cTn id="8" dur="3000" fill="hold"/>
                                        <p:tgtEl>
                                          <p:spTgt spid="27"/>
                                        </p:tgtEl>
                                        <p:attrNameLst>
                                          <p:attrName>ppt_y</p:attrName>
                                        </p:attrNameLst>
                                      </p:cBhvr>
                                      <p:tavLst>
                                        <p:tav tm="0">
                                          <p:val>
                                            <p:strVal val="#ppt_y"/>
                                          </p:val>
                                        </p:tav>
                                        <p:tav tm="100000">
                                          <p:val>
                                            <p:strVal val="#ppt_y"/>
                                          </p:val>
                                        </p:tav>
                                      </p:tavLst>
                                    </p:anim>
                                  </p:childTnLst>
                                </p:cTn>
                              </p:par>
                              <p:par>
                                <p:cTn id="9" presetID="2" presetClass="entr" presetSubtype="2" decel="5000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3000" fill="hold"/>
                                        <p:tgtEl>
                                          <p:spTgt spid="25"/>
                                        </p:tgtEl>
                                        <p:attrNameLst>
                                          <p:attrName>ppt_x</p:attrName>
                                        </p:attrNameLst>
                                      </p:cBhvr>
                                      <p:tavLst>
                                        <p:tav tm="0">
                                          <p:val>
                                            <p:strVal val="1+#ppt_w/2"/>
                                          </p:val>
                                        </p:tav>
                                        <p:tav tm="100000">
                                          <p:val>
                                            <p:strVal val="#ppt_x"/>
                                          </p:val>
                                        </p:tav>
                                      </p:tavLst>
                                    </p:anim>
                                    <p:anim calcmode="lin" valueType="num">
                                      <p:cBhvr additive="base">
                                        <p:cTn id="12" dur="3000" fill="hold"/>
                                        <p:tgtEl>
                                          <p:spTgt spid="25"/>
                                        </p:tgtEl>
                                        <p:attrNameLst>
                                          <p:attrName>ppt_y</p:attrName>
                                        </p:attrNameLst>
                                      </p:cBhvr>
                                      <p:tavLst>
                                        <p:tav tm="0">
                                          <p:val>
                                            <p:strVal val="#ppt_y"/>
                                          </p:val>
                                        </p:tav>
                                        <p:tav tm="100000">
                                          <p:val>
                                            <p:strVal val="#ppt_y"/>
                                          </p:val>
                                        </p:tav>
                                      </p:tavLst>
                                    </p:anim>
                                  </p:childTnLst>
                                </p:cTn>
                              </p:par>
                              <p:par>
                                <p:cTn id="13" presetID="12" presetClass="entr" presetSubtype="1"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1000"/>
                                        <p:tgtEl>
                                          <p:spTgt spid="20"/>
                                        </p:tgtEl>
                                        <p:attrNameLst>
                                          <p:attrName>ppt_y</p:attrName>
                                        </p:attrNameLst>
                                      </p:cBhvr>
                                      <p:tavLst>
                                        <p:tav tm="0">
                                          <p:val>
                                            <p:strVal val="#ppt_y-#ppt_h*1.125000"/>
                                          </p:val>
                                        </p:tav>
                                        <p:tav tm="100000">
                                          <p:val>
                                            <p:strVal val="#ppt_y"/>
                                          </p:val>
                                        </p:tav>
                                      </p:tavLst>
                                    </p:anim>
                                    <p:animEffect transition="in" filter="wipe(down)">
                                      <p:cBhvr>
                                        <p:cTn id="16" dur="1000"/>
                                        <p:tgtEl>
                                          <p:spTgt spid="2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1000"/>
                                        <p:tgtEl>
                                          <p:spTgt spid="4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1000"/>
                                        <p:tgtEl>
                                          <p:spTgt spid="39"/>
                                        </p:tgtEl>
                                      </p:cBhvr>
                                    </p:animEffect>
                                  </p:childTnLst>
                                </p:cTn>
                              </p:par>
                              <p:par>
                                <p:cTn id="23" presetID="0" presetClass="path" presetSubtype="0" decel="50000" fill="hold" grpId="1" nodeType="withEffect">
                                  <p:stCondLst>
                                    <p:cond delay="0"/>
                                  </p:stCondLst>
                                  <p:childTnLst>
                                    <p:animMotion origin="layout" path="M 0.07318 0.13495 L -2.29167E-6 2.22222E-6 " pathEditMode="relative" rAng="0" ptsTypes="AA">
                                      <p:cBhvr>
                                        <p:cTn id="24" dur="2000" fill="hold"/>
                                        <p:tgtEl>
                                          <p:spTgt spid="40"/>
                                        </p:tgtEl>
                                        <p:attrNameLst>
                                          <p:attrName>ppt_x</p:attrName>
                                          <p:attrName>ppt_y</p:attrName>
                                        </p:attrNameLst>
                                      </p:cBhvr>
                                      <p:rCtr x="-3685" y="-6620"/>
                                    </p:animMotion>
                                  </p:childTnLst>
                                </p:cTn>
                              </p:par>
                              <p:par>
                                <p:cTn id="25" presetID="0" presetClass="path" presetSubtype="0" decel="50000" fill="hold" grpId="1" nodeType="withEffect">
                                  <p:stCondLst>
                                    <p:cond delay="0"/>
                                  </p:stCondLst>
                                  <p:childTnLst>
                                    <p:animMotion origin="layout" path="M -0.07357 0.12917 L 3.33333E-6 2.59259E-6 " pathEditMode="relative" rAng="0" ptsTypes="AA">
                                      <p:cBhvr>
                                        <p:cTn id="26" dur="2000" fill="hold"/>
                                        <p:tgtEl>
                                          <p:spTgt spid="39"/>
                                        </p:tgtEl>
                                        <p:attrNameLst>
                                          <p:attrName>ppt_x</p:attrName>
                                          <p:attrName>ppt_y</p:attrName>
                                        </p:attrNameLst>
                                      </p:cBhvr>
                                      <p:rCtr x="3646" y="-6412"/>
                                    </p:animMotion>
                                  </p:childTnLst>
                                </p:cTn>
                              </p:par>
                              <p:par>
                                <p:cTn id="27" presetID="23" presetClass="entr" presetSubtype="16" fill="hold" grpId="0" nodeType="withEffect">
                                  <p:stCondLst>
                                    <p:cond delay="1000"/>
                                  </p:stCondLst>
                                  <p:childTnLst>
                                    <p:set>
                                      <p:cBhvr>
                                        <p:cTn id="28" dur="1" fill="hold">
                                          <p:stCondLst>
                                            <p:cond delay="0"/>
                                          </p:stCondLst>
                                        </p:cTn>
                                        <p:tgtEl>
                                          <p:spTgt spid="21"/>
                                        </p:tgtEl>
                                        <p:attrNameLst>
                                          <p:attrName>style.visibility</p:attrName>
                                        </p:attrNameLst>
                                      </p:cBhvr>
                                      <p:to>
                                        <p:strVal val="visible"/>
                                      </p:to>
                                    </p:set>
                                    <p:anim calcmode="lin" valueType="num">
                                      <p:cBhvr>
                                        <p:cTn id="29" dur="1000" fill="hold"/>
                                        <p:tgtEl>
                                          <p:spTgt spid="21"/>
                                        </p:tgtEl>
                                        <p:attrNameLst>
                                          <p:attrName>ppt_w</p:attrName>
                                        </p:attrNameLst>
                                      </p:cBhvr>
                                      <p:tavLst>
                                        <p:tav tm="0">
                                          <p:val>
                                            <p:fltVal val="0"/>
                                          </p:val>
                                        </p:tav>
                                        <p:tav tm="100000">
                                          <p:val>
                                            <p:strVal val="#ppt_w"/>
                                          </p:val>
                                        </p:tav>
                                      </p:tavLst>
                                    </p:anim>
                                    <p:anim calcmode="lin" valueType="num">
                                      <p:cBhvr>
                                        <p:cTn id="30" dur="1000" fill="hold"/>
                                        <p:tgtEl>
                                          <p:spTgt spid="21"/>
                                        </p:tgtEl>
                                        <p:attrNameLst>
                                          <p:attrName>ppt_h</p:attrName>
                                        </p:attrNameLst>
                                      </p:cBhvr>
                                      <p:tavLst>
                                        <p:tav tm="0">
                                          <p:val>
                                            <p:fltVal val="0"/>
                                          </p:val>
                                        </p:tav>
                                        <p:tav tm="100000">
                                          <p:val>
                                            <p:strVal val="#ppt_h"/>
                                          </p:val>
                                        </p:tav>
                                      </p:tavLst>
                                    </p:anim>
                                  </p:childTnLst>
                                </p:cTn>
                              </p:par>
                              <p:par>
                                <p:cTn id="31" presetID="17" presetClass="entr" presetSubtype="10" fill="hold" grpId="0" nodeType="withEffect">
                                  <p:stCondLst>
                                    <p:cond delay="1000"/>
                                  </p:stCondLst>
                                  <p:childTnLst>
                                    <p:set>
                                      <p:cBhvr>
                                        <p:cTn id="32" dur="1" fill="hold">
                                          <p:stCondLst>
                                            <p:cond delay="0"/>
                                          </p:stCondLst>
                                        </p:cTn>
                                        <p:tgtEl>
                                          <p:spTgt spid="15"/>
                                        </p:tgtEl>
                                        <p:attrNameLst>
                                          <p:attrName>style.visibility</p:attrName>
                                        </p:attrNameLst>
                                      </p:cBhvr>
                                      <p:to>
                                        <p:strVal val="visible"/>
                                      </p:to>
                                    </p:set>
                                    <p:anim calcmode="lin" valueType="num">
                                      <p:cBhvr>
                                        <p:cTn id="33" dur="1000" fill="hold"/>
                                        <p:tgtEl>
                                          <p:spTgt spid="15"/>
                                        </p:tgtEl>
                                        <p:attrNameLst>
                                          <p:attrName>ppt_w</p:attrName>
                                        </p:attrNameLst>
                                      </p:cBhvr>
                                      <p:tavLst>
                                        <p:tav tm="0">
                                          <p:val>
                                            <p:fltVal val="0"/>
                                          </p:val>
                                        </p:tav>
                                        <p:tav tm="100000">
                                          <p:val>
                                            <p:strVal val="#ppt_w"/>
                                          </p:val>
                                        </p:tav>
                                      </p:tavLst>
                                    </p:anim>
                                    <p:anim calcmode="lin" valueType="num">
                                      <p:cBhvr>
                                        <p:cTn id="34" dur="1000" fill="hold"/>
                                        <p:tgtEl>
                                          <p:spTgt spid="15"/>
                                        </p:tgtEl>
                                        <p:attrNameLst>
                                          <p:attrName>ppt_h</p:attrName>
                                        </p:attrNameLst>
                                      </p:cBhvr>
                                      <p:tavLst>
                                        <p:tav tm="0">
                                          <p:val>
                                            <p:strVal val="#ppt_h"/>
                                          </p:val>
                                        </p:tav>
                                        <p:tav tm="100000">
                                          <p:val>
                                            <p:strVal val="#ppt_h"/>
                                          </p:val>
                                        </p:tav>
                                      </p:tavLst>
                                    </p:anim>
                                  </p:childTnLst>
                                </p:cTn>
                              </p:par>
                              <p:par>
                                <p:cTn id="35" presetID="12" presetClass="entr" presetSubtype="2" fill="hold" grpId="0" nodeType="withEffect">
                                  <p:stCondLst>
                                    <p:cond delay="1000"/>
                                  </p:stCondLst>
                                  <p:childTnLst>
                                    <p:set>
                                      <p:cBhvr>
                                        <p:cTn id="36" dur="1" fill="hold">
                                          <p:stCondLst>
                                            <p:cond delay="0"/>
                                          </p:stCondLst>
                                        </p:cTn>
                                        <p:tgtEl>
                                          <p:spTgt spid="49"/>
                                        </p:tgtEl>
                                        <p:attrNameLst>
                                          <p:attrName>style.visibility</p:attrName>
                                        </p:attrNameLst>
                                      </p:cBhvr>
                                      <p:to>
                                        <p:strVal val="visible"/>
                                      </p:to>
                                    </p:set>
                                    <p:anim calcmode="lin" valueType="num">
                                      <p:cBhvr additive="base">
                                        <p:cTn id="37" dur="1000"/>
                                        <p:tgtEl>
                                          <p:spTgt spid="49"/>
                                        </p:tgtEl>
                                        <p:attrNameLst>
                                          <p:attrName>ppt_x</p:attrName>
                                        </p:attrNameLst>
                                      </p:cBhvr>
                                      <p:tavLst>
                                        <p:tav tm="0">
                                          <p:val>
                                            <p:strVal val="#ppt_x+#ppt_w*1.125000"/>
                                          </p:val>
                                        </p:tav>
                                        <p:tav tm="100000">
                                          <p:val>
                                            <p:strVal val="#ppt_x"/>
                                          </p:val>
                                        </p:tav>
                                      </p:tavLst>
                                    </p:anim>
                                    <p:animEffect transition="in" filter="wipe(left)">
                                      <p:cBhvr>
                                        <p:cTn id="38" dur="1000"/>
                                        <p:tgtEl>
                                          <p:spTgt spid="49"/>
                                        </p:tgtEl>
                                      </p:cBhvr>
                                    </p:animEffect>
                                  </p:childTnLst>
                                </p:cTn>
                              </p:par>
                              <p:par>
                                <p:cTn id="39" presetID="23" presetClass="entr" presetSubtype="16" fill="hold" grpId="0" nodeType="withEffect">
                                  <p:stCondLst>
                                    <p:cond delay="2000"/>
                                  </p:stCondLst>
                                  <p:childTnLst>
                                    <p:set>
                                      <p:cBhvr>
                                        <p:cTn id="40" dur="1" fill="hold">
                                          <p:stCondLst>
                                            <p:cond delay="0"/>
                                          </p:stCondLst>
                                        </p:cTn>
                                        <p:tgtEl>
                                          <p:spTgt spid="23"/>
                                        </p:tgtEl>
                                        <p:attrNameLst>
                                          <p:attrName>style.visibility</p:attrName>
                                        </p:attrNameLst>
                                      </p:cBhvr>
                                      <p:to>
                                        <p:strVal val="visible"/>
                                      </p:to>
                                    </p:set>
                                    <p:anim calcmode="lin" valueType="num">
                                      <p:cBhvr>
                                        <p:cTn id="41" dur="1000" fill="hold"/>
                                        <p:tgtEl>
                                          <p:spTgt spid="23"/>
                                        </p:tgtEl>
                                        <p:attrNameLst>
                                          <p:attrName>ppt_w</p:attrName>
                                        </p:attrNameLst>
                                      </p:cBhvr>
                                      <p:tavLst>
                                        <p:tav tm="0">
                                          <p:val>
                                            <p:fltVal val="0"/>
                                          </p:val>
                                        </p:tav>
                                        <p:tav tm="100000">
                                          <p:val>
                                            <p:strVal val="#ppt_w"/>
                                          </p:val>
                                        </p:tav>
                                      </p:tavLst>
                                    </p:anim>
                                    <p:anim calcmode="lin" valueType="num">
                                      <p:cBhvr>
                                        <p:cTn id="42" dur="1000" fill="hold"/>
                                        <p:tgtEl>
                                          <p:spTgt spid="23"/>
                                        </p:tgtEl>
                                        <p:attrNameLst>
                                          <p:attrName>ppt_h</p:attrName>
                                        </p:attrNameLst>
                                      </p:cBhvr>
                                      <p:tavLst>
                                        <p:tav tm="0">
                                          <p:val>
                                            <p:fltVal val="0"/>
                                          </p:val>
                                        </p:tav>
                                        <p:tav tm="100000">
                                          <p:val>
                                            <p:strVal val="#ppt_h"/>
                                          </p:val>
                                        </p:tav>
                                      </p:tavLst>
                                    </p:anim>
                                  </p:childTnLst>
                                </p:cTn>
                              </p:par>
                              <p:par>
                                <p:cTn id="43" presetID="17" presetClass="entr" presetSubtype="10" fill="hold" grpId="0" nodeType="withEffect">
                                  <p:stCondLst>
                                    <p:cond delay="2000"/>
                                  </p:stCondLst>
                                  <p:childTnLst>
                                    <p:set>
                                      <p:cBhvr>
                                        <p:cTn id="44" dur="1" fill="hold">
                                          <p:stCondLst>
                                            <p:cond delay="0"/>
                                          </p:stCondLst>
                                        </p:cTn>
                                        <p:tgtEl>
                                          <p:spTgt spid="16"/>
                                        </p:tgtEl>
                                        <p:attrNameLst>
                                          <p:attrName>style.visibility</p:attrName>
                                        </p:attrNameLst>
                                      </p:cBhvr>
                                      <p:to>
                                        <p:strVal val="visible"/>
                                      </p:to>
                                    </p:set>
                                    <p:anim calcmode="lin" valueType="num">
                                      <p:cBhvr>
                                        <p:cTn id="45" dur="1000" fill="hold"/>
                                        <p:tgtEl>
                                          <p:spTgt spid="16"/>
                                        </p:tgtEl>
                                        <p:attrNameLst>
                                          <p:attrName>ppt_w</p:attrName>
                                        </p:attrNameLst>
                                      </p:cBhvr>
                                      <p:tavLst>
                                        <p:tav tm="0">
                                          <p:val>
                                            <p:fltVal val="0"/>
                                          </p:val>
                                        </p:tav>
                                        <p:tav tm="100000">
                                          <p:val>
                                            <p:strVal val="#ppt_w"/>
                                          </p:val>
                                        </p:tav>
                                      </p:tavLst>
                                    </p:anim>
                                    <p:anim calcmode="lin" valueType="num">
                                      <p:cBhvr>
                                        <p:cTn id="46" dur="1000" fill="hold"/>
                                        <p:tgtEl>
                                          <p:spTgt spid="16"/>
                                        </p:tgtEl>
                                        <p:attrNameLst>
                                          <p:attrName>ppt_h</p:attrName>
                                        </p:attrNameLst>
                                      </p:cBhvr>
                                      <p:tavLst>
                                        <p:tav tm="0">
                                          <p:val>
                                            <p:strVal val="#ppt_h"/>
                                          </p:val>
                                        </p:tav>
                                        <p:tav tm="100000">
                                          <p:val>
                                            <p:strVal val="#ppt_h"/>
                                          </p:val>
                                        </p:tav>
                                      </p:tavLst>
                                    </p:anim>
                                  </p:childTnLst>
                                </p:cTn>
                              </p:par>
                              <p:par>
                                <p:cTn id="47" presetID="12" presetClass="entr" presetSubtype="8" fill="hold" grpId="0" nodeType="withEffect">
                                  <p:stCondLst>
                                    <p:cond delay="2000"/>
                                  </p:stCondLst>
                                  <p:childTnLst>
                                    <p:set>
                                      <p:cBhvr>
                                        <p:cTn id="48" dur="1" fill="hold">
                                          <p:stCondLst>
                                            <p:cond delay="0"/>
                                          </p:stCondLst>
                                        </p:cTn>
                                        <p:tgtEl>
                                          <p:spTgt spid="45"/>
                                        </p:tgtEl>
                                        <p:attrNameLst>
                                          <p:attrName>style.visibility</p:attrName>
                                        </p:attrNameLst>
                                      </p:cBhvr>
                                      <p:to>
                                        <p:strVal val="visible"/>
                                      </p:to>
                                    </p:set>
                                    <p:anim calcmode="lin" valueType="num">
                                      <p:cBhvr additive="base">
                                        <p:cTn id="49" dur="1000"/>
                                        <p:tgtEl>
                                          <p:spTgt spid="45"/>
                                        </p:tgtEl>
                                        <p:attrNameLst>
                                          <p:attrName>ppt_x</p:attrName>
                                        </p:attrNameLst>
                                      </p:cBhvr>
                                      <p:tavLst>
                                        <p:tav tm="0">
                                          <p:val>
                                            <p:strVal val="#ppt_x-#ppt_w*1.125000"/>
                                          </p:val>
                                        </p:tav>
                                        <p:tav tm="100000">
                                          <p:val>
                                            <p:strVal val="#ppt_x"/>
                                          </p:val>
                                        </p:tav>
                                      </p:tavLst>
                                    </p:anim>
                                    <p:animEffect transition="in" filter="wipe(right)">
                                      <p:cBhvr>
                                        <p:cTn id="50"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3" grpId="0" animBg="1"/>
      <p:bldP spid="21" grpId="0" animBg="1"/>
      <p:bldP spid="39" grpId="0" animBg="1"/>
      <p:bldP spid="39" grpId="1" animBg="1"/>
      <p:bldP spid="40" grpId="0" animBg="1"/>
      <p:bldP spid="40" grpId="1" animBg="1"/>
      <p:bldP spid="45" grpId="0"/>
      <p:bldP spid="15" grpId="0" animBg="1"/>
      <p:bldP spid="16" grpId="0" animBg="1"/>
      <p:bldP spid="20" grpId="0" animBg="1"/>
      <p:bldP spid="27" grpId="0" animBg="1"/>
      <p:bldP spid="4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9635" y="-150766"/>
            <a:ext cx="13011150" cy="7258050"/>
          </a:xfrm>
          <a:prstGeom prst="rect">
            <a:avLst/>
          </a:prstGeom>
          <a:solidFill>
            <a:srgbClr val="F0F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hteck 8">
            <a:extLst>
              <a:ext uri="{FF2B5EF4-FFF2-40B4-BE49-F238E27FC236}">
                <a16:creationId xmlns:a16="http://schemas.microsoft.com/office/drawing/2014/main" id="{27F5EABC-6B51-1A4A-8B83-88EDBE3D6582}"/>
              </a:ext>
            </a:extLst>
          </p:cNvPr>
          <p:cNvSpPr/>
          <p:nvPr/>
        </p:nvSpPr>
        <p:spPr>
          <a:xfrm flipH="1">
            <a:off x="9959244" y="86430"/>
            <a:ext cx="9440006" cy="6685140"/>
          </a:xfrm>
          <a:prstGeom prst="rect">
            <a:avLst/>
          </a:prstGeom>
          <a:blipFill>
            <a:blip r:embed="rId2">
              <a:alphaModFix/>
              <a:extLst>
                <a:ext uri="{BEBA8EAE-BF5A-486C-A8C5-ECC9F3942E4B}">
                  <a14:imgProps xmlns:a14="http://schemas.microsoft.com/office/drawing/2010/main">
                    <a14:imgLayer r:embed="rId3">
                      <a14:imgEffect>
                        <a14:brightnessContrast bright="17000"/>
                      </a14:imgEffect>
                    </a14:imgLayer>
                  </a14:imgProps>
                </a:ext>
              </a:extLst>
            </a:blip>
            <a:stretch>
              <a:fillRect l="-8246" r="-824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p>
        </p:txBody>
      </p:sp>
      <p:sp>
        <p:nvSpPr>
          <p:cNvPr id="6" name="Rechteck 8">
            <a:extLst>
              <a:ext uri="{FF2B5EF4-FFF2-40B4-BE49-F238E27FC236}">
                <a16:creationId xmlns:a16="http://schemas.microsoft.com/office/drawing/2014/main" id="{5217FB84-CC4A-DA47-9D10-4EB2BAA11411}"/>
              </a:ext>
            </a:extLst>
          </p:cNvPr>
          <p:cNvSpPr/>
          <p:nvPr/>
        </p:nvSpPr>
        <p:spPr>
          <a:xfrm>
            <a:off x="-7641206" y="86430"/>
            <a:ext cx="9440006" cy="6685140"/>
          </a:xfrm>
          <a:prstGeom prst="rect">
            <a:avLst/>
          </a:prstGeom>
          <a:blipFill>
            <a:blip r:embed="rId2">
              <a:alphaModFix/>
              <a:extLst>
                <a:ext uri="{BEBA8EAE-BF5A-486C-A8C5-ECC9F3942E4B}">
                  <a14:imgProps xmlns:a14="http://schemas.microsoft.com/office/drawing/2010/main">
                    <a14:imgLayer r:embed="rId4">
                      <a14:imgEffect>
                        <a14:brightnessContrast bright="17000"/>
                      </a14:imgEffect>
                    </a14:imgLayer>
                  </a14:imgProps>
                </a:ext>
              </a:extLst>
            </a:blip>
            <a:stretch>
              <a:fillRect l="-8246" r="-824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p>
        </p:txBody>
      </p:sp>
      <p:sp>
        <p:nvSpPr>
          <p:cNvPr id="8" name="Titre 7"/>
          <p:cNvSpPr>
            <a:spLocks noGrp="1"/>
          </p:cNvSpPr>
          <p:nvPr>
            <p:ph type="title"/>
          </p:nvPr>
        </p:nvSpPr>
        <p:spPr/>
        <p:txBody>
          <a:bodyPr/>
          <a:lstStyle/>
          <a:p>
            <a:endParaRPr lang="fr-FR"/>
          </a:p>
        </p:txBody>
      </p:sp>
      <p:pic>
        <p:nvPicPr>
          <p:cNvPr id="1026" name="Picture 2" descr="Résultat de recherche d'images pour &quot;big why&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9405" y="1514962"/>
            <a:ext cx="7073069" cy="3926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1540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3000" fill="hold"/>
                                        <p:tgtEl>
                                          <p:spTgt spid="6"/>
                                        </p:tgtEl>
                                        <p:attrNameLst>
                                          <p:attrName>ppt_x</p:attrName>
                                        </p:attrNameLst>
                                      </p:cBhvr>
                                      <p:tavLst>
                                        <p:tav tm="0">
                                          <p:val>
                                            <p:strVal val="0-#ppt_w/2"/>
                                          </p:val>
                                        </p:tav>
                                        <p:tav tm="100000">
                                          <p:val>
                                            <p:strVal val="#ppt_x"/>
                                          </p:val>
                                        </p:tav>
                                      </p:tavLst>
                                    </p:anim>
                                    <p:anim calcmode="lin" valueType="num">
                                      <p:cBhvr additive="base">
                                        <p:cTn id="8" dur="30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decel="5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3000" fill="hold"/>
                                        <p:tgtEl>
                                          <p:spTgt spid="5"/>
                                        </p:tgtEl>
                                        <p:attrNameLst>
                                          <p:attrName>ppt_x</p:attrName>
                                        </p:attrNameLst>
                                      </p:cBhvr>
                                      <p:tavLst>
                                        <p:tav tm="0">
                                          <p:val>
                                            <p:strVal val="1+#ppt_w/2"/>
                                          </p:val>
                                        </p:tav>
                                        <p:tav tm="100000">
                                          <p:val>
                                            <p:strVal val="#ppt_x"/>
                                          </p:val>
                                        </p:tav>
                                      </p:tavLst>
                                    </p:anim>
                                    <p:anim calcmode="lin" valueType="num">
                                      <p:cBhvr additive="base">
                                        <p:cTn id="12" dur="3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9635" y="-150766"/>
            <a:ext cx="13011150" cy="7258050"/>
          </a:xfrm>
          <a:prstGeom prst="rect">
            <a:avLst/>
          </a:prstGeom>
          <a:solidFill>
            <a:srgbClr val="F0F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hteck 8">
            <a:extLst>
              <a:ext uri="{FF2B5EF4-FFF2-40B4-BE49-F238E27FC236}">
                <a16:creationId xmlns:a16="http://schemas.microsoft.com/office/drawing/2014/main" id="{27F5EABC-6B51-1A4A-8B83-88EDBE3D6582}"/>
              </a:ext>
            </a:extLst>
          </p:cNvPr>
          <p:cNvSpPr/>
          <p:nvPr/>
        </p:nvSpPr>
        <p:spPr>
          <a:xfrm flipH="1">
            <a:off x="9959244" y="86430"/>
            <a:ext cx="9440006" cy="6685140"/>
          </a:xfrm>
          <a:prstGeom prst="rect">
            <a:avLst/>
          </a:prstGeom>
          <a:blipFill>
            <a:blip r:embed="rId2">
              <a:alphaModFix/>
              <a:extLst>
                <a:ext uri="{BEBA8EAE-BF5A-486C-A8C5-ECC9F3942E4B}">
                  <a14:imgProps xmlns:a14="http://schemas.microsoft.com/office/drawing/2010/main">
                    <a14:imgLayer r:embed="rId3">
                      <a14:imgEffect>
                        <a14:brightnessContrast bright="17000"/>
                      </a14:imgEffect>
                    </a14:imgLayer>
                  </a14:imgProps>
                </a:ext>
              </a:extLst>
            </a:blip>
            <a:stretch>
              <a:fillRect l="-8246" r="-824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p>
        </p:txBody>
      </p:sp>
      <p:sp>
        <p:nvSpPr>
          <p:cNvPr id="6" name="Rechteck 8">
            <a:extLst>
              <a:ext uri="{FF2B5EF4-FFF2-40B4-BE49-F238E27FC236}">
                <a16:creationId xmlns:a16="http://schemas.microsoft.com/office/drawing/2014/main" id="{5217FB84-CC4A-DA47-9D10-4EB2BAA11411}"/>
              </a:ext>
            </a:extLst>
          </p:cNvPr>
          <p:cNvSpPr/>
          <p:nvPr/>
        </p:nvSpPr>
        <p:spPr>
          <a:xfrm>
            <a:off x="-7641206" y="86430"/>
            <a:ext cx="9440006" cy="6685140"/>
          </a:xfrm>
          <a:prstGeom prst="rect">
            <a:avLst/>
          </a:prstGeom>
          <a:blipFill>
            <a:blip r:embed="rId2">
              <a:alphaModFix/>
              <a:extLst>
                <a:ext uri="{BEBA8EAE-BF5A-486C-A8C5-ECC9F3942E4B}">
                  <a14:imgProps xmlns:a14="http://schemas.microsoft.com/office/drawing/2010/main">
                    <a14:imgLayer r:embed="rId4">
                      <a14:imgEffect>
                        <a14:brightnessContrast bright="17000"/>
                      </a14:imgEffect>
                    </a14:imgLayer>
                  </a14:imgProps>
                </a:ext>
              </a:extLst>
            </a:blip>
            <a:stretch>
              <a:fillRect l="-8246" r="-824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p>
        </p:txBody>
      </p:sp>
      <p:sp>
        <p:nvSpPr>
          <p:cNvPr id="3" name="Espace réservé du contenu 2"/>
          <p:cNvSpPr>
            <a:spLocks noGrp="1"/>
          </p:cNvSpPr>
          <p:nvPr>
            <p:ph idx="1"/>
          </p:nvPr>
        </p:nvSpPr>
        <p:spPr>
          <a:xfrm>
            <a:off x="2057400" y="1825625"/>
            <a:ext cx="7671816" cy="4351338"/>
          </a:xfrm>
        </p:spPr>
        <p:txBody>
          <a:bodyPr>
            <a:normAutofit/>
          </a:bodyPr>
          <a:lstStyle/>
          <a:p>
            <a:r>
              <a:rPr lang="fr-FR" dirty="0"/>
              <a:t>Stimuler la compétitivité, l’innovation, la productivité et la croissance économique ;</a:t>
            </a:r>
          </a:p>
          <a:p>
            <a:r>
              <a:rPr lang="fr-FR" dirty="0"/>
              <a:t>Faire de l’entrepreneuriat un choix de carrière désirable.</a:t>
            </a:r>
          </a:p>
          <a:p>
            <a:r>
              <a:rPr lang="fr-FR" dirty="0"/>
              <a:t>Améliorer la capacité des individus à vivre avec l’incertitude et à répondre positivement </a:t>
            </a:r>
            <a:r>
              <a:rPr lang="en-CA" dirty="0"/>
              <a:t>au </a:t>
            </a:r>
            <a:r>
              <a:rPr lang="en-CA" dirty="0" err="1"/>
              <a:t>changement</a:t>
            </a:r>
            <a:r>
              <a:rPr lang="en-CA" dirty="0"/>
              <a:t>.</a:t>
            </a:r>
          </a:p>
          <a:p>
            <a:r>
              <a:rPr lang="fr-FR" dirty="0"/>
              <a:t>Rattraper un retard par rapport à d’autres pays au chapitre de la création d’entreprises.</a:t>
            </a:r>
          </a:p>
        </p:txBody>
      </p:sp>
      <p:sp>
        <p:nvSpPr>
          <p:cNvPr id="2" name="Titre 1"/>
          <p:cNvSpPr>
            <a:spLocks noGrp="1"/>
          </p:cNvSpPr>
          <p:nvPr>
            <p:ph type="title"/>
          </p:nvPr>
        </p:nvSpPr>
        <p:spPr/>
        <p:txBody>
          <a:bodyPr>
            <a:normAutofit fontScale="90000"/>
          </a:bodyPr>
          <a:lstStyle/>
          <a:p>
            <a:r>
              <a:rPr lang="fr-FR" sz="3600" b="1" dirty="0"/>
              <a:t>Parmi les raisons de promouvoir la culture entrepreneuriale dans un </a:t>
            </a:r>
            <a:r>
              <a:rPr lang="fr-FR" sz="3600" b="1"/>
              <a:t>pays :</a:t>
            </a:r>
            <a:br>
              <a:rPr lang="fr-FR" sz="3600" b="1" dirty="0"/>
            </a:br>
            <a:endParaRPr lang="fr-FR" b="1" dirty="0"/>
          </a:p>
        </p:txBody>
      </p:sp>
    </p:spTree>
    <p:extLst>
      <p:ext uri="{BB962C8B-B14F-4D97-AF65-F5344CB8AC3E}">
        <p14:creationId xmlns:p14="http://schemas.microsoft.com/office/powerpoint/2010/main" val="2587276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3000" fill="hold"/>
                                        <p:tgtEl>
                                          <p:spTgt spid="6"/>
                                        </p:tgtEl>
                                        <p:attrNameLst>
                                          <p:attrName>ppt_x</p:attrName>
                                        </p:attrNameLst>
                                      </p:cBhvr>
                                      <p:tavLst>
                                        <p:tav tm="0">
                                          <p:val>
                                            <p:strVal val="0-#ppt_w/2"/>
                                          </p:val>
                                        </p:tav>
                                        <p:tav tm="100000">
                                          <p:val>
                                            <p:strVal val="#ppt_x"/>
                                          </p:val>
                                        </p:tav>
                                      </p:tavLst>
                                    </p:anim>
                                    <p:anim calcmode="lin" valueType="num">
                                      <p:cBhvr additive="base">
                                        <p:cTn id="8" dur="30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decel="5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3000" fill="hold"/>
                                        <p:tgtEl>
                                          <p:spTgt spid="5"/>
                                        </p:tgtEl>
                                        <p:attrNameLst>
                                          <p:attrName>ppt_x</p:attrName>
                                        </p:attrNameLst>
                                      </p:cBhvr>
                                      <p:tavLst>
                                        <p:tav tm="0">
                                          <p:val>
                                            <p:strVal val="1+#ppt_w/2"/>
                                          </p:val>
                                        </p:tav>
                                        <p:tav tm="100000">
                                          <p:val>
                                            <p:strVal val="#ppt_x"/>
                                          </p:val>
                                        </p:tav>
                                      </p:tavLst>
                                    </p:anim>
                                    <p:anim calcmode="lin" valueType="num">
                                      <p:cBhvr additive="base">
                                        <p:cTn id="12" dur="3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anim calcmode="lin" valueType="num">
                                      <p:cBhvr>
                                        <p:cTn id="1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1000"/>
                                        <p:tgtEl>
                                          <p:spTgt spid="3">
                                            <p:txEl>
                                              <p:pRg st="1" end="1"/>
                                            </p:txEl>
                                          </p:spTgt>
                                        </p:tgtEl>
                                      </p:cBhvr>
                                    </p:animEffect>
                                    <p:anim calcmode="lin" valueType="num">
                                      <p:cBhvr>
                                        <p:cTn id="2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1000"/>
                                        <p:tgtEl>
                                          <p:spTgt spid="3">
                                            <p:txEl>
                                              <p:pRg st="2" end="2"/>
                                            </p:txEl>
                                          </p:spTgt>
                                        </p:tgtEl>
                                      </p:cBhvr>
                                    </p:animEffect>
                                    <p:anim calcmode="lin" valueType="num">
                                      <p:cBhvr>
                                        <p:cTn id="3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Effect transition="in" filter="fade">
                                      <p:cBhvr>
                                        <p:cTn id="38" dur="1000"/>
                                        <p:tgtEl>
                                          <p:spTgt spid="3">
                                            <p:txEl>
                                              <p:pRg st="3" end="3"/>
                                            </p:txEl>
                                          </p:spTgt>
                                        </p:tgtEl>
                                      </p:cBhvr>
                                    </p:animEffect>
                                    <p:anim calcmode="lin" valueType="num">
                                      <p:cBhvr>
                                        <p:cTn id="3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9635" y="-150766"/>
            <a:ext cx="13011150" cy="7258050"/>
          </a:xfrm>
          <a:prstGeom prst="rect">
            <a:avLst/>
          </a:prstGeom>
          <a:solidFill>
            <a:srgbClr val="F0F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hteck 8">
            <a:extLst>
              <a:ext uri="{FF2B5EF4-FFF2-40B4-BE49-F238E27FC236}">
                <a16:creationId xmlns:a16="http://schemas.microsoft.com/office/drawing/2014/main" id="{27F5EABC-6B51-1A4A-8B83-88EDBE3D6582}"/>
              </a:ext>
            </a:extLst>
          </p:cNvPr>
          <p:cNvSpPr/>
          <p:nvPr/>
        </p:nvSpPr>
        <p:spPr>
          <a:xfrm flipH="1">
            <a:off x="9959244" y="86430"/>
            <a:ext cx="9440006" cy="6685140"/>
          </a:xfrm>
          <a:prstGeom prst="rect">
            <a:avLst/>
          </a:prstGeom>
          <a:blipFill>
            <a:blip r:embed="rId2">
              <a:alphaModFix/>
              <a:extLst>
                <a:ext uri="{BEBA8EAE-BF5A-486C-A8C5-ECC9F3942E4B}">
                  <a14:imgProps xmlns:a14="http://schemas.microsoft.com/office/drawing/2010/main">
                    <a14:imgLayer r:embed="rId3">
                      <a14:imgEffect>
                        <a14:brightnessContrast bright="17000"/>
                      </a14:imgEffect>
                    </a14:imgLayer>
                  </a14:imgProps>
                </a:ext>
              </a:extLst>
            </a:blip>
            <a:stretch>
              <a:fillRect l="-8246" r="-824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p>
        </p:txBody>
      </p:sp>
      <p:sp>
        <p:nvSpPr>
          <p:cNvPr id="6" name="Rechteck 8">
            <a:extLst>
              <a:ext uri="{FF2B5EF4-FFF2-40B4-BE49-F238E27FC236}">
                <a16:creationId xmlns:a16="http://schemas.microsoft.com/office/drawing/2014/main" id="{5217FB84-CC4A-DA47-9D10-4EB2BAA11411}"/>
              </a:ext>
            </a:extLst>
          </p:cNvPr>
          <p:cNvSpPr/>
          <p:nvPr/>
        </p:nvSpPr>
        <p:spPr>
          <a:xfrm>
            <a:off x="-7641206" y="86430"/>
            <a:ext cx="9440006" cy="6685140"/>
          </a:xfrm>
          <a:prstGeom prst="rect">
            <a:avLst/>
          </a:prstGeom>
          <a:blipFill>
            <a:blip r:embed="rId2">
              <a:alphaModFix/>
              <a:extLst>
                <a:ext uri="{BEBA8EAE-BF5A-486C-A8C5-ECC9F3942E4B}">
                  <a14:imgProps xmlns:a14="http://schemas.microsoft.com/office/drawing/2010/main">
                    <a14:imgLayer r:embed="rId4">
                      <a14:imgEffect>
                        <a14:brightnessContrast bright="17000"/>
                      </a14:imgEffect>
                    </a14:imgLayer>
                  </a14:imgProps>
                </a:ext>
              </a:extLst>
            </a:blip>
            <a:stretch>
              <a:fillRect l="-8246" r="-824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p>
        </p:txBody>
      </p:sp>
      <p:sp>
        <p:nvSpPr>
          <p:cNvPr id="3" name="Espace réservé du contenu 2"/>
          <p:cNvSpPr>
            <a:spLocks noGrp="1"/>
          </p:cNvSpPr>
          <p:nvPr>
            <p:ph idx="1"/>
          </p:nvPr>
        </p:nvSpPr>
        <p:spPr>
          <a:xfrm>
            <a:off x="2057400" y="1825625"/>
            <a:ext cx="7671816" cy="4351338"/>
          </a:xfrm>
        </p:spPr>
        <p:txBody>
          <a:bodyPr>
            <a:normAutofit/>
          </a:bodyPr>
          <a:lstStyle/>
          <a:p>
            <a:r>
              <a:rPr lang="fr-FR" dirty="0"/>
              <a:t>Dans une étude prospective intitulée "Portrait de l’ingénieur 2030", l’Institut Mines-Télécom dessine le futur portrait de la fonction. Une représentation optimiste : l’ingénieur sera au cœur de l’économie.</a:t>
            </a:r>
          </a:p>
          <a:p>
            <a:r>
              <a:rPr lang="fr-FR" dirty="0"/>
              <a:t>Source : https://www.letudiant.fr/educpros/actualite/en-2030-un-ingenieur-responsable-agile-et-entrepreneur.html</a:t>
            </a:r>
          </a:p>
        </p:txBody>
      </p:sp>
      <p:sp>
        <p:nvSpPr>
          <p:cNvPr id="2" name="Titre 1"/>
          <p:cNvSpPr>
            <a:spLocks noGrp="1"/>
          </p:cNvSpPr>
          <p:nvPr>
            <p:ph type="title"/>
          </p:nvPr>
        </p:nvSpPr>
        <p:spPr/>
        <p:txBody>
          <a:bodyPr>
            <a:normAutofit fontScale="90000"/>
          </a:bodyPr>
          <a:lstStyle/>
          <a:p>
            <a:r>
              <a:rPr lang="fr-FR" sz="3600" b="1" dirty="0"/>
              <a:t>Parmi les raisons de promouvoir la culture entrepreneuriale (pour les ingénieur):</a:t>
            </a:r>
            <a:br>
              <a:rPr lang="fr-FR" sz="3600" b="1" dirty="0"/>
            </a:br>
            <a:endParaRPr lang="fr-FR" b="1" dirty="0"/>
          </a:p>
        </p:txBody>
      </p:sp>
    </p:spTree>
    <p:extLst>
      <p:ext uri="{BB962C8B-B14F-4D97-AF65-F5344CB8AC3E}">
        <p14:creationId xmlns:p14="http://schemas.microsoft.com/office/powerpoint/2010/main" val="1054548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3000" fill="hold"/>
                                        <p:tgtEl>
                                          <p:spTgt spid="6"/>
                                        </p:tgtEl>
                                        <p:attrNameLst>
                                          <p:attrName>ppt_x</p:attrName>
                                        </p:attrNameLst>
                                      </p:cBhvr>
                                      <p:tavLst>
                                        <p:tav tm="0">
                                          <p:val>
                                            <p:strVal val="0-#ppt_w/2"/>
                                          </p:val>
                                        </p:tav>
                                        <p:tav tm="100000">
                                          <p:val>
                                            <p:strVal val="#ppt_x"/>
                                          </p:val>
                                        </p:tav>
                                      </p:tavLst>
                                    </p:anim>
                                    <p:anim calcmode="lin" valueType="num">
                                      <p:cBhvr additive="base">
                                        <p:cTn id="8" dur="30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decel="5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3000" fill="hold"/>
                                        <p:tgtEl>
                                          <p:spTgt spid="5"/>
                                        </p:tgtEl>
                                        <p:attrNameLst>
                                          <p:attrName>ppt_x</p:attrName>
                                        </p:attrNameLst>
                                      </p:cBhvr>
                                      <p:tavLst>
                                        <p:tav tm="0">
                                          <p:val>
                                            <p:strVal val="1+#ppt_w/2"/>
                                          </p:val>
                                        </p:tav>
                                        <p:tav tm="100000">
                                          <p:val>
                                            <p:strVal val="#ppt_x"/>
                                          </p:val>
                                        </p:tav>
                                      </p:tavLst>
                                    </p:anim>
                                    <p:anim calcmode="lin" valueType="num">
                                      <p:cBhvr additive="base">
                                        <p:cTn id="12" dur="3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anim calcmode="lin" valueType="num">
                                      <p:cBhvr>
                                        <p:cTn id="1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1000"/>
                                        <p:tgtEl>
                                          <p:spTgt spid="3">
                                            <p:txEl>
                                              <p:pRg st="1" end="1"/>
                                            </p:txEl>
                                          </p:spTgt>
                                        </p:tgtEl>
                                      </p:cBhvr>
                                    </p:animEffect>
                                    <p:anim calcmode="lin" valueType="num">
                                      <p:cBhvr>
                                        <p:cTn id="2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9635" y="-150766"/>
            <a:ext cx="13011150" cy="7258050"/>
          </a:xfrm>
          <a:prstGeom prst="rect">
            <a:avLst/>
          </a:prstGeom>
          <a:solidFill>
            <a:srgbClr val="F0F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hteck 8">
            <a:extLst>
              <a:ext uri="{FF2B5EF4-FFF2-40B4-BE49-F238E27FC236}">
                <a16:creationId xmlns:a16="http://schemas.microsoft.com/office/drawing/2014/main" id="{27F5EABC-6B51-1A4A-8B83-88EDBE3D6582}"/>
              </a:ext>
            </a:extLst>
          </p:cNvPr>
          <p:cNvSpPr/>
          <p:nvPr/>
        </p:nvSpPr>
        <p:spPr>
          <a:xfrm flipH="1">
            <a:off x="9959244" y="86430"/>
            <a:ext cx="9440006" cy="6685140"/>
          </a:xfrm>
          <a:prstGeom prst="rect">
            <a:avLst/>
          </a:prstGeom>
          <a:blipFill>
            <a:blip r:embed="rId2">
              <a:alphaModFix/>
              <a:extLst>
                <a:ext uri="{BEBA8EAE-BF5A-486C-A8C5-ECC9F3942E4B}">
                  <a14:imgProps xmlns:a14="http://schemas.microsoft.com/office/drawing/2010/main">
                    <a14:imgLayer r:embed="rId3">
                      <a14:imgEffect>
                        <a14:brightnessContrast bright="17000"/>
                      </a14:imgEffect>
                    </a14:imgLayer>
                  </a14:imgProps>
                </a:ext>
              </a:extLst>
            </a:blip>
            <a:stretch>
              <a:fillRect l="-8246" r="-824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p>
        </p:txBody>
      </p:sp>
      <p:sp>
        <p:nvSpPr>
          <p:cNvPr id="6" name="Rechteck 8">
            <a:extLst>
              <a:ext uri="{FF2B5EF4-FFF2-40B4-BE49-F238E27FC236}">
                <a16:creationId xmlns:a16="http://schemas.microsoft.com/office/drawing/2014/main" id="{5217FB84-CC4A-DA47-9D10-4EB2BAA11411}"/>
              </a:ext>
            </a:extLst>
          </p:cNvPr>
          <p:cNvSpPr/>
          <p:nvPr/>
        </p:nvSpPr>
        <p:spPr>
          <a:xfrm>
            <a:off x="-7641206" y="86430"/>
            <a:ext cx="9440006" cy="6685140"/>
          </a:xfrm>
          <a:prstGeom prst="rect">
            <a:avLst/>
          </a:prstGeom>
          <a:blipFill>
            <a:blip r:embed="rId2">
              <a:alphaModFix/>
              <a:extLst>
                <a:ext uri="{BEBA8EAE-BF5A-486C-A8C5-ECC9F3942E4B}">
                  <a14:imgProps xmlns:a14="http://schemas.microsoft.com/office/drawing/2010/main">
                    <a14:imgLayer r:embed="rId4">
                      <a14:imgEffect>
                        <a14:brightnessContrast bright="17000"/>
                      </a14:imgEffect>
                    </a14:imgLayer>
                  </a14:imgProps>
                </a:ext>
              </a:extLst>
            </a:blip>
            <a:stretch>
              <a:fillRect l="-8246" r="-824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p>
        </p:txBody>
      </p:sp>
      <p:sp>
        <p:nvSpPr>
          <p:cNvPr id="3" name="Espace réservé du contenu 2"/>
          <p:cNvSpPr>
            <a:spLocks noGrp="1"/>
          </p:cNvSpPr>
          <p:nvPr>
            <p:ph idx="1"/>
          </p:nvPr>
        </p:nvSpPr>
        <p:spPr>
          <a:xfrm>
            <a:off x="2057400" y="1825625"/>
            <a:ext cx="7671816" cy="4351338"/>
          </a:xfrm>
        </p:spPr>
        <p:txBody>
          <a:bodyPr>
            <a:normAutofit/>
          </a:bodyPr>
          <a:lstStyle/>
          <a:p>
            <a:r>
              <a:rPr lang="fr-FR" b="1" dirty="0"/>
              <a:t>Première grande idée à retenir : </a:t>
            </a:r>
            <a:endParaRPr lang="fr-FR" dirty="0"/>
          </a:p>
          <a:p>
            <a:r>
              <a:rPr lang="fr-FR" b="1" dirty="0"/>
              <a:t>Au cours des prochaines années, l'ingénieur sera au cœur de l'économie, venant ainsi mettre à mal le règne du businessman. La vision est très optimiste !</a:t>
            </a:r>
            <a:endParaRPr lang="fr-FR" dirty="0"/>
          </a:p>
          <a:p>
            <a:r>
              <a:rPr lang="fr-FR" dirty="0"/>
              <a:t>Qui dit innovation, dit ingénieurs. Il faut bien voir que le concept même du businessman, ce professionnel qui fait du business avec les idées des autres a fait son temps...</a:t>
            </a:r>
          </a:p>
        </p:txBody>
      </p:sp>
      <p:sp>
        <p:nvSpPr>
          <p:cNvPr id="2" name="Titre 1"/>
          <p:cNvSpPr>
            <a:spLocks noGrp="1"/>
          </p:cNvSpPr>
          <p:nvPr>
            <p:ph type="title"/>
          </p:nvPr>
        </p:nvSpPr>
        <p:spPr/>
        <p:txBody>
          <a:bodyPr>
            <a:normAutofit fontScale="90000"/>
          </a:bodyPr>
          <a:lstStyle/>
          <a:p>
            <a:r>
              <a:rPr lang="fr-FR" sz="3600" b="1" dirty="0"/>
              <a:t>Parmi les raisons de promouvoir la culture entrepreneuriale (pour les ingénieur):</a:t>
            </a:r>
            <a:br>
              <a:rPr lang="fr-FR" sz="3600" b="1" dirty="0"/>
            </a:br>
            <a:endParaRPr lang="fr-FR" b="1" dirty="0"/>
          </a:p>
        </p:txBody>
      </p:sp>
    </p:spTree>
    <p:extLst>
      <p:ext uri="{BB962C8B-B14F-4D97-AF65-F5344CB8AC3E}">
        <p14:creationId xmlns:p14="http://schemas.microsoft.com/office/powerpoint/2010/main" val="2703869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3000" fill="hold"/>
                                        <p:tgtEl>
                                          <p:spTgt spid="6"/>
                                        </p:tgtEl>
                                        <p:attrNameLst>
                                          <p:attrName>ppt_x</p:attrName>
                                        </p:attrNameLst>
                                      </p:cBhvr>
                                      <p:tavLst>
                                        <p:tav tm="0">
                                          <p:val>
                                            <p:strVal val="0-#ppt_w/2"/>
                                          </p:val>
                                        </p:tav>
                                        <p:tav tm="100000">
                                          <p:val>
                                            <p:strVal val="#ppt_x"/>
                                          </p:val>
                                        </p:tav>
                                      </p:tavLst>
                                    </p:anim>
                                    <p:anim calcmode="lin" valueType="num">
                                      <p:cBhvr additive="base">
                                        <p:cTn id="8" dur="30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decel="5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3000" fill="hold"/>
                                        <p:tgtEl>
                                          <p:spTgt spid="5"/>
                                        </p:tgtEl>
                                        <p:attrNameLst>
                                          <p:attrName>ppt_x</p:attrName>
                                        </p:attrNameLst>
                                      </p:cBhvr>
                                      <p:tavLst>
                                        <p:tav tm="0">
                                          <p:val>
                                            <p:strVal val="1+#ppt_w/2"/>
                                          </p:val>
                                        </p:tav>
                                        <p:tav tm="100000">
                                          <p:val>
                                            <p:strVal val="#ppt_x"/>
                                          </p:val>
                                        </p:tav>
                                      </p:tavLst>
                                    </p:anim>
                                    <p:anim calcmode="lin" valueType="num">
                                      <p:cBhvr additive="base">
                                        <p:cTn id="12" dur="3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anim calcmode="lin" valueType="num">
                                      <p:cBhvr>
                                        <p:cTn id="1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1000"/>
                                        <p:tgtEl>
                                          <p:spTgt spid="3">
                                            <p:txEl>
                                              <p:pRg st="1" end="1"/>
                                            </p:txEl>
                                          </p:spTgt>
                                        </p:tgtEl>
                                      </p:cBhvr>
                                    </p:animEffect>
                                    <p:anim calcmode="lin" valueType="num">
                                      <p:cBhvr>
                                        <p:cTn id="2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1000"/>
                                        <p:tgtEl>
                                          <p:spTgt spid="3">
                                            <p:txEl>
                                              <p:pRg st="2" end="2"/>
                                            </p:txEl>
                                          </p:spTgt>
                                        </p:tgtEl>
                                      </p:cBhvr>
                                    </p:animEffect>
                                    <p:anim calcmode="lin" valueType="num">
                                      <p:cBhvr>
                                        <p:cTn id="3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9635" y="-150766"/>
            <a:ext cx="13011150" cy="7258050"/>
          </a:xfrm>
          <a:prstGeom prst="rect">
            <a:avLst/>
          </a:prstGeom>
          <a:solidFill>
            <a:srgbClr val="F0F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hteck 8">
            <a:extLst>
              <a:ext uri="{FF2B5EF4-FFF2-40B4-BE49-F238E27FC236}">
                <a16:creationId xmlns:a16="http://schemas.microsoft.com/office/drawing/2014/main" id="{27F5EABC-6B51-1A4A-8B83-88EDBE3D6582}"/>
              </a:ext>
            </a:extLst>
          </p:cNvPr>
          <p:cNvSpPr/>
          <p:nvPr/>
        </p:nvSpPr>
        <p:spPr>
          <a:xfrm flipH="1">
            <a:off x="9959244" y="86430"/>
            <a:ext cx="9440006" cy="6685140"/>
          </a:xfrm>
          <a:prstGeom prst="rect">
            <a:avLst/>
          </a:prstGeom>
          <a:blipFill>
            <a:blip r:embed="rId2">
              <a:alphaModFix/>
              <a:extLst>
                <a:ext uri="{BEBA8EAE-BF5A-486C-A8C5-ECC9F3942E4B}">
                  <a14:imgProps xmlns:a14="http://schemas.microsoft.com/office/drawing/2010/main">
                    <a14:imgLayer r:embed="rId3">
                      <a14:imgEffect>
                        <a14:brightnessContrast bright="17000"/>
                      </a14:imgEffect>
                    </a14:imgLayer>
                  </a14:imgProps>
                </a:ext>
              </a:extLst>
            </a:blip>
            <a:stretch>
              <a:fillRect l="-8246" r="-824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p>
        </p:txBody>
      </p:sp>
      <p:sp>
        <p:nvSpPr>
          <p:cNvPr id="6" name="Rechteck 8">
            <a:extLst>
              <a:ext uri="{FF2B5EF4-FFF2-40B4-BE49-F238E27FC236}">
                <a16:creationId xmlns:a16="http://schemas.microsoft.com/office/drawing/2014/main" id="{5217FB84-CC4A-DA47-9D10-4EB2BAA11411}"/>
              </a:ext>
            </a:extLst>
          </p:cNvPr>
          <p:cNvSpPr/>
          <p:nvPr/>
        </p:nvSpPr>
        <p:spPr>
          <a:xfrm>
            <a:off x="-7641206" y="86430"/>
            <a:ext cx="9440006" cy="6685140"/>
          </a:xfrm>
          <a:prstGeom prst="rect">
            <a:avLst/>
          </a:prstGeom>
          <a:blipFill>
            <a:blip r:embed="rId2">
              <a:alphaModFix/>
              <a:extLst>
                <a:ext uri="{BEBA8EAE-BF5A-486C-A8C5-ECC9F3942E4B}">
                  <a14:imgProps xmlns:a14="http://schemas.microsoft.com/office/drawing/2010/main">
                    <a14:imgLayer r:embed="rId4">
                      <a14:imgEffect>
                        <a14:brightnessContrast bright="17000"/>
                      </a14:imgEffect>
                    </a14:imgLayer>
                  </a14:imgProps>
                </a:ext>
              </a:extLst>
            </a:blip>
            <a:stretch>
              <a:fillRect l="-8246" r="-824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p>
        </p:txBody>
      </p:sp>
      <p:sp>
        <p:nvSpPr>
          <p:cNvPr id="3" name="Espace réservé du contenu 2"/>
          <p:cNvSpPr>
            <a:spLocks noGrp="1"/>
          </p:cNvSpPr>
          <p:nvPr>
            <p:ph idx="1"/>
          </p:nvPr>
        </p:nvSpPr>
        <p:spPr>
          <a:xfrm>
            <a:off x="2057400" y="1825624"/>
            <a:ext cx="7671816" cy="4667247"/>
          </a:xfrm>
        </p:spPr>
        <p:txBody>
          <a:bodyPr>
            <a:normAutofit fontScale="62500" lnSpcReduction="20000"/>
          </a:bodyPr>
          <a:lstStyle/>
          <a:p>
            <a:pPr>
              <a:lnSpc>
                <a:spcPct val="120000"/>
              </a:lnSpc>
            </a:pPr>
            <a:r>
              <a:rPr lang="fr-FR" b="1" dirty="0"/>
              <a:t>Deuxième grande idée à retenir : </a:t>
            </a:r>
            <a:endParaRPr lang="fr-FR" dirty="0"/>
          </a:p>
          <a:p>
            <a:pPr>
              <a:lnSpc>
                <a:spcPct val="120000"/>
              </a:lnSpc>
            </a:pPr>
            <a:r>
              <a:rPr lang="fr-FR" b="1" dirty="0"/>
              <a:t>Parmi les grandes tendances à venir – qui impactent d'ailleurs déjà le monde des ingénieurs –, le </a:t>
            </a:r>
            <a:r>
              <a:rPr lang="fr-FR" b="1" dirty="0">
                <a:solidFill>
                  <a:srgbClr val="FF0000"/>
                </a:solidFill>
              </a:rPr>
              <a:t>numérique</a:t>
            </a:r>
            <a:r>
              <a:rPr lang="fr-FR" b="1" dirty="0"/>
              <a:t> tient une place de choix. Si cet outil est devenu un lien universel, “jouant un rôle </a:t>
            </a:r>
            <a:r>
              <a:rPr lang="fr-FR" b="1" dirty="0">
                <a:solidFill>
                  <a:srgbClr val="FF0000"/>
                </a:solidFill>
              </a:rPr>
              <a:t>démultiplicateur de l'innovation</a:t>
            </a:r>
            <a:r>
              <a:rPr lang="fr-FR" b="1" dirty="0"/>
              <a:t>”, il faut garder en tête qu'il est aussi une déstabilisation des ordres anciens. </a:t>
            </a:r>
          </a:p>
          <a:p>
            <a:pPr marL="0" indent="0">
              <a:lnSpc>
                <a:spcPct val="120000"/>
              </a:lnSpc>
              <a:buNone/>
            </a:pPr>
            <a:endParaRPr lang="fr-FR" dirty="0"/>
          </a:p>
          <a:p>
            <a:pPr>
              <a:lnSpc>
                <a:spcPct val="120000"/>
              </a:lnSpc>
            </a:pPr>
            <a:r>
              <a:rPr lang="fr-FR" dirty="0"/>
              <a:t>Le numérique, comme la révolution industrielle, puis financière, crée des utopies, mais aussi de nouveaux types de </a:t>
            </a:r>
            <a:r>
              <a:rPr lang="fr-FR" dirty="0">
                <a:solidFill>
                  <a:srgbClr val="FF0000"/>
                </a:solidFill>
              </a:rPr>
              <a:t>problèmes</a:t>
            </a:r>
            <a:r>
              <a:rPr lang="fr-FR" dirty="0"/>
              <a:t>, parmi lesquels la protection de la vie </a:t>
            </a:r>
            <a:r>
              <a:rPr lang="fr-FR" dirty="0">
                <a:solidFill>
                  <a:srgbClr val="FF0000"/>
                </a:solidFill>
              </a:rPr>
              <a:t>privée</a:t>
            </a:r>
            <a:r>
              <a:rPr lang="fr-FR" dirty="0"/>
              <a:t> ou encore la </a:t>
            </a:r>
            <a:r>
              <a:rPr lang="fr-FR" dirty="0">
                <a:solidFill>
                  <a:srgbClr val="FF0000"/>
                </a:solidFill>
              </a:rPr>
              <a:t>sécurité</a:t>
            </a:r>
            <a:r>
              <a:rPr lang="fr-FR" dirty="0"/>
              <a:t>. </a:t>
            </a:r>
            <a:r>
              <a:rPr lang="fr-FR" b="1" dirty="0"/>
              <a:t>Dans les prochaines années, l'ingénieur devra donc être encore plus responsable qu'il ne l'est aujourd'hui.</a:t>
            </a:r>
            <a:r>
              <a:rPr lang="fr-FR" dirty="0"/>
              <a:t> Les données </a:t>
            </a:r>
            <a:r>
              <a:rPr lang="fr-FR" b="1" dirty="0"/>
              <a:t>numériques</a:t>
            </a:r>
            <a:r>
              <a:rPr lang="fr-FR" dirty="0"/>
              <a:t> ouvrent des champs d'application très importants, avec le Big Data, ou encore le Cloud. Une nouvelle étape sera alors franchie. Et les ingénieurs devront y être préparés.</a:t>
            </a:r>
          </a:p>
        </p:txBody>
      </p:sp>
      <p:sp>
        <p:nvSpPr>
          <p:cNvPr id="2" name="Titre 1"/>
          <p:cNvSpPr>
            <a:spLocks noGrp="1"/>
          </p:cNvSpPr>
          <p:nvPr>
            <p:ph type="title"/>
          </p:nvPr>
        </p:nvSpPr>
        <p:spPr/>
        <p:txBody>
          <a:bodyPr>
            <a:normAutofit fontScale="90000"/>
          </a:bodyPr>
          <a:lstStyle/>
          <a:p>
            <a:r>
              <a:rPr lang="fr-FR" sz="3600" b="1" dirty="0"/>
              <a:t>Parmi les raisons de promouvoir la culture entrepreneuriale (pour les ingénieur):</a:t>
            </a:r>
            <a:br>
              <a:rPr lang="fr-FR" sz="3600" b="1" dirty="0"/>
            </a:br>
            <a:endParaRPr lang="fr-FR" b="1" dirty="0"/>
          </a:p>
        </p:txBody>
      </p:sp>
    </p:spTree>
    <p:extLst>
      <p:ext uri="{BB962C8B-B14F-4D97-AF65-F5344CB8AC3E}">
        <p14:creationId xmlns:p14="http://schemas.microsoft.com/office/powerpoint/2010/main" val="2676343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3000" fill="hold"/>
                                        <p:tgtEl>
                                          <p:spTgt spid="6"/>
                                        </p:tgtEl>
                                        <p:attrNameLst>
                                          <p:attrName>ppt_x</p:attrName>
                                        </p:attrNameLst>
                                      </p:cBhvr>
                                      <p:tavLst>
                                        <p:tav tm="0">
                                          <p:val>
                                            <p:strVal val="0-#ppt_w/2"/>
                                          </p:val>
                                        </p:tav>
                                        <p:tav tm="100000">
                                          <p:val>
                                            <p:strVal val="#ppt_x"/>
                                          </p:val>
                                        </p:tav>
                                      </p:tavLst>
                                    </p:anim>
                                    <p:anim calcmode="lin" valueType="num">
                                      <p:cBhvr additive="base">
                                        <p:cTn id="8" dur="30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decel="5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3000" fill="hold"/>
                                        <p:tgtEl>
                                          <p:spTgt spid="5"/>
                                        </p:tgtEl>
                                        <p:attrNameLst>
                                          <p:attrName>ppt_x</p:attrName>
                                        </p:attrNameLst>
                                      </p:cBhvr>
                                      <p:tavLst>
                                        <p:tav tm="0">
                                          <p:val>
                                            <p:strVal val="1+#ppt_w/2"/>
                                          </p:val>
                                        </p:tav>
                                        <p:tav tm="100000">
                                          <p:val>
                                            <p:strVal val="#ppt_x"/>
                                          </p:val>
                                        </p:tav>
                                      </p:tavLst>
                                    </p:anim>
                                    <p:anim calcmode="lin" valueType="num">
                                      <p:cBhvr additive="base">
                                        <p:cTn id="12" dur="3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anim calcmode="lin" valueType="num">
                                      <p:cBhvr>
                                        <p:cTn id="1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1000"/>
                                        <p:tgtEl>
                                          <p:spTgt spid="3">
                                            <p:txEl>
                                              <p:pRg st="1" end="1"/>
                                            </p:txEl>
                                          </p:spTgt>
                                        </p:tgtEl>
                                      </p:cBhvr>
                                    </p:animEffect>
                                    <p:anim calcmode="lin" valueType="num">
                                      <p:cBhvr>
                                        <p:cTn id="2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9635" y="-150766"/>
            <a:ext cx="13011150" cy="7258050"/>
          </a:xfrm>
          <a:prstGeom prst="rect">
            <a:avLst/>
          </a:prstGeom>
          <a:solidFill>
            <a:srgbClr val="F0F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hteck 8">
            <a:extLst>
              <a:ext uri="{FF2B5EF4-FFF2-40B4-BE49-F238E27FC236}">
                <a16:creationId xmlns:a16="http://schemas.microsoft.com/office/drawing/2014/main" id="{27F5EABC-6B51-1A4A-8B83-88EDBE3D6582}"/>
              </a:ext>
            </a:extLst>
          </p:cNvPr>
          <p:cNvSpPr/>
          <p:nvPr/>
        </p:nvSpPr>
        <p:spPr>
          <a:xfrm flipH="1">
            <a:off x="9959244" y="86430"/>
            <a:ext cx="9440006" cy="6685140"/>
          </a:xfrm>
          <a:prstGeom prst="rect">
            <a:avLst/>
          </a:prstGeom>
          <a:blipFill>
            <a:blip r:embed="rId2">
              <a:alphaModFix/>
              <a:extLst>
                <a:ext uri="{BEBA8EAE-BF5A-486C-A8C5-ECC9F3942E4B}">
                  <a14:imgProps xmlns:a14="http://schemas.microsoft.com/office/drawing/2010/main">
                    <a14:imgLayer r:embed="rId3">
                      <a14:imgEffect>
                        <a14:brightnessContrast bright="17000"/>
                      </a14:imgEffect>
                    </a14:imgLayer>
                  </a14:imgProps>
                </a:ext>
              </a:extLst>
            </a:blip>
            <a:stretch>
              <a:fillRect l="-8246" r="-824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p>
        </p:txBody>
      </p:sp>
      <p:sp>
        <p:nvSpPr>
          <p:cNvPr id="6" name="Rechteck 8">
            <a:extLst>
              <a:ext uri="{FF2B5EF4-FFF2-40B4-BE49-F238E27FC236}">
                <a16:creationId xmlns:a16="http://schemas.microsoft.com/office/drawing/2014/main" id="{5217FB84-CC4A-DA47-9D10-4EB2BAA11411}"/>
              </a:ext>
            </a:extLst>
          </p:cNvPr>
          <p:cNvSpPr/>
          <p:nvPr/>
        </p:nvSpPr>
        <p:spPr>
          <a:xfrm>
            <a:off x="-7641206" y="86430"/>
            <a:ext cx="9440006" cy="6685140"/>
          </a:xfrm>
          <a:prstGeom prst="rect">
            <a:avLst/>
          </a:prstGeom>
          <a:blipFill>
            <a:blip r:embed="rId2">
              <a:alphaModFix/>
              <a:extLst>
                <a:ext uri="{BEBA8EAE-BF5A-486C-A8C5-ECC9F3942E4B}">
                  <a14:imgProps xmlns:a14="http://schemas.microsoft.com/office/drawing/2010/main">
                    <a14:imgLayer r:embed="rId4">
                      <a14:imgEffect>
                        <a14:brightnessContrast bright="17000"/>
                      </a14:imgEffect>
                    </a14:imgLayer>
                  </a14:imgProps>
                </a:ext>
              </a:extLst>
            </a:blip>
            <a:stretch>
              <a:fillRect l="-8246" r="-824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p>
        </p:txBody>
      </p:sp>
      <p:sp>
        <p:nvSpPr>
          <p:cNvPr id="3" name="Espace réservé du contenu 2"/>
          <p:cNvSpPr>
            <a:spLocks noGrp="1"/>
          </p:cNvSpPr>
          <p:nvPr>
            <p:ph idx="1"/>
          </p:nvPr>
        </p:nvSpPr>
        <p:spPr>
          <a:xfrm>
            <a:off x="2057400" y="1825625"/>
            <a:ext cx="7671816" cy="4351338"/>
          </a:xfrm>
        </p:spPr>
        <p:txBody>
          <a:bodyPr>
            <a:noAutofit/>
          </a:bodyPr>
          <a:lstStyle/>
          <a:p>
            <a:r>
              <a:rPr lang="fr-FR" sz="2400" b="1" dirty="0"/>
              <a:t>Troisième grande idée à retenir : </a:t>
            </a:r>
            <a:endParaRPr lang="fr-FR" sz="2400" dirty="0"/>
          </a:p>
          <a:p>
            <a:r>
              <a:rPr lang="fr-FR" sz="2400" b="1" dirty="0">
                <a:solidFill>
                  <a:srgbClr val="FF0000"/>
                </a:solidFill>
              </a:rPr>
              <a:t>L'éthique</a:t>
            </a:r>
            <a:r>
              <a:rPr lang="fr-FR" sz="2400" b="1" dirty="0"/>
              <a:t> devrait donc s'imposer comme une matière incontournable au sein du cursus ingénieurs ?</a:t>
            </a:r>
            <a:endParaRPr lang="fr-FR" sz="2400" dirty="0"/>
          </a:p>
          <a:p>
            <a:r>
              <a:rPr lang="fr-FR" sz="2400" dirty="0"/>
              <a:t>En effet, les modules dédiés au sujet vont se multiplier. Aujourd'hui, les cours sont plutôt disséminés dans des </a:t>
            </a:r>
            <a:r>
              <a:rPr lang="fr-FR" sz="2400" dirty="0">
                <a:solidFill>
                  <a:srgbClr val="FF0000"/>
                </a:solidFill>
              </a:rPr>
              <a:t>options</a:t>
            </a:r>
            <a:r>
              <a:rPr lang="fr-FR" sz="2400" dirty="0"/>
              <a:t>, sous des intitulés très divers. Mais l'éthique doit faire partie </a:t>
            </a:r>
            <a:r>
              <a:rPr lang="fr-FR" sz="2400" dirty="0">
                <a:solidFill>
                  <a:srgbClr val="FF0000"/>
                </a:solidFill>
              </a:rPr>
              <a:t>intégrante</a:t>
            </a:r>
            <a:r>
              <a:rPr lang="fr-FR" sz="2400" dirty="0"/>
              <a:t> de la formation, être diffusée de manière très </a:t>
            </a:r>
            <a:r>
              <a:rPr lang="fr-FR" sz="2400" dirty="0">
                <a:solidFill>
                  <a:srgbClr val="FF0000"/>
                </a:solidFill>
              </a:rPr>
              <a:t>concrète</a:t>
            </a:r>
            <a:r>
              <a:rPr lang="fr-FR" sz="2400" dirty="0"/>
              <a:t>, à l'image de ce qui existe pour le développement durable. En cours, les étudiants vont être sensibilisés à la question de la gestion des déchets, par exemple. Il est essentiel de rapporter ces matières à des choses très concrètes pour que le message passe plus aisément.</a:t>
            </a:r>
          </a:p>
        </p:txBody>
      </p:sp>
      <p:sp>
        <p:nvSpPr>
          <p:cNvPr id="2" name="Titre 1"/>
          <p:cNvSpPr>
            <a:spLocks noGrp="1"/>
          </p:cNvSpPr>
          <p:nvPr>
            <p:ph type="title"/>
          </p:nvPr>
        </p:nvSpPr>
        <p:spPr/>
        <p:txBody>
          <a:bodyPr>
            <a:normAutofit fontScale="90000"/>
          </a:bodyPr>
          <a:lstStyle/>
          <a:p>
            <a:r>
              <a:rPr lang="fr-FR" sz="3600" b="1" dirty="0"/>
              <a:t>Parmi les raisons de promouvoir la culture entrepreneuriale (pour les ingénieur):</a:t>
            </a:r>
            <a:br>
              <a:rPr lang="fr-FR" sz="3600" b="1" dirty="0"/>
            </a:br>
            <a:endParaRPr lang="fr-FR" b="1" dirty="0"/>
          </a:p>
        </p:txBody>
      </p:sp>
    </p:spTree>
    <p:extLst>
      <p:ext uri="{BB962C8B-B14F-4D97-AF65-F5344CB8AC3E}">
        <p14:creationId xmlns:p14="http://schemas.microsoft.com/office/powerpoint/2010/main" val="580255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3000" fill="hold"/>
                                        <p:tgtEl>
                                          <p:spTgt spid="6"/>
                                        </p:tgtEl>
                                        <p:attrNameLst>
                                          <p:attrName>ppt_x</p:attrName>
                                        </p:attrNameLst>
                                      </p:cBhvr>
                                      <p:tavLst>
                                        <p:tav tm="0">
                                          <p:val>
                                            <p:strVal val="0-#ppt_w/2"/>
                                          </p:val>
                                        </p:tav>
                                        <p:tav tm="100000">
                                          <p:val>
                                            <p:strVal val="#ppt_x"/>
                                          </p:val>
                                        </p:tav>
                                      </p:tavLst>
                                    </p:anim>
                                    <p:anim calcmode="lin" valueType="num">
                                      <p:cBhvr additive="base">
                                        <p:cTn id="8" dur="30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decel="5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3000" fill="hold"/>
                                        <p:tgtEl>
                                          <p:spTgt spid="5"/>
                                        </p:tgtEl>
                                        <p:attrNameLst>
                                          <p:attrName>ppt_x</p:attrName>
                                        </p:attrNameLst>
                                      </p:cBhvr>
                                      <p:tavLst>
                                        <p:tav tm="0">
                                          <p:val>
                                            <p:strVal val="1+#ppt_w/2"/>
                                          </p:val>
                                        </p:tav>
                                        <p:tav tm="100000">
                                          <p:val>
                                            <p:strVal val="#ppt_x"/>
                                          </p:val>
                                        </p:tav>
                                      </p:tavLst>
                                    </p:anim>
                                    <p:anim calcmode="lin" valueType="num">
                                      <p:cBhvr additive="base">
                                        <p:cTn id="12" dur="3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anim calcmode="lin" valueType="num">
                                      <p:cBhvr>
                                        <p:cTn id="1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1000"/>
                                        <p:tgtEl>
                                          <p:spTgt spid="3">
                                            <p:txEl>
                                              <p:pRg st="1" end="1"/>
                                            </p:txEl>
                                          </p:spTgt>
                                        </p:tgtEl>
                                      </p:cBhvr>
                                    </p:animEffect>
                                    <p:anim calcmode="lin" valueType="num">
                                      <p:cBhvr>
                                        <p:cTn id="2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1000"/>
                                        <p:tgtEl>
                                          <p:spTgt spid="3">
                                            <p:txEl>
                                              <p:pRg st="2" end="2"/>
                                            </p:txEl>
                                          </p:spTgt>
                                        </p:tgtEl>
                                      </p:cBhvr>
                                    </p:animEffect>
                                    <p:anim calcmode="lin" valueType="num">
                                      <p:cBhvr>
                                        <p:cTn id="3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10511</TotalTime>
  <Words>1935</Words>
  <Application>Microsoft Office PowerPoint</Application>
  <PresentationFormat>Grand écran</PresentationFormat>
  <Paragraphs>217</Paragraphs>
  <Slides>29</Slides>
  <Notes>5</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29</vt:i4>
      </vt:variant>
    </vt:vector>
  </HeadingPairs>
  <TitlesOfParts>
    <vt:vector size="36" baseType="lpstr">
      <vt:lpstr>Arial</vt:lpstr>
      <vt:lpstr>Calibri</vt:lpstr>
      <vt:lpstr>Calibri Light</vt:lpstr>
      <vt:lpstr>Century Gothic</vt:lpstr>
      <vt:lpstr>Quicksand</vt:lpstr>
      <vt:lpstr>Quicksand Medium</vt:lpstr>
      <vt:lpstr>1_Office Theme</vt:lpstr>
      <vt:lpstr>Présentation PowerPoint</vt:lpstr>
      <vt:lpstr>Présentation PowerPoint</vt:lpstr>
      <vt:lpstr>Présentation PowerPoint</vt:lpstr>
      <vt:lpstr>Présentation PowerPoint</vt:lpstr>
      <vt:lpstr>Parmi les raisons de promouvoir la culture entrepreneuriale dans un pays : </vt:lpstr>
      <vt:lpstr>Parmi les raisons de promouvoir la culture entrepreneuriale (pour les ingénieur): </vt:lpstr>
      <vt:lpstr>Parmi les raisons de promouvoir la culture entrepreneuriale (pour les ingénieur): </vt:lpstr>
      <vt:lpstr>Parmi les raisons de promouvoir la culture entrepreneuriale (pour les ingénieur): </vt:lpstr>
      <vt:lpstr>Parmi les raisons de promouvoir la culture entrepreneuriale (pour les ingénieur): </vt:lpstr>
      <vt:lpstr>Parmi les raisons de promouvoir la culture entrepreneuriale (pour les ingénieur):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Manager>You Exec (https://youexec.com/resources)</Manager>
  <Company>You Exec (https://youexec.com/resources)</Company>
  <LinksUpToDate>false</LinksUpToDate>
  <SharedDoc>false</SharedDoc>
  <HyperlinkBase>You Exec (https://youexec.com/resources)</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Report (Part 2)</dc:title>
  <dc:subject>Annual Report (Part 2)</dc:subject>
  <dc:creator>You Exec (https://youexec.com/resources)</dc:creator>
  <cp:keywords>You Exec (https:/youexec.com/resources)</cp:keywords>
  <dc:description>You Exec (https://youexec.com/resources)</dc:description>
  <cp:lastModifiedBy>HP</cp:lastModifiedBy>
  <cp:revision>1217</cp:revision>
  <dcterms:created xsi:type="dcterms:W3CDTF">2016-03-24T21:47:09Z</dcterms:created>
  <dcterms:modified xsi:type="dcterms:W3CDTF">2021-09-27T08:32:46Z</dcterms:modified>
  <cp:category>You Exec (https://youexec.com/resources)</cp:category>
</cp:coreProperties>
</file>