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8.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0.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1.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2.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3.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4.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5.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26.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32"/>
  </p:notesMasterIdLst>
  <p:handoutMasterIdLst>
    <p:handoutMasterId r:id="rId33"/>
  </p:handoutMasterIdLst>
  <p:sldIdLst>
    <p:sldId id="256" r:id="rId5"/>
    <p:sldId id="276" r:id="rId6"/>
    <p:sldId id="277" r:id="rId7"/>
    <p:sldId id="278" r:id="rId8"/>
    <p:sldId id="294" r:id="rId9"/>
    <p:sldId id="295" r:id="rId10"/>
    <p:sldId id="279" r:id="rId11"/>
    <p:sldId id="303" r:id="rId12"/>
    <p:sldId id="313" r:id="rId13"/>
    <p:sldId id="304" r:id="rId14"/>
    <p:sldId id="305" r:id="rId15"/>
    <p:sldId id="316" r:id="rId16"/>
    <p:sldId id="309" r:id="rId17"/>
    <p:sldId id="322" r:id="rId18"/>
    <p:sldId id="323" r:id="rId19"/>
    <p:sldId id="324" r:id="rId20"/>
    <p:sldId id="325" r:id="rId21"/>
    <p:sldId id="326" r:id="rId22"/>
    <p:sldId id="327" r:id="rId23"/>
    <p:sldId id="328" r:id="rId24"/>
    <p:sldId id="329" r:id="rId25"/>
    <p:sldId id="330" r:id="rId26"/>
    <p:sldId id="331" r:id="rId27"/>
    <p:sldId id="332" r:id="rId28"/>
    <p:sldId id="333" r:id="rId29"/>
    <p:sldId id="336"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B9E6"/>
    <a:srgbClr val="2E81BA"/>
    <a:srgbClr val="AB28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1CFFAE-FF9F-1E99-BB0C-080DF4A7EEAF}" v="2" dt="2021-02-28T12:18:41.838"/>
    <p1510:client id="{C71DE213-29EC-482E-BEC8-2AECAD895A16}" v="9" dt="2021-02-28T12:18:11.7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8097" autoAdjust="0"/>
  </p:normalViewPr>
  <p:slideViewPr>
    <p:cSldViewPr snapToGrid="0" showGuides="1">
      <p:cViewPr>
        <p:scale>
          <a:sx n="75" d="100"/>
          <a:sy n="75" d="100"/>
        </p:scale>
        <p:origin x="1896" y="156"/>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4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0333A6-C7F2-41A2-AEEA-EFE67BC90F4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fr-FR"/>
        </a:p>
      </dgm:t>
    </dgm:pt>
    <dgm:pt modelId="{133448E1-702B-4FF4-B8B2-AE9926AF6FB3}">
      <dgm:prSet phldrT="[Texte]"/>
      <dgm:spPr>
        <a:solidFill>
          <a:schemeClr val="accent3">
            <a:lumMod val="75000"/>
          </a:schemeClr>
        </a:solidFill>
        <a:ln>
          <a:solidFill>
            <a:schemeClr val="accent3">
              <a:lumMod val="75000"/>
            </a:schemeClr>
          </a:solidFill>
        </a:ln>
      </dgm:spPr>
      <dgm:t>
        <a:bodyPr/>
        <a:lstStyle/>
        <a:p>
          <a:r>
            <a:rPr lang="fr-FR" b="1" dirty="0" smtClean="0"/>
            <a:t>Documentalistes</a:t>
          </a:r>
          <a:endParaRPr lang="fr-FR" b="1" dirty="0"/>
        </a:p>
      </dgm:t>
    </dgm:pt>
    <dgm:pt modelId="{F6C8C1E8-2DBB-44CC-AD4E-02E2249A9E42}" type="parTrans" cxnId="{954CF560-F655-4687-83CA-4D0BF263B92C}">
      <dgm:prSet/>
      <dgm:spPr/>
      <dgm:t>
        <a:bodyPr/>
        <a:lstStyle/>
        <a:p>
          <a:endParaRPr lang="fr-FR"/>
        </a:p>
      </dgm:t>
    </dgm:pt>
    <dgm:pt modelId="{DD90C806-55E9-4E31-8C54-4164488D0575}" type="sibTrans" cxnId="{954CF560-F655-4687-83CA-4D0BF263B92C}">
      <dgm:prSet/>
      <dgm:spPr/>
      <dgm:t>
        <a:bodyPr/>
        <a:lstStyle/>
        <a:p>
          <a:endParaRPr lang="fr-FR"/>
        </a:p>
      </dgm:t>
    </dgm:pt>
    <dgm:pt modelId="{750A1E19-CA41-4CDD-A2A1-B161DDD9DE20}">
      <dgm:prSet phldrT="[Texte]"/>
      <dgm:spPr>
        <a:ln>
          <a:solidFill>
            <a:schemeClr val="accent3">
              <a:lumMod val="75000"/>
            </a:schemeClr>
          </a:solidFill>
        </a:ln>
      </dgm:spPr>
      <dgm:t>
        <a:bodyPr/>
        <a:lstStyle/>
        <a:p>
          <a:r>
            <a:rPr lang="fr-FR" dirty="0" smtClean="0"/>
            <a:t>Experts du domaines</a:t>
          </a:r>
          <a:endParaRPr lang="fr-FR" dirty="0"/>
        </a:p>
      </dgm:t>
    </dgm:pt>
    <dgm:pt modelId="{1C169486-70A2-4C62-A4D3-02321B209E41}" type="parTrans" cxnId="{269CCF7A-3919-4BB8-A7CA-2439C5F7373A}">
      <dgm:prSet/>
      <dgm:spPr/>
      <dgm:t>
        <a:bodyPr/>
        <a:lstStyle/>
        <a:p>
          <a:endParaRPr lang="fr-FR"/>
        </a:p>
      </dgm:t>
    </dgm:pt>
    <dgm:pt modelId="{EB0206EC-EF75-4CD4-B460-A11F639992C6}" type="sibTrans" cxnId="{269CCF7A-3919-4BB8-A7CA-2439C5F7373A}">
      <dgm:prSet/>
      <dgm:spPr/>
      <dgm:t>
        <a:bodyPr/>
        <a:lstStyle/>
        <a:p>
          <a:endParaRPr lang="fr-FR"/>
        </a:p>
      </dgm:t>
    </dgm:pt>
    <dgm:pt modelId="{B0316EF6-C17E-48C0-8628-9E24C52295BF}">
      <dgm:prSet phldrT="[Texte]"/>
      <dgm:spPr>
        <a:solidFill>
          <a:schemeClr val="accent4">
            <a:lumMod val="75000"/>
          </a:schemeClr>
        </a:solidFill>
        <a:ln>
          <a:solidFill>
            <a:schemeClr val="accent4">
              <a:lumMod val="75000"/>
            </a:schemeClr>
          </a:solidFill>
        </a:ln>
      </dgm:spPr>
      <dgm:t>
        <a:bodyPr/>
        <a:lstStyle/>
        <a:p>
          <a:r>
            <a:rPr lang="fr-FR" b="1" dirty="0" smtClean="0"/>
            <a:t>Efforts</a:t>
          </a:r>
          <a:endParaRPr lang="fr-FR" b="1" dirty="0"/>
        </a:p>
      </dgm:t>
    </dgm:pt>
    <dgm:pt modelId="{D86EBA1D-41A1-4397-8E38-4A00F7A508F6}" type="parTrans" cxnId="{2B7EBF8B-E2AA-42B5-9977-1B5C1FB2E5EE}">
      <dgm:prSet/>
      <dgm:spPr/>
      <dgm:t>
        <a:bodyPr/>
        <a:lstStyle/>
        <a:p>
          <a:endParaRPr lang="fr-FR"/>
        </a:p>
      </dgm:t>
    </dgm:pt>
    <dgm:pt modelId="{D597B2E8-B85C-446E-A3B6-8FE0D5CAE8B2}" type="sibTrans" cxnId="{2B7EBF8B-E2AA-42B5-9977-1B5C1FB2E5EE}">
      <dgm:prSet/>
      <dgm:spPr/>
      <dgm:t>
        <a:bodyPr/>
        <a:lstStyle/>
        <a:p>
          <a:endParaRPr lang="fr-FR"/>
        </a:p>
      </dgm:t>
    </dgm:pt>
    <dgm:pt modelId="{B063AF3E-B0BA-4AD9-9674-CB47A2510EBD}">
      <dgm:prSet phldrT="[Texte]"/>
      <dgm:spPr>
        <a:ln>
          <a:solidFill>
            <a:schemeClr val="accent4">
              <a:lumMod val="75000"/>
            </a:schemeClr>
          </a:solidFill>
        </a:ln>
      </dgm:spPr>
      <dgm:t>
        <a:bodyPr/>
        <a:lstStyle/>
        <a:p>
          <a:r>
            <a:rPr lang="fr-FR" dirty="0" smtClean="0"/>
            <a:t>Intellectuels</a:t>
          </a:r>
          <a:endParaRPr lang="fr-FR" dirty="0"/>
        </a:p>
      </dgm:t>
    </dgm:pt>
    <dgm:pt modelId="{57652DB8-99A7-46CD-AF35-C4607E932EE7}" type="parTrans" cxnId="{41E9FCFB-D439-45BA-8E78-55F68DCB7C46}">
      <dgm:prSet/>
      <dgm:spPr/>
      <dgm:t>
        <a:bodyPr/>
        <a:lstStyle/>
        <a:p>
          <a:endParaRPr lang="fr-FR"/>
        </a:p>
      </dgm:t>
    </dgm:pt>
    <dgm:pt modelId="{E506D1ED-C61C-46DC-94A0-7F7347DCCCBC}" type="sibTrans" cxnId="{41E9FCFB-D439-45BA-8E78-55F68DCB7C46}">
      <dgm:prSet/>
      <dgm:spPr/>
      <dgm:t>
        <a:bodyPr/>
        <a:lstStyle/>
        <a:p>
          <a:endParaRPr lang="fr-FR"/>
        </a:p>
      </dgm:t>
    </dgm:pt>
    <dgm:pt modelId="{9589AA89-5801-4533-A756-E943F15C0D53}">
      <dgm:prSet phldrT="[Texte]"/>
      <dgm:spPr>
        <a:ln>
          <a:solidFill>
            <a:schemeClr val="accent4">
              <a:lumMod val="75000"/>
            </a:schemeClr>
          </a:solidFill>
        </a:ln>
      </dgm:spPr>
      <dgm:t>
        <a:bodyPr/>
        <a:lstStyle/>
        <a:p>
          <a:r>
            <a:rPr lang="fr-FR" dirty="0" smtClean="0"/>
            <a:t>Cognitifs</a:t>
          </a:r>
          <a:endParaRPr lang="fr-FR" dirty="0"/>
        </a:p>
      </dgm:t>
    </dgm:pt>
    <dgm:pt modelId="{262EB14A-7A4E-4742-B787-F9E751C3D217}" type="parTrans" cxnId="{6EAD25A6-78EB-4317-B99F-14A7D6208962}">
      <dgm:prSet/>
      <dgm:spPr/>
      <dgm:t>
        <a:bodyPr/>
        <a:lstStyle/>
        <a:p>
          <a:endParaRPr lang="fr-FR"/>
        </a:p>
      </dgm:t>
    </dgm:pt>
    <dgm:pt modelId="{5AE3846B-0F27-448A-97C0-679423139B20}" type="sibTrans" cxnId="{6EAD25A6-78EB-4317-B99F-14A7D6208962}">
      <dgm:prSet/>
      <dgm:spPr/>
      <dgm:t>
        <a:bodyPr/>
        <a:lstStyle/>
        <a:p>
          <a:endParaRPr lang="fr-FR"/>
        </a:p>
      </dgm:t>
    </dgm:pt>
    <dgm:pt modelId="{1A51FCA4-67B5-44C5-89C0-E36BE1FA2174}">
      <dgm:prSet phldrT="[Texte]"/>
      <dgm:spPr>
        <a:solidFill>
          <a:schemeClr val="accent3">
            <a:lumMod val="75000"/>
          </a:schemeClr>
        </a:solidFill>
        <a:ln>
          <a:solidFill>
            <a:schemeClr val="accent3">
              <a:lumMod val="75000"/>
            </a:schemeClr>
          </a:solidFill>
        </a:ln>
      </dgm:spPr>
      <dgm:t>
        <a:bodyPr/>
        <a:lstStyle/>
        <a:p>
          <a:r>
            <a:rPr lang="fr-FR" b="1" dirty="0" smtClean="0"/>
            <a:t>Documents</a:t>
          </a:r>
          <a:endParaRPr lang="fr-FR" b="1" dirty="0"/>
        </a:p>
      </dgm:t>
    </dgm:pt>
    <dgm:pt modelId="{5AA741E2-216B-4656-8250-F11F9D11A24C}" type="parTrans" cxnId="{E3D6305E-FF68-4C00-ADCA-A2D3E45D5A7B}">
      <dgm:prSet/>
      <dgm:spPr/>
      <dgm:t>
        <a:bodyPr/>
        <a:lstStyle/>
        <a:p>
          <a:endParaRPr lang="fr-FR"/>
        </a:p>
      </dgm:t>
    </dgm:pt>
    <dgm:pt modelId="{CB55B6C8-9295-4F88-9361-9D48E952F4B7}" type="sibTrans" cxnId="{E3D6305E-FF68-4C00-ADCA-A2D3E45D5A7B}">
      <dgm:prSet/>
      <dgm:spPr/>
      <dgm:t>
        <a:bodyPr/>
        <a:lstStyle/>
        <a:p>
          <a:endParaRPr lang="fr-FR"/>
        </a:p>
      </dgm:t>
    </dgm:pt>
    <dgm:pt modelId="{FE7BD163-D833-4502-9CFB-038676EFCB91}">
      <dgm:prSet phldrT="[Texte]"/>
      <dgm:spPr>
        <a:ln>
          <a:solidFill>
            <a:schemeClr val="accent3">
              <a:lumMod val="75000"/>
            </a:schemeClr>
          </a:solidFill>
        </a:ln>
      </dgm:spPr>
      <dgm:t>
        <a:bodyPr/>
        <a:lstStyle/>
        <a:p>
          <a:r>
            <a:rPr lang="fr-FR" dirty="0" smtClean="0"/>
            <a:t>Sujets</a:t>
          </a:r>
          <a:endParaRPr lang="fr-FR" dirty="0"/>
        </a:p>
      </dgm:t>
    </dgm:pt>
    <dgm:pt modelId="{5A2ECDCB-DE2E-4D53-9BC4-BA545103EB9C}" type="parTrans" cxnId="{A85A54BD-968F-4712-9B4E-84110AF9345D}">
      <dgm:prSet/>
      <dgm:spPr/>
      <dgm:t>
        <a:bodyPr/>
        <a:lstStyle/>
        <a:p>
          <a:endParaRPr lang="fr-FR"/>
        </a:p>
      </dgm:t>
    </dgm:pt>
    <dgm:pt modelId="{84ADBC6E-DA57-4DD6-9EA4-43F2EF331470}" type="sibTrans" cxnId="{A85A54BD-968F-4712-9B4E-84110AF9345D}">
      <dgm:prSet/>
      <dgm:spPr/>
      <dgm:t>
        <a:bodyPr/>
        <a:lstStyle/>
        <a:p>
          <a:endParaRPr lang="fr-FR"/>
        </a:p>
      </dgm:t>
    </dgm:pt>
    <dgm:pt modelId="{CE4259D1-F77A-4615-B4BE-D6F12CB3D285}">
      <dgm:prSet phldrT="[Texte]"/>
      <dgm:spPr>
        <a:ln>
          <a:solidFill>
            <a:schemeClr val="accent3">
              <a:lumMod val="75000"/>
            </a:schemeClr>
          </a:solidFill>
        </a:ln>
      </dgm:spPr>
      <dgm:t>
        <a:bodyPr/>
        <a:lstStyle/>
        <a:p>
          <a:r>
            <a:rPr lang="fr-FR" dirty="0" smtClean="0"/>
            <a:t>Catégories</a:t>
          </a:r>
          <a:endParaRPr lang="fr-FR" dirty="0"/>
        </a:p>
      </dgm:t>
    </dgm:pt>
    <dgm:pt modelId="{DFDB3F81-173D-4084-9AF6-331EBF782E22}" type="parTrans" cxnId="{CF08AE59-3209-414F-852F-D795F8B11C25}">
      <dgm:prSet/>
      <dgm:spPr/>
      <dgm:t>
        <a:bodyPr/>
        <a:lstStyle/>
        <a:p>
          <a:endParaRPr lang="fr-FR"/>
        </a:p>
      </dgm:t>
    </dgm:pt>
    <dgm:pt modelId="{476C1E3D-7DBC-41A5-A4FC-0A3423C1D943}" type="sibTrans" cxnId="{CF08AE59-3209-414F-852F-D795F8B11C25}">
      <dgm:prSet/>
      <dgm:spPr/>
      <dgm:t>
        <a:bodyPr/>
        <a:lstStyle/>
        <a:p>
          <a:endParaRPr lang="fr-FR"/>
        </a:p>
      </dgm:t>
    </dgm:pt>
    <dgm:pt modelId="{89401045-F76F-4214-BF48-C60A57D6764A}">
      <dgm:prSet phldrT="[Texte]"/>
      <dgm:spPr>
        <a:ln>
          <a:solidFill>
            <a:schemeClr val="accent3">
              <a:lumMod val="75000"/>
            </a:schemeClr>
          </a:solidFill>
        </a:ln>
      </dgm:spPr>
      <dgm:t>
        <a:bodyPr/>
        <a:lstStyle/>
        <a:p>
          <a:r>
            <a:rPr lang="fr-FR" dirty="0" smtClean="0"/>
            <a:t>Mots clés</a:t>
          </a:r>
          <a:endParaRPr lang="fr-FR" dirty="0"/>
        </a:p>
      </dgm:t>
    </dgm:pt>
    <dgm:pt modelId="{70D65019-1AFF-4177-99AD-6C9E70121899}" type="parTrans" cxnId="{DE46BAFF-96E3-4EA9-8764-D44AE37196DD}">
      <dgm:prSet/>
      <dgm:spPr/>
      <dgm:t>
        <a:bodyPr/>
        <a:lstStyle/>
        <a:p>
          <a:endParaRPr lang="fr-FR"/>
        </a:p>
      </dgm:t>
    </dgm:pt>
    <dgm:pt modelId="{180CBA26-9D3F-42E6-B937-EF327928B634}" type="sibTrans" cxnId="{DE46BAFF-96E3-4EA9-8764-D44AE37196DD}">
      <dgm:prSet/>
      <dgm:spPr/>
      <dgm:t>
        <a:bodyPr/>
        <a:lstStyle/>
        <a:p>
          <a:endParaRPr lang="fr-FR"/>
        </a:p>
      </dgm:t>
    </dgm:pt>
    <dgm:pt modelId="{3E61E136-D6A5-4D1C-AF27-A3AF8C0FE88B}">
      <dgm:prSet phldrT="[Texte]"/>
      <dgm:spPr>
        <a:ln>
          <a:solidFill>
            <a:schemeClr val="accent3">
              <a:lumMod val="75000"/>
            </a:schemeClr>
          </a:solidFill>
        </a:ln>
      </dgm:spPr>
      <dgm:t>
        <a:bodyPr/>
        <a:lstStyle/>
        <a:p>
          <a:r>
            <a:rPr lang="fr-FR" dirty="0" smtClean="0"/>
            <a:t>Thésaurus, dictionnaires </a:t>
          </a:r>
          <a:r>
            <a:rPr lang="fr-FR" dirty="0" smtClean="0"/>
            <a:t>métier</a:t>
          </a:r>
          <a:endParaRPr lang="fr-FR" dirty="0"/>
        </a:p>
      </dgm:t>
    </dgm:pt>
    <dgm:pt modelId="{0AFE52DD-7DFB-4B52-850C-274CBB989B27}" type="parTrans" cxnId="{43235FC4-4F0C-4D92-9806-FF1A34D5D828}">
      <dgm:prSet/>
      <dgm:spPr/>
      <dgm:t>
        <a:bodyPr/>
        <a:lstStyle/>
        <a:p>
          <a:endParaRPr lang="fr-FR"/>
        </a:p>
      </dgm:t>
    </dgm:pt>
    <dgm:pt modelId="{76CD8DCD-197F-4C52-8037-3DFF4B08E0DA}" type="sibTrans" cxnId="{43235FC4-4F0C-4D92-9806-FF1A34D5D828}">
      <dgm:prSet/>
      <dgm:spPr/>
      <dgm:t>
        <a:bodyPr/>
        <a:lstStyle/>
        <a:p>
          <a:endParaRPr lang="fr-FR"/>
        </a:p>
      </dgm:t>
    </dgm:pt>
    <dgm:pt modelId="{1BBA4717-AB55-418B-BD9F-58D2E421C84B}" type="pres">
      <dgm:prSet presAssocID="{2C0333A6-C7F2-41A2-AEEA-EFE67BC90F42}" presName="linearFlow" presStyleCnt="0">
        <dgm:presLayoutVars>
          <dgm:dir/>
          <dgm:animLvl val="lvl"/>
          <dgm:resizeHandles val="exact"/>
        </dgm:presLayoutVars>
      </dgm:prSet>
      <dgm:spPr/>
      <dgm:t>
        <a:bodyPr/>
        <a:lstStyle/>
        <a:p>
          <a:endParaRPr lang="en-US"/>
        </a:p>
      </dgm:t>
    </dgm:pt>
    <dgm:pt modelId="{5ADF19BB-1EA7-40CF-8D3A-F9DFB648C375}" type="pres">
      <dgm:prSet presAssocID="{133448E1-702B-4FF4-B8B2-AE9926AF6FB3}" presName="composite" presStyleCnt="0"/>
      <dgm:spPr/>
    </dgm:pt>
    <dgm:pt modelId="{5D052D9E-5E70-46D5-BF60-AD69EC56C9BF}" type="pres">
      <dgm:prSet presAssocID="{133448E1-702B-4FF4-B8B2-AE9926AF6FB3}" presName="parentText" presStyleLbl="alignNode1" presStyleIdx="0" presStyleCnt="3">
        <dgm:presLayoutVars>
          <dgm:chMax val="1"/>
          <dgm:bulletEnabled val="1"/>
        </dgm:presLayoutVars>
      </dgm:prSet>
      <dgm:spPr/>
      <dgm:t>
        <a:bodyPr/>
        <a:lstStyle/>
        <a:p>
          <a:endParaRPr lang="fr-FR"/>
        </a:p>
      </dgm:t>
    </dgm:pt>
    <dgm:pt modelId="{DEA95369-53ED-4E04-8763-4D8A067BF724}" type="pres">
      <dgm:prSet presAssocID="{133448E1-702B-4FF4-B8B2-AE9926AF6FB3}" presName="descendantText" presStyleLbl="alignAcc1" presStyleIdx="0" presStyleCnt="3" custLinFactNeighborX="-5" custLinFactNeighborY="679">
        <dgm:presLayoutVars>
          <dgm:bulletEnabled val="1"/>
        </dgm:presLayoutVars>
      </dgm:prSet>
      <dgm:spPr/>
      <dgm:t>
        <a:bodyPr/>
        <a:lstStyle/>
        <a:p>
          <a:endParaRPr lang="fr-FR"/>
        </a:p>
      </dgm:t>
    </dgm:pt>
    <dgm:pt modelId="{577F7FEE-356F-4487-B392-93D9A74EF95D}" type="pres">
      <dgm:prSet presAssocID="{DD90C806-55E9-4E31-8C54-4164488D0575}" presName="sp" presStyleCnt="0"/>
      <dgm:spPr/>
    </dgm:pt>
    <dgm:pt modelId="{9E8FB963-18E8-4289-AE5F-109A13689584}" type="pres">
      <dgm:prSet presAssocID="{B0316EF6-C17E-48C0-8628-9E24C52295BF}" presName="composite" presStyleCnt="0"/>
      <dgm:spPr/>
    </dgm:pt>
    <dgm:pt modelId="{0E5017D9-B7C0-4E8D-A196-F6C940B03F6A}" type="pres">
      <dgm:prSet presAssocID="{B0316EF6-C17E-48C0-8628-9E24C52295BF}" presName="parentText" presStyleLbl="alignNode1" presStyleIdx="1" presStyleCnt="3">
        <dgm:presLayoutVars>
          <dgm:chMax val="1"/>
          <dgm:bulletEnabled val="1"/>
        </dgm:presLayoutVars>
      </dgm:prSet>
      <dgm:spPr/>
      <dgm:t>
        <a:bodyPr/>
        <a:lstStyle/>
        <a:p>
          <a:endParaRPr lang="en-US"/>
        </a:p>
      </dgm:t>
    </dgm:pt>
    <dgm:pt modelId="{9CBF0A35-474A-4289-B090-3EF39A3AB35D}" type="pres">
      <dgm:prSet presAssocID="{B0316EF6-C17E-48C0-8628-9E24C52295BF}" presName="descendantText" presStyleLbl="alignAcc1" presStyleIdx="1" presStyleCnt="3">
        <dgm:presLayoutVars>
          <dgm:bulletEnabled val="1"/>
        </dgm:presLayoutVars>
      </dgm:prSet>
      <dgm:spPr/>
      <dgm:t>
        <a:bodyPr/>
        <a:lstStyle/>
        <a:p>
          <a:endParaRPr lang="fr-FR"/>
        </a:p>
      </dgm:t>
    </dgm:pt>
    <dgm:pt modelId="{01E7E0FA-564F-403A-B788-AC117678E501}" type="pres">
      <dgm:prSet presAssocID="{D597B2E8-B85C-446E-A3B6-8FE0D5CAE8B2}" presName="sp" presStyleCnt="0"/>
      <dgm:spPr/>
    </dgm:pt>
    <dgm:pt modelId="{E6E74C20-DD08-46C5-81BA-31508403349C}" type="pres">
      <dgm:prSet presAssocID="{1A51FCA4-67B5-44C5-89C0-E36BE1FA2174}" presName="composite" presStyleCnt="0"/>
      <dgm:spPr/>
    </dgm:pt>
    <dgm:pt modelId="{955D2293-ADDE-4044-9993-3045FA113387}" type="pres">
      <dgm:prSet presAssocID="{1A51FCA4-67B5-44C5-89C0-E36BE1FA2174}" presName="parentText" presStyleLbl="alignNode1" presStyleIdx="2" presStyleCnt="3" custLinFactNeighborX="-20687" custLinFactNeighborY="12420">
        <dgm:presLayoutVars>
          <dgm:chMax val="1"/>
          <dgm:bulletEnabled val="1"/>
        </dgm:presLayoutVars>
      </dgm:prSet>
      <dgm:spPr/>
      <dgm:t>
        <a:bodyPr/>
        <a:lstStyle/>
        <a:p>
          <a:endParaRPr lang="en-US"/>
        </a:p>
      </dgm:t>
    </dgm:pt>
    <dgm:pt modelId="{2B790A26-1AC7-4CD4-A816-02AA44B74DEC}" type="pres">
      <dgm:prSet presAssocID="{1A51FCA4-67B5-44C5-89C0-E36BE1FA2174}" presName="descendantText" presStyleLbl="alignAcc1" presStyleIdx="2" presStyleCnt="3">
        <dgm:presLayoutVars>
          <dgm:bulletEnabled val="1"/>
        </dgm:presLayoutVars>
      </dgm:prSet>
      <dgm:spPr/>
      <dgm:t>
        <a:bodyPr/>
        <a:lstStyle/>
        <a:p>
          <a:endParaRPr lang="fr-FR"/>
        </a:p>
      </dgm:t>
    </dgm:pt>
  </dgm:ptLst>
  <dgm:cxnLst>
    <dgm:cxn modelId="{B2B4963A-EF24-4FB7-9F16-96BDF6300A38}" type="presOf" srcId="{B0316EF6-C17E-48C0-8628-9E24C52295BF}" destId="{0E5017D9-B7C0-4E8D-A196-F6C940B03F6A}" srcOrd="0" destOrd="0" presId="urn:microsoft.com/office/officeart/2005/8/layout/chevron2"/>
    <dgm:cxn modelId="{2B7EBF8B-E2AA-42B5-9977-1B5C1FB2E5EE}" srcId="{2C0333A6-C7F2-41A2-AEEA-EFE67BC90F42}" destId="{B0316EF6-C17E-48C0-8628-9E24C52295BF}" srcOrd="1" destOrd="0" parTransId="{D86EBA1D-41A1-4397-8E38-4A00F7A508F6}" sibTransId="{D597B2E8-B85C-446E-A3B6-8FE0D5CAE8B2}"/>
    <dgm:cxn modelId="{C36314B1-D51F-4D35-AADC-1351CA579F20}" type="presOf" srcId="{89401045-F76F-4214-BF48-C60A57D6764A}" destId="{2B790A26-1AC7-4CD4-A816-02AA44B74DEC}" srcOrd="0" destOrd="2" presId="urn:microsoft.com/office/officeart/2005/8/layout/chevron2"/>
    <dgm:cxn modelId="{5EF6F32E-736D-492D-AEF2-C0F3707D6AD7}" type="presOf" srcId="{750A1E19-CA41-4CDD-A2A1-B161DDD9DE20}" destId="{DEA95369-53ED-4E04-8763-4D8A067BF724}" srcOrd="0" destOrd="0" presId="urn:microsoft.com/office/officeart/2005/8/layout/chevron2"/>
    <dgm:cxn modelId="{7E90ADE3-0423-4676-9582-0833364FECB3}" type="presOf" srcId="{CE4259D1-F77A-4615-B4BE-D6F12CB3D285}" destId="{2B790A26-1AC7-4CD4-A816-02AA44B74DEC}" srcOrd="0" destOrd="1" presId="urn:microsoft.com/office/officeart/2005/8/layout/chevron2"/>
    <dgm:cxn modelId="{954CF560-F655-4687-83CA-4D0BF263B92C}" srcId="{2C0333A6-C7F2-41A2-AEEA-EFE67BC90F42}" destId="{133448E1-702B-4FF4-B8B2-AE9926AF6FB3}" srcOrd="0" destOrd="0" parTransId="{F6C8C1E8-2DBB-44CC-AD4E-02E2249A9E42}" sibTransId="{DD90C806-55E9-4E31-8C54-4164488D0575}"/>
    <dgm:cxn modelId="{CF08AE59-3209-414F-852F-D795F8B11C25}" srcId="{1A51FCA4-67B5-44C5-89C0-E36BE1FA2174}" destId="{CE4259D1-F77A-4615-B4BE-D6F12CB3D285}" srcOrd="1" destOrd="0" parTransId="{DFDB3F81-173D-4084-9AF6-331EBF782E22}" sibTransId="{476C1E3D-7DBC-41A5-A4FC-0A3423C1D943}"/>
    <dgm:cxn modelId="{4AF3097B-4595-42AD-98C5-C06FAB83FD9B}" type="presOf" srcId="{FE7BD163-D833-4502-9CFB-038676EFCB91}" destId="{2B790A26-1AC7-4CD4-A816-02AA44B74DEC}" srcOrd="0" destOrd="0" presId="urn:microsoft.com/office/officeart/2005/8/layout/chevron2"/>
    <dgm:cxn modelId="{FE59EF3E-D7AD-44B4-8537-92D4746783DD}" type="presOf" srcId="{133448E1-702B-4FF4-B8B2-AE9926AF6FB3}" destId="{5D052D9E-5E70-46D5-BF60-AD69EC56C9BF}" srcOrd="0" destOrd="0" presId="urn:microsoft.com/office/officeart/2005/8/layout/chevron2"/>
    <dgm:cxn modelId="{DE46BAFF-96E3-4EA9-8764-D44AE37196DD}" srcId="{1A51FCA4-67B5-44C5-89C0-E36BE1FA2174}" destId="{89401045-F76F-4214-BF48-C60A57D6764A}" srcOrd="2" destOrd="0" parTransId="{70D65019-1AFF-4177-99AD-6C9E70121899}" sibTransId="{180CBA26-9D3F-42E6-B937-EF327928B634}"/>
    <dgm:cxn modelId="{A85A54BD-968F-4712-9B4E-84110AF9345D}" srcId="{1A51FCA4-67B5-44C5-89C0-E36BE1FA2174}" destId="{FE7BD163-D833-4502-9CFB-038676EFCB91}" srcOrd="0" destOrd="0" parTransId="{5A2ECDCB-DE2E-4D53-9BC4-BA545103EB9C}" sibTransId="{84ADBC6E-DA57-4DD6-9EA4-43F2EF331470}"/>
    <dgm:cxn modelId="{E3D6305E-FF68-4C00-ADCA-A2D3E45D5A7B}" srcId="{2C0333A6-C7F2-41A2-AEEA-EFE67BC90F42}" destId="{1A51FCA4-67B5-44C5-89C0-E36BE1FA2174}" srcOrd="2" destOrd="0" parTransId="{5AA741E2-216B-4656-8250-F11F9D11A24C}" sibTransId="{CB55B6C8-9295-4F88-9361-9D48E952F4B7}"/>
    <dgm:cxn modelId="{269CCF7A-3919-4BB8-A7CA-2439C5F7373A}" srcId="{133448E1-702B-4FF4-B8B2-AE9926AF6FB3}" destId="{750A1E19-CA41-4CDD-A2A1-B161DDD9DE20}" srcOrd="0" destOrd="0" parTransId="{1C169486-70A2-4C62-A4D3-02321B209E41}" sibTransId="{EB0206EC-EF75-4CD4-B460-A11F639992C6}"/>
    <dgm:cxn modelId="{169BCD52-115D-4EF5-A3B3-C6276E8612AE}" type="presOf" srcId="{2C0333A6-C7F2-41A2-AEEA-EFE67BC90F42}" destId="{1BBA4717-AB55-418B-BD9F-58D2E421C84B}" srcOrd="0" destOrd="0" presId="urn:microsoft.com/office/officeart/2005/8/layout/chevron2"/>
    <dgm:cxn modelId="{41E9FCFB-D439-45BA-8E78-55F68DCB7C46}" srcId="{B0316EF6-C17E-48C0-8628-9E24C52295BF}" destId="{B063AF3E-B0BA-4AD9-9674-CB47A2510EBD}" srcOrd="0" destOrd="0" parTransId="{57652DB8-99A7-46CD-AF35-C4607E932EE7}" sibTransId="{E506D1ED-C61C-46DC-94A0-7F7347DCCCBC}"/>
    <dgm:cxn modelId="{F6EC81C2-75B7-4BCB-9E2D-A34E20ADB9D3}" type="presOf" srcId="{1A51FCA4-67B5-44C5-89C0-E36BE1FA2174}" destId="{955D2293-ADDE-4044-9993-3045FA113387}" srcOrd="0" destOrd="0" presId="urn:microsoft.com/office/officeart/2005/8/layout/chevron2"/>
    <dgm:cxn modelId="{6EAD25A6-78EB-4317-B99F-14A7D6208962}" srcId="{B0316EF6-C17E-48C0-8628-9E24C52295BF}" destId="{9589AA89-5801-4533-A756-E943F15C0D53}" srcOrd="1" destOrd="0" parTransId="{262EB14A-7A4E-4742-B787-F9E751C3D217}" sibTransId="{5AE3846B-0F27-448A-97C0-679423139B20}"/>
    <dgm:cxn modelId="{2D46926C-B219-4835-97BD-1F02FF360ABD}" type="presOf" srcId="{9589AA89-5801-4533-A756-E943F15C0D53}" destId="{9CBF0A35-474A-4289-B090-3EF39A3AB35D}" srcOrd="0" destOrd="1" presId="urn:microsoft.com/office/officeart/2005/8/layout/chevron2"/>
    <dgm:cxn modelId="{33139D53-62C5-4B5A-87C4-5FC476C4025E}" type="presOf" srcId="{B063AF3E-B0BA-4AD9-9674-CB47A2510EBD}" destId="{9CBF0A35-474A-4289-B090-3EF39A3AB35D}" srcOrd="0" destOrd="0" presId="urn:microsoft.com/office/officeart/2005/8/layout/chevron2"/>
    <dgm:cxn modelId="{43235FC4-4F0C-4D92-9806-FF1A34D5D828}" srcId="{133448E1-702B-4FF4-B8B2-AE9926AF6FB3}" destId="{3E61E136-D6A5-4D1C-AF27-A3AF8C0FE88B}" srcOrd="1" destOrd="0" parTransId="{0AFE52DD-7DFB-4B52-850C-274CBB989B27}" sibTransId="{76CD8DCD-197F-4C52-8037-3DFF4B08E0DA}"/>
    <dgm:cxn modelId="{16C00CF8-72B7-4D85-BDD9-38BD8DD9BF70}" type="presOf" srcId="{3E61E136-D6A5-4D1C-AF27-A3AF8C0FE88B}" destId="{DEA95369-53ED-4E04-8763-4D8A067BF724}" srcOrd="0" destOrd="1" presId="urn:microsoft.com/office/officeart/2005/8/layout/chevron2"/>
    <dgm:cxn modelId="{DC6AD131-ED61-461A-9ADC-9D0119F378A0}" type="presParOf" srcId="{1BBA4717-AB55-418B-BD9F-58D2E421C84B}" destId="{5ADF19BB-1EA7-40CF-8D3A-F9DFB648C375}" srcOrd="0" destOrd="0" presId="urn:microsoft.com/office/officeart/2005/8/layout/chevron2"/>
    <dgm:cxn modelId="{C2940108-8B6C-4985-A09A-C757E9DE7F50}" type="presParOf" srcId="{5ADF19BB-1EA7-40CF-8D3A-F9DFB648C375}" destId="{5D052D9E-5E70-46D5-BF60-AD69EC56C9BF}" srcOrd="0" destOrd="0" presId="urn:microsoft.com/office/officeart/2005/8/layout/chevron2"/>
    <dgm:cxn modelId="{C90DCE11-0B64-4851-9F2B-09A5A8718712}" type="presParOf" srcId="{5ADF19BB-1EA7-40CF-8D3A-F9DFB648C375}" destId="{DEA95369-53ED-4E04-8763-4D8A067BF724}" srcOrd="1" destOrd="0" presId="urn:microsoft.com/office/officeart/2005/8/layout/chevron2"/>
    <dgm:cxn modelId="{013CE708-D007-4150-B6ED-DD19CE68673A}" type="presParOf" srcId="{1BBA4717-AB55-418B-BD9F-58D2E421C84B}" destId="{577F7FEE-356F-4487-B392-93D9A74EF95D}" srcOrd="1" destOrd="0" presId="urn:microsoft.com/office/officeart/2005/8/layout/chevron2"/>
    <dgm:cxn modelId="{F712AACF-E94A-4752-A3DE-8DD1A4156762}" type="presParOf" srcId="{1BBA4717-AB55-418B-BD9F-58D2E421C84B}" destId="{9E8FB963-18E8-4289-AE5F-109A13689584}" srcOrd="2" destOrd="0" presId="urn:microsoft.com/office/officeart/2005/8/layout/chevron2"/>
    <dgm:cxn modelId="{D04CB3DD-7764-4117-80FE-40056779F8AA}" type="presParOf" srcId="{9E8FB963-18E8-4289-AE5F-109A13689584}" destId="{0E5017D9-B7C0-4E8D-A196-F6C940B03F6A}" srcOrd="0" destOrd="0" presId="urn:microsoft.com/office/officeart/2005/8/layout/chevron2"/>
    <dgm:cxn modelId="{FB7D8B5D-C7CB-4D2D-A03B-6126FAD1C862}" type="presParOf" srcId="{9E8FB963-18E8-4289-AE5F-109A13689584}" destId="{9CBF0A35-474A-4289-B090-3EF39A3AB35D}" srcOrd="1" destOrd="0" presId="urn:microsoft.com/office/officeart/2005/8/layout/chevron2"/>
    <dgm:cxn modelId="{BBDA3C42-34EB-4903-AED9-9ED1D76931A6}" type="presParOf" srcId="{1BBA4717-AB55-418B-BD9F-58D2E421C84B}" destId="{01E7E0FA-564F-403A-B788-AC117678E501}" srcOrd="3" destOrd="0" presId="urn:microsoft.com/office/officeart/2005/8/layout/chevron2"/>
    <dgm:cxn modelId="{6F315759-8591-4EE7-9D7E-020E541C1D45}" type="presParOf" srcId="{1BBA4717-AB55-418B-BD9F-58D2E421C84B}" destId="{E6E74C20-DD08-46C5-81BA-31508403349C}" srcOrd="4" destOrd="0" presId="urn:microsoft.com/office/officeart/2005/8/layout/chevron2"/>
    <dgm:cxn modelId="{BA9F9E6D-7862-462C-B56C-794812581C75}" type="presParOf" srcId="{E6E74C20-DD08-46C5-81BA-31508403349C}" destId="{955D2293-ADDE-4044-9993-3045FA113387}" srcOrd="0" destOrd="0" presId="urn:microsoft.com/office/officeart/2005/8/layout/chevron2"/>
    <dgm:cxn modelId="{E63D5375-1794-4C44-B4C4-7937FE40ACCC}" type="presParOf" srcId="{E6E74C20-DD08-46C5-81BA-31508403349C}" destId="{2B790A26-1AC7-4CD4-A816-02AA44B74DE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BC6F6AB-2F10-4710-8EAE-CBA47B86C219}"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fr-FR"/>
        </a:p>
      </dgm:t>
    </dgm:pt>
    <dgm:pt modelId="{003B34EE-59E6-46E4-B4C4-A53592693937}">
      <dgm:prSet phldrT="[Texte]"/>
      <dgm:spPr>
        <a:solidFill>
          <a:schemeClr val="accent3">
            <a:lumMod val="75000"/>
          </a:schemeClr>
        </a:solidFill>
      </dgm:spPr>
      <dgm:t>
        <a:bodyPr/>
        <a:lstStyle/>
        <a:p>
          <a:r>
            <a:rPr lang="fr-FR" dirty="0" smtClean="0">
              <a:solidFill>
                <a:schemeClr val="bg1"/>
              </a:solidFill>
            </a:rPr>
            <a:t>Niveau Syntaxique</a:t>
          </a:r>
          <a:endParaRPr lang="fr-FR" dirty="0">
            <a:solidFill>
              <a:schemeClr val="bg1"/>
            </a:solidFill>
          </a:endParaRPr>
        </a:p>
      </dgm:t>
    </dgm:pt>
    <dgm:pt modelId="{9F131DDB-F393-4076-92C5-FFC98273BA0B}" type="parTrans" cxnId="{1AFAF399-CB35-4A2D-AA92-1F277DF6A40D}">
      <dgm:prSet/>
      <dgm:spPr/>
      <dgm:t>
        <a:bodyPr/>
        <a:lstStyle/>
        <a:p>
          <a:endParaRPr lang="fr-FR"/>
        </a:p>
      </dgm:t>
    </dgm:pt>
    <dgm:pt modelId="{D5E44DD3-3670-44E0-A103-3E8AA41EFBF4}" type="sibTrans" cxnId="{1AFAF399-CB35-4A2D-AA92-1F277DF6A40D}">
      <dgm:prSet/>
      <dgm:spPr/>
      <dgm:t>
        <a:bodyPr/>
        <a:lstStyle/>
        <a:p>
          <a:endParaRPr lang="fr-FR"/>
        </a:p>
      </dgm:t>
    </dgm:pt>
    <dgm:pt modelId="{AC443026-C0A0-4ED5-9BAB-BF219AD94778}">
      <dgm:prSet phldrT="[Texte]"/>
      <dgm:spPr>
        <a:solidFill>
          <a:schemeClr val="bg1"/>
        </a:solidFill>
      </dgm:spPr>
      <dgm:t>
        <a:bodyPr/>
        <a:lstStyle/>
        <a:p>
          <a:r>
            <a:rPr lang="fr-FR" dirty="0" smtClean="0">
              <a:solidFill>
                <a:schemeClr val="tx1"/>
              </a:solidFill>
            </a:rPr>
            <a:t>Groupe de Mots </a:t>
          </a:r>
          <a:endParaRPr lang="fr-FR" dirty="0">
            <a:solidFill>
              <a:schemeClr val="tx1"/>
            </a:solidFill>
          </a:endParaRPr>
        </a:p>
      </dgm:t>
    </dgm:pt>
    <dgm:pt modelId="{C4F0E88C-2BDA-4D18-9BC9-3FDA85C6AE1A}" type="parTrans" cxnId="{294F460A-F32E-444F-8250-0E0B3525043F}">
      <dgm:prSet/>
      <dgm:spPr/>
      <dgm:t>
        <a:bodyPr/>
        <a:lstStyle/>
        <a:p>
          <a:endParaRPr lang="fr-FR"/>
        </a:p>
      </dgm:t>
    </dgm:pt>
    <dgm:pt modelId="{5FB25967-D712-43E0-9CFE-856F1C164DA0}" type="sibTrans" cxnId="{294F460A-F32E-444F-8250-0E0B3525043F}">
      <dgm:prSet/>
      <dgm:spPr/>
      <dgm:t>
        <a:bodyPr/>
        <a:lstStyle/>
        <a:p>
          <a:endParaRPr lang="fr-FR"/>
        </a:p>
      </dgm:t>
    </dgm:pt>
    <dgm:pt modelId="{70BCFF8F-AC09-48A1-8FD4-4086D0581ED9}">
      <dgm:prSet phldrT="[Texte]"/>
      <dgm:spPr>
        <a:solidFill>
          <a:schemeClr val="bg1"/>
        </a:solidFill>
      </dgm:spPr>
      <dgm:t>
        <a:bodyPr/>
        <a:lstStyle/>
        <a:p>
          <a:r>
            <a:rPr lang="fr-FR" dirty="0" smtClean="0">
              <a:solidFill>
                <a:schemeClr val="tx1"/>
              </a:solidFill>
            </a:rPr>
            <a:t>Mots Composés</a:t>
          </a:r>
          <a:endParaRPr lang="fr-FR" dirty="0">
            <a:solidFill>
              <a:schemeClr val="tx1"/>
            </a:solidFill>
          </a:endParaRPr>
        </a:p>
      </dgm:t>
    </dgm:pt>
    <dgm:pt modelId="{4A377E10-9BF1-4D08-88FF-7119D01EBE01}" type="parTrans" cxnId="{2AAB30A7-E6CD-429A-8E52-4D4A5EC5CBD6}">
      <dgm:prSet/>
      <dgm:spPr/>
      <dgm:t>
        <a:bodyPr/>
        <a:lstStyle/>
        <a:p>
          <a:endParaRPr lang="fr-FR"/>
        </a:p>
      </dgm:t>
    </dgm:pt>
    <dgm:pt modelId="{1F3BD245-76E6-4128-AB6D-8215403BBA45}" type="sibTrans" cxnId="{2AAB30A7-E6CD-429A-8E52-4D4A5EC5CBD6}">
      <dgm:prSet/>
      <dgm:spPr/>
      <dgm:t>
        <a:bodyPr/>
        <a:lstStyle/>
        <a:p>
          <a:endParaRPr lang="fr-FR"/>
        </a:p>
      </dgm:t>
    </dgm:pt>
    <dgm:pt modelId="{7C091B3A-8EDB-4496-9C9A-E11752944B2F}">
      <dgm:prSet phldrT="[Texte]"/>
      <dgm:spPr>
        <a:noFill/>
        <a:ln>
          <a:solidFill>
            <a:schemeClr val="accent5">
              <a:lumMod val="75000"/>
            </a:schemeClr>
          </a:solidFill>
        </a:ln>
      </dgm:spPr>
      <dgm:t>
        <a:bodyPr/>
        <a:lstStyle/>
        <a:p>
          <a:r>
            <a:rPr lang="fr-FR" dirty="0" smtClean="0"/>
            <a:t>Niveau lexical </a:t>
          </a:r>
          <a:endParaRPr lang="fr-FR" dirty="0"/>
        </a:p>
      </dgm:t>
    </dgm:pt>
    <dgm:pt modelId="{47A00DBF-9655-41DE-B443-CDD478392E6A}" type="parTrans" cxnId="{2D11907C-A5F2-47C2-9279-52169A2D5F19}">
      <dgm:prSet/>
      <dgm:spPr/>
      <dgm:t>
        <a:bodyPr/>
        <a:lstStyle/>
        <a:p>
          <a:endParaRPr lang="fr-FR"/>
        </a:p>
      </dgm:t>
    </dgm:pt>
    <dgm:pt modelId="{8D7F91D6-0CD6-4512-8111-220131BA051D}" type="sibTrans" cxnId="{2D11907C-A5F2-47C2-9279-52169A2D5F19}">
      <dgm:prSet/>
      <dgm:spPr/>
      <dgm:t>
        <a:bodyPr/>
        <a:lstStyle/>
        <a:p>
          <a:endParaRPr lang="fr-FR"/>
        </a:p>
      </dgm:t>
    </dgm:pt>
    <dgm:pt modelId="{57E2946A-D49E-4C31-9A2E-E1BE8608D142}">
      <dgm:prSet phldrT="[Texte]"/>
      <dgm:spPr>
        <a:solidFill>
          <a:schemeClr val="accent3">
            <a:lumMod val="75000"/>
          </a:schemeClr>
        </a:solidFill>
      </dgm:spPr>
      <dgm:t>
        <a:bodyPr/>
        <a:lstStyle/>
        <a:p>
          <a:r>
            <a:rPr lang="fr-FR" dirty="0" smtClean="0"/>
            <a:t>Lemmatisation</a:t>
          </a:r>
          <a:endParaRPr lang="fr-FR" dirty="0"/>
        </a:p>
      </dgm:t>
    </dgm:pt>
    <dgm:pt modelId="{F5088F4D-0168-42A3-AE82-F9C5934ACF14}" type="parTrans" cxnId="{27F43242-1BA6-4581-B0F7-AEE5BEF3D4AB}">
      <dgm:prSet/>
      <dgm:spPr/>
      <dgm:t>
        <a:bodyPr/>
        <a:lstStyle/>
        <a:p>
          <a:endParaRPr lang="fr-FR"/>
        </a:p>
      </dgm:t>
    </dgm:pt>
    <dgm:pt modelId="{919DC422-2B07-4E00-8673-4DA4B469A37D}" type="sibTrans" cxnId="{27F43242-1BA6-4581-B0F7-AEE5BEF3D4AB}">
      <dgm:prSet/>
      <dgm:spPr/>
      <dgm:t>
        <a:bodyPr/>
        <a:lstStyle/>
        <a:p>
          <a:endParaRPr lang="fr-FR"/>
        </a:p>
      </dgm:t>
    </dgm:pt>
    <dgm:pt modelId="{5897EB09-8F16-4621-B9A8-C438D0C76775}">
      <dgm:prSet phldrT="[Texte]"/>
      <dgm:spPr>
        <a:solidFill>
          <a:schemeClr val="accent3">
            <a:lumMod val="75000"/>
          </a:schemeClr>
        </a:solidFill>
      </dgm:spPr>
      <dgm:t>
        <a:bodyPr/>
        <a:lstStyle/>
        <a:p>
          <a:r>
            <a:rPr lang="fr-FR" dirty="0" smtClean="0"/>
            <a:t>Troncature</a:t>
          </a:r>
          <a:endParaRPr lang="fr-FR" dirty="0"/>
        </a:p>
      </dgm:t>
    </dgm:pt>
    <dgm:pt modelId="{C2F22056-192D-4F32-A12E-D4066E2E05BA}" type="parTrans" cxnId="{C9BB61FA-3505-41AA-8AF1-9A023D3DA288}">
      <dgm:prSet/>
      <dgm:spPr/>
      <dgm:t>
        <a:bodyPr/>
        <a:lstStyle/>
        <a:p>
          <a:endParaRPr lang="fr-FR"/>
        </a:p>
      </dgm:t>
    </dgm:pt>
    <dgm:pt modelId="{67EBE35C-F35A-4FFB-926C-87900951FECD}" type="sibTrans" cxnId="{C9BB61FA-3505-41AA-8AF1-9A023D3DA288}">
      <dgm:prSet/>
      <dgm:spPr/>
      <dgm:t>
        <a:bodyPr/>
        <a:lstStyle/>
        <a:p>
          <a:endParaRPr lang="fr-FR"/>
        </a:p>
      </dgm:t>
    </dgm:pt>
    <dgm:pt modelId="{EE79EE93-ABDC-4E74-A008-64BEC8EF732C}">
      <dgm:prSet phldrT="[Texte]"/>
      <dgm:spPr>
        <a:solidFill>
          <a:schemeClr val="accent3">
            <a:lumMod val="75000"/>
          </a:schemeClr>
        </a:solidFill>
      </dgm:spPr>
      <dgm:t>
        <a:bodyPr/>
        <a:lstStyle/>
        <a:p>
          <a:r>
            <a:rPr lang="fr-FR" dirty="0" smtClean="0">
              <a:solidFill>
                <a:schemeClr val="bg1"/>
              </a:solidFill>
            </a:rPr>
            <a:t>Niveau Sémantique</a:t>
          </a:r>
          <a:endParaRPr lang="fr-FR" dirty="0">
            <a:solidFill>
              <a:schemeClr val="bg1"/>
            </a:solidFill>
          </a:endParaRPr>
        </a:p>
      </dgm:t>
    </dgm:pt>
    <dgm:pt modelId="{A34B66E9-94A4-4647-A689-CCABE330EE1E}" type="parTrans" cxnId="{34BE8210-2827-435E-9C20-B52226FB49A0}">
      <dgm:prSet/>
      <dgm:spPr/>
      <dgm:t>
        <a:bodyPr/>
        <a:lstStyle/>
        <a:p>
          <a:endParaRPr lang="fr-FR"/>
        </a:p>
      </dgm:t>
    </dgm:pt>
    <dgm:pt modelId="{7F23AE74-A8E7-4E8D-A69F-FCC4F9900583}" type="sibTrans" cxnId="{34BE8210-2827-435E-9C20-B52226FB49A0}">
      <dgm:prSet/>
      <dgm:spPr/>
      <dgm:t>
        <a:bodyPr/>
        <a:lstStyle/>
        <a:p>
          <a:endParaRPr lang="fr-FR"/>
        </a:p>
      </dgm:t>
    </dgm:pt>
    <dgm:pt modelId="{C031C4C7-DDB9-403B-974F-F8AF91C14E91}">
      <dgm:prSet phldrT="[Texte]"/>
      <dgm:spPr>
        <a:solidFill>
          <a:schemeClr val="bg1"/>
        </a:solidFill>
      </dgm:spPr>
      <dgm:t>
        <a:bodyPr/>
        <a:lstStyle/>
        <a:p>
          <a:r>
            <a:rPr lang="fr-FR" dirty="0" smtClean="0">
              <a:solidFill>
                <a:schemeClr val="tx1"/>
              </a:solidFill>
            </a:rPr>
            <a:t>Sens des mots</a:t>
          </a:r>
          <a:endParaRPr lang="fr-FR" dirty="0">
            <a:solidFill>
              <a:schemeClr val="tx1"/>
            </a:solidFill>
          </a:endParaRPr>
        </a:p>
      </dgm:t>
    </dgm:pt>
    <dgm:pt modelId="{8D82F55C-CC6C-445A-8EC1-23F76E056B25}" type="parTrans" cxnId="{EC864B3B-5D1D-4A74-A8DB-EF5ACCA18AC1}">
      <dgm:prSet/>
      <dgm:spPr/>
      <dgm:t>
        <a:bodyPr/>
        <a:lstStyle/>
        <a:p>
          <a:endParaRPr lang="fr-FR"/>
        </a:p>
      </dgm:t>
    </dgm:pt>
    <dgm:pt modelId="{EFC83F58-DAEC-4DD7-A8A1-7DAD38BB3B7C}" type="sibTrans" cxnId="{EC864B3B-5D1D-4A74-A8DB-EF5ACCA18AC1}">
      <dgm:prSet/>
      <dgm:spPr/>
      <dgm:t>
        <a:bodyPr/>
        <a:lstStyle/>
        <a:p>
          <a:endParaRPr lang="fr-FR"/>
        </a:p>
      </dgm:t>
    </dgm:pt>
    <dgm:pt modelId="{C54D50B0-7D18-499F-8188-B8D5A5DBFF4A}">
      <dgm:prSet phldrT="[Texte]"/>
      <dgm:spPr>
        <a:solidFill>
          <a:schemeClr val="bg1"/>
        </a:solidFill>
      </dgm:spPr>
      <dgm:t>
        <a:bodyPr/>
        <a:lstStyle/>
        <a:p>
          <a:r>
            <a:rPr lang="fr-FR" dirty="0" smtClean="0">
              <a:solidFill>
                <a:schemeClr val="tx1"/>
              </a:solidFill>
            </a:rPr>
            <a:t>Synonymes</a:t>
          </a:r>
          <a:endParaRPr lang="fr-FR" dirty="0">
            <a:solidFill>
              <a:schemeClr val="tx1"/>
            </a:solidFill>
          </a:endParaRPr>
        </a:p>
      </dgm:t>
    </dgm:pt>
    <dgm:pt modelId="{4418053A-D63C-4BB1-8609-975EBC0B66DB}" type="parTrans" cxnId="{DA64A908-3AFB-4FAC-AC6D-DF7FAFE5391B}">
      <dgm:prSet/>
      <dgm:spPr/>
      <dgm:t>
        <a:bodyPr/>
        <a:lstStyle/>
        <a:p>
          <a:endParaRPr lang="fr-FR"/>
        </a:p>
      </dgm:t>
    </dgm:pt>
    <dgm:pt modelId="{BC23934E-D475-4EED-97FA-0D3638B653DC}" type="sibTrans" cxnId="{DA64A908-3AFB-4FAC-AC6D-DF7FAFE5391B}">
      <dgm:prSet/>
      <dgm:spPr/>
      <dgm:t>
        <a:bodyPr/>
        <a:lstStyle/>
        <a:p>
          <a:endParaRPr lang="fr-FR"/>
        </a:p>
      </dgm:t>
    </dgm:pt>
    <dgm:pt modelId="{16D94349-783A-4399-B157-8FD3108B0936}" type="pres">
      <dgm:prSet presAssocID="{DBC6F6AB-2F10-4710-8EAE-CBA47B86C219}" presName="theList" presStyleCnt="0">
        <dgm:presLayoutVars>
          <dgm:dir/>
          <dgm:animLvl val="lvl"/>
          <dgm:resizeHandles val="exact"/>
        </dgm:presLayoutVars>
      </dgm:prSet>
      <dgm:spPr/>
      <dgm:t>
        <a:bodyPr/>
        <a:lstStyle/>
        <a:p>
          <a:endParaRPr lang="en-US"/>
        </a:p>
      </dgm:t>
    </dgm:pt>
    <dgm:pt modelId="{3760CD74-76F2-4B31-8911-9A928852583A}" type="pres">
      <dgm:prSet presAssocID="{003B34EE-59E6-46E4-B4C4-A53592693937}" presName="compNode" presStyleCnt="0"/>
      <dgm:spPr/>
    </dgm:pt>
    <dgm:pt modelId="{1C0A5EB1-6F56-44E3-A1DD-4729C06DC097}" type="pres">
      <dgm:prSet presAssocID="{003B34EE-59E6-46E4-B4C4-A53592693937}" presName="aNode" presStyleLbl="bgShp" presStyleIdx="0" presStyleCnt="3"/>
      <dgm:spPr/>
      <dgm:t>
        <a:bodyPr/>
        <a:lstStyle/>
        <a:p>
          <a:endParaRPr lang="fr-FR"/>
        </a:p>
      </dgm:t>
    </dgm:pt>
    <dgm:pt modelId="{73C57AA6-29F9-4800-AC75-9AD23A6992F1}" type="pres">
      <dgm:prSet presAssocID="{003B34EE-59E6-46E4-B4C4-A53592693937}" presName="textNode" presStyleLbl="bgShp" presStyleIdx="0" presStyleCnt="3"/>
      <dgm:spPr/>
      <dgm:t>
        <a:bodyPr/>
        <a:lstStyle/>
        <a:p>
          <a:endParaRPr lang="fr-FR"/>
        </a:p>
      </dgm:t>
    </dgm:pt>
    <dgm:pt modelId="{B06D135F-55B4-45D7-9D92-460FED4BD0D9}" type="pres">
      <dgm:prSet presAssocID="{003B34EE-59E6-46E4-B4C4-A53592693937}" presName="compChildNode" presStyleCnt="0"/>
      <dgm:spPr/>
    </dgm:pt>
    <dgm:pt modelId="{9AE5F6F1-D349-4406-AE7B-C99D55D68802}" type="pres">
      <dgm:prSet presAssocID="{003B34EE-59E6-46E4-B4C4-A53592693937}" presName="theInnerList" presStyleCnt="0"/>
      <dgm:spPr/>
    </dgm:pt>
    <dgm:pt modelId="{AAB12B8D-9238-43E3-9460-06DEADAE8890}" type="pres">
      <dgm:prSet presAssocID="{AC443026-C0A0-4ED5-9BAB-BF219AD94778}" presName="childNode" presStyleLbl="node1" presStyleIdx="0" presStyleCnt="6">
        <dgm:presLayoutVars>
          <dgm:bulletEnabled val="1"/>
        </dgm:presLayoutVars>
      </dgm:prSet>
      <dgm:spPr/>
      <dgm:t>
        <a:bodyPr/>
        <a:lstStyle/>
        <a:p>
          <a:endParaRPr lang="fr-FR"/>
        </a:p>
      </dgm:t>
    </dgm:pt>
    <dgm:pt modelId="{772C533B-BD30-46A6-BEAB-55BCBC86115E}" type="pres">
      <dgm:prSet presAssocID="{AC443026-C0A0-4ED5-9BAB-BF219AD94778}" presName="aSpace2" presStyleCnt="0"/>
      <dgm:spPr/>
    </dgm:pt>
    <dgm:pt modelId="{3D7DC65D-444F-4F4E-8327-25BEEA75A285}" type="pres">
      <dgm:prSet presAssocID="{70BCFF8F-AC09-48A1-8FD4-4086D0581ED9}" presName="childNode" presStyleLbl="node1" presStyleIdx="1" presStyleCnt="6">
        <dgm:presLayoutVars>
          <dgm:bulletEnabled val="1"/>
        </dgm:presLayoutVars>
      </dgm:prSet>
      <dgm:spPr/>
      <dgm:t>
        <a:bodyPr/>
        <a:lstStyle/>
        <a:p>
          <a:endParaRPr lang="en-US"/>
        </a:p>
      </dgm:t>
    </dgm:pt>
    <dgm:pt modelId="{999F37F9-2810-4D0C-A48F-F2DA66F4612E}" type="pres">
      <dgm:prSet presAssocID="{003B34EE-59E6-46E4-B4C4-A53592693937}" presName="aSpace" presStyleCnt="0"/>
      <dgm:spPr/>
    </dgm:pt>
    <dgm:pt modelId="{8A2E676B-95DF-40A5-A130-E03A2DBD0E5D}" type="pres">
      <dgm:prSet presAssocID="{7C091B3A-8EDB-4496-9C9A-E11752944B2F}" presName="compNode" presStyleCnt="0"/>
      <dgm:spPr/>
    </dgm:pt>
    <dgm:pt modelId="{7E5E802F-3EA6-407A-84D8-A594B002DE73}" type="pres">
      <dgm:prSet presAssocID="{7C091B3A-8EDB-4496-9C9A-E11752944B2F}" presName="aNode" presStyleLbl="bgShp" presStyleIdx="1" presStyleCnt="3"/>
      <dgm:spPr/>
      <dgm:t>
        <a:bodyPr/>
        <a:lstStyle/>
        <a:p>
          <a:endParaRPr lang="en-US"/>
        </a:p>
      </dgm:t>
    </dgm:pt>
    <dgm:pt modelId="{95193B1F-AABC-4821-9B2B-47AEEFD74D54}" type="pres">
      <dgm:prSet presAssocID="{7C091B3A-8EDB-4496-9C9A-E11752944B2F}" presName="textNode" presStyleLbl="bgShp" presStyleIdx="1" presStyleCnt="3"/>
      <dgm:spPr/>
      <dgm:t>
        <a:bodyPr/>
        <a:lstStyle/>
        <a:p>
          <a:endParaRPr lang="en-US"/>
        </a:p>
      </dgm:t>
    </dgm:pt>
    <dgm:pt modelId="{C6DFF559-21E8-401E-9B7D-9A7BEDF555D2}" type="pres">
      <dgm:prSet presAssocID="{7C091B3A-8EDB-4496-9C9A-E11752944B2F}" presName="compChildNode" presStyleCnt="0"/>
      <dgm:spPr/>
    </dgm:pt>
    <dgm:pt modelId="{A58C120C-4843-4244-9B18-70D426BAE03E}" type="pres">
      <dgm:prSet presAssocID="{7C091B3A-8EDB-4496-9C9A-E11752944B2F}" presName="theInnerList" presStyleCnt="0"/>
      <dgm:spPr/>
    </dgm:pt>
    <dgm:pt modelId="{14545BE9-A58E-4467-AA1F-C4281F81A0D1}" type="pres">
      <dgm:prSet presAssocID="{57E2946A-D49E-4C31-9A2E-E1BE8608D142}" presName="childNode" presStyleLbl="node1" presStyleIdx="2" presStyleCnt="6">
        <dgm:presLayoutVars>
          <dgm:bulletEnabled val="1"/>
        </dgm:presLayoutVars>
      </dgm:prSet>
      <dgm:spPr/>
      <dgm:t>
        <a:bodyPr/>
        <a:lstStyle/>
        <a:p>
          <a:endParaRPr lang="en-US"/>
        </a:p>
      </dgm:t>
    </dgm:pt>
    <dgm:pt modelId="{A5D15DAB-1F99-4521-A5C2-37CA86DCB19F}" type="pres">
      <dgm:prSet presAssocID="{57E2946A-D49E-4C31-9A2E-E1BE8608D142}" presName="aSpace2" presStyleCnt="0"/>
      <dgm:spPr/>
    </dgm:pt>
    <dgm:pt modelId="{6DD22FF1-C288-44C7-8320-931C669184B3}" type="pres">
      <dgm:prSet presAssocID="{5897EB09-8F16-4621-B9A8-C438D0C76775}" presName="childNode" presStyleLbl="node1" presStyleIdx="3" presStyleCnt="6">
        <dgm:presLayoutVars>
          <dgm:bulletEnabled val="1"/>
        </dgm:presLayoutVars>
      </dgm:prSet>
      <dgm:spPr/>
      <dgm:t>
        <a:bodyPr/>
        <a:lstStyle/>
        <a:p>
          <a:endParaRPr lang="en-US"/>
        </a:p>
      </dgm:t>
    </dgm:pt>
    <dgm:pt modelId="{419894D8-3E5B-4117-B11B-D53F6FC49FBD}" type="pres">
      <dgm:prSet presAssocID="{7C091B3A-8EDB-4496-9C9A-E11752944B2F}" presName="aSpace" presStyleCnt="0"/>
      <dgm:spPr/>
    </dgm:pt>
    <dgm:pt modelId="{7CDFA1A4-E68F-4C6D-A292-5AA08DDD1BF1}" type="pres">
      <dgm:prSet presAssocID="{EE79EE93-ABDC-4E74-A008-64BEC8EF732C}" presName="compNode" presStyleCnt="0"/>
      <dgm:spPr/>
    </dgm:pt>
    <dgm:pt modelId="{A32E3C7D-B63E-4A3A-84D9-79AA640B3C35}" type="pres">
      <dgm:prSet presAssocID="{EE79EE93-ABDC-4E74-A008-64BEC8EF732C}" presName="aNode" presStyleLbl="bgShp" presStyleIdx="2" presStyleCnt="3" custLinFactNeighborX="44" custLinFactNeighborY="-1351"/>
      <dgm:spPr/>
      <dgm:t>
        <a:bodyPr/>
        <a:lstStyle/>
        <a:p>
          <a:endParaRPr lang="en-US"/>
        </a:p>
      </dgm:t>
    </dgm:pt>
    <dgm:pt modelId="{9B77D064-4401-4870-A13C-B45992BD1298}" type="pres">
      <dgm:prSet presAssocID="{EE79EE93-ABDC-4E74-A008-64BEC8EF732C}" presName="textNode" presStyleLbl="bgShp" presStyleIdx="2" presStyleCnt="3"/>
      <dgm:spPr/>
      <dgm:t>
        <a:bodyPr/>
        <a:lstStyle/>
        <a:p>
          <a:endParaRPr lang="en-US"/>
        </a:p>
      </dgm:t>
    </dgm:pt>
    <dgm:pt modelId="{E58B9246-8760-4CD6-82E7-C2F0C1801587}" type="pres">
      <dgm:prSet presAssocID="{EE79EE93-ABDC-4E74-A008-64BEC8EF732C}" presName="compChildNode" presStyleCnt="0"/>
      <dgm:spPr/>
    </dgm:pt>
    <dgm:pt modelId="{40F8AB27-9313-47EE-8EA7-6938274CFA03}" type="pres">
      <dgm:prSet presAssocID="{EE79EE93-ABDC-4E74-A008-64BEC8EF732C}" presName="theInnerList" presStyleCnt="0"/>
      <dgm:spPr/>
    </dgm:pt>
    <dgm:pt modelId="{B1B2D604-589E-49E9-86C9-0091CF153A9B}" type="pres">
      <dgm:prSet presAssocID="{C031C4C7-DDB9-403B-974F-F8AF91C14E91}" presName="childNode" presStyleLbl="node1" presStyleIdx="4" presStyleCnt="6">
        <dgm:presLayoutVars>
          <dgm:bulletEnabled val="1"/>
        </dgm:presLayoutVars>
      </dgm:prSet>
      <dgm:spPr/>
      <dgm:t>
        <a:bodyPr/>
        <a:lstStyle/>
        <a:p>
          <a:endParaRPr lang="fr-FR"/>
        </a:p>
      </dgm:t>
    </dgm:pt>
    <dgm:pt modelId="{392FE013-43D2-442A-B907-209436C5B75E}" type="pres">
      <dgm:prSet presAssocID="{C031C4C7-DDB9-403B-974F-F8AF91C14E91}" presName="aSpace2" presStyleCnt="0"/>
      <dgm:spPr/>
    </dgm:pt>
    <dgm:pt modelId="{B775209B-8CC6-41F5-9F9A-061898BD0F6B}" type="pres">
      <dgm:prSet presAssocID="{C54D50B0-7D18-499F-8188-B8D5A5DBFF4A}" presName="childNode" presStyleLbl="node1" presStyleIdx="5" presStyleCnt="6">
        <dgm:presLayoutVars>
          <dgm:bulletEnabled val="1"/>
        </dgm:presLayoutVars>
      </dgm:prSet>
      <dgm:spPr/>
      <dgm:t>
        <a:bodyPr/>
        <a:lstStyle/>
        <a:p>
          <a:endParaRPr lang="fr-FR"/>
        </a:p>
      </dgm:t>
    </dgm:pt>
  </dgm:ptLst>
  <dgm:cxnLst>
    <dgm:cxn modelId="{B91FC8B1-5201-41BF-86E4-A2FEF917C6DE}" type="presOf" srcId="{003B34EE-59E6-46E4-B4C4-A53592693937}" destId="{73C57AA6-29F9-4800-AC75-9AD23A6992F1}" srcOrd="1" destOrd="0" presId="urn:microsoft.com/office/officeart/2005/8/layout/lProcess2"/>
    <dgm:cxn modelId="{1AFAF399-CB35-4A2D-AA92-1F277DF6A40D}" srcId="{DBC6F6AB-2F10-4710-8EAE-CBA47B86C219}" destId="{003B34EE-59E6-46E4-B4C4-A53592693937}" srcOrd="0" destOrd="0" parTransId="{9F131DDB-F393-4076-92C5-FFC98273BA0B}" sibTransId="{D5E44DD3-3670-44E0-A103-3E8AA41EFBF4}"/>
    <dgm:cxn modelId="{DEF50E04-69DA-4F4B-9C3A-D2AA73FAA120}" type="presOf" srcId="{AC443026-C0A0-4ED5-9BAB-BF219AD94778}" destId="{AAB12B8D-9238-43E3-9460-06DEADAE8890}" srcOrd="0" destOrd="0" presId="urn:microsoft.com/office/officeart/2005/8/layout/lProcess2"/>
    <dgm:cxn modelId="{C9BB61FA-3505-41AA-8AF1-9A023D3DA288}" srcId="{7C091B3A-8EDB-4496-9C9A-E11752944B2F}" destId="{5897EB09-8F16-4621-B9A8-C438D0C76775}" srcOrd="1" destOrd="0" parTransId="{C2F22056-192D-4F32-A12E-D4066E2E05BA}" sibTransId="{67EBE35C-F35A-4FFB-926C-87900951FECD}"/>
    <dgm:cxn modelId="{294F460A-F32E-444F-8250-0E0B3525043F}" srcId="{003B34EE-59E6-46E4-B4C4-A53592693937}" destId="{AC443026-C0A0-4ED5-9BAB-BF219AD94778}" srcOrd="0" destOrd="0" parTransId="{C4F0E88C-2BDA-4D18-9BC9-3FDA85C6AE1A}" sibTransId="{5FB25967-D712-43E0-9CFE-856F1C164DA0}"/>
    <dgm:cxn modelId="{27F43242-1BA6-4581-B0F7-AEE5BEF3D4AB}" srcId="{7C091B3A-8EDB-4496-9C9A-E11752944B2F}" destId="{57E2946A-D49E-4C31-9A2E-E1BE8608D142}" srcOrd="0" destOrd="0" parTransId="{F5088F4D-0168-42A3-AE82-F9C5934ACF14}" sibTransId="{919DC422-2B07-4E00-8673-4DA4B469A37D}"/>
    <dgm:cxn modelId="{2D11907C-A5F2-47C2-9279-52169A2D5F19}" srcId="{DBC6F6AB-2F10-4710-8EAE-CBA47B86C219}" destId="{7C091B3A-8EDB-4496-9C9A-E11752944B2F}" srcOrd="1" destOrd="0" parTransId="{47A00DBF-9655-41DE-B443-CDD478392E6A}" sibTransId="{8D7F91D6-0CD6-4512-8111-220131BA051D}"/>
    <dgm:cxn modelId="{34BE8210-2827-435E-9C20-B52226FB49A0}" srcId="{DBC6F6AB-2F10-4710-8EAE-CBA47B86C219}" destId="{EE79EE93-ABDC-4E74-A008-64BEC8EF732C}" srcOrd="2" destOrd="0" parTransId="{A34B66E9-94A4-4647-A689-CCABE330EE1E}" sibTransId="{7F23AE74-A8E7-4E8D-A69F-FCC4F9900583}"/>
    <dgm:cxn modelId="{C885BA83-A74A-4067-833C-27F3BB30B229}" type="presOf" srcId="{7C091B3A-8EDB-4496-9C9A-E11752944B2F}" destId="{7E5E802F-3EA6-407A-84D8-A594B002DE73}" srcOrd="0" destOrd="0" presId="urn:microsoft.com/office/officeart/2005/8/layout/lProcess2"/>
    <dgm:cxn modelId="{69DB0F1C-165A-40CC-986F-607485566F70}" type="presOf" srcId="{7C091B3A-8EDB-4496-9C9A-E11752944B2F}" destId="{95193B1F-AABC-4821-9B2B-47AEEFD74D54}" srcOrd="1" destOrd="0" presId="urn:microsoft.com/office/officeart/2005/8/layout/lProcess2"/>
    <dgm:cxn modelId="{90104067-52A1-42AE-944C-F74C13F0AA35}" type="presOf" srcId="{5897EB09-8F16-4621-B9A8-C438D0C76775}" destId="{6DD22FF1-C288-44C7-8320-931C669184B3}" srcOrd="0" destOrd="0" presId="urn:microsoft.com/office/officeart/2005/8/layout/lProcess2"/>
    <dgm:cxn modelId="{59B48227-B5CC-4E91-A3BE-54782C6D83A3}" type="presOf" srcId="{C031C4C7-DDB9-403B-974F-F8AF91C14E91}" destId="{B1B2D604-589E-49E9-86C9-0091CF153A9B}" srcOrd="0" destOrd="0" presId="urn:microsoft.com/office/officeart/2005/8/layout/lProcess2"/>
    <dgm:cxn modelId="{3FBEE13C-FC71-4419-9583-8A6228FB1C2B}" type="presOf" srcId="{57E2946A-D49E-4C31-9A2E-E1BE8608D142}" destId="{14545BE9-A58E-4467-AA1F-C4281F81A0D1}" srcOrd="0" destOrd="0" presId="urn:microsoft.com/office/officeart/2005/8/layout/lProcess2"/>
    <dgm:cxn modelId="{6FCBDC09-29E9-4CE2-9BFD-119BA6237DB9}" type="presOf" srcId="{70BCFF8F-AC09-48A1-8FD4-4086D0581ED9}" destId="{3D7DC65D-444F-4F4E-8327-25BEEA75A285}" srcOrd="0" destOrd="0" presId="urn:microsoft.com/office/officeart/2005/8/layout/lProcess2"/>
    <dgm:cxn modelId="{EAA19FF2-198B-4071-96F8-00BD1C8E51BE}" type="presOf" srcId="{EE79EE93-ABDC-4E74-A008-64BEC8EF732C}" destId="{9B77D064-4401-4870-A13C-B45992BD1298}" srcOrd="1" destOrd="0" presId="urn:microsoft.com/office/officeart/2005/8/layout/lProcess2"/>
    <dgm:cxn modelId="{EC864B3B-5D1D-4A74-A8DB-EF5ACCA18AC1}" srcId="{EE79EE93-ABDC-4E74-A008-64BEC8EF732C}" destId="{C031C4C7-DDB9-403B-974F-F8AF91C14E91}" srcOrd="0" destOrd="0" parTransId="{8D82F55C-CC6C-445A-8EC1-23F76E056B25}" sibTransId="{EFC83F58-DAEC-4DD7-A8A1-7DAD38BB3B7C}"/>
    <dgm:cxn modelId="{119A258A-84EB-4B41-B432-8D7A128C132F}" type="presOf" srcId="{EE79EE93-ABDC-4E74-A008-64BEC8EF732C}" destId="{A32E3C7D-B63E-4A3A-84D9-79AA640B3C35}" srcOrd="0" destOrd="0" presId="urn:microsoft.com/office/officeart/2005/8/layout/lProcess2"/>
    <dgm:cxn modelId="{DA64A908-3AFB-4FAC-AC6D-DF7FAFE5391B}" srcId="{EE79EE93-ABDC-4E74-A008-64BEC8EF732C}" destId="{C54D50B0-7D18-499F-8188-B8D5A5DBFF4A}" srcOrd="1" destOrd="0" parTransId="{4418053A-D63C-4BB1-8609-975EBC0B66DB}" sibTransId="{BC23934E-D475-4EED-97FA-0D3638B653DC}"/>
    <dgm:cxn modelId="{17E8FCB6-8429-444B-8496-FD6DC739F7D9}" type="presOf" srcId="{003B34EE-59E6-46E4-B4C4-A53592693937}" destId="{1C0A5EB1-6F56-44E3-A1DD-4729C06DC097}" srcOrd="0" destOrd="0" presId="urn:microsoft.com/office/officeart/2005/8/layout/lProcess2"/>
    <dgm:cxn modelId="{1E857B53-8182-4F1D-970E-92B320B67615}" type="presOf" srcId="{DBC6F6AB-2F10-4710-8EAE-CBA47B86C219}" destId="{16D94349-783A-4399-B157-8FD3108B0936}" srcOrd="0" destOrd="0" presId="urn:microsoft.com/office/officeart/2005/8/layout/lProcess2"/>
    <dgm:cxn modelId="{353FB294-0902-4D7B-A44A-DF23B046BD01}" type="presOf" srcId="{C54D50B0-7D18-499F-8188-B8D5A5DBFF4A}" destId="{B775209B-8CC6-41F5-9F9A-061898BD0F6B}" srcOrd="0" destOrd="0" presId="urn:microsoft.com/office/officeart/2005/8/layout/lProcess2"/>
    <dgm:cxn modelId="{2AAB30A7-E6CD-429A-8E52-4D4A5EC5CBD6}" srcId="{003B34EE-59E6-46E4-B4C4-A53592693937}" destId="{70BCFF8F-AC09-48A1-8FD4-4086D0581ED9}" srcOrd="1" destOrd="0" parTransId="{4A377E10-9BF1-4D08-88FF-7119D01EBE01}" sibTransId="{1F3BD245-76E6-4128-AB6D-8215403BBA45}"/>
    <dgm:cxn modelId="{FD240B67-0D5D-400A-8049-B4E80DE5D6D3}" type="presParOf" srcId="{16D94349-783A-4399-B157-8FD3108B0936}" destId="{3760CD74-76F2-4B31-8911-9A928852583A}" srcOrd="0" destOrd="0" presId="urn:microsoft.com/office/officeart/2005/8/layout/lProcess2"/>
    <dgm:cxn modelId="{812CF3F0-B8F4-4963-8E4B-43601AD8A64D}" type="presParOf" srcId="{3760CD74-76F2-4B31-8911-9A928852583A}" destId="{1C0A5EB1-6F56-44E3-A1DD-4729C06DC097}" srcOrd="0" destOrd="0" presId="urn:microsoft.com/office/officeart/2005/8/layout/lProcess2"/>
    <dgm:cxn modelId="{EAEF0FD5-A609-4F58-A349-81FBD675D531}" type="presParOf" srcId="{3760CD74-76F2-4B31-8911-9A928852583A}" destId="{73C57AA6-29F9-4800-AC75-9AD23A6992F1}" srcOrd="1" destOrd="0" presId="urn:microsoft.com/office/officeart/2005/8/layout/lProcess2"/>
    <dgm:cxn modelId="{2634B7E4-9268-4D66-AB02-47EB3AAB6650}" type="presParOf" srcId="{3760CD74-76F2-4B31-8911-9A928852583A}" destId="{B06D135F-55B4-45D7-9D92-460FED4BD0D9}" srcOrd="2" destOrd="0" presId="urn:microsoft.com/office/officeart/2005/8/layout/lProcess2"/>
    <dgm:cxn modelId="{81ACEBC4-57F6-4782-9233-6EC2C70413C3}" type="presParOf" srcId="{B06D135F-55B4-45D7-9D92-460FED4BD0D9}" destId="{9AE5F6F1-D349-4406-AE7B-C99D55D68802}" srcOrd="0" destOrd="0" presId="urn:microsoft.com/office/officeart/2005/8/layout/lProcess2"/>
    <dgm:cxn modelId="{BDAF2D3F-93C8-4120-A61A-97CF50D162C3}" type="presParOf" srcId="{9AE5F6F1-D349-4406-AE7B-C99D55D68802}" destId="{AAB12B8D-9238-43E3-9460-06DEADAE8890}" srcOrd="0" destOrd="0" presId="urn:microsoft.com/office/officeart/2005/8/layout/lProcess2"/>
    <dgm:cxn modelId="{59B74C35-006B-4A3C-BCF8-D8666CA70A60}" type="presParOf" srcId="{9AE5F6F1-D349-4406-AE7B-C99D55D68802}" destId="{772C533B-BD30-46A6-BEAB-55BCBC86115E}" srcOrd="1" destOrd="0" presId="urn:microsoft.com/office/officeart/2005/8/layout/lProcess2"/>
    <dgm:cxn modelId="{7E8B215D-F31C-47AE-8EDB-EB71D003E033}" type="presParOf" srcId="{9AE5F6F1-D349-4406-AE7B-C99D55D68802}" destId="{3D7DC65D-444F-4F4E-8327-25BEEA75A285}" srcOrd="2" destOrd="0" presId="urn:microsoft.com/office/officeart/2005/8/layout/lProcess2"/>
    <dgm:cxn modelId="{B8993B59-FB9E-4774-A82C-543BDE8D9CC7}" type="presParOf" srcId="{16D94349-783A-4399-B157-8FD3108B0936}" destId="{999F37F9-2810-4D0C-A48F-F2DA66F4612E}" srcOrd="1" destOrd="0" presId="urn:microsoft.com/office/officeart/2005/8/layout/lProcess2"/>
    <dgm:cxn modelId="{C94AC729-856B-403B-9870-BE621CA2FBAC}" type="presParOf" srcId="{16D94349-783A-4399-B157-8FD3108B0936}" destId="{8A2E676B-95DF-40A5-A130-E03A2DBD0E5D}" srcOrd="2" destOrd="0" presId="urn:microsoft.com/office/officeart/2005/8/layout/lProcess2"/>
    <dgm:cxn modelId="{16924CD0-5681-42FE-B037-D188C5C641F8}" type="presParOf" srcId="{8A2E676B-95DF-40A5-A130-E03A2DBD0E5D}" destId="{7E5E802F-3EA6-407A-84D8-A594B002DE73}" srcOrd="0" destOrd="0" presId="urn:microsoft.com/office/officeart/2005/8/layout/lProcess2"/>
    <dgm:cxn modelId="{F9B4A951-F2AF-4AC0-A96A-F5545EE0AA09}" type="presParOf" srcId="{8A2E676B-95DF-40A5-A130-E03A2DBD0E5D}" destId="{95193B1F-AABC-4821-9B2B-47AEEFD74D54}" srcOrd="1" destOrd="0" presId="urn:microsoft.com/office/officeart/2005/8/layout/lProcess2"/>
    <dgm:cxn modelId="{E1AAE8ED-6A09-44C6-A111-41539BF580DA}" type="presParOf" srcId="{8A2E676B-95DF-40A5-A130-E03A2DBD0E5D}" destId="{C6DFF559-21E8-401E-9B7D-9A7BEDF555D2}" srcOrd="2" destOrd="0" presId="urn:microsoft.com/office/officeart/2005/8/layout/lProcess2"/>
    <dgm:cxn modelId="{54AEF6BD-C327-4038-A978-6F524B5C4BB8}" type="presParOf" srcId="{C6DFF559-21E8-401E-9B7D-9A7BEDF555D2}" destId="{A58C120C-4843-4244-9B18-70D426BAE03E}" srcOrd="0" destOrd="0" presId="urn:microsoft.com/office/officeart/2005/8/layout/lProcess2"/>
    <dgm:cxn modelId="{A3EBA871-E311-4234-8C4D-B586F2FCEF42}" type="presParOf" srcId="{A58C120C-4843-4244-9B18-70D426BAE03E}" destId="{14545BE9-A58E-4467-AA1F-C4281F81A0D1}" srcOrd="0" destOrd="0" presId="urn:microsoft.com/office/officeart/2005/8/layout/lProcess2"/>
    <dgm:cxn modelId="{1705044B-5DDF-48C0-95B1-22760CFF9E97}" type="presParOf" srcId="{A58C120C-4843-4244-9B18-70D426BAE03E}" destId="{A5D15DAB-1F99-4521-A5C2-37CA86DCB19F}" srcOrd="1" destOrd="0" presId="urn:microsoft.com/office/officeart/2005/8/layout/lProcess2"/>
    <dgm:cxn modelId="{DAC18AA3-10BC-47AB-9A88-96C3DF1CD1EE}" type="presParOf" srcId="{A58C120C-4843-4244-9B18-70D426BAE03E}" destId="{6DD22FF1-C288-44C7-8320-931C669184B3}" srcOrd="2" destOrd="0" presId="urn:microsoft.com/office/officeart/2005/8/layout/lProcess2"/>
    <dgm:cxn modelId="{BEF9F3E4-3309-4C28-A348-BD5477BE53E0}" type="presParOf" srcId="{16D94349-783A-4399-B157-8FD3108B0936}" destId="{419894D8-3E5B-4117-B11B-D53F6FC49FBD}" srcOrd="3" destOrd="0" presId="urn:microsoft.com/office/officeart/2005/8/layout/lProcess2"/>
    <dgm:cxn modelId="{2EDDCCD0-7F6B-429D-B836-D46048D29ED7}" type="presParOf" srcId="{16D94349-783A-4399-B157-8FD3108B0936}" destId="{7CDFA1A4-E68F-4C6D-A292-5AA08DDD1BF1}" srcOrd="4" destOrd="0" presId="urn:microsoft.com/office/officeart/2005/8/layout/lProcess2"/>
    <dgm:cxn modelId="{31952577-1A11-48E2-B1BF-4D6701F97074}" type="presParOf" srcId="{7CDFA1A4-E68F-4C6D-A292-5AA08DDD1BF1}" destId="{A32E3C7D-B63E-4A3A-84D9-79AA640B3C35}" srcOrd="0" destOrd="0" presId="urn:microsoft.com/office/officeart/2005/8/layout/lProcess2"/>
    <dgm:cxn modelId="{ED343630-F17C-4E50-97D7-C7773710E110}" type="presParOf" srcId="{7CDFA1A4-E68F-4C6D-A292-5AA08DDD1BF1}" destId="{9B77D064-4401-4870-A13C-B45992BD1298}" srcOrd="1" destOrd="0" presId="urn:microsoft.com/office/officeart/2005/8/layout/lProcess2"/>
    <dgm:cxn modelId="{AA9BEE35-28DB-4558-AE38-3EF41B048B01}" type="presParOf" srcId="{7CDFA1A4-E68F-4C6D-A292-5AA08DDD1BF1}" destId="{E58B9246-8760-4CD6-82E7-C2F0C1801587}" srcOrd="2" destOrd="0" presId="urn:microsoft.com/office/officeart/2005/8/layout/lProcess2"/>
    <dgm:cxn modelId="{576A723F-E7B9-4191-95C5-072977BDA493}" type="presParOf" srcId="{E58B9246-8760-4CD6-82E7-C2F0C1801587}" destId="{40F8AB27-9313-47EE-8EA7-6938274CFA03}" srcOrd="0" destOrd="0" presId="urn:microsoft.com/office/officeart/2005/8/layout/lProcess2"/>
    <dgm:cxn modelId="{D1EBC4B7-9907-4E5C-83F3-3A44184C5761}" type="presParOf" srcId="{40F8AB27-9313-47EE-8EA7-6938274CFA03}" destId="{B1B2D604-589E-49E9-86C9-0091CF153A9B}" srcOrd="0" destOrd="0" presId="urn:microsoft.com/office/officeart/2005/8/layout/lProcess2"/>
    <dgm:cxn modelId="{CD475983-C77F-4B4A-AFC3-5ACC67C7E60E}" type="presParOf" srcId="{40F8AB27-9313-47EE-8EA7-6938274CFA03}" destId="{392FE013-43D2-442A-B907-209436C5B75E}" srcOrd="1" destOrd="0" presId="urn:microsoft.com/office/officeart/2005/8/layout/lProcess2"/>
    <dgm:cxn modelId="{CC81130E-B732-45E4-8AE3-D8EECE5EDD43}" type="presParOf" srcId="{40F8AB27-9313-47EE-8EA7-6938274CFA03}" destId="{B775209B-8CC6-41F5-9F9A-061898BD0F6B}"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C5E9A58-548C-4FBC-B54C-14E3D466ECFF}"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fr-FR"/>
        </a:p>
      </dgm:t>
    </dgm:pt>
    <dgm:pt modelId="{CCBADBA9-0368-4C0C-8C08-24B95F7C0A6E}">
      <dgm:prSet phldrT="[Texte]"/>
      <dgm:spPr>
        <a:solidFill>
          <a:schemeClr val="accent4">
            <a:lumMod val="75000"/>
          </a:schemeClr>
        </a:solidFill>
      </dgm:spPr>
      <dgm:t>
        <a:bodyPr/>
        <a:lstStyle/>
        <a:p>
          <a:r>
            <a:rPr lang="fr-FR" b="1" dirty="0" smtClean="0"/>
            <a:t>+</a:t>
          </a:r>
          <a:endParaRPr lang="fr-FR" b="1" dirty="0"/>
        </a:p>
      </dgm:t>
    </dgm:pt>
    <dgm:pt modelId="{4B3F969E-50DD-4242-AB79-63496267319C}" type="parTrans" cxnId="{2015B621-D674-4433-87CC-89F82C833A09}">
      <dgm:prSet/>
      <dgm:spPr/>
      <dgm:t>
        <a:bodyPr/>
        <a:lstStyle/>
        <a:p>
          <a:endParaRPr lang="fr-FR"/>
        </a:p>
      </dgm:t>
    </dgm:pt>
    <dgm:pt modelId="{4B48B9DD-9BD7-4DCD-9749-90863684F769}" type="sibTrans" cxnId="{2015B621-D674-4433-87CC-89F82C833A09}">
      <dgm:prSet/>
      <dgm:spPr/>
      <dgm:t>
        <a:bodyPr/>
        <a:lstStyle/>
        <a:p>
          <a:endParaRPr lang="fr-FR"/>
        </a:p>
      </dgm:t>
    </dgm:pt>
    <dgm:pt modelId="{F9390256-B01B-47CF-8D3B-D7B618963D35}">
      <dgm:prSet phldrT="[Texte]"/>
      <dgm:spPr>
        <a:noFill/>
        <a:ln w="19050">
          <a:solidFill>
            <a:schemeClr val="accent3">
              <a:lumMod val="75000"/>
            </a:schemeClr>
          </a:solidFill>
        </a:ln>
      </dgm:spPr>
      <dgm:t>
        <a:bodyPr/>
        <a:lstStyle/>
        <a:p>
          <a:r>
            <a:rPr lang="fr-FR" dirty="0" smtClean="0"/>
            <a:t>Rapidité d ’</a:t>
          </a:r>
          <a:r>
            <a:rPr lang="fr-FR" dirty="0" err="1" smtClean="0"/>
            <a:t>éxècution</a:t>
          </a:r>
          <a:endParaRPr lang="fr-FR" dirty="0"/>
        </a:p>
      </dgm:t>
    </dgm:pt>
    <dgm:pt modelId="{153CD353-02D5-4DA7-A32A-580FFD04B88A}" type="parTrans" cxnId="{1FBDFF26-0AF6-44F8-A5D7-A4B29C78C214}">
      <dgm:prSet/>
      <dgm:spPr/>
      <dgm:t>
        <a:bodyPr/>
        <a:lstStyle/>
        <a:p>
          <a:endParaRPr lang="fr-FR"/>
        </a:p>
      </dgm:t>
    </dgm:pt>
    <dgm:pt modelId="{6B7C318A-70D2-4051-9E66-4773615CCEFF}" type="sibTrans" cxnId="{1FBDFF26-0AF6-44F8-A5D7-A4B29C78C214}">
      <dgm:prSet/>
      <dgm:spPr/>
      <dgm:t>
        <a:bodyPr/>
        <a:lstStyle/>
        <a:p>
          <a:endParaRPr lang="fr-FR"/>
        </a:p>
      </dgm:t>
    </dgm:pt>
    <dgm:pt modelId="{6E9430B3-28C7-4DE4-A304-964605BDCF6E}">
      <dgm:prSet phldrT="[Texte]"/>
      <dgm:spPr>
        <a:solidFill>
          <a:schemeClr val="accent3">
            <a:lumMod val="75000"/>
          </a:schemeClr>
        </a:solidFill>
      </dgm:spPr>
      <dgm:t>
        <a:bodyPr/>
        <a:lstStyle/>
        <a:p>
          <a:r>
            <a:rPr lang="fr-FR" dirty="0" smtClean="0">
              <a:solidFill>
                <a:schemeClr val="bg1"/>
              </a:solidFill>
            </a:rPr>
            <a:t>Adaptée à des volumes textuels important</a:t>
          </a:r>
          <a:endParaRPr lang="fr-FR" dirty="0">
            <a:solidFill>
              <a:schemeClr val="bg1"/>
            </a:solidFill>
          </a:endParaRPr>
        </a:p>
      </dgm:t>
    </dgm:pt>
    <dgm:pt modelId="{712F178E-E3E6-4159-A144-CD8530CF84A6}" type="parTrans" cxnId="{925247C9-B5AC-413D-9D11-7D88C28B3683}">
      <dgm:prSet/>
      <dgm:spPr/>
      <dgm:t>
        <a:bodyPr/>
        <a:lstStyle/>
        <a:p>
          <a:endParaRPr lang="fr-FR"/>
        </a:p>
      </dgm:t>
    </dgm:pt>
    <dgm:pt modelId="{57394CB1-90E9-4428-8082-D1115562A304}" type="sibTrans" cxnId="{925247C9-B5AC-413D-9D11-7D88C28B3683}">
      <dgm:prSet/>
      <dgm:spPr/>
      <dgm:t>
        <a:bodyPr/>
        <a:lstStyle/>
        <a:p>
          <a:endParaRPr lang="fr-FR"/>
        </a:p>
      </dgm:t>
    </dgm:pt>
    <dgm:pt modelId="{E4DAA553-3094-4246-A432-B09764AD4D9F}" type="pres">
      <dgm:prSet presAssocID="{BC5E9A58-548C-4FBC-B54C-14E3D466ECFF}" presName="list" presStyleCnt="0">
        <dgm:presLayoutVars>
          <dgm:dir/>
          <dgm:animLvl val="lvl"/>
        </dgm:presLayoutVars>
      </dgm:prSet>
      <dgm:spPr/>
    </dgm:pt>
    <dgm:pt modelId="{3A90CCCF-0E64-4FD7-A261-F345A6C57230}" type="pres">
      <dgm:prSet presAssocID="{CCBADBA9-0368-4C0C-8C08-24B95F7C0A6E}" presName="posSpace" presStyleCnt="0"/>
      <dgm:spPr/>
    </dgm:pt>
    <dgm:pt modelId="{66A5E0CD-12D5-4D22-82AA-9B019EE812C3}" type="pres">
      <dgm:prSet presAssocID="{CCBADBA9-0368-4C0C-8C08-24B95F7C0A6E}" presName="vertFlow" presStyleCnt="0"/>
      <dgm:spPr/>
    </dgm:pt>
    <dgm:pt modelId="{C1C1A2F8-293D-4000-9968-39F7F241EBA0}" type="pres">
      <dgm:prSet presAssocID="{CCBADBA9-0368-4C0C-8C08-24B95F7C0A6E}" presName="topSpace" presStyleCnt="0"/>
      <dgm:spPr/>
    </dgm:pt>
    <dgm:pt modelId="{B06EB0E4-4AD0-4471-91F0-8294CF844CF9}" type="pres">
      <dgm:prSet presAssocID="{CCBADBA9-0368-4C0C-8C08-24B95F7C0A6E}" presName="firstComp" presStyleCnt="0"/>
      <dgm:spPr/>
    </dgm:pt>
    <dgm:pt modelId="{A6562438-C53A-4E99-9333-CBBC2049089B}" type="pres">
      <dgm:prSet presAssocID="{CCBADBA9-0368-4C0C-8C08-24B95F7C0A6E}" presName="firstChild" presStyleLbl="bgAccFollowNode1" presStyleIdx="0" presStyleCnt="2"/>
      <dgm:spPr/>
      <dgm:t>
        <a:bodyPr/>
        <a:lstStyle/>
        <a:p>
          <a:endParaRPr lang="fr-FR"/>
        </a:p>
      </dgm:t>
    </dgm:pt>
    <dgm:pt modelId="{4A9AF852-0E9E-4FFE-937C-6DAAB1559C04}" type="pres">
      <dgm:prSet presAssocID="{CCBADBA9-0368-4C0C-8C08-24B95F7C0A6E}" presName="firstChildTx" presStyleLbl="bgAccFollowNode1" presStyleIdx="0" presStyleCnt="2">
        <dgm:presLayoutVars>
          <dgm:bulletEnabled val="1"/>
        </dgm:presLayoutVars>
      </dgm:prSet>
      <dgm:spPr/>
      <dgm:t>
        <a:bodyPr/>
        <a:lstStyle/>
        <a:p>
          <a:endParaRPr lang="fr-FR"/>
        </a:p>
      </dgm:t>
    </dgm:pt>
    <dgm:pt modelId="{4878C8FC-F619-4F0B-BD4E-0B01893E6CB3}" type="pres">
      <dgm:prSet presAssocID="{6E9430B3-28C7-4DE4-A304-964605BDCF6E}" presName="comp" presStyleCnt="0"/>
      <dgm:spPr/>
    </dgm:pt>
    <dgm:pt modelId="{25A03919-723B-4E2F-8408-5BBCD07D34E0}" type="pres">
      <dgm:prSet presAssocID="{6E9430B3-28C7-4DE4-A304-964605BDCF6E}" presName="child" presStyleLbl="bgAccFollowNode1" presStyleIdx="1" presStyleCnt="2"/>
      <dgm:spPr/>
      <dgm:t>
        <a:bodyPr/>
        <a:lstStyle/>
        <a:p>
          <a:endParaRPr lang="fr-FR"/>
        </a:p>
      </dgm:t>
    </dgm:pt>
    <dgm:pt modelId="{CA26D861-3DD9-4545-9143-43523A8E91F8}" type="pres">
      <dgm:prSet presAssocID="{6E9430B3-28C7-4DE4-A304-964605BDCF6E}" presName="childTx" presStyleLbl="bgAccFollowNode1" presStyleIdx="1" presStyleCnt="2">
        <dgm:presLayoutVars>
          <dgm:bulletEnabled val="1"/>
        </dgm:presLayoutVars>
      </dgm:prSet>
      <dgm:spPr/>
      <dgm:t>
        <a:bodyPr/>
        <a:lstStyle/>
        <a:p>
          <a:endParaRPr lang="fr-FR"/>
        </a:p>
      </dgm:t>
    </dgm:pt>
    <dgm:pt modelId="{501C3092-0757-4672-9667-537F12DEDA0A}" type="pres">
      <dgm:prSet presAssocID="{CCBADBA9-0368-4C0C-8C08-24B95F7C0A6E}" presName="negSpace" presStyleCnt="0"/>
      <dgm:spPr/>
    </dgm:pt>
    <dgm:pt modelId="{F8665F72-8D7F-4BDA-8407-42365EC52D1C}" type="pres">
      <dgm:prSet presAssocID="{CCBADBA9-0368-4C0C-8C08-24B95F7C0A6E}" presName="circle" presStyleLbl="node1" presStyleIdx="0" presStyleCnt="1"/>
      <dgm:spPr/>
      <dgm:t>
        <a:bodyPr/>
        <a:lstStyle/>
        <a:p>
          <a:endParaRPr lang="fr-FR"/>
        </a:p>
      </dgm:t>
    </dgm:pt>
  </dgm:ptLst>
  <dgm:cxnLst>
    <dgm:cxn modelId="{EAEC57C9-EFF0-47FC-A34A-9D54F56FD472}" type="presOf" srcId="{BC5E9A58-548C-4FBC-B54C-14E3D466ECFF}" destId="{E4DAA553-3094-4246-A432-B09764AD4D9F}" srcOrd="0" destOrd="0" presId="urn:microsoft.com/office/officeart/2005/8/layout/hList9"/>
    <dgm:cxn modelId="{925247C9-B5AC-413D-9D11-7D88C28B3683}" srcId="{CCBADBA9-0368-4C0C-8C08-24B95F7C0A6E}" destId="{6E9430B3-28C7-4DE4-A304-964605BDCF6E}" srcOrd="1" destOrd="0" parTransId="{712F178E-E3E6-4159-A144-CD8530CF84A6}" sibTransId="{57394CB1-90E9-4428-8082-D1115562A304}"/>
    <dgm:cxn modelId="{C8531EED-B876-4EEE-8B31-C2D6722E0001}" type="presOf" srcId="{CCBADBA9-0368-4C0C-8C08-24B95F7C0A6E}" destId="{F8665F72-8D7F-4BDA-8407-42365EC52D1C}" srcOrd="0" destOrd="0" presId="urn:microsoft.com/office/officeart/2005/8/layout/hList9"/>
    <dgm:cxn modelId="{64F52796-F62D-4BD3-BC1F-C3046EB6DE85}" type="presOf" srcId="{6E9430B3-28C7-4DE4-A304-964605BDCF6E}" destId="{25A03919-723B-4E2F-8408-5BBCD07D34E0}" srcOrd="0" destOrd="0" presId="urn:microsoft.com/office/officeart/2005/8/layout/hList9"/>
    <dgm:cxn modelId="{1FBDFF26-0AF6-44F8-A5D7-A4B29C78C214}" srcId="{CCBADBA9-0368-4C0C-8C08-24B95F7C0A6E}" destId="{F9390256-B01B-47CF-8D3B-D7B618963D35}" srcOrd="0" destOrd="0" parTransId="{153CD353-02D5-4DA7-A32A-580FFD04B88A}" sibTransId="{6B7C318A-70D2-4051-9E66-4773615CCEFF}"/>
    <dgm:cxn modelId="{89F5FEFA-0635-4A01-9A8B-287AF57A772D}" type="presOf" srcId="{F9390256-B01B-47CF-8D3B-D7B618963D35}" destId="{A6562438-C53A-4E99-9333-CBBC2049089B}" srcOrd="0" destOrd="0" presId="urn:microsoft.com/office/officeart/2005/8/layout/hList9"/>
    <dgm:cxn modelId="{37772C3B-9D8B-495A-B32F-62123618F953}" type="presOf" srcId="{F9390256-B01B-47CF-8D3B-D7B618963D35}" destId="{4A9AF852-0E9E-4FFE-937C-6DAAB1559C04}" srcOrd="1" destOrd="0" presId="urn:microsoft.com/office/officeart/2005/8/layout/hList9"/>
    <dgm:cxn modelId="{2015B621-D674-4433-87CC-89F82C833A09}" srcId="{BC5E9A58-548C-4FBC-B54C-14E3D466ECFF}" destId="{CCBADBA9-0368-4C0C-8C08-24B95F7C0A6E}" srcOrd="0" destOrd="0" parTransId="{4B3F969E-50DD-4242-AB79-63496267319C}" sibTransId="{4B48B9DD-9BD7-4DCD-9749-90863684F769}"/>
    <dgm:cxn modelId="{ADC763FB-F0E1-4421-A63A-CAF93C3C260B}" type="presOf" srcId="{6E9430B3-28C7-4DE4-A304-964605BDCF6E}" destId="{CA26D861-3DD9-4545-9143-43523A8E91F8}" srcOrd="1" destOrd="0" presId="urn:microsoft.com/office/officeart/2005/8/layout/hList9"/>
    <dgm:cxn modelId="{21304E20-5C9B-4ACA-9A6B-2168198DB338}" type="presParOf" srcId="{E4DAA553-3094-4246-A432-B09764AD4D9F}" destId="{3A90CCCF-0E64-4FD7-A261-F345A6C57230}" srcOrd="0" destOrd="0" presId="urn:microsoft.com/office/officeart/2005/8/layout/hList9"/>
    <dgm:cxn modelId="{8273902A-43FC-49F5-9488-F1FFA75E647F}" type="presParOf" srcId="{E4DAA553-3094-4246-A432-B09764AD4D9F}" destId="{66A5E0CD-12D5-4D22-82AA-9B019EE812C3}" srcOrd="1" destOrd="0" presId="urn:microsoft.com/office/officeart/2005/8/layout/hList9"/>
    <dgm:cxn modelId="{3686EEB1-F3FA-4CEA-9016-796E3A062755}" type="presParOf" srcId="{66A5E0CD-12D5-4D22-82AA-9B019EE812C3}" destId="{C1C1A2F8-293D-4000-9968-39F7F241EBA0}" srcOrd="0" destOrd="0" presId="urn:microsoft.com/office/officeart/2005/8/layout/hList9"/>
    <dgm:cxn modelId="{BF8EB6B9-D578-4A30-9116-09F6732799B6}" type="presParOf" srcId="{66A5E0CD-12D5-4D22-82AA-9B019EE812C3}" destId="{B06EB0E4-4AD0-4471-91F0-8294CF844CF9}" srcOrd="1" destOrd="0" presId="urn:microsoft.com/office/officeart/2005/8/layout/hList9"/>
    <dgm:cxn modelId="{6F2C7A72-B746-4099-B93D-D022DCE2B89F}" type="presParOf" srcId="{B06EB0E4-4AD0-4471-91F0-8294CF844CF9}" destId="{A6562438-C53A-4E99-9333-CBBC2049089B}" srcOrd="0" destOrd="0" presId="urn:microsoft.com/office/officeart/2005/8/layout/hList9"/>
    <dgm:cxn modelId="{ADB878E9-F3DB-48C0-96CA-FFA86BF974BB}" type="presParOf" srcId="{B06EB0E4-4AD0-4471-91F0-8294CF844CF9}" destId="{4A9AF852-0E9E-4FFE-937C-6DAAB1559C04}" srcOrd="1" destOrd="0" presId="urn:microsoft.com/office/officeart/2005/8/layout/hList9"/>
    <dgm:cxn modelId="{C7A73BB0-E1A2-4303-88C1-E1394588B781}" type="presParOf" srcId="{66A5E0CD-12D5-4D22-82AA-9B019EE812C3}" destId="{4878C8FC-F619-4F0B-BD4E-0B01893E6CB3}" srcOrd="2" destOrd="0" presId="urn:microsoft.com/office/officeart/2005/8/layout/hList9"/>
    <dgm:cxn modelId="{5FABA714-FF2F-4524-83F1-6D61B7668B12}" type="presParOf" srcId="{4878C8FC-F619-4F0B-BD4E-0B01893E6CB3}" destId="{25A03919-723B-4E2F-8408-5BBCD07D34E0}" srcOrd="0" destOrd="0" presId="urn:microsoft.com/office/officeart/2005/8/layout/hList9"/>
    <dgm:cxn modelId="{15766255-06D4-4142-8F8A-6C43F2DF1685}" type="presParOf" srcId="{4878C8FC-F619-4F0B-BD4E-0B01893E6CB3}" destId="{CA26D861-3DD9-4545-9143-43523A8E91F8}" srcOrd="1" destOrd="0" presId="urn:microsoft.com/office/officeart/2005/8/layout/hList9"/>
    <dgm:cxn modelId="{DA384885-E4B3-4915-A51E-BE30B79F6CB7}" type="presParOf" srcId="{E4DAA553-3094-4246-A432-B09764AD4D9F}" destId="{501C3092-0757-4672-9667-537F12DEDA0A}" srcOrd="2" destOrd="0" presId="urn:microsoft.com/office/officeart/2005/8/layout/hList9"/>
    <dgm:cxn modelId="{8853877B-DB0C-4467-B0D6-FF75B279C530}" type="presParOf" srcId="{E4DAA553-3094-4246-A432-B09764AD4D9F}" destId="{F8665F72-8D7F-4BDA-8407-42365EC52D1C}" srcOrd="3"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C5E9A58-548C-4FBC-B54C-14E3D466ECFF}"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fr-FR"/>
        </a:p>
      </dgm:t>
    </dgm:pt>
    <dgm:pt modelId="{CCBADBA9-0368-4C0C-8C08-24B95F7C0A6E}">
      <dgm:prSet phldrT="[Texte]"/>
      <dgm:spPr>
        <a:solidFill>
          <a:schemeClr val="accent4">
            <a:lumMod val="75000"/>
          </a:schemeClr>
        </a:solidFill>
      </dgm:spPr>
      <dgm:t>
        <a:bodyPr/>
        <a:lstStyle/>
        <a:p>
          <a:r>
            <a:rPr lang="fr-FR" b="1" dirty="0" smtClean="0"/>
            <a:t>-</a:t>
          </a:r>
          <a:endParaRPr lang="fr-FR" b="1" dirty="0"/>
        </a:p>
      </dgm:t>
    </dgm:pt>
    <dgm:pt modelId="{4B3F969E-50DD-4242-AB79-63496267319C}" type="parTrans" cxnId="{2015B621-D674-4433-87CC-89F82C833A09}">
      <dgm:prSet/>
      <dgm:spPr/>
      <dgm:t>
        <a:bodyPr/>
        <a:lstStyle/>
        <a:p>
          <a:endParaRPr lang="fr-FR"/>
        </a:p>
      </dgm:t>
    </dgm:pt>
    <dgm:pt modelId="{4B48B9DD-9BD7-4DCD-9749-90863684F769}" type="sibTrans" cxnId="{2015B621-D674-4433-87CC-89F82C833A09}">
      <dgm:prSet/>
      <dgm:spPr/>
      <dgm:t>
        <a:bodyPr/>
        <a:lstStyle/>
        <a:p>
          <a:endParaRPr lang="fr-FR"/>
        </a:p>
      </dgm:t>
    </dgm:pt>
    <dgm:pt modelId="{6E9430B3-28C7-4DE4-A304-964605BDCF6E}">
      <dgm:prSet phldrT="[Texte]"/>
      <dgm:spPr>
        <a:solidFill>
          <a:schemeClr val="accent3">
            <a:lumMod val="75000"/>
          </a:schemeClr>
        </a:solidFill>
        <a:ln w="28575">
          <a:solidFill>
            <a:schemeClr val="accent3">
              <a:lumMod val="75000"/>
            </a:schemeClr>
          </a:solidFill>
        </a:ln>
      </dgm:spPr>
      <dgm:t>
        <a:bodyPr/>
        <a:lstStyle/>
        <a:p>
          <a:r>
            <a:rPr lang="fr-FR" dirty="0" smtClean="0">
              <a:solidFill>
                <a:schemeClr val="tx1"/>
              </a:solidFill>
            </a:rPr>
            <a:t>Normalisation Agressive</a:t>
          </a:r>
          <a:endParaRPr lang="fr-FR" dirty="0">
            <a:solidFill>
              <a:schemeClr val="tx1"/>
            </a:solidFill>
          </a:endParaRPr>
        </a:p>
      </dgm:t>
    </dgm:pt>
    <dgm:pt modelId="{712F178E-E3E6-4159-A144-CD8530CF84A6}" type="parTrans" cxnId="{925247C9-B5AC-413D-9D11-7D88C28B3683}">
      <dgm:prSet/>
      <dgm:spPr/>
      <dgm:t>
        <a:bodyPr/>
        <a:lstStyle/>
        <a:p>
          <a:endParaRPr lang="fr-FR"/>
        </a:p>
      </dgm:t>
    </dgm:pt>
    <dgm:pt modelId="{57394CB1-90E9-4428-8082-D1115562A304}" type="sibTrans" cxnId="{925247C9-B5AC-413D-9D11-7D88C28B3683}">
      <dgm:prSet/>
      <dgm:spPr/>
      <dgm:t>
        <a:bodyPr/>
        <a:lstStyle/>
        <a:p>
          <a:endParaRPr lang="fr-FR"/>
        </a:p>
      </dgm:t>
    </dgm:pt>
    <dgm:pt modelId="{F0D6D19E-1F8E-4D7F-9D7A-D3BD6C599AA1}">
      <dgm:prSet phldrT="[Texte]"/>
      <dgm:spPr>
        <a:solidFill>
          <a:schemeClr val="accent3">
            <a:lumMod val="75000"/>
          </a:schemeClr>
        </a:solidFill>
        <a:ln w="19050">
          <a:solidFill>
            <a:schemeClr val="accent3">
              <a:lumMod val="75000"/>
            </a:schemeClr>
          </a:solidFill>
        </a:ln>
      </dgm:spPr>
      <dgm:t>
        <a:bodyPr/>
        <a:lstStyle/>
        <a:p>
          <a:r>
            <a:rPr lang="fr-FR" dirty="0" smtClean="0">
              <a:solidFill>
                <a:schemeClr val="bg1"/>
              </a:solidFill>
            </a:rPr>
            <a:t>Mots non-normalisables</a:t>
          </a:r>
          <a:endParaRPr lang="fr-FR" dirty="0">
            <a:solidFill>
              <a:schemeClr val="bg1"/>
            </a:solidFill>
          </a:endParaRPr>
        </a:p>
      </dgm:t>
    </dgm:pt>
    <dgm:pt modelId="{9EA3B3BF-68B2-4845-9289-F48E32D473EF}" type="parTrans" cxnId="{1EE64FA6-6AB4-4561-8875-C4345661B3E1}">
      <dgm:prSet/>
      <dgm:spPr/>
      <dgm:t>
        <a:bodyPr/>
        <a:lstStyle/>
        <a:p>
          <a:endParaRPr lang="fr-FR"/>
        </a:p>
      </dgm:t>
    </dgm:pt>
    <dgm:pt modelId="{731246F2-00B7-46E9-AEA8-B9454295269E}" type="sibTrans" cxnId="{1EE64FA6-6AB4-4561-8875-C4345661B3E1}">
      <dgm:prSet/>
      <dgm:spPr/>
      <dgm:t>
        <a:bodyPr/>
        <a:lstStyle/>
        <a:p>
          <a:endParaRPr lang="fr-FR"/>
        </a:p>
      </dgm:t>
    </dgm:pt>
    <dgm:pt modelId="{E4DAA553-3094-4246-A432-B09764AD4D9F}" type="pres">
      <dgm:prSet presAssocID="{BC5E9A58-548C-4FBC-B54C-14E3D466ECFF}" presName="list" presStyleCnt="0">
        <dgm:presLayoutVars>
          <dgm:dir/>
          <dgm:animLvl val="lvl"/>
        </dgm:presLayoutVars>
      </dgm:prSet>
      <dgm:spPr/>
    </dgm:pt>
    <dgm:pt modelId="{3A90CCCF-0E64-4FD7-A261-F345A6C57230}" type="pres">
      <dgm:prSet presAssocID="{CCBADBA9-0368-4C0C-8C08-24B95F7C0A6E}" presName="posSpace" presStyleCnt="0"/>
      <dgm:spPr/>
    </dgm:pt>
    <dgm:pt modelId="{66A5E0CD-12D5-4D22-82AA-9B019EE812C3}" type="pres">
      <dgm:prSet presAssocID="{CCBADBA9-0368-4C0C-8C08-24B95F7C0A6E}" presName="vertFlow" presStyleCnt="0"/>
      <dgm:spPr/>
    </dgm:pt>
    <dgm:pt modelId="{C1C1A2F8-293D-4000-9968-39F7F241EBA0}" type="pres">
      <dgm:prSet presAssocID="{CCBADBA9-0368-4C0C-8C08-24B95F7C0A6E}" presName="topSpace" presStyleCnt="0"/>
      <dgm:spPr/>
    </dgm:pt>
    <dgm:pt modelId="{B06EB0E4-4AD0-4471-91F0-8294CF844CF9}" type="pres">
      <dgm:prSet presAssocID="{CCBADBA9-0368-4C0C-8C08-24B95F7C0A6E}" presName="firstComp" presStyleCnt="0"/>
      <dgm:spPr/>
    </dgm:pt>
    <dgm:pt modelId="{A6562438-C53A-4E99-9333-CBBC2049089B}" type="pres">
      <dgm:prSet presAssocID="{CCBADBA9-0368-4C0C-8C08-24B95F7C0A6E}" presName="firstChild" presStyleLbl="bgAccFollowNode1" presStyleIdx="0" presStyleCnt="2"/>
      <dgm:spPr>
        <a:noFill/>
      </dgm:spPr>
      <dgm:t>
        <a:bodyPr/>
        <a:lstStyle/>
        <a:p>
          <a:endParaRPr lang="fr-FR"/>
        </a:p>
      </dgm:t>
    </dgm:pt>
    <dgm:pt modelId="{4A9AF852-0E9E-4FFE-937C-6DAAB1559C04}" type="pres">
      <dgm:prSet presAssocID="{CCBADBA9-0368-4C0C-8C08-24B95F7C0A6E}" presName="firstChildTx" presStyleLbl="bgAccFollowNode1" presStyleIdx="0" presStyleCnt="2">
        <dgm:presLayoutVars>
          <dgm:bulletEnabled val="1"/>
        </dgm:presLayoutVars>
      </dgm:prSet>
      <dgm:spPr/>
      <dgm:t>
        <a:bodyPr/>
        <a:lstStyle/>
        <a:p>
          <a:endParaRPr lang="fr-FR"/>
        </a:p>
      </dgm:t>
    </dgm:pt>
    <dgm:pt modelId="{D1095026-7162-4B79-8FA8-370DA0E55C22}" type="pres">
      <dgm:prSet presAssocID="{F0D6D19E-1F8E-4D7F-9D7A-D3BD6C599AA1}" presName="comp" presStyleCnt="0"/>
      <dgm:spPr/>
    </dgm:pt>
    <dgm:pt modelId="{D2499FD1-C1B8-4E52-9E31-009F0586288C}" type="pres">
      <dgm:prSet presAssocID="{F0D6D19E-1F8E-4D7F-9D7A-D3BD6C599AA1}" presName="child" presStyleLbl="bgAccFollowNode1" presStyleIdx="1" presStyleCnt="2"/>
      <dgm:spPr/>
      <dgm:t>
        <a:bodyPr/>
        <a:lstStyle/>
        <a:p>
          <a:endParaRPr lang="fr-FR"/>
        </a:p>
      </dgm:t>
    </dgm:pt>
    <dgm:pt modelId="{D90718FA-1F71-46AA-AAC3-1F8511282F8A}" type="pres">
      <dgm:prSet presAssocID="{F0D6D19E-1F8E-4D7F-9D7A-D3BD6C599AA1}" presName="childTx" presStyleLbl="bgAccFollowNode1" presStyleIdx="1" presStyleCnt="2">
        <dgm:presLayoutVars>
          <dgm:bulletEnabled val="1"/>
        </dgm:presLayoutVars>
      </dgm:prSet>
      <dgm:spPr/>
      <dgm:t>
        <a:bodyPr/>
        <a:lstStyle/>
        <a:p>
          <a:endParaRPr lang="fr-FR"/>
        </a:p>
      </dgm:t>
    </dgm:pt>
    <dgm:pt modelId="{501C3092-0757-4672-9667-537F12DEDA0A}" type="pres">
      <dgm:prSet presAssocID="{CCBADBA9-0368-4C0C-8C08-24B95F7C0A6E}" presName="negSpace" presStyleCnt="0"/>
      <dgm:spPr/>
    </dgm:pt>
    <dgm:pt modelId="{F8665F72-8D7F-4BDA-8407-42365EC52D1C}" type="pres">
      <dgm:prSet presAssocID="{CCBADBA9-0368-4C0C-8C08-24B95F7C0A6E}" presName="circle" presStyleLbl="node1" presStyleIdx="0" presStyleCnt="1"/>
      <dgm:spPr/>
      <dgm:t>
        <a:bodyPr/>
        <a:lstStyle/>
        <a:p>
          <a:endParaRPr lang="fr-FR"/>
        </a:p>
      </dgm:t>
    </dgm:pt>
  </dgm:ptLst>
  <dgm:cxnLst>
    <dgm:cxn modelId="{925247C9-B5AC-413D-9D11-7D88C28B3683}" srcId="{CCBADBA9-0368-4C0C-8C08-24B95F7C0A6E}" destId="{6E9430B3-28C7-4DE4-A304-964605BDCF6E}" srcOrd="0" destOrd="0" parTransId="{712F178E-E3E6-4159-A144-CD8530CF84A6}" sibTransId="{57394CB1-90E9-4428-8082-D1115562A304}"/>
    <dgm:cxn modelId="{1EE64FA6-6AB4-4561-8875-C4345661B3E1}" srcId="{CCBADBA9-0368-4C0C-8C08-24B95F7C0A6E}" destId="{F0D6D19E-1F8E-4D7F-9D7A-D3BD6C599AA1}" srcOrd="1" destOrd="0" parTransId="{9EA3B3BF-68B2-4845-9289-F48E32D473EF}" sibTransId="{731246F2-00B7-46E9-AEA8-B9454295269E}"/>
    <dgm:cxn modelId="{F614CA0B-0B3B-4F5F-ABE2-002CAAF40386}" type="presOf" srcId="{F0D6D19E-1F8E-4D7F-9D7A-D3BD6C599AA1}" destId="{D2499FD1-C1B8-4E52-9E31-009F0586288C}" srcOrd="0" destOrd="0" presId="urn:microsoft.com/office/officeart/2005/8/layout/hList9"/>
    <dgm:cxn modelId="{5ECAF7FC-38E2-4696-9C2A-F6DF960DDE89}" type="presOf" srcId="{CCBADBA9-0368-4C0C-8C08-24B95F7C0A6E}" destId="{F8665F72-8D7F-4BDA-8407-42365EC52D1C}" srcOrd="0" destOrd="0" presId="urn:microsoft.com/office/officeart/2005/8/layout/hList9"/>
    <dgm:cxn modelId="{12504ECA-1782-4AD8-A150-64FDC5ADAAC7}" type="presOf" srcId="{6E9430B3-28C7-4DE4-A304-964605BDCF6E}" destId="{4A9AF852-0E9E-4FFE-937C-6DAAB1559C04}" srcOrd="1" destOrd="0" presId="urn:microsoft.com/office/officeart/2005/8/layout/hList9"/>
    <dgm:cxn modelId="{6CE981E2-5D83-4480-B884-57273F6AA91C}" type="presOf" srcId="{F0D6D19E-1F8E-4D7F-9D7A-D3BD6C599AA1}" destId="{D90718FA-1F71-46AA-AAC3-1F8511282F8A}" srcOrd="1" destOrd="0" presId="urn:microsoft.com/office/officeart/2005/8/layout/hList9"/>
    <dgm:cxn modelId="{9963E0E8-9661-4A06-8A40-BC3E82517DA1}" type="presOf" srcId="{BC5E9A58-548C-4FBC-B54C-14E3D466ECFF}" destId="{E4DAA553-3094-4246-A432-B09764AD4D9F}" srcOrd="0" destOrd="0" presId="urn:microsoft.com/office/officeart/2005/8/layout/hList9"/>
    <dgm:cxn modelId="{2015B621-D674-4433-87CC-89F82C833A09}" srcId="{BC5E9A58-548C-4FBC-B54C-14E3D466ECFF}" destId="{CCBADBA9-0368-4C0C-8C08-24B95F7C0A6E}" srcOrd="0" destOrd="0" parTransId="{4B3F969E-50DD-4242-AB79-63496267319C}" sibTransId="{4B48B9DD-9BD7-4DCD-9749-90863684F769}"/>
    <dgm:cxn modelId="{2A44C9C6-23BB-4207-B6ED-BF9744417345}" type="presOf" srcId="{6E9430B3-28C7-4DE4-A304-964605BDCF6E}" destId="{A6562438-C53A-4E99-9333-CBBC2049089B}" srcOrd="0" destOrd="0" presId="urn:microsoft.com/office/officeart/2005/8/layout/hList9"/>
    <dgm:cxn modelId="{450439E5-3848-4DB8-8B3D-97B27DEC2533}" type="presParOf" srcId="{E4DAA553-3094-4246-A432-B09764AD4D9F}" destId="{3A90CCCF-0E64-4FD7-A261-F345A6C57230}" srcOrd="0" destOrd="0" presId="urn:microsoft.com/office/officeart/2005/8/layout/hList9"/>
    <dgm:cxn modelId="{C3C8CA3A-BD95-4744-B387-5012C4898EC6}" type="presParOf" srcId="{E4DAA553-3094-4246-A432-B09764AD4D9F}" destId="{66A5E0CD-12D5-4D22-82AA-9B019EE812C3}" srcOrd="1" destOrd="0" presId="urn:microsoft.com/office/officeart/2005/8/layout/hList9"/>
    <dgm:cxn modelId="{A230B30B-1DA4-4C39-BB74-E11253C28892}" type="presParOf" srcId="{66A5E0CD-12D5-4D22-82AA-9B019EE812C3}" destId="{C1C1A2F8-293D-4000-9968-39F7F241EBA0}" srcOrd="0" destOrd="0" presId="urn:microsoft.com/office/officeart/2005/8/layout/hList9"/>
    <dgm:cxn modelId="{F1504C37-269D-47BE-BD21-8DA1541AEB34}" type="presParOf" srcId="{66A5E0CD-12D5-4D22-82AA-9B019EE812C3}" destId="{B06EB0E4-4AD0-4471-91F0-8294CF844CF9}" srcOrd="1" destOrd="0" presId="urn:microsoft.com/office/officeart/2005/8/layout/hList9"/>
    <dgm:cxn modelId="{69E74573-2EB4-486B-AF9D-345B58C0B45D}" type="presParOf" srcId="{B06EB0E4-4AD0-4471-91F0-8294CF844CF9}" destId="{A6562438-C53A-4E99-9333-CBBC2049089B}" srcOrd="0" destOrd="0" presId="urn:microsoft.com/office/officeart/2005/8/layout/hList9"/>
    <dgm:cxn modelId="{10A578F2-9F95-461D-A7D4-DFDF49587C89}" type="presParOf" srcId="{B06EB0E4-4AD0-4471-91F0-8294CF844CF9}" destId="{4A9AF852-0E9E-4FFE-937C-6DAAB1559C04}" srcOrd="1" destOrd="0" presId="urn:microsoft.com/office/officeart/2005/8/layout/hList9"/>
    <dgm:cxn modelId="{741942D2-19C6-4A73-96B7-E470BA54AB8F}" type="presParOf" srcId="{66A5E0CD-12D5-4D22-82AA-9B019EE812C3}" destId="{D1095026-7162-4B79-8FA8-370DA0E55C22}" srcOrd="2" destOrd="0" presId="urn:microsoft.com/office/officeart/2005/8/layout/hList9"/>
    <dgm:cxn modelId="{CE19930F-9FAE-49D6-B21E-C14317233D28}" type="presParOf" srcId="{D1095026-7162-4B79-8FA8-370DA0E55C22}" destId="{D2499FD1-C1B8-4E52-9E31-009F0586288C}" srcOrd="0" destOrd="0" presId="urn:microsoft.com/office/officeart/2005/8/layout/hList9"/>
    <dgm:cxn modelId="{4FBDFA2F-B862-4B89-ADA1-536EF07C7A02}" type="presParOf" srcId="{D1095026-7162-4B79-8FA8-370DA0E55C22}" destId="{D90718FA-1F71-46AA-AAC3-1F8511282F8A}" srcOrd="1" destOrd="0" presId="urn:microsoft.com/office/officeart/2005/8/layout/hList9"/>
    <dgm:cxn modelId="{70248EFE-DB34-4E6D-B9FA-F43469641963}" type="presParOf" srcId="{E4DAA553-3094-4246-A432-B09764AD4D9F}" destId="{501C3092-0757-4672-9667-537F12DEDA0A}" srcOrd="2" destOrd="0" presId="urn:microsoft.com/office/officeart/2005/8/layout/hList9"/>
    <dgm:cxn modelId="{7CDB9B07-038F-4BAF-8398-C36BFCAF0F08}" type="presParOf" srcId="{E4DAA553-3094-4246-A432-B09764AD4D9F}" destId="{F8665F72-8D7F-4BDA-8407-42365EC52D1C}" srcOrd="3"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AAB2618-A5B8-4A45-B074-A2B82B7A08F2}" type="doc">
      <dgm:prSet loTypeId="urn:microsoft.com/office/officeart/2005/8/layout/venn1" loCatId="relationship" qsTypeId="urn:microsoft.com/office/officeart/2005/8/quickstyle/simple1" qsCatId="simple" csTypeId="urn:microsoft.com/office/officeart/2005/8/colors/accent1_2" csCatId="accent1" phldr="1"/>
      <dgm:spPr/>
    </dgm:pt>
    <dgm:pt modelId="{4589A75E-F85D-45AC-830A-69C7823B1A92}">
      <dgm:prSet phldrT="[Texte]"/>
      <dgm:spPr>
        <a:solidFill>
          <a:schemeClr val="accent3">
            <a:lumMod val="75000"/>
            <a:alpha val="49804"/>
          </a:schemeClr>
        </a:solidFill>
      </dgm:spPr>
      <dgm:t>
        <a:bodyPr/>
        <a:lstStyle/>
        <a:p>
          <a:r>
            <a:rPr lang="fr-FR" dirty="0" smtClean="0"/>
            <a:t>Iconographe</a:t>
          </a:r>
          <a:endParaRPr lang="fr-FR" dirty="0"/>
        </a:p>
      </dgm:t>
    </dgm:pt>
    <dgm:pt modelId="{8B232FD0-3DC2-41CA-982A-78A01945EB97}" type="parTrans" cxnId="{8C34F685-BADA-4A5F-85DE-BF40D35EC741}">
      <dgm:prSet/>
      <dgm:spPr/>
      <dgm:t>
        <a:bodyPr/>
        <a:lstStyle/>
        <a:p>
          <a:endParaRPr lang="fr-FR"/>
        </a:p>
      </dgm:t>
    </dgm:pt>
    <dgm:pt modelId="{84C57F01-BDB2-4AAA-B22B-C07B1D6F4B90}" type="sibTrans" cxnId="{8C34F685-BADA-4A5F-85DE-BF40D35EC741}">
      <dgm:prSet/>
      <dgm:spPr/>
      <dgm:t>
        <a:bodyPr/>
        <a:lstStyle/>
        <a:p>
          <a:endParaRPr lang="fr-FR"/>
        </a:p>
      </dgm:t>
    </dgm:pt>
    <dgm:pt modelId="{78791296-7747-4BDB-B9DA-1BBF48C5AF2A}">
      <dgm:prSet phldrT="[Texte]"/>
      <dgm:spPr>
        <a:solidFill>
          <a:schemeClr val="accent3">
            <a:lumMod val="75000"/>
            <a:alpha val="49804"/>
          </a:schemeClr>
        </a:solidFill>
      </dgm:spPr>
      <dgm:t>
        <a:bodyPr/>
        <a:lstStyle/>
        <a:p>
          <a:r>
            <a:rPr lang="fr-FR" dirty="0" smtClean="0"/>
            <a:t>Thésaurus</a:t>
          </a:r>
          <a:endParaRPr lang="fr-FR" dirty="0"/>
        </a:p>
      </dgm:t>
    </dgm:pt>
    <dgm:pt modelId="{B5A4553B-807C-4665-B57F-CFE8DECCC2F7}" type="parTrans" cxnId="{DDD1BB09-7DC7-4660-9FB7-540A14307EB5}">
      <dgm:prSet/>
      <dgm:spPr/>
      <dgm:t>
        <a:bodyPr/>
        <a:lstStyle/>
        <a:p>
          <a:endParaRPr lang="fr-FR"/>
        </a:p>
      </dgm:t>
    </dgm:pt>
    <dgm:pt modelId="{A2DA62CF-C6E5-482B-9A2A-864EE1C1EFE2}" type="sibTrans" cxnId="{DDD1BB09-7DC7-4660-9FB7-540A14307EB5}">
      <dgm:prSet/>
      <dgm:spPr/>
      <dgm:t>
        <a:bodyPr/>
        <a:lstStyle/>
        <a:p>
          <a:endParaRPr lang="fr-FR"/>
        </a:p>
      </dgm:t>
    </dgm:pt>
    <dgm:pt modelId="{D29B0039-4501-4615-B1AA-6D8AD0C3F2D5}">
      <dgm:prSet phldrT="[Texte]"/>
      <dgm:spPr>
        <a:solidFill>
          <a:schemeClr val="accent3">
            <a:lumMod val="75000"/>
            <a:alpha val="49804"/>
          </a:schemeClr>
        </a:solidFill>
      </dgm:spPr>
      <dgm:t>
        <a:bodyPr/>
        <a:lstStyle/>
        <a:p>
          <a:r>
            <a:rPr lang="fr-FR" dirty="0" smtClean="0"/>
            <a:t>Images</a:t>
          </a:r>
          <a:endParaRPr lang="fr-FR" dirty="0"/>
        </a:p>
      </dgm:t>
    </dgm:pt>
    <dgm:pt modelId="{2A8B3B68-E7C8-401A-86C7-BE092154316A}" type="parTrans" cxnId="{1A8D7C4B-527B-41FE-9FB3-1271F3037EDD}">
      <dgm:prSet/>
      <dgm:spPr/>
      <dgm:t>
        <a:bodyPr/>
        <a:lstStyle/>
        <a:p>
          <a:endParaRPr lang="fr-FR"/>
        </a:p>
      </dgm:t>
    </dgm:pt>
    <dgm:pt modelId="{7367A8C0-BB99-4AD3-A53F-703D76C8E342}" type="sibTrans" cxnId="{1A8D7C4B-527B-41FE-9FB3-1271F3037EDD}">
      <dgm:prSet/>
      <dgm:spPr/>
      <dgm:t>
        <a:bodyPr/>
        <a:lstStyle/>
        <a:p>
          <a:endParaRPr lang="fr-FR"/>
        </a:p>
      </dgm:t>
    </dgm:pt>
    <dgm:pt modelId="{64CC6539-6BD1-4234-B3D6-CA1F04C3D8E2}" type="pres">
      <dgm:prSet presAssocID="{8AAB2618-A5B8-4A45-B074-A2B82B7A08F2}" presName="compositeShape" presStyleCnt="0">
        <dgm:presLayoutVars>
          <dgm:chMax val="7"/>
          <dgm:dir/>
          <dgm:resizeHandles val="exact"/>
        </dgm:presLayoutVars>
      </dgm:prSet>
      <dgm:spPr/>
    </dgm:pt>
    <dgm:pt modelId="{35E7BFF8-0ED3-4491-9AE4-EB1830602C6C}" type="pres">
      <dgm:prSet presAssocID="{4589A75E-F85D-45AC-830A-69C7823B1A92}" presName="circ1" presStyleLbl="vennNode1" presStyleIdx="0" presStyleCnt="3"/>
      <dgm:spPr/>
    </dgm:pt>
    <dgm:pt modelId="{4789CA98-4D3F-4DC6-8315-A9743782E594}" type="pres">
      <dgm:prSet presAssocID="{4589A75E-F85D-45AC-830A-69C7823B1A92}" presName="circ1Tx" presStyleLbl="revTx" presStyleIdx="0" presStyleCnt="0">
        <dgm:presLayoutVars>
          <dgm:chMax val="0"/>
          <dgm:chPref val="0"/>
          <dgm:bulletEnabled val="1"/>
        </dgm:presLayoutVars>
      </dgm:prSet>
      <dgm:spPr/>
    </dgm:pt>
    <dgm:pt modelId="{3550C468-8C54-4C8E-B6E2-5964722B893A}" type="pres">
      <dgm:prSet presAssocID="{78791296-7747-4BDB-B9DA-1BBF48C5AF2A}" presName="circ2" presStyleLbl="vennNode1" presStyleIdx="1" presStyleCnt="3"/>
      <dgm:spPr/>
    </dgm:pt>
    <dgm:pt modelId="{89DB0BB8-115B-4EB1-905A-D4D11917B26E}" type="pres">
      <dgm:prSet presAssocID="{78791296-7747-4BDB-B9DA-1BBF48C5AF2A}" presName="circ2Tx" presStyleLbl="revTx" presStyleIdx="0" presStyleCnt="0">
        <dgm:presLayoutVars>
          <dgm:chMax val="0"/>
          <dgm:chPref val="0"/>
          <dgm:bulletEnabled val="1"/>
        </dgm:presLayoutVars>
      </dgm:prSet>
      <dgm:spPr/>
    </dgm:pt>
    <dgm:pt modelId="{3BB2D5D9-D1E8-497F-A734-C970360965C6}" type="pres">
      <dgm:prSet presAssocID="{D29B0039-4501-4615-B1AA-6D8AD0C3F2D5}" presName="circ3" presStyleLbl="vennNode1" presStyleIdx="2" presStyleCnt="3"/>
      <dgm:spPr/>
    </dgm:pt>
    <dgm:pt modelId="{18EB8DF4-F50C-4E45-B4D2-7E17513ED002}" type="pres">
      <dgm:prSet presAssocID="{D29B0039-4501-4615-B1AA-6D8AD0C3F2D5}" presName="circ3Tx" presStyleLbl="revTx" presStyleIdx="0" presStyleCnt="0">
        <dgm:presLayoutVars>
          <dgm:chMax val="0"/>
          <dgm:chPref val="0"/>
          <dgm:bulletEnabled val="1"/>
        </dgm:presLayoutVars>
      </dgm:prSet>
      <dgm:spPr/>
    </dgm:pt>
  </dgm:ptLst>
  <dgm:cxnLst>
    <dgm:cxn modelId="{D246A7C4-E042-4D4D-9FA8-296961815773}" type="presOf" srcId="{D29B0039-4501-4615-B1AA-6D8AD0C3F2D5}" destId="{18EB8DF4-F50C-4E45-B4D2-7E17513ED002}" srcOrd="1" destOrd="0" presId="urn:microsoft.com/office/officeart/2005/8/layout/venn1"/>
    <dgm:cxn modelId="{0C99987D-5E51-4A52-BE32-CD4B3CA2EB27}" type="presOf" srcId="{4589A75E-F85D-45AC-830A-69C7823B1A92}" destId="{4789CA98-4D3F-4DC6-8315-A9743782E594}" srcOrd="1" destOrd="0" presId="urn:microsoft.com/office/officeart/2005/8/layout/venn1"/>
    <dgm:cxn modelId="{AB394D4B-6B3D-44B3-89C6-7CAE649C721A}" type="presOf" srcId="{78791296-7747-4BDB-B9DA-1BBF48C5AF2A}" destId="{3550C468-8C54-4C8E-B6E2-5964722B893A}" srcOrd="0" destOrd="0" presId="urn:microsoft.com/office/officeart/2005/8/layout/venn1"/>
    <dgm:cxn modelId="{233FA563-C805-4D49-BC04-88B7ABBA9800}" type="presOf" srcId="{8AAB2618-A5B8-4A45-B074-A2B82B7A08F2}" destId="{64CC6539-6BD1-4234-B3D6-CA1F04C3D8E2}" srcOrd="0" destOrd="0" presId="urn:microsoft.com/office/officeart/2005/8/layout/venn1"/>
    <dgm:cxn modelId="{8C34F685-BADA-4A5F-85DE-BF40D35EC741}" srcId="{8AAB2618-A5B8-4A45-B074-A2B82B7A08F2}" destId="{4589A75E-F85D-45AC-830A-69C7823B1A92}" srcOrd="0" destOrd="0" parTransId="{8B232FD0-3DC2-41CA-982A-78A01945EB97}" sibTransId="{84C57F01-BDB2-4AAA-B22B-C07B1D6F4B90}"/>
    <dgm:cxn modelId="{96C45105-D41F-477E-BA5A-CFE834BABF6F}" type="presOf" srcId="{78791296-7747-4BDB-B9DA-1BBF48C5AF2A}" destId="{89DB0BB8-115B-4EB1-905A-D4D11917B26E}" srcOrd="1" destOrd="0" presId="urn:microsoft.com/office/officeart/2005/8/layout/venn1"/>
    <dgm:cxn modelId="{DDD1BB09-7DC7-4660-9FB7-540A14307EB5}" srcId="{8AAB2618-A5B8-4A45-B074-A2B82B7A08F2}" destId="{78791296-7747-4BDB-B9DA-1BBF48C5AF2A}" srcOrd="1" destOrd="0" parTransId="{B5A4553B-807C-4665-B57F-CFE8DECCC2F7}" sibTransId="{A2DA62CF-C6E5-482B-9A2A-864EE1C1EFE2}"/>
    <dgm:cxn modelId="{1A8D7C4B-527B-41FE-9FB3-1271F3037EDD}" srcId="{8AAB2618-A5B8-4A45-B074-A2B82B7A08F2}" destId="{D29B0039-4501-4615-B1AA-6D8AD0C3F2D5}" srcOrd="2" destOrd="0" parTransId="{2A8B3B68-E7C8-401A-86C7-BE092154316A}" sibTransId="{7367A8C0-BB99-4AD3-A53F-703D76C8E342}"/>
    <dgm:cxn modelId="{F9C5A326-A1A5-4418-9135-A84E5AB6C978}" type="presOf" srcId="{4589A75E-F85D-45AC-830A-69C7823B1A92}" destId="{35E7BFF8-0ED3-4491-9AE4-EB1830602C6C}" srcOrd="0" destOrd="0" presId="urn:microsoft.com/office/officeart/2005/8/layout/venn1"/>
    <dgm:cxn modelId="{D898A186-1404-4F14-B1E5-8FFD047139B1}" type="presOf" srcId="{D29B0039-4501-4615-B1AA-6D8AD0C3F2D5}" destId="{3BB2D5D9-D1E8-497F-A734-C970360965C6}" srcOrd="0" destOrd="0" presId="urn:microsoft.com/office/officeart/2005/8/layout/venn1"/>
    <dgm:cxn modelId="{7A61D48F-ADA7-49D4-8A13-FB10FBB50D8D}" type="presParOf" srcId="{64CC6539-6BD1-4234-B3D6-CA1F04C3D8E2}" destId="{35E7BFF8-0ED3-4491-9AE4-EB1830602C6C}" srcOrd="0" destOrd="0" presId="urn:microsoft.com/office/officeart/2005/8/layout/venn1"/>
    <dgm:cxn modelId="{0CEF2331-003D-414B-BFF5-2A790242A8D3}" type="presParOf" srcId="{64CC6539-6BD1-4234-B3D6-CA1F04C3D8E2}" destId="{4789CA98-4D3F-4DC6-8315-A9743782E594}" srcOrd="1" destOrd="0" presId="urn:microsoft.com/office/officeart/2005/8/layout/venn1"/>
    <dgm:cxn modelId="{01203EAC-2814-404C-8029-43502EF51878}" type="presParOf" srcId="{64CC6539-6BD1-4234-B3D6-CA1F04C3D8E2}" destId="{3550C468-8C54-4C8E-B6E2-5964722B893A}" srcOrd="2" destOrd="0" presId="urn:microsoft.com/office/officeart/2005/8/layout/venn1"/>
    <dgm:cxn modelId="{17452AD9-E89B-490E-9C8E-10D3E1D43BCE}" type="presParOf" srcId="{64CC6539-6BD1-4234-B3D6-CA1F04C3D8E2}" destId="{89DB0BB8-115B-4EB1-905A-D4D11917B26E}" srcOrd="3" destOrd="0" presId="urn:microsoft.com/office/officeart/2005/8/layout/venn1"/>
    <dgm:cxn modelId="{E515FECF-B8B8-4EAB-9957-A2B1E4D37EBC}" type="presParOf" srcId="{64CC6539-6BD1-4234-B3D6-CA1F04C3D8E2}" destId="{3BB2D5D9-D1E8-497F-A734-C970360965C6}" srcOrd="4" destOrd="0" presId="urn:microsoft.com/office/officeart/2005/8/layout/venn1"/>
    <dgm:cxn modelId="{9307E1D9-DDF8-4855-8EB9-CAAFF5487549}" type="presParOf" srcId="{64CC6539-6BD1-4234-B3D6-CA1F04C3D8E2}" destId="{18EB8DF4-F50C-4E45-B4D2-7E17513ED002}"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AF86B89-8FBC-412E-8FFE-843DE88476EE}"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fr-FR"/>
        </a:p>
      </dgm:t>
    </dgm:pt>
    <dgm:pt modelId="{56C8AFE3-50AE-4ADF-84FA-26E52BD5860B}">
      <dgm:prSet phldrT="[Texte]"/>
      <dgm:spPr>
        <a:solidFill>
          <a:schemeClr val="accent4">
            <a:lumMod val="75000"/>
          </a:schemeClr>
        </a:solidFill>
      </dgm:spPr>
      <dgm:t>
        <a:bodyPr/>
        <a:lstStyle/>
        <a:p>
          <a:r>
            <a:rPr lang="fr-FR" dirty="0" smtClean="0"/>
            <a:t>Hard </a:t>
          </a:r>
          <a:r>
            <a:rPr lang="fr-FR" dirty="0" err="1" smtClean="0"/>
            <a:t>Indexing</a:t>
          </a:r>
          <a:r>
            <a:rPr lang="fr-FR" dirty="0" smtClean="0"/>
            <a:t> (</a:t>
          </a:r>
          <a:r>
            <a:rPr lang="fr-FR" dirty="0" err="1" smtClean="0"/>
            <a:t>Ofness</a:t>
          </a:r>
          <a:r>
            <a:rPr lang="fr-FR" dirty="0" smtClean="0"/>
            <a:t>)</a:t>
          </a:r>
          <a:endParaRPr lang="fr-FR" dirty="0"/>
        </a:p>
      </dgm:t>
    </dgm:pt>
    <dgm:pt modelId="{43045ED5-6BCF-4A3B-8DFD-4B27D979DBE1}" type="parTrans" cxnId="{7666021A-F80C-4C5A-912B-B2F54785FCB5}">
      <dgm:prSet/>
      <dgm:spPr/>
      <dgm:t>
        <a:bodyPr/>
        <a:lstStyle/>
        <a:p>
          <a:endParaRPr lang="fr-FR"/>
        </a:p>
      </dgm:t>
    </dgm:pt>
    <dgm:pt modelId="{A28D9F06-D847-473C-AAA2-20B697575C21}" type="sibTrans" cxnId="{7666021A-F80C-4C5A-912B-B2F54785FCB5}">
      <dgm:prSet/>
      <dgm:spPr/>
      <dgm:t>
        <a:bodyPr/>
        <a:lstStyle/>
        <a:p>
          <a:endParaRPr lang="fr-FR"/>
        </a:p>
      </dgm:t>
    </dgm:pt>
    <dgm:pt modelId="{AD323F19-FF8A-4240-BAFD-5FB0B67766BF}">
      <dgm:prSet phldrT="[Texte]"/>
      <dgm:spPr>
        <a:solidFill>
          <a:schemeClr val="accent4">
            <a:lumMod val="40000"/>
            <a:lumOff val="60000"/>
            <a:alpha val="90000"/>
          </a:schemeClr>
        </a:solidFill>
      </dgm:spPr>
      <dgm:t>
        <a:bodyPr/>
        <a:lstStyle/>
        <a:p>
          <a:r>
            <a:rPr lang="fr-FR" dirty="0" smtClean="0"/>
            <a:t>Correspond à ce que voit l’iconographe</a:t>
          </a:r>
          <a:endParaRPr lang="fr-FR" dirty="0"/>
        </a:p>
      </dgm:t>
    </dgm:pt>
    <dgm:pt modelId="{A3F98E9E-6A70-4261-B812-185584C4DA22}" type="parTrans" cxnId="{CA41776B-6E27-4754-8202-CAFB6176F7A7}">
      <dgm:prSet/>
      <dgm:spPr/>
      <dgm:t>
        <a:bodyPr/>
        <a:lstStyle/>
        <a:p>
          <a:endParaRPr lang="fr-FR"/>
        </a:p>
      </dgm:t>
    </dgm:pt>
    <dgm:pt modelId="{A967D0D7-AF23-4B42-BABD-1EE6A2CCD0D7}" type="sibTrans" cxnId="{CA41776B-6E27-4754-8202-CAFB6176F7A7}">
      <dgm:prSet/>
      <dgm:spPr/>
      <dgm:t>
        <a:bodyPr/>
        <a:lstStyle/>
        <a:p>
          <a:endParaRPr lang="fr-FR"/>
        </a:p>
      </dgm:t>
    </dgm:pt>
    <dgm:pt modelId="{CE8E53A0-5FD9-45C4-92D9-F492A5CADD1C}">
      <dgm:prSet phldrT="[Texte]"/>
      <dgm:spPr>
        <a:solidFill>
          <a:schemeClr val="accent4">
            <a:lumMod val="40000"/>
            <a:lumOff val="60000"/>
            <a:alpha val="90000"/>
          </a:schemeClr>
        </a:solidFill>
      </dgm:spPr>
      <dgm:t>
        <a:bodyPr/>
        <a:lstStyle/>
        <a:p>
          <a:r>
            <a:rPr lang="fr-FR" dirty="0" smtClean="0"/>
            <a:t>« Le portrait d’une femme au sourire énigmatique »</a:t>
          </a:r>
          <a:endParaRPr lang="fr-FR" dirty="0"/>
        </a:p>
      </dgm:t>
    </dgm:pt>
    <dgm:pt modelId="{93C98D0D-B554-40F9-935C-11A2B67EF0C1}" type="parTrans" cxnId="{BCCD3770-C955-4F9B-9596-18BDD2D75FB4}">
      <dgm:prSet/>
      <dgm:spPr/>
      <dgm:t>
        <a:bodyPr/>
        <a:lstStyle/>
        <a:p>
          <a:endParaRPr lang="fr-FR"/>
        </a:p>
      </dgm:t>
    </dgm:pt>
    <dgm:pt modelId="{11981DBB-59FE-4CE4-9A04-AE4609962750}" type="sibTrans" cxnId="{BCCD3770-C955-4F9B-9596-18BDD2D75FB4}">
      <dgm:prSet/>
      <dgm:spPr/>
      <dgm:t>
        <a:bodyPr/>
        <a:lstStyle/>
        <a:p>
          <a:endParaRPr lang="fr-FR"/>
        </a:p>
      </dgm:t>
    </dgm:pt>
    <dgm:pt modelId="{A2EDEE19-A464-43BC-ACC2-E7EEF1746BB5}">
      <dgm:prSet phldrT="[Texte]"/>
      <dgm:spPr>
        <a:solidFill>
          <a:schemeClr val="accent3">
            <a:lumMod val="75000"/>
          </a:schemeClr>
        </a:solidFill>
      </dgm:spPr>
      <dgm:t>
        <a:bodyPr/>
        <a:lstStyle/>
        <a:p>
          <a:r>
            <a:rPr lang="fr-FR" dirty="0" smtClean="0"/>
            <a:t>Soft </a:t>
          </a:r>
          <a:r>
            <a:rPr lang="fr-FR" dirty="0" err="1" smtClean="0"/>
            <a:t>Indexing</a:t>
          </a:r>
          <a:r>
            <a:rPr lang="fr-FR" dirty="0" smtClean="0"/>
            <a:t> (</a:t>
          </a:r>
          <a:r>
            <a:rPr lang="fr-FR" dirty="0" err="1" smtClean="0"/>
            <a:t>Aboutness</a:t>
          </a:r>
          <a:r>
            <a:rPr lang="fr-FR" dirty="0" smtClean="0"/>
            <a:t>)</a:t>
          </a:r>
          <a:endParaRPr lang="fr-FR" dirty="0"/>
        </a:p>
      </dgm:t>
    </dgm:pt>
    <dgm:pt modelId="{E7C9C6BB-63F7-4F7E-8C1E-74B2EC47E2EC}" type="parTrans" cxnId="{1BC30F8C-313F-4A61-BD6F-15AA3F760B47}">
      <dgm:prSet/>
      <dgm:spPr/>
      <dgm:t>
        <a:bodyPr/>
        <a:lstStyle/>
        <a:p>
          <a:endParaRPr lang="fr-FR"/>
        </a:p>
      </dgm:t>
    </dgm:pt>
    <dgm:pt modelId="{12C2615A-7E1E-4560-9CC7-FB6A25A6DD3B}" type="sibTrans" cxnId="{1BC30F8C-313F-4A61-BD6F-15AA3F760B47}">
      <dgm:prSet/>
      <dgm:spPr/>
      <dgm:t>
        <a:bodyPr/>
        <a:lstStyle/>
        <a:p>
          <a:endParaRPr lang="fr-FR"/>
        </a:p>
      </dgm:t>
    </dgm:pt>
    <dgm:pt modelId="{A553B2F1-EB66-4E1E-9FED-D6C6196D8225}">
      <dgm:prSet phldrT="[Texte]"/>
      <dgm:spPr>
        <a:solidFill>
          <a:schemeClr val="accent3">
            <a:lumMod val="20000"/>
            <a:lumOff val="80000"/>
            <a:alpha val="90000"/>
          </a:schemeClr>
        </a:solidFill>
      </dgm:spPr>
      <dgm:t>
        <a:bodyPr/>
        <a:lstStyle/>
        <a:p>
          <a:r>
            <a:rPr lang="fr-FR" dirty="0" smtClean="0"/>
            <a:t>Porte sur la signification de l’image</a:t>
          </a:r>
          <a:endParaRPr lang="fr-FR" dirty="0"/>
        </a:p>
      </dgm:t>
    </dgm:pt>
    <dgm:pt modelId="{283B5B65-1D3B-48B2-9487-B09888D92A35}" type="parTrans" cxnId="{5B474062-6D19-461C-AFC0-7762370A430E}">
      <dgm:prSet/>
      <dgm:spPr/>
      <dgm:t>
        <a:bodyPr/>
        <a:lstStyle/>
        <a:p>
          <a:endParaRPr lang="fr-FR"/>
        </a:p>
      </dgm:t>
    </dgm:pt>
    <dgm:pt modelId="{1C0E3E3E-0102-4B67-A620-AEB71E8D17D6}" type="sibTrans" cxnId="{5B474062-6D19-461C-AFC0-7762370A430E}">
      <dgm:prSet/>
      <dgm:spPr/>
      <dgm:t>
        <a:bodyPr/>
        <a:lstStyle/>
        <a:p>
          <a:endParaRPr lang="fr-FR"/>
        </a:p>
      </dgm:t>
    </dgm:pt>
    <dgm:pt modelId="{096995DF-DBF0-482A-BA96-886D6C55BB2A}">
      <dgm:prSet phldrT="[Texte]"/>
      <dgm:spPr>
        <a:solidFill>
          <a:schemeClr val="accent3">
            <a:lumMod val="20000"/>
            <a:lumOff val="80000"/>
            <a:alpha val="90000"/>
          </a:schemeClr>
        </a:solidFill>
      </dgm:spPr>
      <dgm:t>
        <a:bodyPr/>
        <a:lstStyle/>
        <a:p>
          <a:r>
            <a:rPr lang="fr-FR" dirty="0" smtClean="0"/>
            <a:t>« La Joconde de léonard de Vinci »</a:t>
          </a:r>
          <a:endParaRPr lang="fr-FR" dirty="0"/>
        </a:p>
      </dgm:t>
    </dgm:pt>
    <dgm:pt modelId="{E60C7BAA-0B1A-46CD-A99A-A303F2E35DBC}" type="parTrans" cxnId="{25F193E5-E96C-4788-920D-470950A182E7}">
      <dgm:prSet/>
      <dgm:spPr/>
      <dgm:t>
        <a:bodyPr/>
        <a:lstStyle/>
        <a:p>
          <a:endParaRPr lang="fr-FR"/>
        </a:p>
      </dgm:t>
    </dgm:pt>
    <dgm:pt modelId="{3DB004CF-A0B6-4A65-BD28-ED9FE98F2B15}" type="sibTrans" cxnId="{25F193E5-E96C-4788-920D-470950A182E7}">
      <dgm:prSet/>
      <dgm:spPr/>
      <dgm:t>
        <a:bodyPr/>
        <a:lstStyle/>
        <a:p>
          <a:endParaRPr lang="fr-FR"/>
        </a:p>
      </dgm:t>
    </dgm:pt>
    <dgm:pt modelId="{A2B20433-9E23-43D5-851A-C79F714555E0}" type="pres">
      <dgm:prSet presAssocID="{6AF86B89-8FBC-412E-8FFE-843DE88476EE}" presName="Name0" presStyleCnt="0">
        <dgm:presLayoutVars>
          <dgm:dir/>
          <dgm:animLvl val="lvl"/>
          <dgm:resizeHandles/>
        </dgm:presLayoutVars>
      </dgm:prSet>
      <dgm:spPr/>
    </dgm:pt>
    <dgm:pt modelId="{330536B6-F950-4843-AD5E-23F1C959FDA3}" type="pres">
      <dgm:prSet presAssocID="{56C8AFE3-50AE-4ADF-84FA-26E52BD5860B}" presName="linNode" presStyleCnt="0"/>
      <dgm:spPr/>
    </dgm:pt>
    <dgm:pt modelId="{94DD208A-CD9A-4724-9944-1027E03BA6E5}" type="pres">
      <dgm:prSet presAssocID="{56C8AFE3-50AE-4ADF-84FA-26E52BD5860B}" presName="parentShp" presStyleLbl="node1" presStyleIdx="0" presStyleCnt="2">
        <dgm:presLayoutVars>
          <dgm:bulletEnabled val="1"/>
        </dgm:presLayoutVars>
      </dgm:prSet>
      <dgm:spPr/>
    </dgm:pt>
    <dgm:pt modelId="{3506F59C-8A77-40B8-9EB2-0435BC8F16D5}" type="pres">
      <dgm:prSet presAssocID="{56C8AFE3-50AE-4ADF-84FA-26E52BD5860B}" presName="childShp" presStyleLbl="bgAccFollowNode1" presStyleIdx="0" presStyleCnt="2">
        <dgm:presLayoutVars>
          <dgm:bulletEnabled val="1"/>
        </dgm:presLayoutVars>
      </dgm:prSet>
      <dgm:spPr/>
      <dgm:t>
        <a:bodyPr/>
        <a:lstStyle/>
        <a:p>
          <a:endParaRPr lang="fr-FR"/>
        </a:p>
      </dgm:t>
    </dgm:pt>
    <dgm:pt modelId="{AA74BFF7-4E3D-400C-9221-F739647AF941}" type="pres">
      <dgm:prSet presAssocID="{A28D9F06-D847-473C-AAA2-20B697575C21}" presName="spacing" presStyleCnt="0"/>
      <dgm:spPr/>
    </dgm:pt>
    <dgm:pt modelId="{9C7776A8-0650-4B46-A91F-FA10BE4D1444}" type="pres">
      <dgm:prSet presAssocID="{A2EDEE19-A464-43BC-ACC2-E7EEF1746BB5}" presName="linNode" presStyleCnt="0"/>
      <dgm:spPr/>
    </dgm:pt>
    <dgm:pt modelId="{966B21A4-DBFF-438A-9C09-2B03CBD3F7FD}" type="pres">
      <dgm:prSet presAssocID="{A2EDEE19-A464-43BC-ACC2-E7EEF1746BB5}" presName="parentShp" presStyleLbl="node1" presStyleIdx="1" presStyleCnt="2">
        <dgm:presLayoutVars>
          <dgm:bulletEnabled val="1"/>
        </dgm:presLayoutVars>
      </dgm:prSet>
      <dgm:spPr/>
      <dgm:t>
        <a:bodyPr/>
        <a:lstStyle/>
        <a:p>
          <a:endParaRPr lang="fr-FR"/>
        </a:p>
      </dgm:t>
    </dgm:pt>
    <dgm:pt modelId="{DB943CF8-A7D5-491F-B0B4-C3A558B0BE94}" type="pres">
      <dgm:prSet presAssocID="{A2EDEE19-A464-43BC-ACC2-E7EEF1746BB5}" presName="childShp" presStyleLbl="bgAccFollowNode1" presStyleIdx="1" presStyleCnt="2">
        <dgm:presLayoutVars>
          <dgm:bulletEnabled val="1"/>
        </dgm:presLayoutVars>
      </dgm:prSet>
      <dgm:spPr/>
      <dgm:t>
        <a:bodyPr/>
        <a:lstStyle/>
        <a:p>
          <a:endParaRPr lang="fr-FR"/>
        </a:p>
      </dgm:t>
    </dgm:pt>
  </dgm:ptLst>
  <dgm:cxnLst>
    <dgm:cxn modelId="{25F193E5-E96C-4788-920D-470950A182E7}" srcId="{A2EDEE19-A464-43BC-ACC2-E7EEF1746BB5}" destId="{096995DF-DBF0-482A-BA96-886D6C55BB2A}" srcOrd="1" destOrd="0" parTransId="{E60C7BAA-0B1A-46CD-A99A-A303F2E35DBC}" sibTransId="{3DB004CF-A0B6-4A65-BD28-ED9FE98F2B15}"/>
    <dgm:cxn modelId="{7666021A-F80C-4C5A-912B-B2F54785FCB5}" srcId="{6AF86B89-8FBC-412E-8FFE-843DE88476EE}" destId="{56C8AFE3-50AE-4ADF-84FA-26E52BD5860B}" srcOrd="0" destOrd="0" parTransId="{43045ED5-6BCF-4A3B-8DFD-4B27D979DBE1}" sibTransId="{A28D9F06-D847-473C-AAA2-20B697575C21}"/>
    <dgm:cxn modelId="{13186604-FACE-4685-804E-44700A3AE956}" type="presOf" srcId="{A553B2F1-EB66-4E1E-9FED-D6C6196D8225}" destId="{DB943CF8-A7D5-491F-B0B4-C3A558B0BE94}" srcOrd="0" destOrd="0" presId="urn:microsoft.com/office/officeart/2005/8/layout/vList6"/>
    <dgm:cxn modelId="{BCCD3770-C955-4F9B-9596-18BDD2D75FB4}" srcId="{56C8AFE3-50AE-4ADF-84FA-26E52BD5860B}" destId="{CE8E53A0-5FD9-45C4-92D9-F492A5CADD1C}" srcOrd="1" destOrd="0" parTransId="{93C98D0D-B554-40F9-935C-11A2B67EF0C1}" sibTransId="{11981DBB-59FE-4CE4-9A04-AE4609962750}"/>
    <dgm:cxn modelId="{BA48EB82-8945-4572-97B8-217292464DF7}" type="presOf" srcId="{A2EDEE19-A464-43BC-ACC2-E7EEF1746BB5}" destId="{966B21A4-DBFF-438A-9C09-2B03CBD3F7FD}" srcOrd="0" destOrd="0" presId="urn:microsoft.com/office/officeart/2005/8/layout/vList6"/>
    <dgm:cxn modelId="{1DD40D73-794C-4538-820C-05604E9C3E59}" type="presOf" srcId="{CE8E53A0-5FD9-45C4-92D9-F492A5CADD1C}" destId="{3506F59C-8A77-40B8-9EB2-0435BC8F16D5}" srcOrd="0" destOrd="1" presId="urn:microsoft.com/office/officeart/2005/8/layout/vList6"/>
    <dgm:cxn modelId="{922457B8-1724-4A44-B37E-716325DBA93E}" type="presOf" srcId="{56C8AFE3-50AE-4ADF-84FA-26E52BD5860B}" destId="{94DD208A-CD9A-4724-9944-1027E03BA6E5}" srcOrd="0" destOrd="0" presId="urn:microsoft.com/office/officeart/2005/8/layout/vList6"/>
    <dgm:cxn modelId="{CA41776B-6E27-4754-8202-CAFB6176F7A7}" srcId="{56C8AFE3-50AE-4ADF-84FA-26E52BD5860B}" destId="{AD323F19-FF8A-4240-BAFD-5FB0B67766BF}" srcOrd="0" destOrd="0" parTransId="{A3F98E9E-6A70-4261-B812-185584C4DA22}" sibTransId="{A967D0D7-AF23-4B42-BABD-1EE6A2CCD0D7}"/>
    <dgm:cxn modelId="{1BC30F8C-313F-4A61-BD6F-15AA3F760B47}" srcId="{6AF86B89-8FBC-412E-8FFE-843DE88476EE}" destId="{A2EDEE19-A464-43BC-ACC2-E7EEF1746BB5}" srcOrd="1" destOrd="0" parTransId="{E7C9C6BB-63F7-4F7E-8C1E-74B2EC47E2EC}" sibTransId="{12C2615A-7E1E-4560-9CC7-FB6A25A6DD3B}"/>
    <dgm:cxn modelId="{63F74817-A3E4-45C9-AE8A-BA342AA00913}" type="presOf" srcId="{6AF86B89-8FBC-412E-8FFE-843DE88476EE}" destId="{A2B20433-9E23-43D5-851A-C79F714555E0}" srcOrd="0" destOrd="0" presId="urn:microsoft.com/office/officeart/2005/8/layout/vList6"/>
    <dgm:cxn modelId="{E45616E2-FE9F-4111-8771-EA4CD310AEFA}" type="presOf" srcId="{096995DF-DBF0-482A-BA96-886D6C55BB2A}" destId="{DB943CF8-A7D5-491F-B0B4-C3A558B0BE94}" srcOrd="0" destOrd="1" presId="urn:microsoft.com/office/officeart/2005/8/layout/vList6"/>
    <dgm:cxn modelId="{885971B3-66B8-41D1-8F88-A0FCBD34E1EB}" type="presOf" srcId="{AD323F19-FF8A-4240-BAFD-5FB0B67766BF}" destId="{3506F59C-8A77-40B8-9EB2-0435BC8F16D5}" srcOrd="0" destOrd="0" presId="urn:microsoft.com/office/officeart/2005/8/layout/vList6"/>
    <dgm:cxn modelId="{5B474062-6D19-461C-AFC0-7762370A430E}" srcId="{A2EDEE19-A464-43BC-ACC2-E7EEF1746BB5}" destId="{A553B2F1-EB66-4E1E-9FED-D6C6196D8225}" srcOrd="0" destOrd="0" parTransId="{283B5B65-1D3B-48B2-9487-B09888D92A35}" sibTransId="{1C0E3E3E-0102-4B67-A620-AEB71E8D17D6}"/>
    <dgm:cxn modelId="{FA891A72-A728-4721-B3E5-8459D782CFBE}" type="presParOf" srcId="{A2B20433-9E23-43D5-851A-C79F714555E0}" destId="{330536B6-F950-4843-AD5E-23F1C959FDA3}" srcOrd="0" destOrd="0" presId="urn:microsoft.com/office/officeart/2005/8/layout/vList6"/>
    <dgm:cxn modelId="{8A9C6DA6-11FA-446B-8797-6F648A6E4EDC}" type="presParOf" srcId="{330536B6-F950-4843-AD5E-23F1C959FDA3}" destId="{94DD208A-CD9A-4724-9944-1027E03BA6E5}" srcOrd="0" destOrd="0" presId="urn:microsoft.com/office/officeart/2005/8/layout/vList6"/>
    <dgm:cxn modelId="{F30DC5DE-BB0A-44AB-9C95-A0984B460525}" type="presParOf" srcId="{330536B6-F950-4843-AD5E-23F1C959FDA3}" destId="{3506F59C-8A77-40B8-9EB2-0435BC8F16D5}" srcOrd="1" destOrd="0" presId="urn:microsoft.com/office/officeart/2005/8/layout/vList6"/>
    <dgm:cxn modelId="{EB4BAD5E-FF53-417A-88AE-CDB5239549C1}" type="presParOf" srcId="{A2B20433-9E23-43D5-851A-C79F714555E0}" destId="{AA74BFF7-4E3D-400C-9221-F739647AF941}" srcOrd="1" destOrd="0" presId="urn:microsoft.com/office/officeart/2005/8/layout/vList6"/>
    <dgm:cxn modelId="{BA3D7119-9923-4856-9D68-B56FFDE9BA41}" type="presParOf" srcId="{A2B20433-9E23-43D5-851A-C79F714555E0}" destId="{9C7776A8-0650-4B46-A91F-FA10BE4D1444}" srcOrd="2" destOrd="0" presId="urn:microsoft.com/office/officeart/2005/8/layout/vList6"/>
    <dgm:cxn modelId="{6688C8C5-E8C5-4983-84B7-D9CB30697E6E}" type="presParOf" srcId="{9C7776A8-0650-4B46-A91F-FA10BE4D1444}" destId="{966B21A4-DBFF-438A-9C09-2B03CBD3F7FD}" srcOrd="0" destOrd="0" presId="urn:microsoft.com/office/officeart/2005/8/layout/vList6"/>
    <dgm:cxn modelId="{9E954AD1-7E83-49C0-B053-37199B3EC36F}" type="presParOf" srcId="{9C7776A8-0650-4B46-A91F-FA10BE4D1444}" destId="{DB943CF8-A7D5-491F-B0B4-C3A558B0BE94}" srcOrd="1" destOrd="0" presId="urn:microsoft.com/office/officeart/2005/8/layout/v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C91A4B0-D6AE-4D53-BEC4-EB8CA8A50B12}" type="doc">
      <dgm:prSet loTypeId="urn:microsoft.com/office/officeart/2005/8/layout/balance1" loCatId="relationship" qsTypeId="urn:microsoft.com/office/officeart/2005/8/quickstyle/simple1" qsCatId="simple" csTypeId="urn:microsoft.com/office/officeart/2005/8/colors/accent1_2" csCatId="accent1" phldr="1"/>
      <dgm:spPr/>
      <dgm:t>
        <a:bodyPr/>
        <a:lstStyle/>
        <a:p>
          <a:endParaRPr lang="fr-FR"/>
        </a:p>
      </dgm:t>
    </dgm:pt>
    <dgm:pt modelId="{AFE868D5-1B4E-4729-83A5-1D66EE75EE8C}">
      <dgm:prSet phldrT="[Texte]" custT="1"/>
      <dgm:spPr/>
      <dgm:t>
        <a:bodyPr/>
        <a:lstStyle/>
        <a:p>
          <a:r>
            <a:rPr lang="fr-FR" sz="8800" b="1" dirty="0" smtClean="0">
              <a:solidFill>
                <a:schemeClr val="tx1"/>
              </a:solidFill>
            </a:rPr>
            <a:t>+</a:t>
          </a:r>
          <a:endParaRPr lang="fr-FR" sz="8800" b="1" dirty="0">
            <a:solidFill>
              <a:schemeClr val="tx1"/>
            </a:solidFill>
          </a:endParaRPr>
        </a:p>
      </dgm:t>
    </dgm:pt>
    <dgm:pt modelId="{AA8347A1-57F8-47AD-851F-32A807860D3A}" type="parTrans" cxnId="{47151F86-D29D-4124-979A-D3141A934AC3}">
      <dgm:prSet/>
      <dgm:spPr/>
      <dgm:t>
        <a:bodyPr/>
        <a:lstStyle/>
        <a:p>
          <a:endParaRPr lang="fr-FR"/>
        </a:p>
      </dgm:t>
    </dgm:pt>
    <dgm:pt modelId="{EEE8A722-2274-4A19-8868-4E836F1BBEFB}" type="sibTrans" cxnId="{47151F86-D29D-4124-979A-D3141A934AC3}">
      <dgm:prSet/>
      <dgm:spPr/>
      <dgm:t>
        <a:bodyPr/>
        <a:lstStyle/>
        <a:p>
          <a:endParaRPr lang="fr-FR"/>
        </a:p>
      </dgm:t>
    </dgm:pt>
    <dgm:pt modelId="{1C008F23-3C66-4300-9408-C6A077F91103}">
      <dgm:prSet phldrT="[Texte]"/>
      <dgm:spPr>
        <a:solidFill>
          <a:schemeClr val="accent3">
            <a:lumMod val="75000"/>
          </a:schemeClr>
        </a:solidFill>
      </dgm:spPr>
      <dgm:t>
        <a:bodyPr/>
        <a:lstStyle/>
        <a:p>
          <a:r>
            <a:rPr lang="fr-FR" dirty="0" smtClean="0"/>
            <a:t>Fiable </a:t>
          </a:r>
          <a:endParaRPr lang="fr-FR" dirty="0"/>
        </a:p>
      </dgm:t>
    </dgm:pt>
    <dgm:pt modelId="{D44155F3-A02A-4B28-825F-9DD29AF29D88}" type="parTrans" cxnId="{C8E33E10-F0BB-45D5-A44C-B940AA5CA22B}">
      <dgm:prSet/>
      <dgm:spPr/>
      <dgm:t>
        <a:bodyPr/>
        <a:lstStyle/>
        <a:p>
          <a:endParaRPr lang="fr-FR"/>
        </a:p>
      </dgm:t>
    </dgm:pt>
    <dgm:pt modelId="{11848862-4802-4B01-8A4A-7FDC58CEB5ED}" type="sibTrans" cxnId="{C8E33E10-F0BB-45D5-A44C-B940AA5CA22B}">
      <dgm:prSet/>
      <dgm:spPr/>
      <dgm:t>
        <a:bodyPr/>
        <a:lstStyle/>
        <a:p>
          <a:endParaRPr lang="fr-FR"/>
        </a:p>
      </dgm:t>
    </dgm:pt>
    <dgm:pt modelId="{C54C3971-C71F-4114-BF74-BCE075FB8E4C}">
      <dgm:prSet phldrT="[Texte]" custT="1"/>
      <dgm:spPr/>
      <dgm:t>
        <a:bodyPr/>
        <a:lstStyle/>
        <a:p>
          <a:r>
            <a:rPr lang="fr-FR" sz="8800" b="1" dirty="0" smtClean="0">
              <a:solidFill>
                <a:schemeClr val="tx1"/>
              </a:solidFill>
            </a:rPr>
            <a:t>-</a:t>
          </a:r>
          <a:endParaRPr lang="fr-FR" sz="8800" b="1" dirty="0">
            <a:solidFill>
              <a:schemeClr val="tx1"/>
            </a:solidFill>
          </a:endParaRPr>
        </a:p>
      </dgm:t>
    </dgm:pt>
    <dgm:pt modelId="{25F74C9E-BAC5-45E5-9E10-E5282D7C9F75}" type="parTrans" cxnId="{7F199B3C-45E3-47D7-B45C-B2E629FCCEF4}">
      <dgm:prSet/>
      <dgm:spPr/>
      <dgm:t>
        <a:bodyPr/>
        <a:lstStyle/>
        <a:p>
          <a:endParaRPr lang="fr-FR"/>
        </a:p>
      </dgm:t>
    </dgm:pt>
    <dgm:pt modelId="{DACCDD0B-1B31-4806-A252-4E3EF89FC7DD}" type="sibTrans" cxnId="{7F199B3C-45E3-47D7-B45C-B2E629FCCEF4}">
      <dgm:prSet/>
      <dgm:spPr/>
      <dgm:t>
        <a:bodyPr/>
        <a:lstStyle/>
        <a:p>
          <a:endParaRPr lang="fr-FR"/>
        </a:p>
      </dgm:t>
    </dgm:pt>
    <dgm:pt modelId="{DC596495-1064-48CE-A4D1-34A53FF8B673}">
      <dgm:prSet phldrT="[Texte]"/>
      <dgm:spPr>
        <a:noFill/>
        <a:ln w="28575">
          <a:solidFill>
            <a:schemeClr val="accent4">
              <a:lumMod val="75000"/>
            </a:schemeClr>
          </a:solidFill>
        </a:ln>
      </dgm:spPr>
      <dgm:t>
        <a:bodyPr/>
        <a:lstStyle/>
        <a:p>
          <a:r>
            <a:rPr lang="fr-FR" dirty="0" smtClean="0">
              <a:solidFill>
                <a:schemeClr val="accent4">
                  <a:lumMod val="75000"/>
                </a:schemeClr>
              </a:solidFill>
            </a:rPr>
            <a:t>Subjective</a:t>
          </a:r>
          <a:endParaRPr lang="fr-FR" dirty="0">
            <a:solidFill>
              <a:schemeClr val="accent4">
                <a:lumMod val="75000"/>
              </a:schemeClr>
            </a:solidFill>
          </a:endParaRPr>
        </a:p>
      </dgm:t>
    </dgm:pt>
    <dgm:pt modelId="{386A99AC-FC9E-4F97-AC77-60DD30C0A494}" type="parTrans" cxnId="{93E1A8FA-5C4F-4441-96AD-90E33A3FDBC3}">
      <dgm:prSet/>
      <dgm:spPr/>
      <dgm:t>
        <a:bodyPr/>
        <a:lstStyle/>
        <a:p>
          <a:endParaRPr lang="fr-FR"/>
        </a:p>
      </dgm:t>
    </dgm:pt>
    <dgm:pt modelId="{42503708-83EF-4AB0-B791-21F48D031982}" type="sibTrans" cxnId="{93E1A8FA-5C4F-4441-96AD-90E33A3FDBC3}">
      <dgm:prSet/>
      <dgm:spPr/>
      <dgm:t>
        <a:bodyPr/>
        <a:lstStyle/>
        <a:p>
          <a:endParaRPr lang="fr-FR"/>
        </a:p>
      </dgm:t>
    </dgm:pt>
    <dgm:pt modelId="{2DEB2CBE-2DCE-4457-B290-70707B1B9B55}">
      <dgm:prSet phldrT="[Texte]"/>
      <dgm:spPr>
        <a:solidFill>
          <a:schemeClr val="accent4">
            <a:lumMod val="75000"/>
          </a:schemeClr>
        </a:solidFill>
      </dgm:spPr>
      <dgm:t>
        <a:bodyPr/>
        <a:lstStyle/>
        <a:p>
          <a:r>
            <a:rPr lang="fr-FR" dirty="0" smtClean="0"/>
            <a:t>Fastidieuse</a:t>
          </a:r>
          <a:endParaRPr lang="fr-FR" dirty="0"/>
        </a:p>
      </dgm:t>
    </dgm:pt>
    <dgm:pt modelId="{4A516D0F-09FD-4FD7-81B9-BFAA3C25A3B5}" type="parTrans" cxnId="{B1B7860D-DE40-4683-9D23-35F42FD80D74}">
      <dgm:prSet/>
      <dgm:spPr/>
      <dgm:t>
        <a:bodyPr/>
        <a:lstStyle/>
        <a:p>
          <a:endParaRPr lang="fr-FR"/>
        </a:p>
      </dgm:t>
    </dgm:pt>
    <dgm:pt modelId="{FAF966EC-D4BD-419D-AFA5-FA23121F60B5}" type="sibTrans" cxnId="{B1B7860D-DE40-4683-9D23-35F42FD80D74}">
      <dgm:prSet/>
      <dgm:spPr/>
      <dgm:t>
        <a:bodyPr/>
        <a:lstStyle/>
        <a:p>
          <a:endParaRPr lang="fr-FR"/>
        </a:p>
      </dgm:t>
    </dgm:pt>
    <dgm:pt modelId="{BB42698F-7937-4314-A4E6-47A19E5EB46B}">
      <dgm:prSet phldrT="[Texte]"/>
      <dgm:spPr>
        <a:noFill/>
        <a:ln w="28575">
          <a:solidFill>
            <a:schemeClr val="accent4">
              <a:lumMod val="75000"/>
            </a:schemeClr>
          </a:solidFill>
        </a:ln>
      </dgm:spPr>
      <dgm:t>
        <a:bodyPr/>
        <a:lstStyle/>
        <a:p>
          <a:r>
            <a:rPr lang="fr-FR" dirty="0" smtClean="0">
              <a:solidFill>
                <a:schemeClr val="accent4">
                  <a:lumMod val="75000"/>
                </a:schemeClr>
              </a:solidFill>
            </a:rPr>
            <a:t>couteuse</a:t>
          </a:r>
          <a:endParaRPr lang="fr-FR" dirty="0">
            <a:solidFill>
              <a:schemeClr val="accent4">
                <a:lumMod val="75000"/>
              </a:schemeClr>
            </a:solidFill>
          </a:endParaRPr>
        </a:p>
      </dgm:t>
    </dgm:pt>
    <dgm:pt modelId="{022DB20C-EF23-480E-B618-12A2358B124B}" type="parTrans" cxnId="{9ED55FE9-E221-4ECF-85D5-3AEA507D3BF5}">
      <dgm:prSet/>
      <dgm:spPr/>
      <dgm:t>
        <a:bodyPr/>
        <a:lstStyle/>
        <a:p>
          <a:endParaRPr lang="fr-FR"/>
        </a:p>
      </dgm:t>
    </dgm:pt>
    <dgm:pt modelId="{5D91E5E5-E839-49F8-AA79-50F0025A2BC5}" type="sibTrans" cxnId="{9ED55FE9-E221-4ECF-85D5-3AEA507D3BF5}">
      <dgm:prSet/>
      <dgm:spPr/>
      <dgm:t>
        <a:bodyPr/>
        <a:lstStyle/>
        <a:p>
          <a:endParaRPr lang="fr-FR"/>
        </a:p>
      </dgm:t>
    </dgm:pt>
    <dgm:pt modelId="{C3484F28-D3E9-449C-95E9-B8E056E8CC40}" type="pres">
      <dgm:prSet presAssocID="{1C91A4B0-D6AE-4D53-BEC4-EB8CA8A50B12}" presName="outerComposite" presStyleCnt="0">
        <dgm:presLayoutVars>
          <dgm:chMax val="2"/>
          <dgm:animLvl val="lvl"/>
          <dgm:resizeHandles val="exact"/>
        </dgm:presLayoutVars>
      </dgm:prSet>
      <dgm:spPr/>
    </dgm:pt>
    <dgm:pt modelId="{15C276D3-71B0-4E1C-BC69-A185E1F7FE26}" type="pres">
      <dgm:prSet presAssocID="{1C91A4B0-D6AE-4D53-BEC4-EB8CA8A50B12}" presName="dummyMaxCanvas" presStyleCnt="0"/>
      <dgm:spPr/>
    </dgm:pt>
    <dgm:pt modelId="{E19078C0-9292-45F8-815B-50DB13E53F36}" type="pres">
      <dgm:prSet presAssocID="{1C91A4B0-D6AE-4D53-BEC4-EB8CA8A50B12}" presName="parentComposite" presStyleCnt="0"/>
      <dgm:spPr/>
    </dgm:pt>
    <dgm:pt modelId="{07AAF408-2B56-45A2-84B9-D5CD8E8CD699}" type="pres">
      <dgm:prSet presAssocID="{1C91A4B0-D6AE-4D53-BEC4-EB8CA8A50B12}" presName="parent1" presStyleLbl="alignAccFollowNode1" presStyleIdx="0" presStyleCnt="4">
        <dgm:presLayoutVars>
          <dgm:chMax val="4"/>
        </dgm:presLayoutVars>
      </dgm:prSet>
      <dgm:spPr/>
    </dgm:pt>
    <dgm:pt modelId="{274D757A-1488-49E3-87E3-148A4673F785}" type="pres">
      <dgm:prSet presAssocID="{1C91A4B0-D6AE-4D53-BEC4-EB8CA8A50B12}" presName="parent2" presStyleLbl="alignAccFollowNode1" presStyleIdx="1" presStyleCnt="4" custLinFactNeighborY="1467">
        <dgm:presLayoutVars>
          <dgm:chMax val="4"/>
        </dgm:presLayoutVars>
      </dgm:prSet>
      <dgm:spPr/>
      <dgm:t>
        <a:bodyPr/>
        <a:lstStyle/>
        <a:p>
          <a:endParaRPr lang="fr-FR"/>
        </a:p>
      </dgm:t>
    </dgm:pt>
    <dgm:pt modelId="{FEF7B735-7985-4C58-ADC9-FDE907D9C00B}" type="pres">
      <dgm:prSet presAssocID="{1C91A4B0-D6AE-4D53-BEC4-EB8CA8A50B12}" presName="childrenComposite" presStyleCnt="0"/>
      <dgm:spPr/>
    </dgm:pt>
    <dgm:pt modelId="{96FADCA1-93CF-4A7F-A213-D3CB054CB068}" type="pres">
      <dgm:prSet presAssocID="{1C91A4B0-D6AE-4D53-BEC4-EB8CA8A50B12}" presName="dummyMaxCanvas_ChildArea" presStyleCnt="0"/>
      <dgm:spPr/>
    </dgm:pt>
    <dgm:pt modelId="{9E945DF1-DDC4-4C87-9C29-727EA9A036AF}" type="pres">
      <dgm:prSet presAssocID="{1C91A4B0-D6AE-4D53-BEC4-EB8CA8A50B12}" presName="fulcrum" presStyleLbl="alignAccFollowNode1" presStyleIdx="2" presStyleCnt="4"/>
      <dgm:spPr/>
    </dgm:pt>
    <dgm:pt modelId="{0A6815DC-E528-4609-A93B-AC9AF55BBBFE}" type="pres">
      <dgm:prSet presAssocID="{1C91A4B0-D6AE-4D53-BEC4-EB8CA8A50B12}" presName="balance_13" presStyleLbl="alignAccFollowNode1" presStyleIdx="3" presStyleCnt="4">
        <dgm:presLayoutVars>
          <dgm:bulletEnabled val="1"/>
        </dgm:presLayoutVars>
      </dgm:prSet>
      <dgm:spPr/>
    </dgm:pt>
    <dgm:pt modelId="{CE5D8BF0-7EBE-4739-9079-40E504615064}" type="pres">
      <dgm:prSet presAssocID="{1C91A4B0-D6AE-4D53-BEC4-EB8CA8A50B12}" presName="right_13_1" presStyleLbl="node1" presStyleIdx="0" presStyleCnt="4">
        <dgm:presLayoutVars>
          <dgm:bulletEnabled val="1"/>
        </dgm:presLayoutVars>
      </dgm:prSet>
      <dgm:spPr/>
    </dgm:pt>
    <dgm:pt modelId="{A6292750-76A6-440B-8A06-DD997D652407}" type="pres">
      <dgm:prSet presAssocID="{1C91A4B0-D6AE-4D53-BEC4-EB8CA8A50B12}" presName="right_13_2" presStyleLbl="node1" presStyleIdx="1" presStyleCnt="4">
        <dgm:presLayoutVars>
          <dgm:bulletEnabled val="1"/>
        </dgm:presLayoutVars>
      </dgm:prSet>
      <dgm:spPr/>
      <dgm:t>
        <a:bodyPr/>
        <a:lstStyle/>
        <a:p>
          <a:endParaRPr lang="fr-FR"/>
        </a:p>
      </dgm:t>
    </dgm:pt>
    <dgm:pt modelId="{AA2D74ED-0DEE-4BF3-9394-C3322091C4F4}" type="pres">
      <dgm:prSet presAssocID="{1C91A4B0-D6AE-4D53-BEC4-EB8CA8A50B12}" presName="right_13_3" presStyleLbl="node1" presStyleIdx="2" presStyleCnt="4">
        <dgm:presLayoutVars>
          <dgm:bulletEnabled val="1"/>
        </dgm:presLayoutVars>
      </dgm:prSet>
      <dgm:spPr/>
    </dgm:pt>
    <dgm:pt modelId="{A4A33EBA-182E-492D-A2DF-4A4F723D8412}" type="pres">
      <dgm:prSet presAssocID="{1C91A4B0-D6AE-4D53-BEC4-EB8CA8A50B12}" presName="left_13_1" presStyleLbl="node1" presStyleIdx="3" presStyleCnt="4">
        <dgm:presLayoutVars>
          <dgm:bulletEnabled val="1"/>
        </dgm:presLayoutVars>
      </dgm:prSet>
      <dgm:spPr/>
    </dgm:pt>
  </dgm:ptLst>
  <dgm:cxnLst>
    <dgm:cxn modelId="{9ED55FE9-E221-4ECF-85D5-3AEA507D3BF5}" srcId="{C54C3971-C71F-4114-BF74-BCE075FB8E4C}" destId="{BB42698F-7937-4314-A4E6-47A19E5EB46B}" srcOrd="2" destOrd="0" parTransId="{022DB20C-EF23-480E-B618-12A2358B124B}" sibTransId="{5D91E5E5-E839-49F8-AA79-50F0025A2BC5}"/>
    <dgm:cxn modelId="{8A066646-8A6D-4E98-9FE5-D71BF36A4855}" type="presOf" srcId="{DC596495-1064-48CE-A4D1-34A53FF8B673}" destId="{CE5D8BF0-7EBE-4739-9079-40E504615064}" srcOrd="0" destOrd="0" presId="urn:microsoft.com/office/officeart/2005/8/layout/balance1"/>
    <dgm:cxn modelId="{D6D5EAA5-07F7-4186-9E68-3EDD539129D8}" type="presOf" srcId="{1C008F23-3C66-4300-9408-C6A077F91103}" destId="{A4A33EBA-182E-492D-A2DF-4A4F723D8412}" srcOrd="0" destOrd="0" presId="urn:microsoft.com/office/officeart/2005/8/layout/balance1"/>
    <dgm:cxn modelId="{193FCE14-6DEA-44CB-A7C7-7FB40EC35EE8}" type="presOf" srcId="{AFE868D5-1B4E-4729-83A5-1D66EE75EE8C}" destId="{07AAF408-2B56-45A2-84B9-D5CD8E8CD699}" srcOrd="0" destOrd="0" presId="urn:microsoft.com/office/officeart/2005/8/layout/balance1"/>
    <dgm:cxn modelId="{93E1A8FA-5C4F-4441-96AD-90E33A3FDBC3}" srcId="{C54C3971-C71F-4114-BF74-BCE075FB8E4C}" destId="{DC596495-1064-48CE-A4D1-34A53FF8B673}" srcOrd="0" destOrd="0" parTransId="{386A99AC-FC9E-4F97-AC77-60DD30C0A494}" sibTransId="{42503708-83EF-4AB0-B791-21F48D031982}"/>
    <dgm:cxn modelId="{C8E33E10-F0BB-45D5-A44C-B940AA5CA22B}" srcId="{AFE868D5-1B4E-4729-83A5-1D66EE75EE8C}" destId="{1C008F23-3C66-4300-9408-C6A077F91103}" srcOrd="0" destOrd="0" parTransId="{D44155F3-A02A-4B28-825F-9DD29AF29D88}" sibTransId="{11848862-4802-4B01-8A4A-7FDC58CEB5ED}"/>
    <dgm:cxn modelId="{C97BD6C2-13AE-4212-A0EF-D255270A55F4}" type="presOf" srcId="{2DEB2CBE-2DCE-4457-B290-70707B1B9B55}" destId="{A6292750-76A6-440B-8A06-DD997D652407}" srcOrd="0" destOrd="0" presId="urn:microsoft.com/office/officeart/2005/8/layout/balance1"/>
    <dgm:cxn modelId="{B1B7860D-DE40-4683-9D23-35F42FD80D74}" srcId="{C54C3971-C71F-4114-BF74-BCE075FB8E4C}" destId="{2DEB2CBE-2DCE-4457-B290-70707B1B9B55}" srcOrd="1" destOrd="0" parTransId="{4A516D0F-09FD-4FD7-81B9-BFAA3C25A3B5}" sibTransId="{FAF966EC-D4BD-419D-AFA5-FA23121F60B5}"/>
    <dgm:cxn modelId="{FC577AD7-F624-49DD-AE17-FF5D5F1BC7B9}" type="presOf" srcId="{1C91A4B0-D6AE-4D53-BEC4-EB8CA8A50B12}" destId="{C3484F28-D3E9-449C-95E9-B8E056E8CC40}" srcOrd="0" destOrd="0" presId="urn:microsoft.com/office/officeart/2005/8/layout/balance1"/>
    <dgm:cxn modelId="{786F066E-008B-4B2D-8BB3-79768EB3B9F6}" type="presOf" srcId="{BB42698F-7937-4314-A4E6-47A19E5EB46B}" destId="{AA2D74ED-0DEE-4BF3-9394-C3322091C4F4}" srcOrd="0" destOrd="0" presId="urn:microsoft.com/office/officeart/2005/8/layout/balance1"/>
    <dgm:cxn modelId="{47151F86-D29D-4124-979A-D3141A934AC3}" srcId="{1C91A4B0-D6AE-4D53-BEC4-EB8CA8A50B12}" destId="{AFE868D5-1B4E-4729-83A5-1D66EE75EE8C}" srcOrd="0" destOrd="0" parTransId="{AA8347A1-57F8-47AD-851F-32A807860D3A}" sibTransId="{EEE8A722-2274-4A19-8868-4E836F1BBEFB}"/>
    <dgm:cxn modelId="{7F199B3C-45E3-47D7-B45C-B2E629FCCEF4}" srcId="{1C91A4B0-D6AE-4D53-BEC4-EB8CA8A50B12}" destId="{C54C3971-C71F-4114-BF74-BCE075FB8E4C}" srcOrd="1" destOrd="0" parTransId="{25F74C9E-BAC5-45E5-9E10-E5282D7C9F75}" sibTransId="{DACCDD0B-1B31-4806-A252-4E3EF89FC7DD}"/>
    <dgm:cxn modelId="{D4527732-BF91-4803-BE1C-651600ECB5C3}" type="presOf" srcId="{C54C3971-C71F-4114-BF74-BCE075FB8E4C}" destId="{274D757A-1488-49E3-87E3-148A4673F785}" srcOrd="0" destOrd="0" presId="urn:microsoft.com/office/officeart/2005/8/layout/balance1"/>
    <dgm:cxn modelId="{FC5D7AF0-5AA9-487B-8078-4F8CBAC753D1}" type="presParOf" srcId="{C3484F28-D3E9-449C-95E9-B8E056E8CC40}" destId="{15C276D3-71B0-4E1C-BC69-A185E1F7FE26}" srcOrd="0" destOrd="0" presId="urn:microsoft.com/office/officeart/2005/8/layout/balance1"/>
    <dgm:cxn modelId="{8271EE68-F910-458A-BFA3-7A2CE01810EC}" type="presParOf" srcId="{C3484F28-D3E9-449C-95E9-B8E056E8CC40}" destId="{E19078C0-9292-45F8-815B-50DB13E53F36}" srcOrd="1" destOrd="0" presId="urn:microsoft.com/office/officeart/2005/8/layout/balance1"/>
    <dgm:cxn modelId="{CB61E3E2-A063-40CA-9BB3-1C17A7DF8CD1}" type="presParOf" srcId="{E19078C0-9292-45F8-815B-50DB13E53F36}" destId="{07AAF408-2B56-45A2-84B9-D5CD8E8CD699}" srcOrd="0" destOrd="0" presId="urn:microsoft.com/office/officeart/2005/8/layout/balance1"/>
    <dgm:cxn modelId="{B6065A63-705E-4F96-A7A9-67BE1A21ECD5}" type="presParOf" srcId="{E19078C0-9292-45F8-815B-50DB13E53F36}" destId="{274D757A-1488-49E3-87E3-148A4673F785}" srcOrd="1" destOrd="0" presId="urn:microsoft.com/office/officeart/2005/8/layout/balance1"/>
    <dgm:cxn modelId="{0CB6B3F5-B4F7-4776-B7C8-FAB261B6BC43}" type="presParOf" srcId="{C3484F28-D3E9-449C-95E9-B8E056E8CC40}" destId="{FEF7B735-7985-4C58-ADC9-FDE907D9C00B}" srcOrd="2" destOrd="0" presId="urn:microsoft.com/office/officeart/2005/8/layout/balance1"/>
    <dgm:cxn modelId="{39AC15BE-9242-4A80-8D81-9BBACFF2CD7C}" type="presParOf" srcId="{FEF7B735-7985-4C58-ADC9-FDE907D9C00B}" destId="{96FADCA1-93CF-4A7F-A213-D3CB054CB068}" srcOrd="0" destOrd="0" presId="urn:microsoft.com/office/officeart/2005/8/layout/balance1"/>
    <dgm:cxn modelId="{958E5886-D306-4623-8728-C063F5DD10A6}" type="presParOf" srcId="{FEF7B735-7985-4C58-ADC9-FDE907D9C00B}" destId="{9E945DF1-DDC4-4C87-9C29-727EA9A036AF}" srcOrd="1" destOrd="0" presId="urn:microsoft.com/office/officeart/2005/8/layout/balance1"/>
    <dgm:cxn modelId="{0867377A-C1D8-4EDC-8E67-BD99BFDEAD2A}" type="presParOf" srcId="{FEF7B735-7985-4C58-ADC9-FDE907D9C00B}" destId="{0A6815DC-E528-4609-A93B-AC9AF55BBBFE}" srcOrd="2" destOrd="0" presId="urn:microsoft.com/office/officeart/2005/8/layout/balance1"/>
    <dgm:cxn modelId="{23F20504-C8FC-4FDF-AC54-39291F13E2A7}" type="presParOf" srcId="{FEF7B735-7985-4C58-ADC9-FDE907D9C00B}" destId="{CE5D8BF0-7EBE-4739-9079-40E504615064}" srcOrd="3" destOrd="0" presId="urn:microsoft.com/office/officeart/2005/8/layout/balance1"/>
    <dgm:cxn modelId="{66263065-C03C-4523-8D40-C1CB309FE35E}" type="presParOf" srcId="{FEF7B735-7985-4C58-ADC9-FDE907D9C00B}" destId="{A6292750-76A6-440B-8A06-DD997D652407}" srcOrd="4" destOrd="0" presId="urn:microsoft.com/office/officeart/2005/8/layout/balance1"/>
    <dgm:cxn modelId="{95542082-5BEC-41EC-95F2-102695D16511}" type="presParOf" srcId="{FEF7B735-7985-4C58-ADC9-FDE907D9C00B}" destId="{AA2D74ED-0DEE-4BF3-9394-C3322091C4F4}" srcOrd="5" destOrd="0" presId="urn:microsoft.com/office/officeart/2005/8/layout/balance1"/>
    <dgm:cxn modelId="{1B4FC564-A2DF-44D9-8569-790296D5B43D}" type="presParOf" srcId="{FEF7B735-7985-4C58-ADC9-FDE907D9C00B}" destId="{A4A33EBA-182E-492D-A2DF-4A4F723D8412}" srcOrd="6"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8EC4143-42C0-471A-A7CC-B4FDB2F8A1B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fr-FR"/>
        </a:p>
      </dgm:t>
    </dgm:pt>
    <dgm:pt modelId="{91D7EEAE-71AE-4DF1-9A2F-28268A2A9EA2}">
      <dgm:prSet phldrT="[Texte]"/>
      <dgm:spPr>
        <a:solidFill>
          <a:schemeClr val="accent4">
            <a:lumMod val="75000"/>
          </a:schemeClr>
        </a:solidFill>
      </dgm:spPr>
      <dgm:t>
        <a:bodyPr/>
        <a:lstStyle/>
        <a:p>
          <a:r>
            <a:rPr lang="fr-FR" dirty="0" smtClean="0"/>
            <a:t>À partir d’un texte associé à l’image</a:t>
          </a:r>
          <a:endParaRPr lang="fr-FR" dirty="0"/>
        </a:p>
      </dgm:t>
    </dgm:pt>
    <dgm:pt modelId="{01D39ECB-02C2-4F35-8DA6-B1A1BFC65848}" type="parTrans" cxnId="{D42443C4-53FF-41A7-AB64-962C9228C152}">
      <dgm:prSet/>
      <dgm:spPr/>
      <dgm:t>
        <a:bodyPr/>
        <a:lstStyle/>
        <a:p>
          <a:endParaRPr lang="fr-FR"/>
        </a:p>
      </dgm:t>
    </dgm:pt>
    <dgm:pt modelId="{8448E3A9-34E3-4E04-97C6-8E1DECE3E0C8}" type="sibTrans" cxnId="{D42443C4-53FF-41A7-AB64-962C9228C152}">
      <dgm:prSet/>
      <dgm:spPr/>
      <dgm:t>
        <a:bodyPr/>
        <a:lstStyle/>
        <a:p>
          <a:endParaRPr lang="fr-FR"/>
        </a:p>
      </dgm:t>
    </dgm:pt>
    <dgm:pt modelId="{EE9F329F-DEA7-4193-8872-2E96712182E0}">
      <dgm:prSet phldrT="[Texte]"/>
      <dgm:spPr>
        <a:solidFill>
          <a:schemeClr val="accent4">
            <a:lumMod val="40000"/>
            <a:lumOff val="60000"/>
            <a:alpha val="90000"/>
          </a:schemeClr>
        </a:solidFill>
      </dgm:spPr>
      <dgm:t>
        <a:bodyPr/>
        <a:lstStyle/>
        <a:p>
          <a:r>
            <a:rPr lang="fr-FR" dirty="0" smtClean="0"/>
            <a:t>Encyclopédie, article de vente</a:t>
          </a:r>
          <a:endParaRPr lang="fr-FR" dirty="0"/>
        </a:p>
      </dgm:t>
    </dgm:pt>
    <dgm:pt modelId="{9C1CB4AB-9097-4A11-A53D-059C2A1ADE26}" type="parTrans" cxnId="{A7F5C57E-B43D-4BFE-9CDB-C028465BACFE}">
      <dgm:prSet/>
      <dgm:spPr/>
      <dgm:t>
        <a:bodyPr/>
        <a:lstStyle/>
        <a:p>
          <a:endParaRPr lang="fr-FR"/>
        </a:p>
      </dgm:t>
    </dgm:pt>
    <dgm:pt modelId="{9606FE9D-F8B7-4A6F-A2EE-D083DFECDEA3}" type="sibTrans" cxnId="{A7F5C57E-B43D-4BFE-9CDB-C028465BACFE}">
      <dgm:prSet/>
      <dgm:spPr/>
      <dgm:t>
        <a:bodyPr/>
        <a:lstStyle/>
        <a:p>
          <a:endParaRPr lang="fr-FR"/>
        </a:p>
      </dgm:t>
    </dgm:pt>
    <dgm:pt modelId="{AFE805A4-9C5E-493D-8624-FF63A2EA1CD6}">
      <dgm:prSet phldrT="[Texte]"/>
      <dgm:spPr>
        <a:solidFill>
          <a:schemeClr val="accent4">
            <a:lumMod val="40000"/>
            <a:lumOff val="60000"/>
            <a:alpha val="90000"/>
          </a:schemeClr>
        </a:solidFill>
      </dgm:spPr>
      <dgm:t>
        <a:bodyPr/>
        <a:lstStyle/>
        <a:p>
          <a:r>
            <a:rPr lang="fr-FR" dirty="0" smtClean="0"/>
            <a:t>Site web entourant l’image</a:t>
          </a:r>
          <a:endParaRPr lang="fr-FR" dirty="0"/>
        </a:p>
      </dgm:t>
    </dgm:pt>
    <dgm:pt modelId="{318B1D14-5FCF-47CC-A7DE-2342355B6C72}" type="parTrans" cxnId="{F202ECC5-3EC9-46BA-8F93-5FBA8B04DF9D}">
      <dgm:prSet/>
      <dgm:spPr/>
      <dgm:t>
        <a:bodyPr/>
        <a:lstStyle/>
        <a:p>
          <a:endParaRPr lang="fr-FR"/>
        </a:p>
      </dgm:t>
    </dgm:pt>
    <dgm:pt modelId="{1118ED2B-859C-41E7-BA32-F14150742FEC}" type="sibTrans" cxnId="{F202ECC5-3EC9-46BA-8F93-5FBA8B04DF9D}">
      <dgm:prSet/>
      <dgm:spPr/>
      <dgm:t>
        <a:bodyPr/>
        <a:lstStyle/>
        <a:p>
          <a:endParaRPr lang="fr-FR"/>
        </a:p>
      </dgm:t>
    </dgm:pt>
    <dgm:pt modelId="{00C0A689-5905-439F-9AA8-84F274ABE620}">
      <dgm:prSet phldrT="[Texte]"/>
      <dgm:spPr>
        <a:solidFill>
          <a:schemeClr val="accent3">
            <a:lumMod val="75000"/>
          </a:schemeClr>
        </a:solidFill>
      </dgm:spPr>
      <dgm:t>
        <a:bodyPr/>
        <a:lstStyle/>
        <a:p>
          <a:r>
            <a:rPr lang="fr-FR" dirty="0" smtClean="0"/>
            <a:t>Analyse automatique du contenu visuel de l’image</a:t>
          </a:r>
          <a:endParaRPr lang="fr-FR" dirty="0"/>
        </a:p>
      </dgm:t>
    </dgm:pt>
    <dgm:pt modelId="{45B076F0-A472-45F7-A97B-4FD034406239}" type="parTrans" cxnId="{2AA4BB95-DA72-4128-977F-B927B89FA6BE}">
      <dgm:prSet/>
      <dgm:spPr/>
      <dgm:t>
        <a:bodyPr/>
        <a:lstStyle/>
        <a:p>
          <a:endParaRPr lang="fr-FR"/>
        </a:p>
      </dgm:t>
    </dgm:pt>
    <dgm:pt modelId="{82A10739-2E8D-4A56-A9AD-4648C072F30E}" type="sibTrans" cxnId="{2AA4BB95-DA72-4128-977F-B927B89FA6BE}">
      <dgm:prSet/>
      <dgm:spPr/>
      <dgm:t>
        <a:bodyPr/>
        <a:lstStyle/>
        <a:p>
          <a:endParaRPr lang="fr-FR"/>
        </a:p>
      </dgm:t>
    </dgm:pt>
    <dgm:pt modelId="{A55EF719-4AE1-4426-9D08-685189496C7E}">
      <dgm:prSet phldrT="[Texte]"/>
      <dgm:spPr>
        <a:solidFill>
          <a:schemeClr val="accent3">
            <a:lumMod val="20000"/>
            <a:lumOff val="80000"/>
            <a:alpha val="90000"/>
          </a:schemeClr>
        </a:solidFill>
      </dgm:spPr>
      <dgm:t>
        <a:bodyPr/>
        <a:lstStyle/>
        <a:p>
          <a:r>
            <a:rPr lang="fr-FR" dirty="0" smtClean="0"/>
            <a:t>Reconnaissance d’objets </a:t>
          </a:r>
          <a:endParaRPr lang="fr-FR" dirty="0"/>
        </a:p>
      </dgm:t>
    </dgm:pt>
    <dgm:pt modelId="{F4F263EB-2CD3-4E77-9DC2-8A037BA2FBC5}" type="parTrans" cxnId="{A03F7BEC-010A-4149-91A0-58C1D9F86327}">
      <dgm:prSet/>
      <dgm:spPr/>
      <dgm:t>
        <a:bodyPr/>
        <a:lstStyle/>
        <a:p>
          <a:endParaRPr lang="fr-FR"/>
        </a:p>
      </dgm:t>
    </dgm:pt>
    <dgm:pt modelId="{77F26221-3058-406B-BEA5-62BFD8CD9026}" type="sibTrans" cxnId="{A03F7BEC-010A-4149-91A0-58C1D9F86327}">
      <dgm:prSet/>
      <dgm:spPr/>
      <dgm:t>
        <a:bodyPr/>
        <a:lstStyle/>
        <a:p>
          <a:endParaRPr lang="fr-FR"/>
        </a:p>
      </dgm:t>
    </dgm:pt>
    <dgm:pt modelId="{BE27CCAA-979F-43FE-B368-3E635C5B9E3E}">
      <dgm:prSet phldrT="[Texte]"/>
      <dgm:spPr>
        <a:solidFill>
          <a:schemeClr val="accent3">
            <a:lumMod val="20000"/>
            <a:lumOff val="80000"/>
            <a:alpha val="90000"/>
          </a:schemeClr>
        </a:solidFill>
      </dgm:spPr>
      <dgm:t>
        <a:bodyPr/>
        <a:lstStyle/>
        <a:p>
          <a:r>
            <a:rPr lang="fr-FR" dirty="0" smtClean="0"/>
            <a:t>Pattern </a:t>
          </a:r>
          <a:r>
            <a:rPr lang="fr-FR" dirty="0" err="1" smtClean="0"/>
            <a:t>Matching</a:t>
          </a:r>
          <a:r>
            <a:rPr lang="fr-FR" dirty="0" smtClean="0"/>
            <a:t> </a:t>
          </a:r>
          <a:endParaRPr lang="fr-FR" dirty="0"/>
        </a:p>
      </dgm:t>
    </dgm:pt>
    <dgm:pt modelId="{C0CC3141-9560-4260-8C9E-9998236B146D}" type="parTrans" cxnId="{6C3689F6-EC8A-471F-AF80-21A2CAFFFE5A}">
      <dgm:prSet/>
      <dgm:spPr/>
      <dgm:t>
        <a:bodyPr/>
        <a:lstStyle/>
        <a:p>
          <a:endParaRPr lang="fr-FR"/>
        </a:p>
      </dgm:t>
    </dgm:pt>
    <dgm:pt modelId="{1FDFA924-1322-4283-BD6B-BC3CD26F5634}" type="sibTrans" cxnId="{6C3689F6-EC8A-471F-AF80-21A2CAFFFE5A}">
      <dgm:prSet/>
      <dgm:spPr/>
      <dgm:t>
        <a:bodyPr/>
        <a:lstStyle/>
        <a:p>
          <a:endParaRPr lang="fr-FR"/>
        </a:p>
      </dgm:t>
    </dgm:pt>
    <dgm:pt modelId="{028AC025-8675-4FC4-8E1E-96DECE63B45F}">
      <dgm:prSet phldrT="[Texte]"/>
      <dgm:spPr>
        <a:solidFill>
          <a:schemeClr val="accent3">
            <a:lumMod val="20000"/>
            <a:lumOff val="80000"/>
            <a:alpha val="90000"/>
          </a:schemeClr>
        </a:solidFill>
      </dgm:spPr>
      <dgm:t>
        <a:bodyPr/>
        <a:lstStyle/>
        <a:p>
          <a:r>
            <a:rPr lang="fr-FR" dirty="0" smtClean="0"/>
            <a:t>Intelligence Artificielle </a:t>
          </a:r>
          <a:endParaRPr lang="fr-FR" dirty="0"/>
        </a:p>
      </dgm:t>
    </dgm:pt>
    <dgm:pt modelId="{B59DC206-F086-4F4B-ACED-BD2BB08852C7}" type="parTrans" cxnId="{F9420343-948A-4CF3-AE3C-2418FA851468}">
      <dgm:prSet/>
      <dgm:spPr/>
      <dgm:t>
        <a:bodyPr/>
        <a:lstStyle/>
        <a:p>
          <a:endParaRPr lang="fr-FR"/>
        </a:p>
      </dgm:t>
    </dgm:pt>
    <dgm:pt modelId="{33D5E984-DCD0-429A-8A52-A7BBF5DFBE67}" type="sibTrans" cxnId="{F9420343-948A-4CF3-AE3C-2418FA851468}">
      <dgm:prSet/>
      <dgm:spPr/>
      <dgm:t>
        <a:bodyPr/>
        <a:lstStyle/>
        <a:p>
          <a:endParaRPr lang="fr-FR"/>
        </a:p>
      </dgm:t>
    </dgm:pt>
    <dgm:pt modelId="{803635B6-863C-484C-A758-6D75D634610D}">
      <dgm:prSet phldrT="[Texte]"/>
      <dgm:spPr>
        <a:solidFill>
          <a:schemeClr val="accent4">
            <a:lumMod val="40000"/>
            <a:lumOff val="60000"/>
            <a:alpha val="90000"/>
          </a:schemeClr>
        </a:solidFill>
      </dgm:spPr>
      <dgm:t>
        <a:bodyPr/>
        <a:lstStyle/>
        <a:p>
          <a:r>
            <a:rPr lang="fr-FR" dirty="0" smtClean="0"/>
            <a:t>Attribut ALT de la balise &lt;</a:t>
          </a:r>
          <a:r>
            <a:rPr lang="fr-FR" dirty="0" err="1" smtClean="0"/>
            <a:t>img</a:t>
          </a:r>
          <a:r>
            <a:rPr lang="fr-FR" dirty="0" smtClean="0"/>
            <a:t>&gt;</a:t>
          </a:r>
          <a:endParaRPr lang="fr-FR" dirty="0"/>
        </a:p>
      </dgm:t>
    </dgm:pt>
    <dgm:pt modelId="{47829A1A-C3FF-49B4-965A-55C14A283156}" type="parTrans" cxnId="{96198785-A04A-4D7B-AF4F-1F6BC092798A}">
      <dgm:prSet/>
      <dgm:spPr/>
      <dgm:t>
        <a:bodyPr/>
        <a:lstStyle/>
        <a:p>
          <a:endParaRPr lang="fr-FR"/>
        </a:p>
      </dgm:t>
    </dgm:pt>
    <dgm:pt modelId="{0743B660-3178-4113-830F-EB5A389B5AEE}" type="sibTrans" cxnId="{96198785-A04A-4D7B-AF4F-1F6BC092798A}">
      <dgm:prSet/>
      <dgm:spPr/>
      <dgm:t>
        <a:bodyPr/>
        <a:lstStyle/>
        <a:p>
          <a:endParaRPr lang="fr-FR"/>
        </a:p>
      </dgm:t>
    </dgm:pt>
    <dgm:pt modelId="{6D4576D1-74E3-4AAE-8827-700B70BB4234}" type="pres">
      <dgm:prSet presAssocID="{A8EC4143-42C0-471A-A7CC-B4FDB2F8A1B4}" presName="Name0" presStyleCnt="0">
        <dgm:presLayoutVars>
          <dgm:dir/>
          <dgm:animLvl val="lvl"/>
          <dgm:resizeHandles val="exact"/>
        </dgm:presLayoutVars>
      </dgm:prSet>
      <dgm:spPr/>
    </dgm:pt>
    <dgm:pt modelId="{32C2CDE8-49CB-4160-92ED-AA56784F0A04}" type="pres">
      <dgm:prSet presAssocID="{91D7EEAE-71AE-4DF1-9A2F-28268A2A9EA2}" presName="linNode" presStyleCnt="0"/>
      <dgm:spPr/>
    </dgm:pt>
    <dgm:pt modelId="{58DAD4C5-7545-47F9-B0C7-6B8C4FED641A}" type="pres">
      <dgm:prSet presAssocID="{91D7EEAE-71AE-4DF1-9A2F-28268A2A9EA2}" presName="parentText" presStyleLbl="node1" presStyleIdx="0" presStyleCnt="2">
        <dgm:presLayoutVars>
          <dgm:chMax val="1"/>
          <dgm:bulletEnabled val="1"/>
        </dgm:presLayoutVars>
      </dgm:prSet>
      <dgm:spPr/>
    </dgm:pt>
    <dgm:pt modelId="{B0133679-B528-4ABB-B36D-9E3DBABF48E6}" type="pres">
      <dgm:prSet presAssocID="{91D7EEAE-71AE-4DF1-9A2F-28268A2A9EA2}" presName="descendantText" presStyleLbl="alignAccFollowNode1" presStyleIdx="0" presStyleCnt="2">
        <dgm:presLayoutVars>
          <dgm:bulletEnabled val="1"/>
        </dgm:presLayoutVars>
      </dgm:prSet>
      <dgm:spPr/>
      <dgm:t>
        <a:bodyPr/>
        <a:lstStyle/>
        <a:p>
          <a:endParaRPr lang="fr-FR"/>
        </a:p>
      </dgm:t>
    </dgm:pt>
    <dgm:pt modelId="{ECCDD28D-48EB-444F-B1FD-CF2701C10EF7}" type="pres">
      <dgm:prSet presAssocID="{8448E3A9-34E3-4E04-97C6-8E1DECE3E0C8}" presName="sp" presStyleCnt="0"/>
      <dgm:spPr/>
    </dgm:pt>
    <dgm:pt modelId="{DC5875C9-43A3-4E40-9EBC-792ADBD8BD13}" type="pres">
      <dgm:prSet presAssocID="{00C0A689-5905-439F-9AA8-84F274ABE620}" presName="linNode" presStyleCnt="0"/>
      <dgm:spPr/>
    </dgm:pt>
    <dgm:pt modelId="{9B9581B0-D46B-4D8B-AABF-6070FB72F391}" type="pres">
      <dgm:prSet presAssocID="{00C0A689-5905-439F-9AA8-84F274ABE620}" presName="parentText" presStyleLbl="node1" presStyleIdx="1" presStyleCnt="2">
        <dgm:presLayoutVars>
          <dgm:chMax val="1"/>
          <dgm:bulletEnabled val="1"/>
        </dgm:presLayoutVars>
      </dgm:prSet>
      <dgm:spPr/>
    </dgm:pt>
    <dgm:pt modelId="{690FF936-4C60-4EC7-A852-90AEE61E3C20}" type="pres">
      <dgm:prSet presAssocID="{00C0A689-5905-439F-9AA8-84F274ABE620}" presName="descendantText" presStyleLbl="alignAccFollowNode1" presStyleIdx="1" presStyleCnt="2">
        <dgm:presLayoutVars>
          <dgm:bulletEnabled val="1"/>
        </dgm:presLayoutVars>
      </dgm:prSet>
      <dgm:spPr/>
      <dgm:t>
        <a:bodyPr/>
        <a:lstStyle/>
        <a:p>
          <a:endParaRPr lang="fr-FR"/>
        </a:p>
      </dgm:t>
    </dgm:pt>
  </dgm:ptLst>
  <dgm:cxnLst>
    <dgm:cxn modelId="{E30198B5-3DA5-4B1B-88AD-21E7E6B2C73B}" type="presOf" srcId="{00C0A689-5905-439F-9AA8-84F274ABE620}" destId="{9B9581B0-D46B-4D8B-AABF-6070FB72F391}" srcOrd="0" destOrd="0" presId="urn:microsoft.com/office/officeart/2005/8/layout/vList5"/>
    <dgm:cxn modelId="{2AA4BB95-DA72-4128-977F-B927B89FA6BE}" srcId="{A8EC4143-42C0-471A-A7CC-B4FDB2F8A1B4}" destId="{00C0A689-5905-439F-9AA8-84F274ABE620}" srcOrd="1" destOrd="0" parTransId="{45B076F0-A472-45F7-A97B-4FD034406239}" sibTransId="{82A10739-2E8D-4A56-A9AD-4648C072F30E}"/>
    <dgm:cxn modelId="{328EB928-42D0-416F-8E45-C4257309B9DA}" type="presOf" srcId="{AFE805A4-9C5E-493D-8624-FF63A2EA1CD6}" destId="{B0133679-B528-4ABB-B36D-9E3DBABF48E6}" srcOrd="0" destOrd="1" presId="urn:microsoft.com/office/officeart/2005/8/layout/vList5"/>
    <dgm:cxn modelId="{96198785-A04A-4D7B-AF4F-1F6BC092798A}" srcId="{91D7EEAE-71AE-4DF1-9A2F-28268A2A9EA2}" destId="{803635B6-863C-484C-A758-6D75D634610D}" srcOrd="2" destOrd="0" parTransId="{47829A1A-C3FF-49B4-965A-55C14A283156}" sibTransId="{0743B660-3178-4113-830F-EB5A389B5AEE}"/>
    <dgm:cxn modelId="{F9420343-948A-4CF3-AE3C-2418FA851468}" srcId="{00C0A689-5905-439F-9AA8-84F274ABE620}" destId="{028AC025-8675-4FC4-8E1E-96DECE63B45F}" srcOrd="2" destOrd="0" parTransId="{B59DC206-F086-4F4B-ACED-BD2BB08852C7}" sibTransId="{33D5E984-DCD0-429A-8A52-A7BBF5DFBE67}"/>
    <dgm:cxn modelId="{0FB580DE-CE62-4D13-92E0-22221687C5E0}" type="presOf" srcId="{EE9F329F-DEA7-4193-8872-2E96712182E0}" destId="{B0133679-B528-4ABB-B36D-9E3DBABF48E6}" srcOrd="0" destOrd="0" presId="urn:microsoft.com/office/officeart/2005/8/layout/vList5"/>
    <dgm:cxn modelId="{6C3689F6-EC8A-471F-AF80-21A2CAFFFE5A}" srcId="{00C0A689-5905-439F-9AA8-84F274ABE620}" destId="{BE27CCAA-979F-43FE-B368-3E635C5B9E3E}" srcOrd="1" destOrd="0" parTransId="{C0CC3141-9560-4260-8C9E-9998236B146D}" sibTransId="{1FDFA924-1322-4283-BD6B-BC3CD26F5634}"/>
    <dgm:cxn modelId="{B5DCAD42-CA66-4D42-AF8D-FA9AC81D18A5}" type="presOf" srcId="{91D7EEAE-71AE-4DF1-9A2F-28268A2A9EA2}" destId="{58DAD4C5-7545-47F9-B0C7-6B8C4FED641A}" srcOrd="0" destOrd="0" presId="urn:microsoft.com/office/officeart/2005/8/layout/vList5"/>
    <dgm:cxn modelId="{995D5026-268E-47D8-9226-A400BA350070}" type="presOf" srcId="{BE27CCAA-979F-43FE-B368-3E635C5B9E3E}" destId="{690FF936-4C60-4EC7-A852-90AEE61E3C20}" srcOrd="0" destOrd="1" presId="urn:microsoft.com/office/officeart/2005/8/layout/vList5"/>
    <dgm:cxn modelId="{D42443C4-53FF-41A7-AB64-962C9228C152}" srcId="{A8EC4143-42C0-471A-A7CC-B4FDB2F8A1B4}" destId="{91D7EEAE-71AE-4DF1-9A2F-28268A2A9EA2}" srcOrd="0" destOrd="0" parTransId="{01D39ECB-02C2-4F35-8DA6-B1A1BFC65848}" sibTransId="{8448E3A9-34E3-4E04-97C6-8E1DECE3E0C8}"/>
    <dgm:cxn modelId="{A7F5C57E-B43D-4BFE-9CDB-C028465BACFE}" srcId="{91D7EEAE-71AE-4DF1-9A2F-28268A2A9EA2}" destId="{EE9F329F-DEA7-4193-8872-2E96712182E0}" srcOrd="0" destOrd="0" parTransId="{9C1CB4AB-9097-4A11-A53D-059C2A1ADE26}" sibTransId="{9606FE9D-F8B7-4A6F-A2EE-D083DFECDEA3}"/>
    <dgm:cxn modelId="{63A1CE97-9612-43FD-8B44-EE4925EB1CAB}" type="presOf" srcId="{A55EF719-4AE1-4426-9D08-685189496C7E}" destId="{690FF936-4C60-4EC7-A852-90AEE61E3C20}" srcOrd="0" destOrd="0" presId="urn:microsoft.com/office/officeart/2005/8/layout/vList5"/>
    <dgm:cxn modelId="{1AC9867C-A3FD-4359-BDFB-F1BA6EB188D3}" type="presOf" srcId="{803635B6-863C-484C-A758-6D75D634610D}" destId="{B0133679-B528-4ABB-B36D-9E3DBABF48E6}" srcOrd="0" destOrd="2" presId="urn:microsoft.com/office/officeart/2005/8/layout/vList5"/>
    <dgm:cxn modelId="{F202ECC5-3EC9-46BA-8F93-5FBA8B04DF9D}" srcId="{91D7EEAE-71AE-4DF1-9A2F-28268A2A9EA2}" destId="{AFE805A4-9C5E-493D-8624-FF63A2EA1CD6}" srcOrd="1" destOrd="0" parTransId="{318B1D14-5FCF-47CC-A7DE-2342355B6C72}" sibTransId="{1118ED2B-859C-41E7-BA32-F14150742FEC}"/>
    <dgm:cxn modelId="{44FA21A2-A176-424D-96A1-A32D15CC356F}" type="presOf" srcId="{A8EC4143-42C0-471A-A7CC-B4FDB2F8A1B4}" destId="{6D4576D1-74E3-4AAE-8827-700B70BB4234}" srcOrd="0" destOrd="0" presId="urn:microsoft.com/office/officeart/2005/8/layout/vList5"/>
    <dgm:cxn modelId="{A03F7BEC-010A-4149-91A0-58C1D9F86327}" srcId="{00C0A689-5905-439F-9AA8-84F274ABE620}" destId="{A55EF719-4AE1-4426-9D08-685189496C7E}" srcOrd="0" destOrd="0" parTransId="{F4F263EB-2CD3-4E77-9DC2-8A037BA2FBC5}" sibTransId="{77F26221-3058-406B-BEA5-62BFD8CD9026}"/>
    <dgm:cxn modelId="{0E91A3EF-0B38-4CF6-AF2A-2B5ACD1E84AA}" type="presOf" srcId="{028AC025-8675-4FC4-8E1E-96DECE63B45F}" destId="{690FF936-4C60-4EC7-A852-90AEE61E3C20}" srcOrd="0" destOrd="2" presId="urn:microsoft.com/office/officeart/2005/8/layout/vList5"/>
    <dgm:cxn modelId="{A4183276-53CD-429D-B33E-432501EEF1DD}" type="presParOf" srcId="{6D4576D1-74E3-4AAE-8827-700B70BB4234}" destId="{32C2CDE8-49CB-4160-92ED-AA56784F0A04}" srcOrd="0" destOrd="0" presId="urn:microsoft.com/office/officeart/2005/8/layout/vList5"/>
    <dgm:cxn modelId="{AB902C5E-B774-4820-AB4D-30744152FEC9}" type="presParOf" srcId="{32C2CDE8-49CB-4160-92ED-AA56784F0A04}" destId="{58DAD4C5-7545-47F9-B0C7-6B8C4FED641A}" srcOrd="0" destOrd="0" presId="urn:microsoft.com/office/officeart/2005/8/layout/vList5"/>
    <dgm:cxn modelId="{57500919-FC3B-4364-9CE6-4BE575B959CC}" type="presParOf" srcId="{32C2CDE8-49CB-4160-92ED-AA56784F0A04}" destId="{B0133679-B528-4ABB-B36D-9E3DBABF48E6}" srcOrd="1" destOrd="0" presId="urn:microsoft.com/office/officeart/2005/8/layout/vList5"/>
    <dgm:cxn modelId="{0AC5C855-85CE-4854-81BC-DDD0C4B46C55}" type="presParOf" srcId="{6D4576D1-74E3-4AAE-8827-700B70BB4234}" destId="{ECCDD28D-48EB-444F-B1FD-CF2701C10EF7}" srcOrd="1" destOrd="0" presId="urn:microsoft.com/office/officeart/2005/8/layout/vList5"/>
    <dgm:cxn modelId="{13215983-D3A5-4E3D-8053-15100DB29CF5}" type="presParOf" srcId="{6D4576D1-74E3-4AAE-8827-700B70BB4234}" destId="{DC5875C9-43A3-4E40-9EBC-792ADBD8BD13}" srcOrd="2" destOrd="0" presId="urn:microsoft.com/office/officeart/2005/8/layout/vList5"/>
    <dgm:cxn modelId="{DE674CB8-63F1-428E-9D0C-E1296AB8983C}" type="presParOf" srcId="{DC5875C9-43A3-4E40-9EBC-792ADBD8BD13}" destId="{9B9581B0-D46B-4D8B-AABF-6070FB72F391}" srcOrd="0" destOrd="0" presId="urn:microsoft.com/office/officeart/2005/8/layout/vList5"/>
    <dgm:cxn modelId="{84874111-46B7-4609-84A2-417FF31C3C29}" type="presParOf" srcId="{DC5875C9-43A3-4E40-9EBC-792ADBD8BD13}" destId="{690FF936-4C60-4EC7-A852-90AEE61E3C20}"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77CB066-1F62-44B1-B97A-9C7DD17D82B3}" type="doc">
      <dgm:prSet loTypeId="urn:microsoft.com/office/officeart/2009/3/layout/CircleRelationship" loCatId="relationship" qsTypeId="urn:microsoft.com/office/officeart/2005/8/quickstyle/simple1" qsCatId="simple" csTypeId="urn:microsoft.com/office/officeart/2005/8/colors/accent1_2" csCatId="accent1" phldr="1"/>
      <dgm:spPr/>
      <dgm:t>
        <a:bodyPr/>
        <a:lstStyle/>
        <a:p>
          <a:endParaRPr lang="fr-FR"/>
        </a:p>
      </dgm:t>
    </dgm:pt>
    <dgm:pt modelId="{775B56EA-FF85-4B07-8525-1DE6FE150555}">
      <dgm:prSet phldrT="[Texte]" custT="1"/>
      <dgm:spPr>
        <a:solidFill>
          <a:schemeClr val="accent6">
            <a:lumMod val="40000"/>
            <a:lumOff val="60000"/>
          </a:schemeClr>
        </a:solidFill>
      </dgm:spPr>
      <dgm:t>
        <a:bodyPr/>
        <a:lstStyle/>
        <a:p>
          <a:r>
            <a:rPr lang="fr-FR" sz="2800" b="1" dirty="0" smtClean="0">
              <a:solidFill>
                <a:schemeClr val="tx1"/>
              </a:solidFill>
            </a:rPr>
            <a:t>Meta-Informations</a:t>
          </a:r>
          <a:endParaRPr lang="fr-FR" sz="2800" b="1" dirty="0">
            <a:solidFill>
              <a:schemeClr val="tx1"/>
            </a:solidFill>
          </a:endParaRPr>
        </a:p>
      </dgm:t>
    </dgm:pt>
    <dgm:pt modelId="{973CEE17-C23B-4EF1-B9AA-A2B399B9F476}" type="parTrans" cxnId="{519D05DB-462E-4BF6-AD18-B4F8A24B2D1A}">
      <dgm:prSet/>
      <dgm:spPr/>
      <dgm:t>
        <a:bodyPr/>
        <a:lstStyle/>
        <a:p>
          <a:endParaRPr lang="fr-FR" sz="2000"/>
        </a:p>
      </dgm:t>
    </dgm:pt>
    <dgm:pt modelId="{90BBB8F8-26AD-4AA2-950D-1231C34DEF72}" type="sibTrans" cxnId="{519D05DB-462E-4BF6-AD18-B4F8A24B2D1A}">
      <dgm:prSet/>
      <dgm:spPr/>
      <dgm:t>
        <a:bodyPr/>
        <a:lstStyle/>
        <a:p>
          <a:endParaRPr lang="fr-FR" sz="2000"/>
        </a:p>
      </dgm:t>
    </dgm:pt>
    <dgm:pt modelId="{753469A8-F5CB-4B70-91C0-CAE1F9AC3502}">
      <dgm:prSet phldrT="[Texte]" custT="1"/>
      <dgm:spPr>
        <a:solidFill>
          <a:schemeClr val="accent4">
            <a:lumMod val="75000"/>
          </a:schemeClr>
        </a:solidFill>
      </dgm:spPr>
      <dgm:t>
        <a:bodyPr/>
        <a:lstStyle/>
        <a:p>
          <a:r>
            <a:rPr lang="fr-FR" sz="1200" dirty="0" smtClean="0"/>
            <a:t>Camera Info</a:t>
          </a:r>
          <a:endParaRPr lang="fr-FR" sz="1200" dirty="0"/>
        </a:p>
      </dgm:t>
    </dgm:pt>
    <dgm:pt modelId="{2F1B39E6-FCC4-4C0D-AEF2-30729BFA6CA1}" type="parTrans" cxnId="{41ABE5CF-FF78-4CFE-A555-3AF54578246D}">
      <dgm:prSet/>
      <dgm:spPr/>
      <dgm:t>
        <a:bodyPr/>
        <a:lstStyle/>
        <a:p>
          <a:endParaRPr lang="fr-FR" sz="2000"/>
        </a:p>
      </dgm:t>
    </dgm:pt>
    <dgm:pt modelId="{58672A65-5497-431A-A65B-D6764D0B62C1}" type="sibTrans" cxnId="{41ABE5CF-FF78-4CFE-A555-3AF54578246D}">
      <dgm:prSet/>
      <dgm:spPr/>
      <dgm:t>
        <a:bodyPr/>
        <a:lstStyle/>
        <a:p>
          <a:endParaRPr lang="fr-FR" sz="2000"/>
        </a:p>
      </dgm:t>
    </dgm:pt>
    <dgm:pt modelId="{683459A0-1AE5-4FE3-8371-D5D500696526}">
      <dgm:prSet phldrT="[Texte]" custT="1"/>
      <dgm:spPr>
        <a:solidFill>
          <a:schemeClr val="accent3">
            <a:lumMod val="75000"/>
          </a:schemeClr>
        </a:solidFill>
      </dgm:spPr>
      <dgm:t>
        <a:bodyPr/>
        <a:lstStyle/>
        <a:p>
          <a:r>
            <a:rPr lang="fr-FR" sz="1200" dirty="0" smtClean="0"/>
            <a:t>Encodage</a:t>
          </a:r>
          <a:endParaRPr lang="fr-FR" sz="1200" dirty="0"/>
        </a:p>
      </dgm:t>
    </dgm:pt>
    <dgm:pt modelId="{B2053C0D-8C1C-402C-A883-592ADC5FE280}" type="parTrans" cxnId="{988F37B7-13B9-413F-A47B-04B8DE773D28}">
      <dgm:prSet/>
      <dgm:spPr/>
      <dgm:t>
        <a:bodyPr/>
        <a:lstStyle/>
        <a:p>
          <a:endParaRPr lang="fr-FR" sz="2000"/>
        </a:p>
      </dgm:t>
    </dgm:pt>
    <dgm:pt modelId="{038C0DCC-3A48-44A2-B5ED-700AD9D8DD2B}" type="sibTrans" cxnId="{988F37B7-13B9-413F-A47B-04B8DE773D28}">
      <dgm:prSet/>
      <dgm:spPr/>
      <dgm:t>
        <a:bodyPr/>
        <a:lstStyle/>
        <a:p>
          <a:endParaRPr lang="fr-FR" sz="2000"/>
        </a:p>
      </dgm:t>
    </dgm:pt>
    <dgm:pt modelId="{76DE1240-1311-4167-9330-A11271125294}">
      <dgm:prSet phldrT="[Texte]" custT="1"/>
      <dgm:spPr>
        <a:solidFill>
          <a:schemeClr val="accent3">
            <a:lumMod val="75000"/>
          </a:schemeClr>
        </a:solidFill>
      </dgm:spPr>
      <dgm:t>
        <a:bodyPr/>
        <a:lstStyle/>
        <a:p>
          <a:r>
            <a:rPr lang="fr-FR" sz="1200" dirty="0" smtClean="0"/>
            <a:t>Audio Info </a:t>
          </a:r>
          <a:endParaRPr lang="fr-FR" sz="1200" dirty="0"/>
        </a:p>
      </dgm:t>
    </dgm:pt>
    <dgm:pt modelId="{F3314B8D-E0C9-4FFD-ACBC-4193E4CFB02E}" type="parTrans" cxnId="{41E09FD3-8679-4353-B363-CF183CDCA96C}">
      <dgm:prSet/>
      <dgm:spPr/>
      <dgm:t>
        <a:bodyPr/>
        <a:lstStyle/>
        <a:p>
          <a:endParaRPr lang="fr-FR" sz="2000"/>
        </a:p>
      </dgm:t>
    </dgm:pt>
    <dgm:pt modelId="{6BCF564B-0AC4-4DCD-9B9F-9B1AD61E2932}" type="sibTrans" cxnId="{41E09FD3-8679-4353-B363-CF183CDCA96C}">
      <dgm:prSet/>
      <dgm:spPr/>
      <dgm:t>
        <a:bodyPr/>
        <a:lstStyle/>
        <a:p>
          <a:endParaRPr lang="fr-FR" sz="2000"/>
        </a:p>
      </dgm:t>
    </dgm:pt>
    <dgm:pt modelId="{54F32199-674C-48A3-9C4E-BAAC100389A0}">
      <dgm:prSet phldrT="[Texte]" custT="1"/>
      <dgm:spPr>
        <a:solidFill>
          <a:schemeClr val="accent3">
            <a:lumMod val="75000"/>
          </a:schemeClr>
        </a:solidFill>
      </dgm:spPr>
      <dgm:t>
        <a:bodyPr/>
        <a:lstStyle/>
        <a:p>
          <a:r>
            <a:rPr lang="fr-FR" sz="1200" dirty="0" smtClean="0"/>
            <a:t>Histogramme de Couleurs </a:t>
          </a:r>
          <a:endParaRPr lang="fr-FR" sz="1200" dirty="0"/>
        </a:p>
      </dgm:t>
    </dgm:pt>
    <dgm:pt modelId="{4B1B1B09-1E4C-4253-A8F9-E567C18DA61E}" type="parTrans" cxnId="{9A2043B9-6C26-4C79-8872-7107F3AB86DE}">
      <dgm:prSet/>
      <dgm:spPr/>
      <dgm:t>
        <a:bodyPr/>
        <a:lstStyle/>
        <a:p>
          <a:endParaRPr lang="fr-FR"/>
        </a:p>
      </dgm:t>
    </dgm:pt>
    <dgm:pt modelId="{02263C1B-9A3F-4061-9722-C43F2DD6196D}" type="sibTrans" cxnId="{9A2043B9-6C26-4C79-8872-7107F3AB86DE}">
      <dgm:prSet/>
      <dgm:spPr/>
      <dgm:t>
        <a:bodyPr/>
        <a:lstStyle/>
        <a:p>
          <a:endParaRPr lang="fr-FR"/>
        </a:p>
      </dgm:t>
    </dgm:pt>
    <dgm:pt modelId="{83D0BBD6-0BF2-46B4-BF0D-7E5263BD290E}">
      <dgm:prSet phldrT="[Texte]" custT="1"/>
      <dgm:spPr>
        <a:solidFill>
          <a:schemeClr val="accent4">
            <a:lumMod val="75000"/>
          </a:schemeClr>
        </a:solidFill>
      </dgm:spPr>
      <dgm:t>
        <a:bodyPr/>
        <a:lstStyle/>
        <a:p>
          <a:r>
            <a:rPr lang="fr-FR" sz="1200" smtClean="0"/>
            <a:t>Résolution </a:t>
          </a:r>
          <a:endParaRPr lang="fr-FR" sz="1200" dirty="0"/>
        </a:p>
      </dgm:t>
    </dgm:pt>
    <dgm:pt modelId="{3496824F-D7DF-4809-9F12-E9250A932186}" type="parTrans" cxnId="{C848E45E-A633-41E1-B194-C1B06363AED4}">
      <dgm:prSet/>
      <dgm:spPr/>
      <dgm:t>
        <a:bodyPr/>
        <a:lstStyle/>
        <a:p>
          <a:endParaRPr lang="fr-FR"/>
        </a:p>
      </dgm:t>
    </dgm:pt>
    <dgm:pt modelId="{3EAFC547-5688-4BC4-93A1-2D3807D42A23}" type="sibTrans" cxnId="{C848E45E-A633-41E1-B194-C1B06363AED4}">
      <dgm:prSet/>
      <dgm:spPr/>
      <dgm:t>
        <a:bodyPr/>
        <a:lstStyle/>
        <a:p>
          <a:endParaRPr lang="fr-FR"/>
        </a:p>
      </dgm:t>
    </dgm:pt>
    <dgm:pt modelId="{41FB13A4-18F4-4B0C-B841-48DF46C24E42}" type="pres">
      <dgm:prSet presAssocID="{277CB066-1F62-44B1-B97A-9C7DD17D82B3}" presName="Name0" presStyleCnt="0">
        <dgm:presLayoutVars>
          <dgm:chMax val="1"/>
          <dgm:chPref val="1"/>
        </dgm:presLayoutVars>
      </dgm:prSet>
      <dgm:spPr/>
    </dgm:pt>
    <dgm:pt modelId="{FF275AC2-4A12-4BB7-9B72-B68F875FD310}" type="pres">
      <dgm:prSet presAssocID="{775B56EA-FF85-4B07-8525-1DE6FE150555}" presName="Parent" presStyleLbl="node0" presStyleIdx="0" presStyleCnt="1" custScaleX="104562" custScaleY="85094">
        <dgm:presLayoutVars>
          <dgm:chMax val="5"/>
          <dgm:chPref val="5"/>
        </dgm:presLayoutVars>
      </dgm:prSet>
      <dgm:spPr/>
    </dgm:pt>
    <dgm:pt modelId="{00B57FE9-985D-4BDE-9FEE-1CB0D86DC234}" type="pres">
      <dgm:prSet presAssocID="{775B56EA-FF85-4B07-8525-1DE6FE150555}" presName="Accent2" presStyleLbl="node1" presStyleIdx="0" presStyleCnt="19" custScaleX="103363"/>
      <dgm:spPr>
        <a:solidFill>
          <a:schemeClr val="accent6">
            <a:lumMod val="40000"/>
            <a:lumOff val="60000"/>
          </a:schemeClr>
        </a:solidFill>
      </dgm:spPr>
    </dgm:pt>
    <dgm:pt modelId="{B6A31018-CEAB-462D-9228-ABCE040F4E4B}" type="pres">
      <dgm:prSet presAssocID="{775B56EA-FF85-4B07-8525-1DE6FE150555}" presName="Accent3" presStyleLbl="node1" presStyleIdx="1" presStyleCnt="19" custScaleX="103363"/>
      <dgm:spPr>
        <a:solidFill>
          <a:schemeClr val="accent6">
            <a:lumMod val="40000"/>
            <a:lumOff val="60000"/>
          </a:schemeClr>
        </a:solidFill>
      </dgm:spPr>
    </dgm:pt>
    <dgm:pt modelId="{7EE25353-4FCB-4EAF-8DD8-2F2A562A855E}" type="pres">
      <dgm:prSet presAssocID="{775B56EA-FF85-4B07-8525-1DE6FE150555}" presName="Accent4" presStyleLbl="node1" presStyleIdx="2" presStyleCnt="19" custScaleX="103363"/>
      <dgm:spPr>
        <a:solidFill>
          <a:schemeClr val="accent6">
            <a:lumMod val="40000"/>
            <a:lumOff val="60000"/>
          </a:schemeClr>
        </a:solidFill>
      </dgm:spPr>
    </dgm:pt>
    <dgm:pt modelId="{66A9198D-5D29-4C49-AE50-61C5AB83276E}" type="pres">
      <dgm:prSet presAssocID="{775B56EA-FF85-4B07-8525-1DE6FE150555}" presName="Accent5" presStyleLbl="node1" presStyleIdx="3" presStyleCnt="19" custScaleX="103363"/>
      <dgm:spPr>
        <a:solidFill>
          <a:schemeClr val="accent6">
            <a:lumMod val="40000"/>
            <a:lumOff val="60000"/>
          </a:schemeClr>
        </a:solidFill>
      </dgm:spPr>
    </dgm:pt>
    <dgm:pt modelId="{D8206751-C9DD-421B-991A-4FB41F937EFA}" type="pres">
      <dgm:prSet presAssocID="{775B56EA-FF85-4B07-8525-1DE6FE150555}" presName="Accent6" presStyleLbl="node1" presStyleIdx="4" presStyleCnt="19" custScaleX="103363"/>
      <dgm:spPr>
        <a:solidFill>
          <a:schemeClr val="accent6">
            <a:lumMod val="40000"/>
            <a:lumOff val="60000"/>
          </a:schemeClr>
        </a:solidFill>
      </dgm:spPr>
    </dgm:pt>
    <dgm:pt modelId="{7FDBA878-BF76-48AA-A46B-5938EDC14997}" type="pres">
      <dgm:prSet presAssocID="{753469A8-F5CB-4B70-91C0-CAE1F9AC3502}" presName="Child1" presStyleLbl="node1" presStyleIdx="5" presStyleCnt="19">
        <dgm:presLayoutVars>
          <dgm:chMax val="0"/>
          <dgm:chPref val="0"/>
        </dgm:presLayoutVars>
      </dgm:prSet>
      <dgm:spPr/>
      <dgm:t>
        <a:bodyPr/>
        <a:lstStyle/>
        <a:p>
          <a:endParaRPr lang="fr-FR"/>
        </a:p>
      </dgm:t>
    </dgm:pt>
    <dgm:pt modelId="{EC024DF8-6621-4637-AFBA-F9AC75ABB699}" type="pres">
      <dgm:prSet presAssocID="{753469A8-F5CB-4B70-91C0-CAE1F9AC3502}" presName="Accent7" presStyleCnt="0"/>
      <dgm:spPr/>
    </dgm:pt>
    <dgm:pt modelId="{3EF13BA1-4DE6-4FCF-AEB6-097A12B520D4}" type="pres">
      <dgm:prSet presAssocID="{753469A8-F5CB-4B70-91C0-CAE1F9AC3502}" presName="AccentHold1" presStyleLbl="node1" presStyleIdx="6" presStyleCnt="19" custScaleX="103363"/>
      <dgm:spPr>
        <a:solidFill>
          <a:schemeClr val="accent6">
            <a:lumMod val="40000"/>
            <a:lumOff val="60000"/>
          </a:schemeClr>
        </a:solidFill>
      </dgm:spPr>
    </dgm:pt>
    <dgm:pt modelId="{2F7C6AEB-A860-41BA-AE3B-7C0C79ABB027}" type="pres">
      <dgm:prSet presAssocID="{753469A8-F5CB-4B70-91C0-CAE1F9AC3502}" presName="Accent8" presStyleCnt="0"/>
      <dgm:spPr/>
    </dgm:pt>
    <dgm:pt modelId="{50254ECD-5A2D-4F83-8B84-CA21A50CA582}" type="pres">
      <dgm:prSet presAssocID="{753469A8-F5CB-4B70-91C0-CAE1F9AC3502}" presName="AccentHold2" presStyleLbl="node1" presStyleIdx="7" presStyleCnt="19" custScaleX="103363"/>
      <dgm:spPr>
        <a:solidFill>
          <a:schemeClr val="accent6">
            <a:lumMod val="40000"/>
            <a:lumOff val="60000"/>
          </a:schemeClr>
        </a:solidFill>
      </dgm:spPr>
    </dgm:pt>
    <dgm:pt modelId="{8A2DD197-E804-46A1-A585-A563323228C0}" type="pres">
      <dgm:prSet presAssocID="{83D0BBD6-0BF2-46B4-BF0D-7E5263BD290E}" presName="Child2" presStyleLbl="node1" presStyleIdx="8" presStyleCnt="19">
        <dgm:presLayoutVars>
          <dgm:chMax val="0"/>
          <dgm:chPref val="0"/>
        </dgm:presLayoutVars>
      </dgm:prSet>
      <dgm:spPr/>
      <dgm:t>
        <a:bodyPr/>
        <a:lstStyle/>
        <a:p>
          <a:endParaRPr lang="fr-FR"/>
        </a:p>
      </dgm:t>
    </dgm:pt>
    <dgm:pt modelId="{DE27D89B-4BAC-4BEC-BA4C-49E8F235A4F7}" type="pres">
      <dgm:prSet presAssocID="{83D0BBD6-0BF2-46B4-BF0D-7E5263BD290E}" presName="Accent9" presStyleCnt="0"/>
      <dgm:spPr/>
    </dgm:pt>
    <dgm:pt modelId="{CF2A6B62-12C9-4509-9DFF-C863BE6A02AE}" type="pres">
      <dgm:prSet presAssocID="{83D0BBD6-0BF2-46B4-BF0D-7E5263BD290E}" presName="AccentHold1" presStyleLbl="node1" presStyleIdx="9" presStyleCnt="19"/>
      <dgm:spPr>
        <a:solidFill>
          <a:schemeClr val="accent6">
            <a:lumMod val="40000"/>
            <a:lumOff val="60000"/>
          </a:schemeClr>
        </a:solidFill>
      </dgm:spPr>
    </dgm:pt>
    <dgm:pt modelId="{FD001EF6-72BC-4FA2-9464-7E74499080A0}" type="pres">
      <dgm:prSet presAssocID="{83D0BBD6-0BF2-46B4-BF0D-7E5263BD290E}" presName="Accent10" presStyleCnt="0"/>
      <dgm:spPr/>
    </dgm:pt>
    <dgm:pt modelId="{13B1D00F-C8BE-4062-9105-D69AE3961BFE}" type="pres">
      <dgm:prSet presAssocID="{83D0BBD6-0BF2-46B4-BF0D-7E5263BD290E}" presName="AccentHold2" presStyleLbl="node1" presStyleIdx="10" presStyleCnt="19"/>
      <dgm:spPr>
        <a:solidFill>
          <a:schemeClr val="accent6">
            <a:lumMod val="40000"/>
            <a:lumOff val="60000"/>
          </a:schemeClr>
        </a:solidFill>
      </dgm:spPr>
    </dgm:pt>
    <dgm:pt modelId="{9D4BA5D4-C7B1-4EFC-98CF-322426EB1AEC}" type="pres">
      <dgm:prSet presAssocID="{83D0BBD6-0BF2-46B4-BF0D-7E5263BD290E}" presName="Accent11" presStyleCnt="0"/>
      <dgm:spPr/>
    </dgm:pt>
    <dgm:pt modelId="{7D04FAC0-6DC2-4BF4-8EA6-6BF03E1F453D}" type="pres">
      <dgm:prSet presAssocID="{83D0BBD6-0BF2-46B4-BF0D-7E5263BD290E}" presName="AccentHold3" presStyleLbl="node1" presStyleIdx="11" presStyleCnt="19"/>
      <dgm:spPr>
        <a:solidFill>
          <a:schemeClr val="accent6">
            <a:lumMod val="40000"/>
            <a:lumOff val="60000"/>
          </a:schemeClr>
        </a:solidFill>
      </dgm:spPr>
    </dgm:pt>
    <dgm:pt modelId="{1002AACA-1C30-4008-91BA-788420E5CC07}" type="pres">
      <dgm:prSet presAssocID="{683459A0-1AE5-4FE3-8371-D5D500696526}" presName="Child3" presStyleLbl="node1" presStyleIdx="12" presStyleCnt="19">
        <dgm:presLayoutVars>
          <dgm:chMax val="0"/>
          <dgm:chPref val="0"/>
        </dgm:presLayoutVars>
      </dgm:prSet>
      <dgm:spPr/>
      <dgm:t>
        <a:bodyPr/>
        <a:lstStyle/>
        <a:p>
          <a:endParaRPr lang="fr-FR"/>
        </a:p>
      </dgm:t>
    </dgm:pt>
    <dgm:pt modelId="{E054CE6A-B278-4E77-95A9-B28C2E94A141}" type="pres">
      <dgm:prSet presAssocID="{683459A0-1AE5-4FE3-8371-D5D500696526}" presName="Accent12" presStyleCnt="0"/>
      <dgm:spPr/>
    </dgm:pt>
    <dgm:pt modelId="{70FCF334-E193-4EEE-AFFC-CFF7C7185B2E}" type="pres">
      <dgm:prSet presAssocID="{683459A0-1AE5-4FE3-8371-D5D500696526}" presName="AccentHold1" presStyleLbl="node1" presStyleIdx="13" presStyleCnt="19" custScaleX="103363"/>
      <dgm:spPr>
        <a:solidFill>
          <a:schemeClr val="accent6">
            <a:lumMod val="40000"/>
            <a:lumOff val="60000"/>
          </a:schemeClr>
        </a:solidFill>
      </dgm:spPr>
    </dgm:pt>
    <dgm:pt modelId="{A95F4C27-C31A-4C57-90AC-5389D57F060F}" type="pres">
      <dgm:prSet presAssocID="{76DE1240-1311-4167-9330-A11271125294}" presName="Child4" presStyleLbl="node1" presStyleIdx="14" presStyleCnt="19">
        <dgm:presLayoutVars>
          <dgm:chMax val="0"/>
          <dgm:chPref val="0"/>
        </dgm:presLayoutVars>
      </dgm:prSet>
      <dgm:spPr/>
      <dgm:t>
        <a:bodyPr/>
        <a:lstStyle/>
        <a:p>
          <a:endParaRPr lang="fr-FR"/>
        </a:p>
      </dgm:t>
    </dgm:pt>
    <dgm:pt modelId="{1358073C-963B-4498-B739-F3888DEEE8C6}" type="pres">
      <dgm:prSet presAssocID="{76DE1240-1311-4167-9330-A11271125294}" presName="Accent13" presStyleCnt="0"/>
      <dgm:spPr/>
    </dgm:pt>
    <dgm:pt modelId="{CA005633-50BB-437C-BAA1-55FC72EC53B4}" type="pres">
      <dgm:prSet presAssocID="{76DE1240-1311-4167-9330-A11271125294}" presName="AccentHold1" presStyleLbl="node1" presStyleIdx="15" presStyleCnt="19" custScaleX="103363"/>
      <dgm:spPr>
        <a:solidFill>
          <a:schemeClr val="accent6">
            <a:lumMod val="40000"/>
            <a:lumOff val="60000"/>
          </a:schemeClr>
        </a:solidFill>
      </dgm:spPr>
    </dgm:pt>
    <dgm:pt modelId="{0E89D01F-3512-4686-99DF-BCD16250103E}" type="pres">
      <dgm:prSet presAssocID="{54F32199-674C-48A3-9C4E-BAAC100389A0}" presName="Child5" presStyleLbl="node1" presStyleIdx="16" presStyleCnt="19" custScaleX="129239">
        <dgm:presLayoutVars>
          <dgm:chMax val="0"/>
          <dgm:chPref val="0"/>
        </dgm:presLayoutVars>
      </dgm:prSet>
      <dgm:spPr/>
      <dgm:t>
        <a:bodyPr/>
        <a:lstStyle/>
        <a:p>
          <a:endParaRPr lang="fr-FR"/>
        </a:p>
      </dgm:t>
    </dgm:pt>
    <dgm:pt modelId="{C126677C-82E4-46B6-9C5E-8BAE2F17463C}" type="pres">
      <dgm:prSet presAssocID="{54F32199-674C-48A3-9C4E-BAAC100389A0}" presName="Accent15" presStyleCnt="0"/>
      <dgm:spPr/>
    </dgm:pt>
    <dgm:pt modelId="{1C5253FA-18BF-4077-B875-999E3B9AFF51}" type="pres">
      <dgm:prSet presAssocID="{54F32199-674C-48A3-9C4E-BAAC100389A0}" presName="AccentHold2" presStyleLbl="node1" presStyleIdx="17" presStyleCnt="19" custScaleX="103363"/>
      <dgm:spPr>
        <a:solidFill>
          <a:schemeClr val="accent6">
            <a:lumMod val="40000"/>
            <a:lumOff val="60000"/>
          </a:schemeClr>
        </a:solidFill>
      </dgm:spPr>
    </dgm:pt>
    <dgm:pt modelId="{15E91D1A-004C-4CD1-AEBD-89915A80911E}" type="pres">
      <dgm:prSet presAssocID="{54F32199-674C-48A3-9C4E-BAAC100389A0}" presName="Accent16" presStyleCnt="0"/>
      <dgm:spPr/>
    </dgm:pt>
    <dgm:pt modelId="{E4D83BCC-FF32-4985-81B3-EC52496050BA}" type="pres">
      <dgm:prSet presAssocID="{54F32199-674C-48A3-9C4E-BAAC100389A0}" presName="AccentHold3" presStyleLbl="node1" presStyleIdx="18" presStyleCnt="19" custScaleX="103363"/>
      <dgm:spPr>
        <a:solidFill>
          <a:schemeClr val="accent6">
            <a:lumMod val="40000"/>
            <a:lumOff val="60000"/>
          </a:schemeClr>
        </a:solidFill>
      </dgm:spPr>
    </dgm:pt>
  </dgm:ptLst>
  <dgm:cxnLst>
    <dgm:cxn modelId="{988F37B7-13B9-413F-A47B-04B8DE773D28}" srcId="{775B56EA-FF85-4B07-8525-1DE6FE150555}" destId="{683459A0-1AE5-4FE3-8371-D5D500696526}" srcOrd="2" destOrd="0" parTransId="{B2053C0D-8C1C-402C-A883-592ADC5FE280}" sibTransId="{038C0DCC-3A48-44A2-B5ED-700AD9D8DD2B}"/>
    <dgm:cxn modelId="{13E3F4EE-3821-4A19-9E4F-96BC9292421D}" type="presOf" srcId="{753469A8-F5CB-4B70-91C0-CAE1F9AC3502}" destId="{7FDBA878-BF76-48AA-A46B-5938EDC14997}" srcOrd="0" destOrd="0" presId="urn:microsoft.com/office/officeart/2009/3/layout/CircleRelationship"/>
    <dgm:cxn modelId="{9A2043B9-6C26-4C79-8872-7107F3AB86DE}" srcId="{775B56EA-FF85-4B07-8525-1DE6FE150555}" destId="{54F32199-674C-48A3-9C4E-BAAC100389A0}" srcOrd="4" destOrd="0" parTransId="{4B1B1B09-1E4C-4253-A8F9-E567C18DA61E}" sibTransId="{02263C1B-9A3F-4061-9722-C43F2DD6196D}"/>
    <dgm:cxn modelId="{10B04D5B-8644-4E1F-BDC8-493FA27F05A0}" type="presOf" srcId="{775B56EA-FF85-4B07-8525-1DE6FE150555}" destId="{FF275AC2-4A12-4BB7-9B72-B68F875FD310}" srcOrd="0" destOrd="0" presId="urn:microsoft.com/office/officeart/2009/3/layout/CircleRelationship"/>
    <dgm:cxn modelId="{83D22E7A-D8AD-4C66-8FAD-EB7618EB25E6}" type="presOf" srcId="{683459A0-1AE5-4FE3-8371-D5D500696526}" destId="{1002AACA-1C30-4008-91BA-788420E5CC07}" srcOrd="0" destOrd="0" presId="urn:microsoft.com/office/officeart/2009/3/layout/CircleRelationship"/>
    <dgm:cxn modelId="{28A89226-B015-439B-BC90-1DEB20B951E6}" type="presOf" srcId="{83D0BBD6-0BF2-46B4-BF0D-7E5263BD290E}" destId="{8A2DD197-E804-46A1-A585-A563323228C0}" srcOrd="0" destOrd="0" presId="urn:microsoft.com/office/officeart/2009/3/layout/CircleRelationship"/>
    <dgm:cxn modelId="{917E412A-15EA-43B1-93CE-EFAA9BD79642}" type="presOf" srcId="{76DE1240-1311-4167-9330-A11271125294}" destId="{A95F4C27-C31A-4C57-90AC-5389D57F060F}" srcOrd="0" destOrd="0" presId="urn:microsoft.com/office/officeart/2009/3/layout/CircleRelationship"/>
    <dgm:cxn modelId="{8D82B0B0-18B5-4FBE-8E7D-22F4140B8582}" type="presOf" srcId="{54F32199-674C-48A3-9C4E-BAAC100389A0}" destId="{0E89D01F-3512-4686-99DF-BCD16250103E}" srcOrd="0" destOrd="0" presId="urn:microsoft.com/office/officeart/2009/3/layout/CircleRelationship"/>
    <dgm:cxn modelId="{02FAEDD7-0968-4443-89C9-CC02EE269BA2}" type="presOf" srcId="{277CB066-1F62-44B1-B97A-9C7DD17D82B3}" destId="{41FB13A4-18F4-4B0C-B841-48DF46C24E42}" srcOrd="0" destOrd="0" presId="urn:microsoft.com/office/officeart/2009/3/layout/CircleRelationship"/>
    <dgm:cxn modelId="{41E09FD3-8679-4353-B363-CF183CDCA96C}" srcId="{775B56EA-FF85-4B07-8525-1DE6FE150555}" destId="{76DE1240-1311-4167-9330-A11271125294}" srcOrd="3" destOrd="0" parTransId="{F3314B8D-E0C9-4FFD-ACBC-4193E4CFB02E}" sibTransId="{6BCF564B-0AC4-4DCD-9B9F-9B1AD61E2932}"/>
    <dgm:cxn modelId="{C848E45E-A633-41E1-B194-C1B06363AED4}" srcId="{775B56EA-FF85-4B07-8525-1DE6FE150555}" destId="{83D0BBD6-0BF2-46B4-BF0D-7E5263BD290E}" srcOrd="1" destOrd="0" parTransId="{3496824F-D7DF-4809-9F12-E9250A932186}" sibTransId="{3EAFC547-5688-4BC4-93A1-2D3807D42A23}"/>
    <dgm:cxn modelId="{519D05DB-462E-4BF6-AD18-B4F8A24B2D1A}" srcId="{277CB066-1F62-44B1-B97A-9C7DD17D82B3}" destId="{775B56EA-FF85-4B07-8525-1DE6FE150555}" srcOrd="0" destOrd="0" parTransId="{973CEE17-C23B-4EF1-B9AA-A2B399B9F476}" sibTransId="{90BBB8F8-26AD-4AA2-950D-1231C34DEF72}"/>
    <dgm:cxn modelId="{41ABE5CF-FF78-4CFE-A555-3AF54578246D}" srcId="{775B56EA-FF85-4B07-8525-1DE6FE150555}" destId="{753469A8-F5CB-4B70-91C0-CAE1F9AC3502}" srcOrd="0" destOrd="0" parTransId="{2F1B39E6-FCC4-4C0D-AEF2-30729BFA6CA1}" sibTransId="{58672A65-5497-431A-A65B-D6764D0B62C1}"/>
    <dgm:cxn modelId="{BF028514-C20B-4AE4-BBBF-FF632FF4602C}" type="presParOf" srcId="{41FB13A4-18F4-4B0C-B841-48DF46C24E42}" destId="{FF275AC2-4A12-4BB7-9B72-B68F875FD310}" srcOrd="0" destOrd="0" presId="urn:microsoft.com/office/officeart/2009/3/layout/CircleRelationship"/>
    <dgm:cxn modelId="{91724BF3-E74F-4E1C-A30A-BA8826E9C15B}" type="presParOf" srcId="{41FB13A4-18F4-4B0C-B841-48DF46C24E42}" destId="{00B57FE9-985D-4BDE-9FEE-1CB0D86DC234}" srcOrd="1" destOrd="0" presId="urn:microsoft.com/office/officeart/2009/3/layout/CircleRelationship"/>
    <dgm:cxn modelId="{7E31FFBE-AFAB-42EC-8447-80B8D88CE287}" type="presParOf" srcId="{41FB13A4-18F4-4B0C-B841-48DF46C24E42}" destId="{B6A31018-CEAB-462D-9228-ABCE040F4E4B}" srcOrd="2" destOrd="0" presId="urn:microsoft.com/office/officeart/2009/3/layout/CircleRelationship"/>
    <dgm:cxn modelId="{4A5718C1-1694-420B-B5EF-2BD4A32DDD74}" type="presParOf" srcId="{41FB13A4-18F4-4B0C-B841-48DF46C24E42}" destId="{7EE25353-4FCB-4EAF-8DD8-2F2A562A855E}" srcOrd="3" destOrd="0" presId="urn:microsoft.com/office/officeart/2009/3/layout/CircleRelationship"/>
    <dgm:cxn modelId="{F8317AD8-933D-42DD-A6AA-F0935ADFC456}" type="presParOf" srcId="{41FB13A4-18F4-4B0C-B841-48DF46C24E42}" destId="{66A9198D-5D29-4C49-AE50-61C5AB83276E}" srcOrd="4" destOrd="0" presId="urn:microsoft.com/office/officeart/2009/3/layout/CircleRelationship"/>
    <dgm:cxn modelId="{63645820-3AFF-4A9C-B594-CCFBD975992E}" type="presParOf" srcId="{41FB13A4-18F4-4B0C-B841-48DF46C24E42}" destId="{D8206751-C9DD-421B-991A-4FB41F937EFA}" srcOrd="5" destOrd="0" presId="urn:microsoft.com/office/officeart/2009/3/layout/CircleRelationship"/>
    <dgm:cxn modelId="{736B945E-371B-4097-B756-4E95460B0C41}" type="presParOf" srcId="{41FB13A4-18F4-4B0C-B841-48DF46C24E42}" destId="{7FDBA878-BF76-48AA-A46B-5938EDC14997}" srcOrd="6" destOrd="0" presId="urn:microsoft.com/office/officeart/2009/3/layout/CircleRelationship"/>
    <dgm:cxn modelId="{6E97337C-DBC8-482C-B468-E316D8591CC5}" type="presParOf" srcId="{41FB13A4-18F4-4B0C-B841-48DF46C24E42}" destId="{EC024DF8-6621-4637-AFBA-F9AC75ABB699}" srcOrd="7" destOrd="0" presId="urn:microsoft.com/office/officeart/2009/3/layout/CircleRelationship"/>
    <dgm:cxn modelId="{D19AC69F-A9FB-45C9-B5B1-66C783F2282E}" type="presParOf" srcId="{EC024DF8-6621-4637-AFBA-F9AC75ABB699}" destId="{3EF13BA1-4DE6-4FCF-AEB6-097A12B520D4}" srcOrd="0" destOrd="0" presId="urn:microsoft.com/office/officeart/2009/3/layout/CircleRelationship"/>
    <dgm:cxn modelId="{E2FCD299-9914-4846-BDD6-1913E0571871}" type="presParOf" srcId="{41FB13A4-18F4-4B0C-B841-48DF46C24E42}" destId="{2F7C6AEB-A860-41BA-AE3B-7C0C79ABB027}" srcOrd="8" destOrd="0" presId="urn:microsoft.com/office/officeart/2009/3/layout/CircleRelationship"/>
    <dgm:cxn modelId="{8DAEF526-B9EF-47C7-AB46-6082A40629E8}" type="presParOf" srcId="{2F7C6AEB-A860-41BA-AE3B-7C0C79ABB027}" destId="{50254ECD-5A2D-4F83-8B84-CA21A50CA582}" srcOrd="0" destOrd="0" presId="urn:microsoft.com/office/officeart/2009/3/layout/CircleRelationship"/>
    <dgm:cxn modelId="{173971E3-9A2D-4F7F-BBE3-3AE1AA66C4F7}" type="presParOf" srcId="{41FB13A4-18F4-4B0C-B841-48DF46C24E42}" destId="{8A2DD197-E804-46A1-A585-A563323228C0}" srcOrd="9" destOrd="0" presId="urn:microsoft.com/office/officeart/2009/3/layout/CircleRelationship"/>
    <dgm:cxn modelId="{7E7C7546-A022-4EFA-A855-03B9DFF621B8}" type="presParOf" srcId="{41FB13A4-18F4-4B0C-B841-48DF46C24E42}" destId="{DE27D89B-4BAC-4BEC-BA4C-49E8F235A4F7}" srcOrd="10" destOrd="0" presId="urn:microsoft.com/office/officeart/2009/3/layout/CircleRelationship"/>
    <dgm:cxn modelId="{63FBBEBB-A390-4D34-AC2C-DFD6669829A6}" type="presParOf" srcId="{DE27D89B-4BAC-4BEC-BA4C-49E8F235A4F7}" destId="{CF2A6B62-12C9-4509-9DFF-C863BE6A02AE}" srcOrd="0" destOrd="0" presId="urn:microsoft.com/office/officeart/2009/3/layout/CircleRelationship"/>
    <dgm:cxn modelId="{B16856AA-F9C1-4492-8F13-36BF48F6C5FC}" type="presParOf" srcId="{41FB13A4-18F4-4B0C-B841-48DF46C24E42}" destId="{FD001EF6-72BC-4FA2-9464-7E74499080A0}" srcOrd="11" destOrd="0" presId="urn:microsoft.com/office/officeart/2009/3/layout/CircleRelationship"/>
    <dgm:cxn modelId="{70B68DE6-E3EE-4871-A16A-B9AE38151F84}" type="presParOf" srcId="{FD001EF6-72BC-4FA2-9464-7E74499080A0}" destId="{13B1D00F-C8BE-4062-9105-D69AE3961BFE}" srcOrd="0" destOrd="0" presId="urn:microsoft.com/office/officeart/2009/3/layout/CircleRelationship"/>
    <dgm:cxn modelId="{83127304-6347-4268-9C8A-353800F0C3F5}" type="presParOf" srcId="{41FB13A4-18F4-4B0C-B841-48DF46C24E42}" destId="{9D4BA5D4-C7B1-4EFC-98CF-322426EB1AEC}" srcOrd="12" destOrd="0" presId="urn:microsoft.com/office/officeart/2009/3/layout/CircleRelationship"/>
    <dgm:cxn modelId="{11B02245-B2E0-4D1B-B72C-45C0942195DB}" type="presParOf" srcId="{9D4BA5D4-C7B1-4EFC-98CF-322426EB1AEC}" destId="{7D04FAC0-6DC2-4BF4-8EA6-6BF03E1F453D}" srcOrd="0" destOrd="0" presId="urn:microsoft.com/office/officeart/2009/3/layout/CircleRelationship"/>
    <dgm:cxn modelId="{ED021414-C0E9-4AE3-84DF-E83853EC0ACA}" type="presParOf" srcId="{41FB13A4-18F4-4B0C-B841-48DF46C24E42}" destId="{1002AACA-1C30-4008-91BA-788420E5CC07}" srcOrd="13" destOrd="0" presId="urn:microsoft.com/office/officeart/2009/3/layout/CircleRelationship"/>
    <dgm:cxn modelId="{77A8011D-2264-4EB3-97B1-47CABC03A7C6}" type="presParOf" srcId="{41FB13A4-18F4-4B0C-B841-48DF46C24E42}" destId="{E054CE6A-B278-4E77-95A9-B28C2E94A141}" srcOrd="14" destOrd="0" presId="urn:microsoft.com/office/officeart/2009/3/layout/CircleRelationship"/>
    <dgm:cxn modelId="{3DFB1707-C078-428E-802E-B26D37B56BC8}" type="presParOf" srcId="{E054CE6A-B278-4E77-95A9-B28C2E94A141}" destId="{70FCF334-E193-4EEE-AFFC-CFF7C7185B2E}" srcOrd="0" destOrd="0" presId="urn:microsoft.com/office/officeart/2009/3/layout/CircleRelationship"/>
    <dgm:cxn modelId="{5B9A4AD7-AFC5-4141-8AF2-3B8ED56E57BC}" type="presParOf" srcId="{41FB13A4-18F4-4B0C-B841-48DF46C24E42}" destId="{A95F4C27-C31A-4C57-90AC-5389D57F060F}" srcOrd="15" destOrd="0" presId="urn:microsoft.com/office/officeart/2009/3/layout/CircleRelationship"/>
    <dgm:cxn modelId="{1FDA2580-D69B-4435-9E18-80BC2623B52F}" type="presParOf" srcId="{41FB13A4-18F4-4B0C-B841-48DF46C24E42}" destId="{1358073C-963B-4498-B739-F3888DEEE8C6}" srcOrd="16" destOrd="0" presId="urn:microsoft.com/office/officeart/2009/3/layout/CircleRelationship"/>
    <dgm:cxn modelId="{F4323C40-6D40-447D-8C69-854ED8A85C93}" type="presParOf" srcId="{1358073C-963B-4498-B739-F3888DEEE8C6}" destId="{CA005633-50BB-437C-BAA1-55FC72EC53B4}" srcOrd="0" destOrd="0" presId="urn:microsoft.com/office/officeart/2009/3/layout/CircleRelationship"/>
    <dgm:cxn modelId="{C42849A9-B19E-428C-9F59-768253F4B8D7}" type="presParOf" srcId="{41FB13A4-18F4-4B0C-B841-48DF46C24E42}" destId="{0E89D01F-3512-4686-99DF-BCD16250103E}" srcOrd="17" destOrd="0" presId="urn:microsoft.com/office/officeart/2009/3/layout/CircleRelationship"/>
    <dgm:cxn modelId="{E4472330-B55C-4630-8593-76C5DAC63ECD}" type="presParOf" srcId="{41FB13A4-18F4-4B0C-B841-48DF46C24E42}" destId="{C126677C-82E4-46B6-9C5E-8BAE2F17463C}" srcOrd="18" destOrd="0" presId="urn:microsoft.com/office/officeart/2009/3/layout/CircleRelationship"/>
    <dgm:cxn modelId="{01BA5299-0B96-41C0-BA4F-5DA7CE96AD06}" type="presParOf" srcId="{C126677C-82E4-46B6-9C5E-8BAE2F17463C}" destId="{1C5253FA-18BF-4077-B875-999E3B9AFF51}" srcOrd="0" destOrd="0" presId="urn:microsoft.com/office/officeart/2009/3/layout/CircleRelationship"/>
    <dgm:cxn modelId="{C887E7BE-758D-40A2-A8C8-8FCA6AE4C167}" type="presParOf" srcId="{41FB13A4-18F4-4B0C-B841-48DF46C24E42}" destId="{15E91D1A-004C-4CD1-AEBD-89915A80911E}" srcOrd="19" destOrd="0" presId="urn:microsoft.com/office/officeart/2009/3/layout/CircleRelationship"/>
    <dgm:cxn modelId="{D9324C25-4A38-4F65-A6ED-F43A45148BF6}" type="presParOf" srcId="{15E91D1A-004C-4CD1-AEBD-89915A80911E}" destId="{E4D83BCC-FF32-4985-81B3-EC52496050BA}" srcOrd="0" destOrd="0" presId="urn:microsoft.com/office/officeart/2009/3/layout/CircleRelationship"/>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4277639A-88B3-43D0-BF1F-13AD65E1D0F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fr-FR"/>
        </a:p>
      </dgm:t>
    </dgm:pt>
    <dgm:pt modelId="{707CC7FF-DC51-4876-B1AE-9F06A9E32164}">
      <dgm:prSet phldrT="[Texte]">
        <dgm:style>
          <a:lnRef idx="2">
            <a:schemeClr val="accent5"/>
          </a:lnRef>
          <a:fillRef idx="1">
            <a:schemeClr val="lt1"/>
          </a:fillRef>
          <a:effectRef idx="0">
            <a:schemeClr val="accent5"/>
          </a:effectRef>
          <a:fontRef idx="minor">
            <a:schemeClr val="dk1"/>
          </a:fontRef>
        </dgm:style>
      </dgm:prSet>
      <dgm:spPr/>
      <dgm:t>
        <a:bodyPr/>
        <a:lstStyle/>
        <a:p>
          <a:r>
            <a:rPr lang="fr-FR" dirty="0" smtClean="0"/>
            <a:t>Difficulté Majeure </a:t>
          </a:r>
        </a:p>
      </dgm:t>
    </dgm:pt>
    <dgm:pt modelId="{88915FBB-4673-471C-9DAE-86202DFB82C7}" type="parTrans" cxnId="{EF5BD304-E990-457C-A1D2-CCEFA01E928D}">
      <dgm:prSet/>
      <dgm:spPr/>
      <dgm:t>
        <a:bodyPr/>
        <a:lstStyle/>
        <a:p>
          <a:endParaRPr lang="fr-FR"/>
        </a:p>
      </dgm:t>
    </dgm:pt>
    <dgm:pt modelId="{AD402C12-9736-4B6E-BD6D-E7D19029D646}" type="sibTrans" cxnId="{EF5BD304-E990-457C-A1D2-CCEFA01E928D}">
      <dgm:prSet/>
      <dgm:spPr/>
      <dgm:t>
        <a:bodyPr/>
        <a:lstStyle/>
        <a:p>
          <a:endParaRPr lang="fr-FR"/>
        </a:p>
      </dgm:t>
    </dgm:pt>
    <dgm:pt modelId="{C6674969-8522-460B-8830-138183FA45D8}">
      <dgm:prSet phldrT="[Texte]"/>
      <dgm:spPr>
        <a:solidFill>
          <a:schemeClr val="accent3">
            <a:lumMod val="20000"/>
            <a:lumOff val="80000"/>
            <a:alpha val="90000"/>
          </a:schemeClr>
        </a:solidFill>
      </dgm:spPr>
      <dgm:t>
        <a:bodyPr/>
        <a:lstStyle/>
        <a:p>
          <a:r>
            <a:rPr lang="fr-FR" dirty="0" smtClean="0"/>
            <a:t>Générations de descriptions Utiles et Exploitables par l’utilisateur pour accéder aux informations intéressantes</a:t>
          </a:r>
          <a:endParaRPr lang="fr-FR" dirty="0"/>
        </a:p>
      </dgm:t>
    </dgm:pt>
    <dgm:pt modelId="{CC695948-8994-472A-A673-BBE7E778535B}" type="parTrans" cxnId="{C1F81DCE-E4EA-4298-B1C6-91E95F5C7DD0}">
      <dgm:prSet/>
      <dgm:spPr/>
      <dgm:t>
        <a:bodyPr/>
        <a:lstStyle/>
        <a:p>
          <a:endParaRPr lang="fr-FR"/>
        </a:p>
      </dgm:t>
    </dgm:pt>
    <dgm:pt modelId="{7140C101-730D-4BB9-86B8-F1D38D09B025}" type="sibTrans" cxnId="{C1F81DCE-E4EA-4298-B1C6-91E95F5C7DD0}">
      <dgm:prSet/>
      <dgm:spPr/>
      <dgm:t>
        <a:bodyPr/>
        <a:lstStyle/>
        <a:p>
          <a:endParaRPr lang="fr-FR"/>
        </a:p>
      </dgm:t>
    </dgm:pt>
    <dgm:pt modelId="{C45FB2A3-6DCB-4853-A5A7-0B0529853CF1}" type="pres">
      <dgm:prSet presAssocID="{4277639A-88B3-43D0-BF1F-13AD65E1D0FD}" presName="Name0" presStyleCnt="0">
        <dgm:presLayoutVars>
          <dgm:dir/>
          <dgm:animLvl val="lvl"/>
          <dgm:resizeHandles val="exact"/>
        </dgm:presLayoutVars>
      </dgm:prSet>
      <dgm:spPr/>
    </dgm:pt>
    <dgm:pt modelId="{4724F6A8-90DE-4FCA-A07A-AFF3F060254A}" type="pres">
      <dgm:prSet presAssocID="{707CC7FF-DC51-4876-B1AE-9F06A9E32164}" presName="linNode" presStyleCnt="0"/>
      <dgm:spPr/>
    </dgm:pt>
    <dgm:pt modelId="{C4DB0504-C170-48F3-8DD7-45F10ED18E7C}" type="pres">
      <dgm:prSet presAssocID="{707CC7FF-DC51-4876-B1AE-9F06A9E32164}" presName="parentText" presStyleLbl="node1" presStyleIdx="0" presStyleCnt="1">
        <dgm:presLayoutVars>
          <dgm:chMax val="1"/>
          <dgm:bulletEnabled val="1"/>
        </dgm:presLayoutVars>
      </dgm:prSet>
      <dgm:spPr/>
      <dgm:t>
        <a:bodyPr/>
        <a:lstStyle/>
        <a:p>
          <a:endParaRPr lang="fr-FR"/>
        </a:p>
      </dgm:t>
    </dgm:pt>
    <dgm:pt modelId="{10221229-5250-453B-AE05-FF9148CA52F3}" type="pres">
      <dgm:prSet presAssocID="{707CC7FF-DC51-4876-B1AE-9F06A9E32164}" presName="descendantText" presStyleLbl="alignAccFollowNode1" presStyleIdx="0" presStyleCnt="1">
        <dgm:presLayoutVars>
          <dgm:bulletEnabled val="1"/>
        </dgm:presLayoutVars>
      </dgm:prSet>
      <dgm:spPr/>
      <dgm:t>
        <a:bodyPr/>
        <a:lstStyle/>
        <a:p>
          <a:endParaRPr lang="fr-FR"/>
        </a:p>
      </dgm:t>
    </dgm:pt>
  </dgm:ptLst>
  <dgm:cxnLst>
    <dgm:cxn modelId="{EF5BD304-E990-457C-A1D2-CCEFA01E928D}" srcId="{4277639A-88B3-43D0-BF1F-13AD65E1D0FD}" destId="{707CC7FF-DC51-4876-B1AE-9F06A9E32164}" srcOrd="0" destOrd="0" parTransId="{88915FBB-4673-471C-9DAE-86202DFB82C7}" sibTransId="{AD402C12-9736-4B6E-BD6D-E7D19029D646}"/>
    <dgm:cxn modelId="{C488FD3E-93C2-434C-9C05-FD1EEF6B888A}" type="presOf" srcId="{707CC7FF-DC51-4876-B1AE-9F06A9E32164}" destId="{C4DB0504-C170-48F3-8DD7-45F10ED18E7C}" srcOrd="0" destOrd="0" presId="urn:microsoft.com/office/officeart/2005/8/layout/vList5"/>
    <dgm:cxn modelId="{C1F81DCE-E4EA-4298-B1C6-91E95F5C7DD0}" srcId="{707CC7FF-DC51-4876-B1AE-9F06A9E32164}" destId="{C6674969-8522-460B-8830-138183FA45D8}" srcOrd="0" destOrd="0" parTransId="{CC695948-8994-472A-A673-BBE7E778535B}" sibTransId="{7140C101-730D-4BB9-86B8-F1D38D09B025}"/>
    <dgm:cxn modelId="{91BBE9F2-5CB0-4A8A-AB5A-73B6973FE876}" type="presOf" srcId="{4277639A-88B3-43D0-BF1F-13AD65E1D0FD}" destId="{C45FB2A3-6DCB-4853-A5A7-0B0529853CF1}" srcOrd="0" destOrd="0" presId="urn:microsoft.com/office/officeart/2005/8/layout/vList5"/>
    <dgm:cxn modelId="{4061B87C-BB25-45AF-A2C9-6A1FA1225981}" type="presOf" srcId="{C6674969-8522-460B-8830-138183FA45D8}" destId="{10221229-5250-453B-AE05-FF9148CA52F3}" srcOrd="0" destOrd="0" presId="urn:microsoft.com/office/officeart/2005/8/layout/vList5"/>
    <dgm:cxn modelId="{60BEB32D-32E1-49F9-88DE-45C0A65C340A}" type="presParOf" srcId="{C45FB2A3-6DCB-4853-A5A7-0B0529853CF1}" destId="{4724F6A8-90DE-4FCA-A07A-AFF3F060254A}" srcOrd="0" destOrd="0" presId="urn:microsoft.com/office/officeart/2005/8/layout/vList5"/>
    <dgm:cxn modelId="{4A5F7555-B06D-4D70-993F-88F66712C420}" type="presParOf" srcId="{4724F6A8-90DE-4FCA-A07A-AFF3F060254A}" destId="{C4DB0504-C170-48F3-8DD7-45F10ED18E7C}" srcOrd="0" destOrd="0" presId="urn:microsoft.com/office/officeart/2005/8/layout/vList5"/>
    <dgm:cxn modelId="{6717E6BC-AD88-4B7F-9F42-8E22B403774E}" type="presParOf" srcId="{4724F6A8-90DE-4FCA-A07A-AFF3F060254A}" destId="{10221229-5250-453B-AE05-FF9148CA52F3}"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0B78687E-77A5-4E33-B66E-782C770B4C4C}"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fr-FR"/>
        </a:p>
      </dgm:t>
    </dgm:pt>
    <dgm:pt modelId="{99F4BA95-391E-499A-B730-D4A1135306D9}">
      <dgm:prSet phldrT="[Texte]"/>
      <dgm:spPr>
        <a:noFill/>
        <a:ln w="19050">
          <a:solidFill>
            <a:schemeClr val="accent3">
              <a:lumMod val="75000"/>
            </a:schemeClr>
          </a:solidFill>
        </a:ln>
      </dgm:spPr>
      <dgm:t>
        <a:bodyPr/>
        <a:lstStyle/>
        <a:p>
          <a:r>
            <a:rPr lang="fr-FR" dirty="0" smtClean="0"/>
            <a:t>Génération 1</a:t>
          </a:r>
          <a:endParaRPr lang="fr-FR" dirty="0"/>
        </a:p>
      </dgm:t>
    </dgm:pt>
    <dgm:pt modelId="{34AC020C-3F40-4022-AC36-6C82227F01CA}" type="parTrans" cxnId="{1CEC8F00-4441-4DF7-AB92-AD6D0F720395}">
      <dgm:prSet/>
      <dgm:spPr/>
      <dgm:t>
        <a:bodyPr/>
        <a:lstStyle/>
        <a:p>
          <a:endParaRPr lang="fr-FR"/>
        </a:p>
      </dgm:t>
    </dgm:pt>
    <dgm:pt modelId="{F727D5E4-D4DB-4331-AA27-BB9E5883D3CD}" type="sibTrans" cxnId="{1CEC8F00-4441-4DF7-AB92-AD6D0F720395}">
      <dgm:prSet/>
      <dgm:spPr/>
      <dgm:t>
        <a:bodyPr/>
        <a:lstStyle/>
        <a:p>
          <a:endParaRPr lang="fr-FR"/>
        </a:p>
      </dgm:t>
    </dgm:pt>
    <dgm:pt modelId="{C02FD564-23F5-4C8D-8D8A-56667959144E}">
      <dgm:prSet phldrT="[Texte]"/>
      <dgm:spPr>
        <a:solidFill>
          <a:schemeClr val="accent3">
            <a:lumMod val="75000"/>
          </a:schemeClr>
        </a:solidFill>
      </dgm:spPr>
      <dgm:t>
        <a:bodyPr/>
        <a:lstStyle/>
        <a:p>
          <a:r>
            <a:rPr lang="fr-FR" dirty="0" smtClean="0"/>
            <a:t>Extraction Manuelle </a:t>
          </a:r>
          <a:endParaRPr lang="fr-FR" dirty="0"/>
        </a:p>
      </dgm:t>
    </dgm:pt>
    <dgm:pt modelId="{6A2F0E57-B668-462F-AF0B-AF45A9F4CCAD}" type="parTrans" cxnId="{1D6F107D-17E8-42C2-A074-693E8A0411BC}">
      <dgm:prSet/>
      <dgm:spPr/>
      <dgm:t>
        <a:bodyPr/>
        <a:lstStyle/>
        <a:p>
          <a:endParaRPr lang="fr-FR"/>
        </a:p>
      </dgm:t>
    </dgm:pt>
    <dgm:pt modelId="{9C128B42-D075-4A88-8351-5A00EFEB3006}" type="sibTrans" cxnId="{1D6F107D-17E8-42C2-A074-693E8A0411BC}">
      <dgm:prSet/>
      <dgm:spPr/>
      <dgm:t>
        <a:bodyPr/>
        <a:lstStyle/>
        <a:p>
          <a:endParaRPr lang="fr-FR"/>
        </a:p>
      </dgm:t>
    </dgm:pt>
    <dgm:pt modelId="{2C7D1E13-119A-4AF8-802E-B8CEBC478515}">
      <dgm:prSet phldrT="[Texte]"/>
      <dgm:spPr>
        <a:solidFill>
          <a:schemeClr val="accent3">
            <a:lumMod val="75000"/>
          </a:schemeClr>
        </a:solidFill>
      </dgm:spPr>
      <dgm:t>
        <a:bodyPr/>
        <a:lstStyle/>
        <a:p>
          <a:r>
            <a:rPr lang="fr-FR" dirty="0" smtClean="0"/>
            <a:t>Descriptions de haut niveau </a:t>
          </a:r>
          <a:endParaRPr lang="fr-FR" dirty="0"/>
        </a:p>
      </dgm:t>
    </dgm:pt>
    <dgm:pt modelId="{E6675317-7435-4F38-85C3-276B626FEBA6}" type="parTrans" cxnId="{EC683F8B-BBA1-4DD5-9ABF-807DC9D533B0}">
      <dgm:prSet/>
      <dgm:spPr/>
      <dgm:t>
        <a:bodyPr/>
        <a:lstStyle/>
        <a:p>
          <a:endParaRPr lang="fr-FR"/>
        </a:p>
      </dgm:t>
    </dgm:pt>
    <dgm:pt modelId="{952006B4-FF8F-4A13-81A4-7AC862714427}" type="sibTrans" cxnId="{EC683F8B-BBA1-4DD5-9ABF-807DC9D533B0}">
      <dgm:prSet/>
      <dgm:spPr/>
      <dgm:t>
        <a:bodyPr/>
        <a:lstStyle/>
        <a:p>
          <a:endParaRPr lang="fr-FR"/>
        </a:p>
      </dgm:t>
    </dgm:pt>
    <dgm:pt modelId="{C335CB71-B838-4804-A391-765DD124F0CD}">
      <dgm:prSet phldrT="[Texte]"/>
      <dgm:spPr>
        <a:solidFill>
          <a:schemeClr val="accent3">
            <a:lumMod val="75000"/>
          </a:schemeClr>
        </a:solidFill>
      </dgm:spPr>
      <dgm:t>
        <a:bodyPr/>
        <a:lstStyle/>
        <a:p>
          <a:r>
            <a:rPr lang="fr-FR" dirty="0" smtClean="0">
              <a:solidFill>
                <a:schemeClr val="bg1"/>
              </a:solidFill>
            </a:rPr>
            <a:t>Génération 2</a:t>
          </a:r>
          <a:endParaRPr lang="fr-FR" dirty="0">
            <a:solidFill>
              <a:schemeClr val="bg1"/>
            </a:solidFill>
          </a:endParaRPr>
        </a:p>
      </dgm:t>
    </dgm:pt>
    <dgm:pt modelId="{533AB627-2C77-485D-9EAE-ABA58E4A0612}" type="parTrans" cxnId="{802016B0-1B53-428E-8CD4-32AF85E2CED3}">
      <dgm:prSet/>
      <dgm:spPr/>
      <dgm:t>
        <a:bodyPr/>
        <a:lstStyle/>
        <a:p>
          <a:endParaRPr lang="fr-FR"/>
        </a:p>
      </dgm:t>
    </dgm:pt>
    <dgm:pt modelId="{6E8CCF46-7D18-4D0D-B8F1-8450806B8554}" type="sibTrans" cxnId="{802016B0-1B53-428E-8CD4-32AF85E2CED3}">
      <dgm:prSet/>
      <dgm:spPr/>
      <dgm:t>
        <a:bodyPr/>
        <a:lstStyle/>
        <a:p>
          <a:endParaRPr lang="fr-FR"/>
        </a:p>
      </dgm:t>
    </dgm:pt>
    <dgm:pt modelId="{6A88B377-F27F-48D7-90C9-FFB64843B434}">
      <dgm:prSet phldrT="[Texte]"/>
      <dgm:spPr>
        <a:solidFill>
          <a:schemeClr val="bg1"/>
        </a:solidFill>
        <a:ln>
          <a:solidFill>
            <a:schemeClr val="accent3">
              <a:lumMod val="75000"/>
            </a:schemeClr>
          </a:solidFill>
        </a:ln>
      </dgm:spPr>
      <dgm:t>
        <a:bodyPr/>
        <a:lstStyle/>
        <a:p>
          <a:r>
            <a:rPr lang="fr-FR" dirty="0" smtClean="0">
              <a:solidFill>
                <a:schemeClr val="tx1"/>
              </a:solidFill>
            </a:rPr>
            <a:t>Automatisation Complete </a:t>
          </a:r>
          <a:endParaRPr lang="fr-FR" dirty="0">
            <a:solidFill>
              <a:schemeClr val="tx1"/>
            </a:solidFill>
          </a:endParaRPr>
        </a:p>
      </dgm:t>
    </dgm:pt>
    <dgm:pt modelId="{ADFBFB97-C1E5-44F5-A889-FCBBDEE02DBA}" type="parTrans" cxnId="{775D7F54-4F1D-4EBD-B613-9B3BF9FD00D8}">
      <dgm:prSet/>
      <dgm:spPr/>
      <dgm:t>
        <a:bodyPr/>
        <a:lstStyle/>
        <a:p>
          <a:endParaRPr lang="fr-FR"/>
        </a:p>
      </dgm:t>
    </dgm:pt>
    <dgm:pt modelId="{E75F9B71-0EB9-4E77-8E55-D960F0AEDE59}" type="sibTrans" cxnId="{775D7F54-4F1D-4EBD-B613-9B3BF9FD00D8}">
      <dgm:prSet/>
      <dgm:spPr/>
      <dgm:t>
        <a:bodyPr/>
        <a:lstStyle/>
        <a:p>
          <a:endParaRPr lang="fr-FR"/>
        </a:p>
      </dgm:t>
    </dgm:pt>
    <dgm:pt modelId="{35D8570C-4633-4FCB-89F1-4DFF2E7745E2}">
      <dgm:prSet phldrT="[Texte]"/>
      <dgm:spPr>
        <a:solidFill>
          <a:schemeClr val="bg1"/>
        </a:solidFill>
        <a:ln>
          <a:solidFill>
            <a:schemeClr val="accent3">
              <a:lumMod val="75000"/>
            </a:schemeClr>
          </a:solidFill>
        </a:ln>
      </dgm:spPr>
      <dgm:t>
        <a:bodyPr/>
        <a:lstStyle/>
        <a:p>
          <a:r>
            <a:rPr lang="fr-FR" dirty="0" smtClean="0">
              <a:solidFill>
                <a:schemeClr val="tx1"/>
              </a:solidFill>
            </a:rPr>
            <a:t>Extraction de Caractéristiques Perceptuelles</a:t>
          </a:r>
          <a:endParaRPr lang="fr-FR" dirty="0">
            <a:solidFill>
              <a:schemeClr val="tx1"/>
            </a:solidFill>
          </a:endParaRPr>
        </a:p>
      </dgm:t>
    </dgm:pt>
    <dgm:pt modelId="{79DD3B77-F566-41D9-B866-4B97B30F92EB}" type="parTrans" cxnId="{0BC63C26-DDFB-4007-8C41-4CC9421E5D37}">
      <dgm:prSet/>
      <dgm:spPr/>
      <dgm:t>
        <a:bodyPr/>
        <a:lstStyle/>
        <a:p>
          <a:endParaRPr lang="fr-FR"/>
        </a:p>
      </dgm:t>
    </dgm:pt>
    <dgm:pt modelId="{E4FDD83D-220C-45CF-9E98-332E365EF8A3}" type="sibTrans" cxnId="{0BC63C26-DDFB-4007-8C41-4CC9421E5D37}">
      <dgm:prSet/>
      <dgm:spPr/>
      <dgm:t>
        <a:bodyPr/>
        <a:lstStyle/>
        <a:p>
          <a:endParaRPr lang="fr-FR"/>
        </a:p>
      </dgm:t>
    </dgm:pt>
    <dgm:pt modelId="{B28C6379-BDB3-4D81-B842-338E1E24B0C5}">
      <dgm:prSet phldrT="[Texte]"/>
      <dgm:spPr>
        <a:noFill/>
        <a:ln w="19050">
          <a:solidFill>
            <a:schemeClr val="accent3">
              <a:lumMod val="75000"/>
            </a:schemeClr>
          </a:solidFill>
        </a:ln>
      </dgm:spPr>
      <dgm:t>
        <a:bodyPr/>
        <a:lstStyle/>
        <a:p>
          <a:r>
            <a:rPr lang="fr-FR" dirty="0" smtClean="0"/>
            <a:t>Génération 3</a:t>
          </a:r>
          <a:endParaRPr lang="fr-FR" dirty="0"/>
        </a:p>
      </dgm:t>
    </dgm:pt>
    <dgm:pt modelId="{8CAB9CDC-1698-49BC-9A0A-6B5ED5F94AC2}" type="parTrans" cxnId="{EFBB08AE-DB57-464D-AD91-07D05625CD37}">
      <dgm:prSet/>
      <dgm:spPr/>
      <dgm:t>
        <a:bodyPr/>
        <a:lstStyle/>
        <a:p>
          <a:endParaRPr lang="fr-FR"/>
        </a:p>
      </dgm:t>
    </dgm:pt>
    <dgm:pt modelId="{13380A36-3B54-4AAA-924C-818D8D0E2F77}" type="sibTrans" cxnId="{EFBB08AE-DB57-464D-AD91-07D05625CD37}">
      <dgm:prSet/>
      <dgm:spPr/>
      <dgm:t>
        <a:bodyPr/>
        <a:lstStyle/>
        <a:p>
          <a:endParaRPr lang="fr-FR"/>
        </a:p>
      </dgm:t>
    </dgm:pt>
    <dgm:pt modelId="{A7A22704-5ECC-4264-B4FE-2B6F3F9B551D}">
      <dgm:prSet phldrT="[Texte]"/>
      <dgm:spPr>
        <a:solidFill>
          <a:schemeClr val="accent3">
            <a:lumMod val="75000"/>
          </a:schemeClr>
        </a:solidFill>
      </dgm:spPr>
      <dgm:t>
        <a:bodyPr/>
        <a:lstStyle/>
        <a:p>
          <a:r>
            <a:rPr lang="fr-FR" dirty="0" smtClean="0"/>
            <a:t>Identification d’informations sémantique </a:t>
          </a:r>
          <a:endParaRPr lang="fr-FR" dirty="0"/>
        </a:p>
      </dgm:t>
    </dgm:pt>
    <dgm:pt modelId="{B9DABC5C-91D6-4230-9508-E901FDD6F16B}" type="parTrans" cxnId="{945D5060-125D-4BAF-BADF-D190C1BE1D01}">
      <dgm:prSet/>
      <dgm:spPr/>
      <dgm:t>
        <a:bodyPr/>
        <a:lstStyle/>
        <a:p>
          <a:endParaRPr lang="fr-FR"/>
        </a:p>
      </dgm:t>
    </dgm:pt>
    <dgm:pt modelId="{8D6EF5A9-6A4B-4B66-9C3B-867215C0687B}" type="sibTrans" cxnId="{945D5060-125D-4BAF-BADF-D190C1BE1D01}">
      <dgm:prSet/>
      <dgm:spPr/>
      <dgm:t>
        <a:bodyPr/>
        <a:lstStyle/>
        <a:p>
          <a:endParaRPr lang="fr-FR"/>
        </a:p>
      </dgm:t>
    </dgm:pt>
    <dgm:pt modelId="{F7B29DDF-1030-4B33-8785-CCA1B343C213}">
      <dgm:prSet phldrT="[Texte]"/>
      <dgm:spPr>
        <a:solidFill>
          <a:schemeClr val="accent3">
            <a:lumMod val="75000"/>
          </a:schemeClr>
        </a:solidFill>
      </dgm:spPr>
      <dgm:t>
        <a:bodyPr/>
        <a:lstStyle/>
        <a:p>
          <a:r>
            <a:rPr lang="fr-FR" dirty="0" smtClean="0"/>
            <a:t>Personnages, Rôles, Relations </a:t>
          </a:r>
          <a:endParaRPr lang="fr-FR" dirty="0"/>
        </a:p>
      </dgm:t>
    </dgm:pt>
    <dgm:pt modelId="{A65035CD-0CE2-4C17-AB00-C660C2C761F7}" type="parTrans" cxnId="{008A6393-8159-4A7E-8D48-0FA7ACD08459}">
      <dgm:prSet/>
      <dgm:spPr/>
      <dgm:t>
        <a:bodyPr/>
        <a:lstStyle/>
        <a:p>
          <a:endParaRPr lang="fr-FR"/>
        </a:p>
      </dgm:t>
    </dgm:pt>
    <dgm:pt modelId="{58D33FE4-6A38-4431-8603-D1F451DB0CF0}" type="sibTrans" cxnId="{008A6393-8159-4A7E-8D48-0FA7ACD08459}">
      <dgm:prSet/>
      <dgm:spPr/>
      <dgm:t>
        <a:bodyPr/>
        <a:lstStyle/>
        <a:p>
          <a:endParaRPr lang="fr-FR"/>
        </a:p>
      </dgm:t>
    </dgm:pt>
    <dgm:pt modelId="{4558C3B3-B7DA-41D2-8455-A87A3CBE6591}">
      <dgm:prSet phldrT="[Texte]"/>
      <dgm:spPr>
        <a:solidFill>
          <a:schemeClr val="accent3">
            <a:lumMod val="75000"/>
          </a:schemeClr>
        </a:solidFill>
      </dgm:spPr>
      <dgm:t>
        <a:bodyPr/>
        <a:lstStyle/>
        <a:p>
          <a:r>
            <a:rPr lang="fr-FR" dirty="0" smtClean="0"/>
            <a:t>Modélisation Conceptuelle du contenu </a:t>
          </a:r>
          <a:endParaRPr lang="fr-FR" dirty="0"/>
        </a:p>
      </dgm:t>
    </dgm:pt>
    <dgm:pt modelId="{18155083-C397-4886-94FC-3AE3E501178E}" type="parTrans" cxnId="{57D2C41C-04ED-4403-AD0D-D98B49DA12F9}">
      <dgm:prSet/>
      <dgm:spPr/>
      <dgm:t>
        <a:bodyPr/>
        <a:lstStyle/>
        <a:p>
          <a:endParaRPr lang="fr-FR"/>
        </a:p>
      </dgm:t>
    </dgm:pt>
    <dgm:pt modelId="{81457DA0-A76B-4DB0-B133-D842C3D78202}" type="sibTrans" cxnId="{57D2C41C-04ED-4403-AD0D-D98B49DA12F9}">
      <dgm:prSet/>
      <dgm:spPr/>
      <dgm:t>
        <a:bodyPr/>
        <a:lstStyle/>
        <a:p>
          <a:endParaRPr lang="fr-FR"/>
        </a:p>
      </dgm:t>
    </dgm:pt>
    <dgm:pt modelId="{634B2A51-0C8D-4628-8C41-FEF40488C1FC}">
      <dgm:prSet phldrT="[Texte]"/>
      <dgm:spPr>
        <a:solidFill>
          <a:schemeClr val="bg1"/>
        </a:solidFill>
        <a:ln>
          <a:solidFill>
            <a:schemeClr val="accent3">
              <a:lumMod val="75000"/>
            </a:schemeClr>
          </a:solidFill>
        </a:ln>
      </dgm:spPr>
      <dgm:t>
        <a:bodyPr/>
        <a:lstStyle/>
        <a:p>
          <a:r>
            <a:rPr lang="fr-FR" dirty="0" smtClean="0">
              <a:solidFill>
                <a:schemeClr val="tx1"/>
              </a:solidFill>
            </a:rPr>
            <a:t>Reconnaissance et Pattern </a:t>
          </a:r>
          <a:r>
            <a:rPr lang="fr-FR" dirty="0" err="1" smtClean="0">
              <a:solidFill>
                <a:schemeClr val="tx1"/>
              </a:solidFill>
            </a:rPr>
            <a:t>Matching</a:t>
          </a:r>
          <a:endParaRPr lang="fr-FR" dirty="0">
            <a:solidFill>
              <a:schemeClr val="tx1"/>
            </a:solidFill>
          </a:endParaRPr>
        </a:p>
      </dgm:t>
    </dgm:pt>
    <dgm:pt modelId="{826CD9D5-B4B0-48F8-B176-1399648AFF02}" type="parTrans" cxnId="{9F7F7119-EE12-4B43-8A02-3331A5711E58}">
      <dgm:prSet/>
      <dgm:spPr/>
      <dgm:t>
        <a:bodyPr/>
        <a:lstStyle/>
        <a:p>
          <a:endParaRPr lang="fr-FR"/>
        </a:p>
      </dgm:t>
    </dgm:pt>
    <dgm:pt modelId="{F9620CB4-81F9-46E8-8666-FDAD0E45F367}" type="sibTrans" cxnId="{9F7F7119-EE12-4B43-8A02-3331A5711E58}">
      <dgm:prSet/>
      <dgm:spPr/>
      <dgm:t>
        <a:bodyPr/>
        <a:lstStyle/>
        <a:p>
          <a:endParaRPr lang="fr-FR"/>
        </a:p>
      </dgm:t>
    </dgm:pt>
    <dgm:pt modelId="{DFDC5C26-4D01-4427-A7B1-AF787071FD77}">
      <dgm:prSet phldrT="[Texte]"/>
      <dgm:spPr>
        <a:solidFill>
          <a:schemeClr val="accent3">
            <a:lumMod val="75000"/>
          </a:schemeClr>
        </a:solidFill>
      </dgm:spPr>
      <dgm:t>
        <a:bodyPr/>
        <a:lstStyle/>
        <a:p>
          <a:r>
            <a:rPr lang="fr-FR" dirty="0" smtClean="0"/>
            <a:t>minimiser l’intervention humaine </a:t>
          </a:r>
          <a:endParaRPr lang="fr-FR" dirty="0"/>
        </a:p>
      </dgm:t>
    </dgm:pt>
    <dgm:pt modelId="{3B1E2CA4-C51E-4CF2-80C3-1ADFBDF4278D}" type="parTrans" cxnId="{BD7DE720-9B89-4AE7-85A2-DA25B94E2C5E}">
      <dgm:prSet/>
      <dgm:spPr/>
      <dgm:t>
        <a:bodyPr/>
        <a:lstStyle/>
        <a:p>
          <a:endParaRPr lang="fr-FR"/>
        </a:p>
      </dgm:t>
    </dgm:pt>
    <dgm:pt modelId="{1F6B1400-084E-45A2-BD7F-02594CAE409F}" type="sibTrans" cxnId="{BD7DE720-9B89-4AE7-85A2-DA25B94E2C5E}">
      <dgm:prSet/>
      <dgm:spPr/>
      <dgm:t>
        <a:bodyPr/>
        <a:lstStyle/>
        <a:p>
          <a:endParaRPr lang="fr-FR"/>
        </a:p>
      </dgm:t>
    </dgm:pt>
    <dgm:pt modelId="{1F25386B-9183-45AA-9E29-19BAE7C12791}" type="pres">
      <dgm:prSet presAssocID="{0B78687E-77A5-4E33-B66E-782C770B4C4C}" presName="theList" presStyleCnt="0">
        <dgm:presLayoutVars>
          <dgm:dir/>
          <dgm:animLvl val="lvl"/>
          <dgm:resizeHandles val="exact"/>
        </dgm:presLayoutVars>
      </dgm:prSet>
      <dgm:spPr/>
    </dgm:pt>
    <dgm:pt modelId="{F04706C3-EE81-4F09-AFD5-48690D2ADD71}" type="pres">
      <dgm:prSet presAssocID="{99F4BA95-391E-499A-B730-D4A1135306D9}" presName="compNode" presStyleCnt="0"/>
      <dgm:spPr/>
    </dgm:pt>
    <dgm:pt modelId="{BE02CB2A-8A44-42A0-9B81-6BC3839499D4}" type="pres">
      <dgm:prSet presAssocID="{99F4BA95-391E-499A-B730-D4A1135306D9}" presName="aNode" presStyleLbl="bgShp" presStyleIdx="0" presStyleCnt="3"/>
      <dgm:spPr/>
      <dgm:t>
        <a:bodyPr/>
        <a:lstStyle/>
        <a:p>
          <a:endParaRPr lang="fr-FR"/>
        </a:p>
      </dgm:t>
    </dgm:pt>
    <dgm:pt modelId="{7645BA7C-0D8A-4689-9F83-CC5956168A5F}" type="pres">
      <dgm:prSet presAssocID="{99F4BA95-391E-499A-B730-D4A1135306D9}" presName="textNode" presStyleLbl="bgShp" presStyleIdx="0" presStyleCnt="3"/>
      <dgm:spPr/>
      <dgm:t>
        <a:bodyPr/>
        <a:lstStyle/>
        <a:p>
          <a:endParaRPr lang="fr-FR"/>
        </a:p>
      </dgm:t>
    </dgm:pt>
    <dgm:pt modelId="{DED8063C-1236-4F6B-B91B-983D30FB35FD}" type="pres">
      <dgm:prSet presAssocID="{99F4BA95-391E-499A-B730-D4A1135306D9}" presName="compChildNode" presStyleCnt="0"/>
      <dgm:spPr/>
    </dgm:pt>
    <dgm:pt modelId="{F530675B-96B5-4E0B-BB2C-1BDF5C39B30E}" type="pres">
      <dgm:prSet presAssocID="{99F4BA95-391E-499A-B730-D4A1135306D9}" presName="theInnerList" presStyleCnt="0"/>
      <dgm:spPr/>
    </dgm:pt>
    <dgm:pt modelId="{1DF05E39-28E7-4807-A1DF-5BEFF4B40B7B}" type="pres">
      <dgm:prSet presAssocID="{C02FD564-23F5-4C8D-8D8A-56667959144E}" presName="childNode" presStyleLbl="node1" presStyleIdx="0" presStyleCnt="9">
        <dgm:presLayoutVars>
          <dgm:bulletEnabled val="1"/>
        </dgm:presLayoutVars>
      </dgm:prSet>
      <dgm:spPr/>
      <dgm:t>
        <a:bodyPr/>
        <a:lstStyle/>
        <a:p>
          <a:endParaRPr lang="fr-FR"/>
        </a:p>
      </dgm:t>
    </dgm:pt>
    <dgm:pt modelId="{E37A0A9E-BEC7-48F6-9100-A0C0E7AA1154}" type="pres">
      <dgm:prSet presAssocID="{C02FD564-23F5-4C8D-8D8A-56667959144E}" presName="aSpace2" presStyleCnt="0"/>
      <dgm:spPr/>
    </dgm:pt>
    <dgm:pt modelId="{E5E64614-8553-4B0D-A657-FA9DE21BAEDE}" type="pres">
      <dgm:prSet presAssocID="{2C7D1E13-119A-4AF8-802E-B8CEBC478515}" presName="childNode" presStyleLbl="node1" presStyleIdx="1" presStyleCnt="9">
        <dgm:presLayoutVars>
          <dgm:bulletEnabled val="1"/>
        </dgm:presLayoutVars>
      </dgm:prSet>
      <dgm:spPr/>
    </dgm:pt>
    <dgm:pt modelId="{46174FCE-7AD9-43AE-9DF1-60C04682A476}" type="pres">
      <dgm:prSet presAssocID="{2C7D1E13-119A-4AF8-802E-B8CEBC478515}" presName="aSpace2" presStyleCnt="0"/>
      <dgm:spPr/>
    </dgm:pt>
    <dgm:pt modelId="{A531DA15-141A-4892-8CC5-CB276FF6A778}" type="pres">
      <dgm:prSet presAssocID="{4558C3B3-B7DA-41D2-8455-A87A3CBE6591}" presName="childNode" presStyleLbl="node1" presStyleIdx="2" presStyleCnt="9">
        <dgm:presLayoutVars>
          <dgm:bulletEnabled val="1"/>
        </dgm:presLayoutVars>
      </dgm:prSet>
      <dgm:spPr/>
      <dgm:t>
        <a:bodyPr/>
        <a:lstStyle/>
        <a:p>
          <a:endParaRPr lang="fr-FR"/>
        </a:p>
      </dgm:t>
    </dgm:pt>
    <dgm:pt modelId="{41C1997B-E358-4984-969B-6A9C8AAA753D}" type="pres">
      <dgm:prSet presAssocID="{99F4BA95-391E-499A-B730-D4A1135306D9}" presName="aSpace" presStyleCnt="0"/>
      <dgm:spPr/>
    </dgm:pt>
    <dgm:pt modelId="{1C239166-70CB-474A-97E0-87147AE51FB6}" type="pres">
      <dgm:prSet presAssocID="{C335CB71-B838-4804-A391-765DD124F0CD}" presName="compNode" presStyleCnt="0"/>
      <dgm:spPr/>
    </dgm:pt>
    <dgm:pt modelId="{4A12740E-9CED-49DF-AC04-C4A35CB7F81A}" type="pres">
      <dgm:prSet presAssocID="{C335CB71-B838-4804-A391-765DD124F0CD}" presName="aNode" presStyleLbl="bgShp" presStyleIdx="1" presStyleCnt="3"/>
      <dgm:spPr/>
      <dgm:t>
        <a:bodyPr/>
        <a:lstStyle/>
        <a:p>
          <a:endParaRPr lang="fr-FR"/>
        </a:p>
      </dgm:t>
    </dgm:pt>
    <dgm:pt modelId="{22C430EA-99F1-4B46-9D7A-8C815B53F3ED}" type="pres">
      <dgm:prSet presAssocID="{C335CB71-B838-4804-A391-765DD124F0CD}" presName="textNode" presStyleLbl="bgShp" presStyleIdx="1" presStyleCnt="3"/>
      <dgm:spPr/>
      <dgm:t>
        <a:bodyPr/>
        <a:lstStyle/>
        <a:p>
          <a:endParaRPr lang="fr-FR"/>
        </a:p>
      </dgm:t>
    </dgm:pt>
    <dgm:pt modelId="{0D2292B4-9141-49C4-BDD1-4CC6E0FA3D89}" type="pres">
      <dgm:prSet presAssocID="{C335CB71-B838-4804-A391-765DD124F0CD}" presName="compChildNode" presStyleCnt="0"/>
      <dgm:spPr/>
    </dgm:pt>
    <dgm:pt modelId="{2DE82164-E07A-452E-8AB7-3A406F6B02AA}" type="pres">
      <dgm:prSet presAssocID="{C335CB71-B838-4804-A391-765DD124F0CD}" presName="theInnerList" presStyleCnt="0"/>
      <dgm:spPr/>
    </dgm:pt>
    <dgm:pt modelId="{95952B6C-5521-4AA8-AD88-B3EC6FAC9C8D}" type="pres">
      <dgm:prSet presAssocID="{6A88B377-F27F-48D7-90C9-FFB64843B434}" presName="childNode" presStyleLbl="node1" presStyleIdx="3" presStyleCnt="9">
        <dgm:presLayoutVars>
          <dgm:bulletEnabled val="1"/>
        </dgm:presLayoutVars>
      </dgm:prSet>
      <dgm:spPr/>
    </dgm:pt>
    <dgm:pt modelId="{B5EC800E-0065-4960-967D-C9CC51A988B4}" type="pres">
      <dgm:prSet presAssocID="{6A88B377-F27F-48D7-90C9-FFB64843B434}" presName="aSpace2" presStyleCnt="0"/>
      <dgm:spPr/>
    </dgm:pt>
    <dgm:pt modelId="{F1E1C397-C6E0-423E-80A9-3AE71B45A902}" type="pres">
      <dgm:prSet presAssocID="{35D8570C-4633-4FCB-89F1-4DFF2E7745E2}" presName="childNode" presStyleLbl="node1" presStyleIdx="4" presStyleCnt="9">
        <dgm:presLayoutVars>
          <dgm:bulletEnabled val="1"/>
        </dgm:presLayoutVars>
      </dgm:prSet>
      <dgm:spPr/>
      <dgm:t>
        <a:bodyPr/>
        <a:lstStyle/>
        <a:p>
          <a:endParaRPr lang="fr-FR"/>
        </a:p>
      </dgm:t>
    </dgm:pt>
    <dgm:pt modelId="{396EB46E-EA5D-4785-B9C1-91C8C9DE222A}" type="pres">
      <dgm:prSet presAssocID="{35D8570C-4633-4FCB-89F1-4DFF2E7745E2}" presName="aSpace2" presStyleCnt="0"/>
      <dgm:spPr/>
    </dgm:pt>
    <dgm:pt modelId="{CDD46BD2-6606-4FDC-8865-42034CA112E6}" type="pres">
      <dgm:prSet presAssocID="{634B2A51-0C8D-4628-8C41-FEF40488C1FC}" presName="childNode" presStyleLbl="node1" presStyleIdx="5" presStyleCnt="9">
        <dgm:presLayoutVars>
          <dgm:bulletEnabled val="1"/>
        </dgm:presLayoutVars>
      </dgm:prSet>
      <dgm:spPr/>
      <dgm:t>
        <a:bodyPr/>
        <a:lstStyle/>
        <a:p>
          <a:endParaRPr lang="fr-FR"/>
        </a:p>
      </dgm:t>
    </dgm:pt>
    <dgm:pt modelId="{1F6CD091-875C-4374-824C-374CA1F0C621}" type="pres">
      <dgm:prSet presAssocID="{C335CB71-B838-4804-A391-765DD124F0CD}" presName="aSpace" presStyleCnt="0"/>
      <dgm:spPr/>
    </dgm:pt>
    <dgm:pt modelId="{C7FED123-0DA3-4024-84FE-63F7917CDCE5}" type="pres">
      <dgm:prSet presAssocID="{B28C6379-BDB3-4D81-B842-338E1E24B0C5}" presName="compNode" presStyleCnt="0"/>
      <dgm:spPr/>
    </dgm:pt>
    <dgm:pt modelId="{D02C4B82-C71A-41FD-952C-92149EE209C8}" type="pres">
      <dgm:prSet presAssocID="{B28C6379-BDB3-4D81-B842-338E1E24B0C5}" presName="aNode" presStyleLbl="bgShp" presStyleIdx="2" presStyleCnt="3"/>
      <dgm:spPr/>
    </dgm:pt>
    <dgm:pt modelId="{D1CE1B1B-FB6A-4BA2-8125-DF1E62E40C43}" type="pres">
      <dgm:prSet presAssocID="{B28C6379-BDB3-4D81-B842-338E1E24B0C5}" presName="textNode" presStyleLbl="bgShp" presStyleIdx="2" presStyleCnt="3"/>
      <dgm:spPr/>
    </dgm:pt>
    <dgm:pt modelId="{6C837B84-4DA5-4921-8F04-7A38A5637EDF}" type="pres">
      <dgm:prSet presAssocID="{B28C6379-BDB3-4D81-B842-338E1E24B0C5}" presName="compChildNode" presStyleCnt="0"/>
      <dgm:spPr/>
    </dgm:pt>
    <dgm:pt modelId="{49FA5B70-3F84-4E95-ADC5-A15C34FE1246}" type="pres">
      <dgm:prSet presAssocID="{B28C6379-BDB3-4D81-B842-338E1E24B0C5}" presName="theInnerList" presStyleCnt="0"/>
      <dgm:spPr/>
    </dgm:pt>
    <dgm:pt modelId="{1484BBE0-A275-44A1-8B38-63682BB67B2B}" type="pres">
      <dgm:prSet presAssocID="{A7A22704-5ECC-4264-B4FE-2B6F3F9B551D}" presName="childNode" presStyleLbl="node1" presStyleIdx="6" presStyleCnt="9">
        <dgm:presLayoutVars>
          <dgm:bulletEnabled val="1"/>
        </dgm:presLayoutVars>
      </dgm:prSet>
      <dgm:spPr/>
    </dgm:pt>
    <dgm:pt modelId="{D38B3164-F708-45F4-BFD5-5398C6C8A38B}" type="pres">
      <dgm:prSet presAssocID="{A7A22704-5ECC-4264-B4FE-2B6F3F9B551D}" presName="aSpace2" presStyleCnt="0"/>
      <dgm:spPr/>
    </dgm:pt>
    <dgm:pt modelId="{4AEF2577-55F7-45AC-88DD-ABFF2355F840}" type="pres">
      <dgm:prSet presAssocID="{F7B29DDF-1030-4B33-8785-CCA1B343C213}" presName="childNode" presStyleLbl="node1" presStyleIdx="7" presStyleCnt="9">
        <dgm:presLayoutVars>
          <dgm:bulletEnabled val="1"/>
        </dgm:presLayoutVars>
      </dgm:prSet>
      <dgm:spPr/>
    </dgm:pt>
    <dgm:pt modelId="{24BE2BFE-FA7A-4BF7-B1E1-8BCBFFE7DE46}" type="pres">
      <dgm:prSet presAssocID="{F7B29DDF-1030-4B33-8785-CCA1B343C213}" presName="aSpace2" presStyleCnt="0"/>
      <dgm:spPr/>
    </dgm:pt>
    <dgm:pt modelId="{5DD349A8-17A2-419F-9C19-0AB6DD74686A}" type="pres">
      <dgm:prSet presAssocID="{DFDC5C26-4D01-4427-A7B1-AF787071FD77}" presName="childNode" presStyleLbl="node1" presStyleIdx="8" presStyleCnt="9">
        <dgm:presLayoutVars>
          <dgm:bulletEnabled val="1"/>
        </dgm:presLayoutVars>
      </dgm:prSet>
      <dgm:spPr/>
      <dgm:t>
        <a:bodyPr/>
        <a:lstStyle/>
        <a:p>
          <a:endParaRPr lang="fr-FR"/>
        </a:p>
      </dgm:t>
    </dgm:pt>
  </dgm:ptLst>
  <dgm:cxnLst>
    <dgm:cxn modelId="{76F76CB2-8E79-4BFE-8E78-A94C9551440C}" type="presOf" srcId="{C335CB71-B838-4804-A391-765DD124F0CD}" destId="{22C430EA-99F1-4B46-9D7A-8C815B53F3ED}" srcOrd="1" destOrd="0" presId="urn:microsoft.com/office/officeart/2005/8/layout/lProcess2"/>
    <dgm:cxn modelId="{8817B489-FDE1-4FAF-9F06-18BFDB37ABCE}" type="presOf" srcId="{B28C6379-BDB3-4D81-B842-338E1E24B0C5}" destId="{D1CE1B1B-FB6A-4BA2-8125-DF1E62E40C43}" srcOrd="1" destOrd="0" presId="urn:microsoft.com/office/officeart/2005/8/layout/lProcess2"/>
    <dgm:cxn modelId="{802016B0-1B53-428E-8CD4-32AF85E2CED3}" srcId="{0B78687E-77A5-4E33-B66E-782C770B4C4C}" destId="{C335CB71-B838-4804-A391-765DD124F0CD}" srcOrd="1" destOrd="0" parTransId="{533AB627-2C77-485D-9EAE-ABA58E4A0612}" sibTransId="{6E8CCF46-7D18-4D0D-B8F1-8450806B8554}"/>
    <dgm:cxn modelId="{3AFEE0E0-80D0-426B-AC42-EC60A683EDE6}" type="presOf" srcId="{99F4BA95-391E-499A-B730-D4A1135306D9}" destId="{7645BA7C-0D8A-4689-9F83-CC5956168A5F}" srcOrd="1" destOrd="0" presId="urn:microsoft.com/office/officeart/2005/8/layout/lProcess2"/>
    <dgm:cxn modelId="{A1711428-571D-4B29-ABEB-4C56C7A2590A}" type="presOf" srcId="{35D8570C-4633-4FCB-89F1-4DFF2E7745E2}" destId="{F1E1C397-C6E0-423E-80A9-3AE71B45A902}" srcOrd="0" destOrd="0" presId="urn:microsoft.com/office/officeart/2005/8/layout/lProcess2"/>
    <dgm:cxn modelId="{065505CE-8811-4218-BD37-6B7AF58BD917}" type="presOf" srcId="{2C7D1E13-119A-4AF8-802E-B8CEBC478515}" destId="{E5E64614-8553-4B0D-A657-FA9DE21BAEDE}" srcOrd="0" destOrd="0" presId="urn:microsoft.com/office/officeart/2005/8/layout/lProcess2"/>
    <dgm:cxn modelId="{945D5060-125D-4BAF-BADF-D190C1BE1D01}" srcId="{B28C6379-BDB3-4D81-B842-338E1E24B0C5}" destId="{A7A22704-5ECC-4264-B4FE-2B6F3F9B551D}" srcOrd="0" destOrd="0" parTransId="{B9DABC5C-91D6-4230-9508-E901FDD6F16B}" sibTransId="{8D6EF5A9-6A4B-4B66-9C3B-867215C0687B}"/>
    <dgm:cxn modelId="{10FD69D3-16E8-435E-AE46-EBAEC26A7A83}" type="presOf" srcId="{F7B29DDF-1030-4B33-8785-CCA1B343C213}" destId="{4AEF2577-55F7-45AC-88DD-ABFF2355F840}" srcOrd="0" destOrd="0" presId="urn:microsoft.com/office/officeart/2005/8/layout/lProcess2"/>
    <dgm:cxn modelId="{8564DDD4-31C1-4BDD-BE4A-7C1257157266}" type="presOf" srcId="{A7A22704-5ECC-4264-B4FE-2B6F3F9B551D}" destId="{1484BBE0-A275-44A1-8B38-63682BB67B2B}" srcOrd="0" destOrd="0" presId="urn:microsoft.com/office/officeart/2005/8/layout/lProcess2"/>
    <dgm:cxn modelId="{D1061229-6B95-41B9-A476-ACE5116E52D2}" type="presOf" srcId="{4558C3B3-B7DA-41D2-8455-A87A3CBE6591}" destId="{A531DA15-141A-4892-8CC5-CB276FF6A778}" srcOrd="0" destOrd="0" presId="urn:microsoft.com/office/officeart/2005/8/layout/lProcess2"/>
    <dgm:cxn modelId="{008A6393-8159-4A7E-8D48-0FA7ACD08459}" srcId="{B28C6379-BDB3-4D81-B842-338E1E24B0C5}" destId="{F7B29DDF-1030-4B33-8785-CCA1B343C213}" srcOrd="1" destOrd="0" parTransId="{A65035CD-0CE2-4C17-AB00-C660C2C761F7}" sibTransId="{58D33FE4-6A38-4431-8603-D1F451DB0CF0}"/>
    <dgm:cxn modelId="{EFBB08AE-DB57-464D-AD91-07D05625CD37}" srcId="{0B78687E-77A5-4E33-B66E-782C770B4C4C}" destId="{B28C6379-BDB3-4D81-B842-338E1E24B0C5}" srcOrd="2" destOrd="0" parTransId="{8CAB9CDC-1698-49BC-9A0A-6B5ED5F94AC2}" sibTransId="{13380A36-3B54-4AAA-924C-818D8D0E2F77}"/>
    <dgm:cxn modelId="{DFD62640-DC59-4749-B7D6-A57DF0A9A260}" type="presOf" srcId="{0B78687E-77A5-4E33-B66E-782C770B4C4C}" destId="{1F25386B-9183-45AA-9E29-19BAE7C12791}" srcOrd="0" destOrd="0" presId="urn:microsoft.com/office/officeart/2005/8/layout/lProcess2"/>
    <dgm:cxn modelId="{EC683F8B-BBA1-4DD5-9ABF-807DC9D533B0}" srcId="{99F4BA95-391E-499A-B730-D4A1135306D9}" destId="{2C7D1E13-119A-4AF8-802E-B8CEBC478515}" srcOrd="1" destOrd="0" parTransId="{E6675317-7435-4F38-85C3-276B626FEBA6}" sibTransId="{952006B4-FF8F-4A13-81A4-7AC862714427}"/>
    <dgm:cxn modelId="{3B1244FF-9480-41B6-97E1-5548D41A9993}" type="presOf" srcId="{99F4BA95-391E-499A-B730-D4A1135306D9}" destId="{BE02CB2A-8A44-42A0-9B81-6BC3839499D4}" srcOrd="0" destOrd="0" presId="urn:microsoft.com/office/officeart/2005/8/layout/lProcess2"/>
    <dgm:cxn modelId="{32EF3B9C-73AE-4C97-B00D-DA8FA8A15C29}" type="presOf" srcId="{DFDC5C26-4D01-4427-A7B1-AF787071FD77}" destId="{5DD349A8-17A2-419F-9C19-0AB6DD74686A}" srcOrd="0" destOrd="0" presId="urn:microsoft.com/office/officeart/2005/8/layout/lProcess2"/>
    <dgm:cxn modelId="{775D7F54-4F1D-4EBD-B613-9B3BF9FD00D8}" srcId="{C335CB71-B838-4804-A391-765DD124F0CD}" destId="{6A88B377-F27F-48D7-90C9-FFB64843B434}" srcOrd="0" destOrd="0" parTransId="{ADFBFB97-C1E5-44F5-A889-FCBBDEE02DBA}" sibTransId="{E75F9B71-0EB9-4E77-8E55-D960F0AEDE59}"/>
    <dgm:cxn modelId="{185B5E68-4D0F-4870-9184-20DF7E3F9B0F}" type="presOf" srcId="{C335CB71-B838-4804-A391-765DD124F0CD}" destId="{4A12740E-9CED-49DF-AC04-C4A35CB7F81A}" srcOrd="0" destOrd="0" presId="urn:microsoft.com/office/officeart/2005/8/layout/lProcess2"/>
    <dgm:cxn modelId="{1D6F107D-17E8-42C2-A074-693E8A0411BC}" srcId="{99F4BA95-391E-499A-B730-D4A1135306D9}" destId="{C02FD564-23F5-4C8D-8D8A-56667959144E}" srcOrd="0" destOrd="0" parTransId="{6A2F0E57-B668-462F-AF0B-AF45A9F4CCAD}" sibTransId="{9C128B42-D075-4A88-8351-5A00EFEB3006}"/>
    <dgm:cxn modelId="{E4CF84B6-E103-478D-B259-EDA77B711819}" type="presOf" srcId="{6A88B377-F27F-48D7-90C9-FFB64843B434}" destId="{95952B6C-5521-4AA8-AD88-B3EC6FAC9C8D}" srcOrd="0" destOrd="0" presId="urn:microsoft.com/office/officeart/2005/8/layout/lProcess2"/>
    <dgm:cxn modelId="{9F7F7119-EE12-4B43-8A02-3331A5711E58}" srcId="{C335CB71-B838-4804-A391-765DD124F0CD}" destId="{634B2A51-0C8D-4628-8C41-FEF40488C1FC}" srcOrd="2" destOrd="0" parTransId="{826CD9D5-B4B0-48F8-B176-1399648AFF02}" sibTransId="{F9620CB4-81F9-46E8-8666-FDAD0E45F367}"/>
    <dgm:cxn modelId="{BD7DE720-9B89-4AE7-85A2-DA25B94E2C5E}" srcId="{B28C6379-BDB3-4D81-B842-338E1E24B0C5}" destId="{DFDC5C26-4D01-4427-A7B1-AF787071FD77}" srcOrd="2" destOrd="0" parTransId="{3B1E2CA4-C51E-4CF2-80C3-1ADFBDF4278D}" sibTransId="{1F6B1400-084E-45A2-BD7F-02594CAE409F}"/>
    <dgm:cxn modelId="{57D2C41C-04ED-4403-AD0D-D98B49DA12F9}" srcId="{99F4BA95-391E-499A-B730-D4A1135306D9}" destId="{4558C3B3-B7DA-41D2-8455-A87A3CBE6591}" srcOrd="2" destOrd="0" parTransId="{18155083-C397-4886-94FC-3AE3E501178E}" sibTransId="{81457DA0-A76B-4DB0-B133-D842C3D78202}"/>
    <dgm:cxn modelId="{0BC63C26-DDFB-4007-8C41-4CC9421E5D37}" srcId="{C335CB71-B838-4804-A391-765DD124F0CD}" destId="{35D8570C-4633-4FCB-89F1-4DFF2E7745E2}" srcOrd="1" destOrd="0" parTransId="{79DD3B77-F566-41D9-B866-4B97B30F92EB}" sibTransId="{E4FDD83D-220C-45CF-9E98-332E365EF8A3}"/>
    <dgm:cxn modelId="{1CEC8F00-4441-4DF7-AB92-AD6D0F720395}" srcId="{0B78687E-77A5-4E33-B66E-782C770B4C4C}" destId="{99F4BA95-391E-499A-B730-D4A1135306D9}" srcOrd="0" destOrd="0" parTransId="{34AC020C-3F40-4022-AC36-6C82227F01CA}" sibTransId="{F727D5E4-D4DB-4331-AA27-BB9E5883D3CD}"/>
    <dgm:cxn modelId="{8244F29D-994D-4D7F-9580-1E343141E529}" type="presOf" srcId="{B28C6379-BDB3-4D81-B842-338E1E24B0C5}" destId="{D02C4B82-C71A-41FD-952C-92149EE209C8}" srcOrd="0" destOrd="0" presId="urn:microsoft.com/office/officeart/2005/8/layout/lProcess2"/>
    <dgm:cxn modelId="{5361F8D9-DCD0-4535-BDEC-9687FDCCA710}" type="presOf" srcId="{634B2A51-0C8D-4628-8C41-FEF40488C1FC}" destId="{CDD46BD2-6606-4FDC-8865-42034CA112E6}" srcOrd="0" destOrd="0" presId="urn:microsoft.com/office/officeart/2005/8/layout/lProcess2"/>
    <dgm:cxn modelId="{351DF31E-447B-43CC-93EC-4C510CDA43C8}" type="presOf" srcId="{C02FD564-23F5-4C8D-8D8A-56667959144E}" destId="{1DF05E39-28E7-4807-A1DF-5BEFF4B40B7B}" srcOrd="0" destOrd="0" presId="urn:microsoft.com/office/officeart/2005/8/layout/lProcess2"/>
    <dgm:cxn modelId="{182A9474-A751-4F9F-9D2D-2153003A82B5}" type="presParOf" srcId="{1F25386B-9183-45AA-9E29-19BAE7C12791}" destId="{F04706C3-EE81-4F09-AFD5-48690D2ADD71}" srcOrd="0" destOrd="0" presId="urn:microsoft.com/office/officeart/2005/8/layout/lProcess2"/>
    <dgm:cxn modelId="{6CC775C3-FE93-4739-A6A7-6C19BD970D8F}" type="presParOf" srcId="{F04706C3-EE81-4F09-AFD5-48690D2ADD71}" destId="{BE02CB2A-8A44-42A0-9B81-6BC3839499D4}" srcOrd="0" destOrd="0" presId="urn:microsoft.com/office/officeart/2005/8/layout/lProcess2"/>
    <dgm:cxn modelId="{01335DB7-E463-44A3-98D8-E7BF5459037E}" type="presParOf" srcId="{F04706C3-EE81-4F09-AFD5-48690D2ADD71}" destId="{7645BA7C-0D8A-4689-9F83-CC5956168A5F}" srcOrd="1" destOrd="0" presId="urn:microsoft.com/office/officeart/2005/8/layout/lProcess2"/>
    <dgm:cxn modelId="{9D776B50-05E2-4895-BA4A-09056E77977B}" type="presParOf" srcId="{F04706C3-EE81-4F09-AFD5-48690D2ADD71}" destId="{DED8063C-1236-4F6B-B91B-983D30FB35FD}" srcOrd="2" destOrd="0" presId="urn:microsoft.com/office/officeart/2005/8/layout/lProcess2"/>
    <dgm:cxn modelId="{5E8575BE-A933-4611-B45E-D3DA8EC1BFA5}" type="presParOf" srcId="{DED8063C-1236-4F6B-B91B-983D30FB35FD}" destId="{F530675B-96B5-4E0B-BB2C-1BDF5C39B30E}" srcOrd="0" destOrd="0" presId="urn:microsoft.com/office/officeart/2005/8/layout/lProcess2"/>
    <dgm:cxn modelId="{CD6A082A-35D0-4D8D-A748-450CB70AABF8}" type="presParOf" srcId="{F530675B-96B5-4E0B-BB2C-1BDF5C39B30E}" destId="{1DF05E39-28E7-4807-A1DF-5BEFF4B40B7B}" srcOrd="0" destOrd="0" presId="urn:microsoft.com/office/officeart/2005/8/layout/lProcess2"/>
    <dgm:cxn modelId="{4A94B0DB-7E81-4545-8D0B-CEAC9E9E5EF4}" type="presParOf" srcId="{F530675B-96B5-4E0B-BB2C-1BDF5C39B30E}" destId="{E37A0A9E-BEC7-48F6-9100-A0C0E7AA1154}" srcOrd="1" destOrd="0" presId="urn:microsoft.com/office/officeart/2005/8/layout/lProcess2"/>
    <dgm:cxn modelId="{D49C82E7-C606-490E-B85F-B94F04AD3F46}" type="presParOf" srcId="{F530675B-96B5-4E0B-BB2C-1BDF5C39B30E}" destId="{E5E64614-8553-4B0D-A657-FA9DE21BAEDE}" srcOrd="2" destOrd="0" presId="urn:microsoft.com/office/officeart/2005/8/layout/lProcess2"/>
    <dgm:cxn modelId="{8517C8F4-5192-4B41-9DBF-45674401FEAE}" type="presParOf" srcId="{F530675B-96B5-4E0B-BB2C-1BDF5C39B30E}" destId="{46174FCE-7AD9-43AE-9DF1-60C04682A476}" srcOrd="3" destOrd="0" presId="urn:microsoft.com/office/officeart/2005/8/layout/lProcess2"/>
    <dgm:cxn modelId="{48A83871-AF44-4E09-A535-324DAE434AEF}" type="presParOf" srcId="{F530675B-96B5-4E0B-BB2C-1BDF5C39B30E}" destId="{A531DA15-141A-4892-8CC5-CB276FF6A778}" srcOrd="4" destOrd="0" presId="urn:microsoft.com/office/officeart/2005/8/layout/lProcess2"/>
    <dgm:cxn modelId="{A4F56B26-0344-4EED-B2B7-75ECCFA15FFF}" type="presParOf" srcId="{1F25386B-9183-45AA-9E29-19BAE7C12791}" destId="{41C1997B-E358-4984-969B-6A9C8AAA753D}" srcOrd="1" destOrd="0" presId="urn:microsoft.com/office/officeart/2005/8/layout/lProcess2"/>
    <dgm:cxn modelId="{08606D9C-8BC3-4A28-93D0-86617B231E9B}" type="presParOf" srcId="{1F25386B-9183-45AA-9E29-19BAE7C12791}" destId="{1C239166-70CB-474A-97E0-87147AE51FB6}" srcOrd="2" destOrd="0" presId="urn:microsoft.com/office/officeart/2005/8/layout/lProcess2"/>
    <dgm:cxn modelId="{AC8364DD-738C-4F20-9CD4-A5F089F48F7F}" type="presParOf" srcId="{1C239166-70CB-474A-97E0-87147AE51FB6}" destId="{4A12740E-9CED-49DF-AC04-C4A35CB7F81A}" srcOrd="0" destOrd="0" presId="urn:microsoft.com/office/officeart/2005/8/layout/lProcess2"/>
    <dgm:cxn modelId="{B4307C06-2E5D-4912-9EFD-BF9876E7ACFF}" type="presParOf" srcId="{1C239166-70CB-474A-97E0-87147AE51FB6}" destId="{22C430EA-99F1-4B46-9D7A-8C815B53F3ED}" srcOrd="1" destOrd="0" presId="urn:microsoft.com/office/officeart/2005/8/layout/lProcess2"/>
    <dgm:cxn modelId="{383257A2-2A1B-4959-B33C-37FE45F03D04}" type="presParOf" srcId="{1C239166-70CB-474A-97E0-87147AE51FB6}" destId="{0D2292B4-9141-49C4-BDD1-4CC6E0FA3D89}" srcOrd="2" destOrd="0" presId="urn:microsoft.com/office/officeart/2005/8/layout/lProcess2"/>
    <dgm:cxn modelId="{CBF80517-67EF-4736-890A-73502D25555D}" type="presParOf" srcId="{0D2292B4-9141-49C4-BDD1-4CC6E0FA3D89}" destId="{2DE82164-E07A-452E-8AB7-3A406F6B02AA}" srcOrd="0" destOrd="0" presId="urn:microsoft.com/office/officeart/2005/8/layout/lProcess2"/>
    <dgm:cxn modelId="{B9709D27-CA91-42B3-9E70-BD5EC5087CC9}" type="presParOf" srcId="{2DE82164-E07A-452E-8AB7-3A406F6B02AA}" destId="{95952B6C-5521-4AA8-AD88-B3EC6FAC9C8D}" srcOrd="0" destOrd="0" presId="urn:microsoft.com/office/officeart/2005/8/layout/lProcess2"/>
    <dgm:cxn modelId="{F85C7CA2-5EA4-481C-B0F3-F4D496A89EA4}" type="presParOf" srcId="{2DE82164-E07A-452E-8AB7-3A406F6B02AA}" destId="{B5EC800E-0065-4960-967D-C9CC51A988B4}" srcOrd="1" destOrd="0" presId="urn:microsoft.com/office/officeart/2005/8/layout/lProcess2"/>
    <dgm:cxn modelId="{0EFC3183-6424-44E1-BF22-43767E08796C}" type="presParOf" srcId="{2DE82164-E07A-452E-8AB7-3A406F6B02AA}" destId="{F1E1C397-C6E0-423E-80A9-3AE71B45A902}" srcOrd="2" destOrd="0" presId="urn:microsoft.com/office/officeart/2005/8/layout/lProcess2"/>
    <dgm:cxn modelId="{5655AD7C-469E-4BF0-8007-0AD1026C5361}" type="presParOf" srcId="{2DE82164-E07A-452E-8AB7-3A406F6B02AA}" destId="{396EB46E-EA5D-4785-B9C1-91C8C9DE222A}" srcOrd="3" destOrd="0" presId="urn:microsoft.com/office/officeart/2005/8/layout/lProcess2"/>
    <dgm:cxn modelId="{E4F2D159-4382-4DD2-9ED9-312AE5FD555C}" type="presParOf" srcId="{2DE82164-E07A-452E-8AB7-3A406F6B02AA}" destId="{CDD46BD2-6606-4FDC-8865-42034CA112E6}" srcOrd="4" destOrd="0" presId="urn:microsoft.com/office/officeart/2005/8/layout/lProcess2"/>
    <dgm:cxn modelId="{39C1D036-B12F-4F83-8D1D-12EC6879EDAF}" type="presParOf" srcId="{1F25386B-9183-45AA-9E29-19BAE7C12791}" destId="{1F6CD091-875C-4374-824C-374CA1F0C621}" srcOrd="3" destOrd="0" presId="urn:microsoft.com/office/officeart/2005/8/layout/lProcess2"/>
    <dgm:cxn modelId="{0C06ADBB-8A57-46A7-9F6D-FAECEBDFF9B3}" type="presParOf" srcId="{1F25386B-9183-45AA-9E29-19BAE7C12791}" destId="{C7FED123-0DA3-4024-84FE-63F7917CDCE5}" srcOrd="4" destOrd="0" presId="urn:microsoft.com/office/officeart/2005/8/layout/lProcess2"/>
    <dgm:cxn modelId="{EC0E6846-D510-4B9C-A857-43B8E3EC5480}" type="presParOf" srcId="{C7FED123-0DA3-4024-84FE-63F7917CDCE5}" destId="{D02C4B82-C71A-41FD-952C-92149EE209C8}" srcOrd="0" destOrd="0" presId="urn:microsoft.com/office/officeart/2005/8/layout/lProcess2"/>
    <dgm:cxn modelId="{AD240773-CC73-4546-8CFD-52F935B3774A}" type="presParOf" srcId="{C7FED123-0DA3-4024-84FE-63F7917CDCE5}" destId="{D1CE1B1B-FB6A-4BA2-8125-DF1E62E40C43}" srcOrd="1" destOrd="0" presId="urn:microsoft.com/office/officeart/2005/8/layout/lProcess2"/>
    <dgm:cxn modelId="{A422420F-7FAB-4263-A473-6E391B9FC9D4}" type="presParOf" srcId="{C7FED123-0DA3-4024-84FE-63F7917CDCE5}" destId="{6C837B84-4DA5-4921-8F04-7A38A5637EDF}" srcOrd="2" destOrd="0" presId="urn:microsoft.com/office/officeart/2005/8/layout/lProcess2"/>
    <dgm:cxn modelId="{5AAEB1D2-57E4-4C02-9824-DAA803688470}" type="presParOf" srcId="{6C837B84-4DA5-4921-8F04-7A38A5637EDF}" destId="{49FA5B70-3F84-4E95-ADC5-A15C34FE1246}" srcOrd="0" destOrd="0" presId="urn:microsoft.com/office/officeart/2005/8/layout/lProcess2"/>
    <dgm:cxn modelId="{56A9C8DA-E893-4F00-A033-0FC9A2C5E5C1}" type="presParOf" srcId="{49FA5B70-3F84-4E95-ADC5-A15C34FE1246}" destId="{1484BBE0-A275-44A1-8B38-63682BB67B2B}" srcOrd="0" destOrd="0" presId="urn:microsoft.com/office/officeart/2005/8/layout/lProcess2"/>
    <dgm:cxn modelId="{4BA23CD2-5577-4F7A-8ED9-AF7C76C5456D}" type="presParOf" srcId="{49FA5B70-3F84-4E95-ADC5-A15C34FE1246}" destId="{D38B3164-F708-45F4-BFD5-5398C6C8A38B}" srcOrd="1" destOrd="0" presId="urn:microsoft.com/office/officeart/2005/8/layout/lProcess2"/>
    <dgm:cxn modelId="{48433DB9-4A60-4968-8887-D134FFA28CD0}" type="presParOf" srcId="{49FA5B70-3F84-4E95-ADC5-A15C34FE1246}" destId="{4AEF2577-55F7-45AC-88DD-ABFF2355F840}" srcOrd="2" destOrd="0" presId="urn:microsoft.com/office/officeart/2005/8/layout/lProcess2"/>
    <dgm:cxn modelId="{FF77CEA0-0CFE-4CC5-A7EE-D48BC5CB5838}" type="presParOf" srcId="{49FA5B70-3F84-4E95-ADC5-A15C34FE1246}" destId="{24BE2BFE-FA7A-4BF7-B1E1-8BCBFFE7DE46}" srcOrd="3" destOrd="0" presId="urn:microsoft.com/office/officeart/2005/8/layout/lProcess2"/>
    <dgm:cxn modelId="{32AF5B72-EA27-4404-9551-D66AA6D8EE7A}" type="presParOf" srcId="{49FA5B70-3F84-4E95-ADC5-A15C34FE1246}" destId="{5DD349A8-17A2-419F-9C19-0AB6DD74686A}" srcOrd="4"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EF9CA2-CC02-4A7A-8FDF-446290E47B99}"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fr-FR"/>
        </a:p>
      </dgm:t>
    </dgm:pt>
    <dgm:pt modelId="{D70F6E2C-D95C-42BE-9435-AD1600EFC603}">
      <dgm:prSet phldrT="[Texte]" custT="1"/>
      <dgm:spPr>
        <a:solidFill>
          <a:schemeClr val="accent4">
            <a:lumMod val="75000"/>
          </a:schemeClr>
        </a:solidFill>
      </dgm:spPr>
      <dgm:t>
        <a:bodyPr/>
        <a:lstStyle/>
        <a:p>
          <a:r>
            <a:rPr lang="fr-FR" sz="1200" b="1" dirty="0" smtClean="0"/>
            <a:t>Automatique</a:t>
          </a:r>
          <a:endParaRPr lang="fr-FR" sz="1200" b="1" dirty="0"/>
        </a:p>
      </dgm:t>
    </dgm:pt>
    <dgm:pt modelId="{DBE16E5F-5908-40BC-86A1-B3BBCC37C56C}" type="parTrans" cxnId="{5F4A8F19-9979-4707-9413-B7DDA4DC07B7}">
      <dgm:prSet/>
      <dgm:spPr/>
      <dgm:t>
        <a:bodyPr/>
        <a:lstStyle/>
        <a:p>
          <a:endParaRPr lang="fr-FR"/>
        </a:p>
      </dgm:t>
    </dgm:pt>
    <dgm:pt modelId="{3555D87D-425A-483C-A585-8EF89CA18D94}" type="sibTrans" cxnId="{5F4A8F19-9979-4707-9413-B7DDA4DC07B7}">
      <dgm:prSet>
        <dgm:style>
          <a:lnRef idx="2">
            <a:schemeClr val="accent1"/>
          </a:lnRef>
          <a:fillRef idx="1">
            <a:schemeClr val="lt1"/>
          </a:fillRef>
          <a:effectRef idx="0">
            <a:schemeClr val="accent1"/>
          </a:effectRef>
          <a:fontRef idx="minor">
            <a:schemeClr val="dk1"/>
          </a:fontRef>
        </dgm:style>
      </dgm:prSet>
      <dgm:spPr>
        <a:ln>
          <a:solidFill>
            <a:schemeClr val="accent1">
              <a:lumMod val="20000"/>
              <a:lumOff val="80000"/>
            </a:schemeClr>
          </a:solidFill>
        </a:ln>
      </dgm:spPr>
      <dgm:t>
        <a:bodyPr/>
        <a:lstStyle/>
        <a:p>
          <a:endParaRPr lang="fr-FR"/>
        </a:p>
      </dgm:t>
    </dgm:pt>
    <dgm:pt modelId="{B4F6C2DA-8F13-4D58-B786-5530C26FAAFB}">
      <dgm:prSet phldrT="[Texte]"/>
      <dgm:spPr/>
      <dgm:t>
        <a:bodyPr/>
        <a:lstStyle/>
        <a:p>
          <a:r>
            <a:rPr lang="fr-FR" dirty="0" smtClean="0"/>
            <a:t>Extraction </a:t>
          </a:r>
          <a:endParaRPr lang="fr-FR" dirty="0"/>
        </a:p>
      </dgm:t>
    </dgm:pt>
    <dgm:pt modelId="{B5D60387-8541-4B29-95CC-BD2727EAF65D}" type="parTrans" cxnId="{48E9FCFF-7E37-4035-A71F-483DAB04B272}">
      <dgm:prSet/>
      <dgm:spPr/>
      <dgm:t>
        <a:bodyPr/>
        <a:lstStyle/>
        <a:p>
          <a:endParaRPr lang="fr-FR"/>
        </a:p>
      </dgm:t>
    </dgm:pt>
    <dgm:pt modelId="{EB92FB6F-E884-4C1B-9E7D-D890CB129B8B}" type="sibTrans" cxnId="{48E9FCFF-7E37-4035-A71F-483DAB04B272}">
      <dgm:prSet/>
      <dgm:spPr/>
      <dgm:t>
        <a:bodyPr/>
        <a:lstStyle/>
        <a:p>
          <a:endParaRPr lang="fr-FR"/>
        </a:p>
      </dgm:t>
    </dgm:pt>
    <dgm:pt modelId="{0575E9C7-9C50-4FA6-8A4E-93FEAED4227E}">
      <dgm:prSet phldrT="[Texte]"/>
      <dgm:spPr>
        <a:solidFill>
          <a:schemeClr val="accent3">
            <a:lumMod val="75000"/>
          </a:schemeClr>
        </a:solidFill>
      </dgm:spPr>
      <dgm:t>
        <a:bodyPr/>
        <a:lstStyle/>
        <a:p>
          <a:r>
            <a:rPr lang="fr-FR" b="1" dirty="0" smtClean="0"/>
            <a:t>Rapidité</a:t>
          </a:r>
          <a:endParaRPr lang="fr-FR" b="1" dirty="0"/>
        </a:p>
      </dgm:t>
    </dgm:pt>
    <dgm:pt modelId="{73FF3ADE-59C0-45DA-8372-8ED6AA5F3AD9}" type="parTrans" cxnId="{D6A296E6-538E-407C-A0BF-2A218ECE2335}">
      <dgm:prSet/>
      <dgm:spPr/>
      <dgm:t>
        <a:bodyPr/>
        <a:lstStyle/>
        <a:p>
          <a:endParaRPr lang="fr-FR"/>
        </a:p>
      </dgm:t>
    </dgm:pt>
    <dgm:pt modelId="{F1313040-6EA0-484B-904C-F03C9193216C}" type="sibTrans" cxnId="{D6A296E6-538E-407C-A0BF-2A218ECE2335}">
      <dgm:prSet>
        <dgm:style>
          <a:lnRef idx="2">
            <a:schemeClr val="accent1"/>
          </a:lnRef>
          <a:fillRef idx="1">
            <a:schemeClr val="lt1"/>
          </a:fillRef>
          <a:effectRef idx="0">
            <a:schemeClr val="accent1"/>
          </a:effectRef>
          <a:fontRef idx="minor">
            <a:schemeClr val="dk1"/>
          </a:fontRef>
        </dgm:style>
      </dgm:prSet>
      <dgm:spPr>
        <a:ln>
          <a:solidFill>
            <a:schemeClr val="accent1">
              <a:lumMod val="20000"/>
              <a:lumOff val="80000"/>
            </a:schemeClr>
          </a:solidFill>
        </a:ln>
      </dgm:spPr>
      <dgm:t>
        <a:bodyPr/>
        <a:lstStyle/>
        <a:p>
          <a:endParaRPr lang="fr-FR"/>
        </a:p>
      </dgm:t>
    </dgm:pt>
    <dgm:pt modelId="{5876A8C9-DEC1-4D89-88E0-F94FDB7513E4}">
      <dgm:prSet phldrT="[Texte]"/>
      <dgm:spPr/>
      <dgm:t>
        <a:bodyPr/>
        <a:lstStyle/>
        <a:p>
          <a:r>
            <a:rPr lang="fr-FR" dirty="0" smtClean="0"/>
            <a:t>Adaptée aux corpus volumineux</a:t>
          </a:r>
          <a:endParaRPr lang="fr-FR" dirty="0"/>
        </a:p>
      </dgm:t>
    </dgm:pt>
    <dgm:pt modelId="{D93E37DB-EF59-4594-8EF3-1E73BCD8352B}" type="parTrans" cxnId="{27F4AF05-6A97-47E7-9C30-911967E4E594}">
      <dgm:prSet/>
      <dgm:spPr/>
      <dgm:t>
        <a:bodyPr/>
        <a:lstStyle/>
        <a:p>
          <a:endParaRPr lang="fr-FR"/>
        </a:p>
      </dgm:t>
    </dgm:pt>
    <dgm:pt modelId="{1494BF79-63C2-4B27-A272-FD874E177A98}" type="sibTrans" cxnId="{27F4AF05-6A97-47E7-9C30-911967E4E594}">
      <dgm:prSet/>
      <dgm:spPr/>
      <dgm:t>
        <a:bodyPr/>
        <a:lstStyle/>
        <a:p>
          <a:endParaRPr lang="fr-FR"/>
        </a:p>
      </dgm:t>
    </dgm:pt>
    <dgm:pt modelId="{0E51BFCC-2E82-4E1D-95B2-F19F54338B51}">
      <dgm:prSet phldrT="[Texte]"/>
      <dgm:spPr>
        <a:solidFill>
          <a:schemeClr val="accent4">
            <a:lumMod val="75000"/>
          </a:schemeClr>
        </a:solidFill>
      </dgm:spPr>
      <dgm:t>
        <a:bodyPr/>
        <a:lstStyle/>
        <a:p>
          <a:r>
            <a:rPr lang="fr-FR" b="1" dirty="0" smtClean="0"/>
            <a:t>Recherches </a:t>
          </a:r>
          <a:endParaRPr lang="fr-FR" b="1" dirty="0"/>
        </a:p>
      </dgm:t>
    </dgm:pt>
    <dgm:pt modelId="{83E367EF-1E0A-4A33-B2F9-2194C9CD5838}" type="parTrans" cxnId="{4C49381C-4DEB-4984-99B9-3F9C67CF2050}">
      <dgm:prSet/>
      <dgm:spPr/>
      <dgm:t>
        <a:bodyPr/>
        <a:lstStyle/>
        <a:p>
          <a:endParaRPr lang="fr-FR"/>
        </a:p>
      </dgm:t>
    </dgm:pt>
    <dgm:pt modelId="{61D10182-D382-4C4B-AD73-6BFCB6FE89AB}" type="sibTrans" cxnId="{4C49381C-4DEB-4984-99B9-3F9C67CF2050}">
      <dgm:prSet>
        <dgm:style>
          <a:lnRef idx="2">
            <a:schemeClr val="accent1"/>
          </a:lnRef>
          <a:fillRef idx="1">
            <a:schemeClr val="lt1"/>
          </a:fillRef>
          <a:effectRef idx="0">
            <a:schemeClr val="accent1"/>
          </a:effectRef>
          <a:fontRef idx="minor">
            <a:schemeClr val="dk1"/>
          </a:fontRef>
        </dgm:style>
      </dgm:prSet>
      <dgm:spPr>
        <a:ln>
          <a:solidFill>
            <a:schemeClr val="accent1">
              <a:lumMod val="20000"/>
              <a:lumOff val="80000"/>
            </a:schemeClr>
          </a:solidFill>
        </a:ln>
      </dgm:spPr>
      <dgm:t>
        <a:bodyPr/>
        <a:lstStyle/>
        <a:p>
          <a:endParaRPr lang="fr-FR"/>
        </a:p>
      </dgm:t>
    </dgm:pt>
    <dgm:pt modelId="{5B435240-85F3-435D-BC53-BF9DB035E1C7}">
      <dgm:prSet phldrT="[Texte]"/>
      <dgm:spPr/>
      <dgm:t>
        <a:bodyPr/>
        <a:lstStyle/>
        <a:p>
          <a:r>
            <a:rPr lang="fr-FR" dirty="0" smtClean="0"/>
            <a:t>L’approche la plus étudiée en </a:t>
          </a:r>
          <a:r>
            <a:rPr lang="fr-FR" b="1" dirty="0" smtClean="0"/>
            <a:t>RI</a:t>
          </a:r>
          <a:endParaRPr lang="fr-FR" b="1" dirty="0"/>
        </a:p>
      </dgm:t>
    </dgm:pt>
    <dgm:pt modelId="{08B30007-EBA3-441F-95F0-B7853FBC3835}" type="parTrans" cxnId="{C25C2652-D1E2-41E4-8581-643EB9D1F33E}">
      <dgm:prSet/>
      <dgm:spPr/>
      <dgm:t>
        <a:bodyPr/>
        <a:lstStyle/>
        <a:p>
          <a:endParaRPr lang="fr-FR"/>
        </a:p>
      </dgm:t>
    </dgm:pt>
    <dgm:pt modelId="{CD555192-CCE2-4A58-8609-41EF99A6BC02}" type="sibTrans" cxnId="{C25C2652-D1E2-41E4-8581-643EB9D1F33E}">
      <dgm:prSet/>
      <dgm:spPr/>
      <dgm:t>
        <a:bodyPr/>
        <a:lstStyle/>
        <a:p>
          <a:endParaRPr lang="fr-FR"/>
        </a:p>
      </dgm:t>
    </dgm:pt>
    <dgm:pt modelId="{2558DD10-A6CD-4AA1-A07A-31F2B03A221D}">
      <dgm:prSet phldrT="[Texte]"/>
      <dgm:spPr/>
      <dgm:t>
        <a:bodyPr/>
        <a:lstStyle/>
        <a:p>
          <a:r>
            <a:rPr lang="fr-FR" dirty="0" smtClean="0"/>
            <a:t>Normalisation</a:t>
          </a:r>
          <a:endParaRPr lang="fr-FR" dirty="0"/>
        </a:p>
      </dgm:t>
    </dgm:pt>
    <dgm:pt modelId="{FE7C314E-2727-493E-BE7E-336CC5BAD074}" type="parTrans" cxnId="{FF43A7AB-4399-4A40-8141-139C0E24C7F5}">
      <dgm:prSet/>
      <dgm:spPr/>
      <dgm:t>
        <a:bodyPr/>
        <a:lstStyle/>
        <a:p>
          <a:endParaRPr lang="fr-FR"/>
        </a:p>
      </dgm:t>
    </dgm:pt>
    <dgm:pt modelId="{0355912B-829B-4051-A152-8F1E472EFCC3}" type="sibTrans" cxnId="{FF43A7AB-4399-4A40-8141-139C0E24C7F5}">
      <dgm:prSet/>
      <dgm:spPr/>
      <dgm:t>
        <a:bodyPr/>
        <a:lstStyle/>
        <a:p>
          <a:endParaRPr lang="fr-FR"/>
        </a:p>
      </dgm:t>
    </dgm:pt>
    <dgm:pt modelId="{10EBCA63-9AD5-485E-9C3A-82776872D9FC}">
      <dgm:prSet phldrT="[Texte]"/>
      <dgm:spPr/>
      <dgm:t>
        <a:bodyPr/>
        <a:lstStyle/>
        <a:p>
          <a:r>
            <a:rPr lang="fr-FR" dirty="0" smtClean="0"/>
            <a:t>Pondération</a:t>
          </a:r>
          <a:endParaRPr lang="fr-FR" dirty="0"/>
        </a:p>
      </dgm:t>
    </dgm:pt>
    <dgm:pt modelId="{DB70B399-7C85-4B2E-9AFD-0D4822CE2036}" type="parTrans" cxnId="{2FAF4D72-E864-4CA5-A5E7-1A9190C4E779}">
      <dgm:prSet/>
      <dgm:spPr/>
      <dgm:t>
        <a:bodyPr/>
        <a:lstStyle/>
        <a:p>
          <a:endParaRPr lang="fr-FR"/>
        </a:p>
      </dgm:t>
    </dgm:pt>
    <dgm:pt modelId="{D03C080B-80E3-48A6-B04D-873E090F46E0}" type="sibTrans" cxnId="{2FAF4D72-E864-4CA5-A5E7-1A9190C4E779}">
      <dgm:prSet/>
      <dgm:spPr/>
      <dgm:t>
        <a:bodyPr/>
        <a:lstStyle/>
        <a:p>
          <a:endParaRPr lang="fr-FR"/>
        </a:p>
      </dgm:t>
    </dgm:pt>
    <dgm:pt modelId="{C35CE8C9-1B26-41F6-B46D-B0BE0FD3E511}" type="pres">
      <dgm:prSet presAssocID="{95EF9CA2-CC02-4A7A-8FDF-446290E47B99}" presName="Name0" presStyleCnt="0">
        <dgm:presLayoutVars>
          <dgm:chMax/>
          <dgm:chPref/>
          <dgm:dir/>
          <dgm:animLvl val="lvl"/>
        </dgm:presLayoutVars>
      </dgm:prSet>
      <dgm:spPr/>
      <dgm:t>
        <a:bodyPr/>
        <a:lstStyle/>
        <a:p>
          <a:endParaRPr lang="en-US"/>
        </a:p>
      </dgm:t>
    </dgm:pt>
    <dgm:pt modelId="{987DC3FD-B4C0-4B37-B6A6-1E1F41D7D080}" type="pres">
      <dgm:prSet presAssocID="{D70F6E2C-D95C-42BE-9435-AD1600EFC603}" presName="composite" presStyleCnt="0"/>
      <dgm:spPr/>
    </dgm:pt>
    <dgm:pt modelId="{0AF8F5FC-1668-4BFC-A3C8-84CF529B364C}" type="pres">
      <dgm:prSet presAssocID="{D70F6E2C-D95C-42BE-9435-AD1600EFC603}" presName="Parent1" presStyleLbl="node1" presStyleIdx="0" presStyleCnt="6">
        <dgm:presLayoutVars>
          <dgm:chMax val="1"/>
          <dgm:chPref val="1"/>
          <dgm:bulletEnabled val="1"/>
        </dgm:presLayoutVars>
      </dgm:prSet>
      <dgm:spPr/>
      <dgm:t>
        <a:bodyPr/>
        <a:lstStyle/>
        <a:p>
          <a:endParaRPr lang="en-US"/>
        </a:p>
      </dgm:t>
    </dgm:pt>
    <dgm:pt modelId="{66CD8C2D-5C52-4089-8F56-0A0FF07CE78C}" type="pres">
      <dgm:prSet presAssocID="{D70F6E2C-D95C-42BE-9435-AD1600EFC603}" presName="Childtext1" presStyleLbl="revTx" presStyleIdx="0" presStyleCnt="3">
        <dgm:presLayoutVars>
          <dgm:chMax val="0"/>
          <dgm:chPref val="0"/>
          <dgm:bulletEnabled val="1"/>
        </dgm:presLayoutVars>
      </dgm:prSet>
      <dgm:spPr/>
      <dgm:t>
        <a:bodyPr/>
        <a:lstStyle/>
        <a:p>
          <a:endParaRPr lang="fr-FR"/>
        </a:p>
      </dgm:t>
    </dgm:pt>
    <dgm:pt modelId="{260ECD5E-D954-4C32-86F6-3149886A026B}" type="pres">
      <dgm:prSet presAssocID="{D70F6E2C-D95C-42BE-9435-AD1600EFC603}" presName="BalanceSpacing" presStyleCnt="0"/>
      <dgm:spPr/>
    </dgm:pt>
    <dgm:pt modelId="{C47077CA-3C50-4C69-9261-B4BBBAC097EB}" type="pres">
      <dgm:prSet presAssocID="{D70F6E2C-D95C-42BE-9435-AD1600EFC603}" presName="BalanceSpacing1" presStyleCnt="0"/>
      <dgm:spPr/>
    </dgm:pt>
    <dgm:pt modelId="{67EC9486-6F1A-4E29-B9F7-E5AB43B7C744}" type="pres">
      <dgm:prSet presAssocID="{3555D87D-425A-483C-A585-8EF89CA18D94}" presName="Accent1Text" presStyleLbl="node1" presStyleIdx="1" presStyleCnt="6"/>
      <dgm:spPr/>
      <dgm:t>
        <a:bodyPr/>
        <a:lstStyle/>
        <a:p>
          <a:endParaRPr lang="en-US"/>
        </a:p>
      </dgm:t>
    </dgm:pt>
    <dgm:pt modelId="{F9479898-8B4D-44B7-864E-198BDA552DBC}" type="pres">
      <dgm:prSet presAssocID="{3555D87D-425A-483C-A585-8EF89CA18D94}" presName="spaceBetweenRectangles" presStyleCnt="0"/>
      <dgm:spPr/>
    </dgm:pt>
    <dgm:pt modelId="{6A2FD263-EF68-4E7A-9A62-668D6A36C0A2}" type="pres">
      <dgm:prSet presAssocID="{0575E9C7-9C50-4FA6-8A4E-93FEAED4227E}" presName="composite" presStyleCnt="0"/>
      <dgm:spPr/>
    </dgm:pt>
    <dgm:pt modelId="{EC7D722C-03D0-4A3E-AC81-2DD74334BDCC}" type="pres">
      <dgm:prSet presAssocID="{0575E9C7-9C50-4FA6-8A4E-93FEAED4227E}" presName="Parent1" presStyleLbl="node1" presStyleIdx="2" presStyleCnt="6">
        <dgm:presLayoutVars>
          <dgm:chMax val="1"/>
          <dgm:chPref val="1"/>
          <dgm:bulletEnabled val="1"/>
        </dgm:presLayoutVars>
      </dgm:prSet>
      <dgm:spPr/>
      <dgm:t>
        <a:bodyPr/>
        <a:lstStyle/>
        <a:p>
          <a:endParaRPr lang="fr-FR"/>
        </a:p>
      </dgm:t>
    </dgm:pt>
    <dgm:pt modelId="{DA115A97-8F72-4287-9FC9-E592B9BE2CFA}" type="pres">
      <dgm:prSet presAssocID="{0575E9C7-9C50-4FA6-8A4E-93FEAED4227E}" presName="Childtext1" presStyleLbl="revTx" presStyleIdx="1" presStyleCnt="3">
        <dgm:presLayoutVars>
          <dgm:chMax val="0"/>
          <dgm:chPref val="0"/>
          <dgm:bulletEnabled val="1"/>
        </dgm:presLayoutVars>
      </dgm:prSet>
      <dgm:spPr/>
      <dgm:t>
        <a:bodyPr/>
        <a:lstStyle/>
        <a:p>
          <a:endParaRPr lang="fr-FR"/>
        </a:p>
      </dgm:t>
    </dgm:pt>
    <dgm:pt modelId="{4522FE1B-556D-4F7D-8F9A-219E466AC9E5}" type="pres">
      <dgm:prSet presAssocID="{0575E9C7-9C50-4FA6-8A4E-93FEAED4227E}" presName="BalanceSpacing" presStyleCnt="0"/>
      <dgm:spPr/>
    </dgm:pt>
    <dgm:pt modelId="{FBD21064-3C17-4054-AC5F-9C328A79408F}" type="pres">
      <dgm:prSet presAssocID="{0575E9C7-9C50-4FA6-8A4E-93FEAED4227E}" presName="BalanceSpacing1" presStyleCnt="0"/>
      <dgm:spPr/>
    </dgm:pt>
    <dgm:pt modelId="{B70CF31D-2E0B-471D-A2BA-0E3511187260}" type="pres">
      <dgm:prSet presAssocID="{F1313040-6EA0-484B-904C-F03C9193216C}" presName="Accent1Text" presStyleLbl="node1" presStyleIdx="3" presStyleCnt="6"/>
      <dgm:spPr/>
      <dgm:t>
        <a:bodyPr/>
        <a:lstStyle/>
        <a:p>
          <a:endParaRPr lang="en-US"/>
        </a:p>
      </dgm:t>
    </dgm:pt>
    <dgm:pt modelId="{A48B1E79-C0B5-4896-B155-12DC4DAC60F6}" type="pres">
      <dgm:prSet presAssocID="{F1313040-6EA0-484B-904C-F03C9193216C}" presName="spaceBetweenRectangles" presStyleCnt="0"/>
      <dgm:spPr/>
    </dgm:pt>
    <dgm:pt modelId="{F2EA06EA-681F-4684-9051-62AAC708B51F}" type="pres">
      <dgm:prSet presAssocID="{0E51BFCC-2E82-4E1D-95B2-F19F54338B51}" presName="composite" presStyleCnt="0"/>
      <dgm:spPr/>
    </dgm:pt>
    <dgm:pt modelId="{163BF435-E485-4256-9291-BC4CAF5A8FA1}" type="pres">
      <dgm:prSet presAssocID="{0E51BFCC-2E82-4E1D-95B2-F19F54338B51}" presName="Parent1" presStyleLbl="node1" presStyleIdx="4" presStyleCnt="6">
        <dgm:presLayoutVars>
          <dgm:chMax val="1"/>
          <dgm:chPref val="1"/>
          <dgm:bulletEnabled val="1"/>
        </dgm:presLayoutVars>
      </dgm:prSet>
      <dgm:spPr/>
      <dgm:t>
        <a:bodyPr/>
        <a:lstStyle/>
        <a:p>
          <a:endParaRPr lang="fr-FR"/>
        </a:p>
      </dgm:t>
    </dgm:pt>
    <dgm:pt modelId="{1DD0D445-2337-4430-B465-C139B6985502}" type="pres">
      <dgm:prSet presAssocID="{0E51BFCC-2E82-4E1D-95B2-F19F54338B51}" presName="Childtext1" presStyleLbl="revTx" presStyleIdx="2" presStyleCnt="3">
        <dgm:presLayoutVars>
          <dgm:chMax val="0"/>
          <dgm:chPref val="0"/>
          <dgm:bulletEnabled val="1"/>
        </dgm:presLayoutVars>
      </dgm:prSet>
      <dgm:spPr/>
      <dgm:t>
        <a:bodyPr/>
        <a:lstStyle/>
        <a:p>
          <a:endParaRPr lang="fr-FR"/>
        </a:p>
      </dgm:t>
    </dgm:pt>
    <dgm:pt modelId="{1DAE3AB2-A90C-4184-BE8F-1C2066C8A143}" type="pres">
      <dgm:prSet presAssocID="{0E51BFCC-2E82-4E1D-95B2-F19F54338B51}" presName="BalanceSpacing" presStyleCnt="0"/>
      <dgm:spPr/>
    </dgm:pt>
    <dgm:pt modelId="{74794FDD-13C4-44A7-8E2A-6A8BB60569DE}" type="pres">
      <dgm:prSet presAssocID="{0E51BFCC-2E82-4E1D-95B2-F19F54338B51}" presName="BalanceSpacing1" presStyleCnt="0"/>
      <dgm:spPr/>
    </dgm:pt>
    <dgm:pt modelId="{C51DC174-8F8F-4BB3-AF5B-DAB95AFFC029}" type="pres">
      <dgm:prSet presAssocID="{61D10182-D382-4C4B-AD73-6BFCB6FE89AB}" presName="Accent1Text" presStyleLbl="node1" presStyleIdx="5" presStyleCnt="6"/>
      <dgm:spPr/>
      <dgm:t>
        <a:bodyPr/>
        <a:lstStyle/>
        <a:p>
          <a:endParaRPr lang="en-US"/>
        </a:p>
      </dgm:t>
    </dgm:pt>
  </dgm:ptLst>
  <dgm:cxnLst>
    <dgm:cxn modelId="{5F4A8F19-9979-4707-9413-B7DDA4DC07B7}" srcId="{95EF9CA2-CC02-4A7A-8FDF-446290E47B99}" destId="{D70F6E2C-D95C-42BE-9435-AD1600EFC603}" srcOrd="0" destOrd="0" parTransId="{DBE16E5F-5908-40BC-86A1-B3BBCC37C56C}" sibTransId="{3555D87D-425A-483C-A585-8EF89CA18D94}"/>
    <dgm:cxn modelId="{37E3A0EF-7588-4BDE-93B7-7C12A456EA1F}" type="presOf" srcId="{3555D87D-425A-483C-A585-8EF89CA18D94}" destId="{67EC9486-6F1A-4E29-B9F7-E5AB43B7C744}" srcOrd="0" destOrd="0" presId="urn:microsoft.com/office/officeart/2008/layout/AlternatingHexagons"/>
    <dgm:cxn modelId="{F539E639-52EE-4315-982E-C2276A8FB10C}" type="presOf" srcId="{61D10182-D382-4C4B-AD73-6BFCB6FE89AB}" destId="{C51DC174-8F8F-4BB3-AF5B-DAB95AFFC029}" srcOrd="0" destOrd="0" presId="urn:microsoft.com/office/officeart/2008/layout/AlternatingHexagons"/>
    <dgm:cxn modelId="{D8CDB106-14DA-4C33-90EF-15E626F2869A}" type="presOf" srcId="{2558DD10-A6CD-4AA1-A07A-31F2B03A221D}" destId="{66CD8C2D-5C52-4089-8F56-0A0FF07CE78C}" srcOrd="0" destOrd="1" presId="urn:microsoft.com/office/officeart/2008/layout/AlternatingHexagons"/>
    <dgm:cxn modelId="{D7A4E719-A4BA-4824-B50E-FAB8CF0B52D2}" type="presOf" srcId="{10EBCA63-9AD5-485E-9C3A-82776872D9FC}" destId="{66CD8C2D-5C52-4089-8F56-0A0FF07CE78C}" srcOrd="0" destOrd="2" presId="urn:microsoft.com/office/officeart/2008/layout/AlternatingHexagons"/>
    <dgm:cxn modelId="{C25C2652-D1E2-41E4-8581-643EB9D1F33E}" srcId="{0E51BFCC-2E82-4E1D-95B2-F19F54338B51}" destId="{5B435240-85F3-435D-BC53-BF9DB035E1C7}" srcOrd="0" destOrd="0" parTransId="{08B30007-EBA3-441F-95F0-B7853FBC3835}" sibTransId="{CD555192-CCE2-4A58-8609-41EF99A6BC02}"/>
    <dgm:cxn modelId="{3DB8E648-A330-4DDC-BEBA-BE58C975E142}" type="presOf" srcId="{B4F6C2DA-8F13-4D58-B786-5530C26FAAFB}" destId="{66CD8C2D-5C52-4089-8F56-0A0FF07CE78C}" srcOrd="0" destOrd="0" presId="urn:microsoft.com/office/officeart/2008/layout/AlternatingHexagons"/>
    <dgm:cxn modelId="{27F4AF05-6A97-47E7-9C30-911967E4E594}" srcId="{0575E9C7-9C50-4FA6-8A4E-93FEAED4227E}" destId="{5876A8C9-DEC1-4D89-88E0-F94FDB7513E4}" srcOrd="0" destOrd="0" parTransId="{D93E37DB-EF59-4594-8EF3-1E73BCD8352B}" sibTransId="{1494BF79-63C2-4B27-A272-FD874E177A98}"/>
    <dgm:cxn modelId="{FF43A7AB-4399-4A40-8141-139C0E24C7F5}" srcId="{D70F6E2C-D95C-42BE-9435-AD1600EFC603}" destId="{2558DD10-A6CD-4AA1-A07A-31F2B03A221D}" srcOrd="1" destOrd="0" parTransId="{FE7C314E-2727-493E-BE7E-336CC5BAD074}" sibTransId="{0355912B-829B-4051-A152-8F1E472EFCC3}"/>
    <dgm:cxn modelId="{2FAF4D72-E864-4CA5-A5E7-1A9190C4E779}" srcId="{D70F6E2C-D95C-42BE-9435-AD1600EFC603}" destId="{10EBCA63-9AD5-485E-9C3A-82776872D9FC}" srcOrd="2" destOrd="0" parTransId="{DB70B399-7C85-4B2E-9AFD-0D4822CE2036}" sibTransId="{D03C080B-80E3-48A6-B04D-873E090F46E0}"/>
    <dgm:cxn modelId="{62732652-E6D4-44BC-B5B9-6716D3982104}" type="presOf" srcId="{D70F6E2C-D95C-42BE-9435-AD1600EFC603}" destId="{0AF8F5FC-1668-4BFC-A3C8-84CF529B364C}" srcOrd="0" destOrd="0" presId="urn:microsoft.com/office/officeart/2008/layout/AlternatingHexagons"/>
    <dgm:cxn modelId="{9BD7BA7D-CD46-4404-9469-E4F47D591B91}" type="presOf" srcId="{5876A8C9-DEC1-4D89-88E0-F94FDB7513E4}" destId="{DA115A97-8F72-4287-9FC9-E592B9BE2CFA}" srcOrd="0" destOrd="0" presId="urn:microsoft.com/office/officeart/2008/layout/AlternatingHexagons"/>
    <dgm:cxn modelId="{245C28D5-1D15-4499-BAFC-6281DBF24DED}" type="presOf" srcId="{95EF9CA2-CC02-4A7A-8FDF-446290E47B99}" destId="{C35CE8C9-1B26-41F6-B46D-B0BE0FD3E511}" srcOrd="0" destOrd="0" presId="urn:microsoft.com/office/officeart/2008/layout/AlternatingHexagons"/>
    <dgm:cxn modelId="{D6A296E6-538E-407C-A0BF-2A218ECE2335}" srcId="{95EF9CA2-CC02-4A7A-8FDF-446290E47B99}" destId="{0575E9C7-9C50-4FA6-8A4E-93FEAED4227E}" srcOrd="1" destOrd="0" parTransId="{73FF3ADE-59C0-45DA-8372-8ED6AA5F3AD9}" sibTransId="{F1313040-6EA0-484B-904C-F03C9193216C}"/>
    <dgm:cxn modelId="{0996610E-9875-48C5-903A-2A5945B8B0CD}" type="presOf" srcId="{0E51BFCC-2E82-4E1D-95B2-F19F54338B51}" destId="{163BF435-E485-4256-9291-BC4CAF5A8FA1}" srcOrd="0" destOrd="0" presId="urn:microsoft.com/office/officeart/2008/layout/AlternatingHexagons"/>
    <dgm:cxn modelId="{90EF5988-0ED6-4870-8CE8-8CE4785A5B92}" type="presOf" srcId="{F1313040-6EA0-484B-904C-F03C9193216C}" destId="{B70CF31D-2E0B-471D-A2BA-0E3511187260}" srcOrd="0" destOrd="0" presId="urn:microsoft.com/office/officeart/2008/layout/AlternatingHexagons"/>
    <dgm:cxn modelId="{48E9FCFF-7E37-4035-A71F-483DAB04B272}" srcId="{D70F6E2C-D95C-42BE-9435-AD1600EFC603}" destId="{B4F6C2DA-8F13-4D58-B786-5530C26FAAFB}" srcOrd="0" destOrd="0" parTransId="{B5D60387-8541-4B29-95CC-BD2727EAF65D}" sibTransId="{EB92FB6F-E884-4C1B-9E7D-D890CB129B8B}"/>
    <dgm:cxn modelId="{AED11FAB-A15B-499F-BA5F-B6C52F2CD699}" type="presOf" srcId="{5B435240-85F3-435D-BC53-BF9DB035E1C7}" destId="{1DD0D445-2337-4430-B465-C139B6985502}" srcOrd="0" destOrd="0" presId="urn:microsoft.com/office/officeart/2008/layout/AlternatingHexagons"/>
    <dgm:cxn modelId="{FB28CE9E-EF42-4E5E-895B-2FDDFEC8A092}" type="presOf" srcId="{0575E9C7-9C50-4FA6-8A4E-93FEAED4227E}" destId="{EC7D722C-03D0-4A3E-AC81-2DD74334BDCC}" srcOrd="0" destOrd="0" presId="urn:microsoft.com/office/officeart/2008/layout/AlternatingHexagons"/>
    <dgm:cxn modelId="{4C49381C-4DEB-4984-99B9-3F9C67CF2050}" srcId="{95EF9CA2-CC02-4A7A-8FDF-446290E47B99}" destId="{0E51BFCC-2E82-4E1D-95B2-F19F54338B51}" srcOrd="2" destOrd="0" parTransId="{83E367EF-1E0A-4A33-B2F9-2194C9CD5838}" sibTransId="{61D10182-D382-4C4B-AD73-6BFCB6FE89AB}"/>
    <dgm:cxn modelId="{6E363EAD-330E-4913-8013-E57463150FAB}" type="presParOf" srcId="{C35CE8C9-1B26-41F6-B46D-B0BE0FD3E511}" destId="{987DC3FD-B4C0-4B37-B6A6-1E1F41D7D080}" srcOrd="0" destOrd="0" presId="urn:microsoft.com/office/officeart/2008/layout/AlternatingHexagons"/>
    <dgm:cxn modelId="{357C748D-89D2-4D69-B1A9-D5063873C155}" type="presParOf" srcId="{987DC3FD-B4C0-4B37-B6A6-1E1F41D7D080}" destId="{0AF8F5FC-1668-4BFC-A3C8-84CF529B364C}" srcOrd="0" destOrd="0" presId="urn:microsoft.com/office/officeart/2008/layout/AlternatingHexagons"/>
    <dgm:cxn modelId="{DCFB904C-E487-4631-B3FE-F6234FB8B3C8}" type="presParOf" srcId="{987DC3FD-B4C0-4B37-B6A6-1E1F41D7D080}" destId="{66CD8C2D-5C52-4089-8F56-0A0FF07CE78C}" srcOrd="1" destOrd="0" presId="urn:microsoft.com/office/officeart/2008/layout/AlternatingHexagons"/>
    <dgm:cxn modelId="{20FF1B89-8010-4A32-BCDC-239B100E80D1}" type="presParOf" srcId="{987DC3FD-B4C0-4B37-B6A6-1E1F41D7D080}" destId="{260ECD5E-D954-4C32-86F6-3149886A026B}" srcOrd="2" destOrd="0" presId="urn:microsoft.com/office/officeart/2008/layout/AlternatingHexagons"/>
    <dgm:cxn modelId="{1621B8BE-B038-45BC-8D15-A95FDEFFB432}" type="presParOf" srcId="{987DC3FD-B4C0-4B37-B6A6-1E1F41D7D080}" destId="{C47077CA-3C50-4C69-9261-B4BBBAC097EB}" srcOrd="3" destOrd="0" presId="urn:microsoft.com/office/officeart/2008/layout/AlternatingHexagons"/>
    <dgm:cxn modelId="{6856A247-9B16-478C-AC62-649D8F988A4A}" type="presParOf" srcId="{987DC3FD-B4C0-4B37-B6A6-1E1F41D7D080}" destId="{67EC9486-6F1A-4E29-B9F7-E5AB43B7C744}" srcOrd="4" destOrd="0" presId="urn:microsoft.com/office/officeart/2008/layout/AlternatingHexagons"/>
    <dgm:cxn modelId="{E50A05AD-A0EB-4BB0-B190-D43A6EE28964}" type="presParOf" srcId="{C35CE8C9-1B26-41F6-B46D-B0BE0FD3E511}" destId="{F9479898-8B4D-44B7-864E-198BDA552DBC}" srcOrd="1" destOrd="0" presId="urn:microsoft.com/office/officeart/2008/layout/AlternatingHexagons"/>
    <dgm:cxn modelId="{7A130772-DAEB-44A0-A230-AAA47FBD1F88}" type="presParOf" srcId="{C35CE8C9-1B26-41F6-B46D-B0BE0FD3E511}" destId="{6A2FD263-EF68-4E7A-9A62-668D6A36C0A2}" srcOrd="2" destOrd="0" presId="urn:microsoft.com/office/officeart/2008/layout/AlternatingHexagons"/>
    <dgm:cxn modelId="{D6165EC8-EFBC-40C2-AEAB-C65387DB9005}" type="presParOf" srcId="{6A2FD263-EF68-4E7A-9A62-668D6A36C0A2}" destId="{EC7D722C-03D0-4A3E-AC81-2DD74334BDCC}" srcOrd="0" destOrd="0" presId="urn:microsoft.com/office/officeart/2008/layout/AlternatingHexagons"/>
    <dgm:cxn modelId="{57D0FFC4-6298-4A8D-9151-89CC9CD593A9}" type="presParOf" srcId="{6A2FD263-EF68-4E7A-9A62-668D6A36C0A2}" destId="{DA115A97-8F72-4287-9FC9-E592B9BE2CFA}" srcOrd="1" destOrd="0" presId="urn:microsoft.com/office/officeart/2008/layout/AlternatingHexagons"/>
    <dgm:cxn modelId="{56FE3C49-05FB-4068-A42E-2F1940A905D7}" type="presParOf" srcId="{6A2FD263-EF68-4E7A-9A62-668D6A36C0A2}" destId="{4522FE1B-556D-4F7D-8F9A-219E466AC9E5}" srcOrd="2" destOrd="0" presId="urn:microsoft.com/office/officeart/2008/layout/AlternatingHexagons"/>
    <dgm:cxn modelId="{9FB427FD-2DB1-4111-9C32-96F7A6819A99}" type="presParOf" srcId="{6A2FD263-EF68-4E7A-9A62-668D6A36C0A2}" destId="{FBD21064-3C17-4054-AC5F-9C328A79408F}" srcOrd="3" destOrd="0" presId="urn:microsoft.com/office/officeart/2008/layout/AlternatingHexagons"/>
    <dgm:cxn modelId="{E717F08A-0C25-45A1-A8D5-18D9AC8979E5}" type="presParOf" srcId="{6A2FD263-EF68-4E7A-9A62-668D6A36C0A2}" destId="{B70CF31D-2E0B-471D-A2BA-0E3511187260}" srcOrd="4" destOrd="0" presId="urn:microsoft.com/office/officeart/2008/layout/AlternatingHexagons"/>
    <dgm:cxn modelId="{AB8A590D-E464-46C5-88A5-7FF7CD151707}" type="presParOf" srcId="{C35CE8C9-1B26-41F6-B46D-B0BE0FD3E511}" destId="{A48B1E79-C0B5-4896-B155-12DC4DAC60F6}" srcOrd="3" destOrd="0" presId="urn:microsoft.com/office/officeart/2008/layout/AlternatingHexagons"/>
    <dgm:cxn modelId="{50A96C9E-86A9-4F73-B8CE-C07C37519F77}" type="presParOf" srcId="{C35CE8C9-1B26-41F6-B46D-B0BE0FD3E511}" destId="{F2EA06EA-681F-4684-9051-62AAC708B51F}" srcOrd="4" destOrd="0" presId="urn:microsoft.com/office/officeart/2008/layout/AlternatingHexagons"/>
    <dgm:cxn modelId="{5F71EF5A-9BB0-410F-949D-1BEA0F2AE552}" type="presParOf" srcId="{F2EA06EA-681F-4684-9051-62AAC708B51F}" destId="{163BF435-E485-4256-9291-BC4CAF5A8FA1}" srcOrd="0" destOrd="0" presId="urn:microsoft.com/office/officeart/2008/layout/AlternatingHexagons"/>
    <dgm:cxn modelId="{B6F3732A-B566-4392-983B-583C674A02B8}" type="presParOf" srcId="{F2EA06EA-681F-4684-9051-62AAC708B51F}" destId="{1DD0D445-2337-4430-B465-C139B6985502}" srcOrd="1" destOrd="0" presId="urn:microsoft.com/office/officeart/2008/layout/AlternatingHexagons"/>
    <dgm:cxn modelId="{6FFF0FBE-03EF-4A7B-AD98-CBBDF187195D}" type="presParOf" srcId="{F2EA06EA-681F-4684-9051-62AAC708B51F}" destId="{1DAE3AB2-A90C-4184-BE8F-1C2066C8A143}" srcOrd="2" destOrd="0" presId="urn:microsoft.com/office/officeart/2008/layout/AlternatingHexagons"/>
    <dgm:cxn modelId="{699EB249-0B5F-4C62-BC78-0CE954BC9186}" type="presParOf" srcId="{F2EA06EA-681F-4684-9051-62AAC708B51F}" destId="{74794FDD-13C4-44A7-8E2A-6A8BB60569DE}" srcOrd="3" destOrd="0" presId="urn:microsoft.com/office/officeart/2008/layout/AlternatingHexagons"/>
    <dgm:cxn modelId="{A5461081-F6EE-4463-A038-7C14C265BEE8}" type="presParOf" srcId="{F2EA06EA-681F-4684-9051-62AAC708B51F}" destId="{C51DC174-8F8F-4BB3-AF5B-DAB95AFFC029}"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22E008FA-0B7B-45C1-9AFE-618FE513263E}" type="doc">
      <dgm:prSet loTypeId="urn:microsoft.com/office/officeart/2005/8/layout/radial3" loCatId="relationship" qsTypeId="urn:microsoft.com/office/officeart/2005/8/quickstyle/simple1" qsCatId="simple" csTypeId="urn:microsoft.com/office/officeart/2005/8/colors/accent1_2" csCatId="accent1" phldr="1"/>
      <dgm:spPr/>
      <dgm:t>
        <a:bodyPr/>
        <a:lstStyle/>
        <a:p>
          <a:endParaRPr lang="fr-FR"/>
        </a:p>
      </dgm:t>
    </dgm:pt>
    <dgm:pt modelId="{0691D456-CD3C-4512-AB23-19A01D0AD271}">
      <dgm:prSet phldrT="[Texte]"/>
      <dgm:spPr>
        <a:noFill/>
        <a:ln w="28575">
          <a:solidFill>
            <a:schemeClr val="accent3">
              <a:lumMod val="75000"/>
            </a:schemeClr>
          </a:solidFill>
        </a:ln>
      </dgm:spPr>
      <dgm:t>
        <a:bodyPr/>
        <a:lstStyle/>
        <a:p>
          <a:r>
            <a:rPr lang="fr-FR" dirty="0" smtClean="0"/>
            <a:t>Vidéo</a:t>
          </a:r>
          <a:endParaRPr lang="fr-FR" dirty="0"/>
        </a:p>
      </dgm:t>
    </dgm:pt>
    <dgm:pt modelId="{60515380-4A40-4F23-87E0-A2C4C69E150E}" type="parTrans" cxnId="{BA748376-9FF4-4D5D-A91C-F7FE30464915}">
      <dgm:prSet/>
      <dgm:spPr/>
      <dgm:t>
        <a:bodyPr/>
        <a:lstStyle/>
        <a:p>
          <a:endParaRPr lang="fr-FR"/>
        </a:p>
      </dgm:t>
    </dgm:pt>
    <dgm:pt modelId="{311AE843-97E0-49CB-A476-580ADE26EF46}" type="sibTrans" cxnId="{BA748376-9FF4-4D5D-A91C-F7FE30464915}">
      <dgm:prSet/>
      <dgm:spPr/>
      <dgm:t>
        <a:bodyPr/>
        <a:lstStyle/>
        <a:p>
          <a:endParaRPr lang="fr-FR"/>
        </a:p>
      </dgm:t>
    </dgm:pt>
    <dgm:pt modelId="{7FDC9145-29BC-4752-B5FA-D9627192C1A3}">
      <dgm:prSet phldrT="[Texte]" custT="1"/>
      <dgm:spPr>
        <a:solidFill>
          <a:schemeClr val="accent3">
            <a:lumMod val="75000"/>
            <a:alpha val="50000"/>
          </a:schemeClr>
        </a:solidFill>
      </dgm:spPr>
      <dgm:t>
        <a:bodyPr/>
        <a:lstStyle/>
        <a:p>
          <a:r>
            <a:rPr lang="fr-FR" sz="1600" b="1" dirty="0" smtClean="0">
              <a:solidFill>
                <a:schemeClr val="bg1"/>
              </a:solidFill>
            </a:rPr>
            <a:t>TV Numérique </a:t>
          </a:r>
          <a:endParaRPr lang="fr-FR" sz="1600" b="1" dirty="0">
            <a:solidFill>
              <a:schemeClr val="bg1"/>
            </a:solidFill>
          </a:endParaRPr>
        </a:p>
      </dgm:t>
    </dgm:pt>
    <dgm:pt modelId="{32FEF8D7-9D99-4799-8D68-F2DC8EF2E250}" type="parTrans" cxnId="{BA05C26C-54DE-48E5-AC38-9087C99B36B7}">
      <dgm:prSet/>
      <dgm:spPr/>
      <dgm:t>
        <a:bodyPr/>
        <a:lstStyle/>
        <a:p>
          <a:endParaRPr lang="fr-FR"/>
        </a:p>
      </dgm:t>
    </dgm:pt>
    <dgm:pt modelId="{1A804A23-7DAE-42BF-8BCA-583BF788EAEB}" type="sibTrans" cxnId="{BA05C26C-54DE-48E5-AC38-9087C99B36B7}">
      <dgm:prSet/>
      <dgm:spPr/>
      <dgm:t>
        <a:bodyPr/>
        <a:lstStyle/>
        <a:p>
          <a:endParaRPr lang="fr-FR"/>
        </a:p>
      </dgm:t>
    </dgm:pt>
    <dgm:pt modelId="{CD7D1762-4784-4BE6-B42D-71DA8C6489EA}">
      <dgm:prSet phldrT="[Texte]" custT="1"/>
      <dgm:spPr>
        <a:solidFill>
          <a:schemeClr val="accent3">
            <a:lumMod val="75000"/>
            <a:alpha val="50000"/>
          </a:schemeClr>
        </a:solidFill>
      </dgm:spPr>
      <dgm:t>
        <a:bodyPr/>
        <a:lstStyle/>
        <a:p>
          <a:r>
            <a:rPr lang="fr-FR" sz="1600" b="1" dirty="0" smtClean="0">
              <a:solidFill>
                <a:schemeClr val="bg1"/>
              </a:solidFill>
            </a:rPr>
            <a:t>Bibliothèques Numériques</a:t>
          </a:r>
          <a:endParaRPr lang="fr-FR" sz="1600" b="1" dirty="0">
            <a:solidFill>
              <a:schemeClr val="bg1"/>
            </a:solidFill>
          </a:endParaRPr>
        </a:p>
      </dgm:t>
    </dgm:pt>
    <dgm:pt modelId="{452CF95C-F862-4F0F-B0A4-267F054CF64A}" type="parTrans" cxnId="{DEC83145-0D74-487F-AB09-40F6A0B398A3}">
      <dgm:prSet/>
      <dgm:spPr/>
      <dgm:t>
        <a:bodyPr/>
        <a:lstStyle/>
        <a:p>
          <a:endParaRPr lang="fr-FR"/>
        </a:p>
      </dgm:t>
    </dgm:pt>
    <dgm:pt modelId="{2886F616-3C29-438B-9523-298DE79C5A94}" type="sibTrans" cxnId="{DEC83145-0D74-487F-AB09-40F6A0B398A3}">
      <dgm:prSet/>
      <dgm:spPr/>
      <dgm:t>
        <a:bodyPr/>
        <a:lstStyle/>
        <a:p>
          <a:endParaRPr lang="fr-FR"/>
        </a:p>
      </dgm:t>
    </dgm:pt>
    <dgm:pt modelId="{9740F910-26EA-4777-AD88-7767C9B73C46}">
      <dgm:prSet phldrT="[Texte]" custT="1"/>
      <dgm:spPr>
        <a:solidFill>
          <a:schemeClr val="accent3">
            <a:lumMod val="75000"/>
            <a:alpha val="50000"/>
          </a:schemeClr>
        </a:solidFill>
      </dgm:spPr>
      <dgm:t>
        <a:bodyPr/>
        <a:lstStyle/>
        <a:p>
          <a:r>
            <a:rPr lang="fr-FR" sz="1600" b="1" dirty="0" smtClean="0">
              <a:solidFill>
                <a:schemeClr val="bg1"/>
              </a:solidFill>
            </a:rPr>
            <a:t>Culture et Loisirs</a:t>
          </a:r>
          <a:endParaRPr lang="fr-FR" sz="1600" b="1" dirty="0">
            <a:solidFill>
              <a:schemeClr val="bg1"/>
            </a:solidFill>
          </a:endParaRPr>
        </a:p>
      </dgm:t>
    </dgm:pt>
    <dgm:pt modelId="{F58B3021-C319-4A21-A322-2F8BE8DE8294}" type="parTrans" cxnId="{33D54B2C-3835-4F88-B53B-ACE40936F126}">
      <dgm:prSet/>
      <dgm:spPr/>
      <dgm:t>
        <a:bodyPr/>
        <a:lstStyle/>
        <a:p>
          <a:endParaRPr lang="fr-FR"/>
        </a:p>
      </dgm:t>
    </dgm:pt>
    <dgm:pt modelId="{ED8855DE-F157-45B0-B186-5CC504A5B533}" type="sibTrans" cxnId="{33D54B2C-3835-4F88-B53B-ACE40936F126}">
      <dgm:prSet/>
      <dgm:spPr/>
      <dgm:t>
        <a:bodyPr/>
        <a:lstStyle/>
        <a:p>
          <a:endParaRPr lang="fr-FR"/>
        </a:p>
      </dgm:t>
    </dgm:pt>
    <dgm:pt modelId="{E78CD8C0-B9B3-4DDD-B7FE-752D18333015}">
      <dgm:prSet phldrT="[Texte]" custT="1"/>
      <dgm:spPr>
        <a:solidFill>
          <a:schemeClr val="accent3">
            <a:lumMod val="75000"/>
            <a:alpha val="50000"/>
          </a:schemeClr>
        </a:solidFill>
      </dgm:spPr>
      <dgm:t>
        <a:bodyPr/>
        <a:lstStyle/>
        <a:p>
          <a:r>
            <a:rPr lang="fr-FR" sz="1600" b="1" dirty="0" smtClean="0">
              <a:solidFill>
                <a:schemeClr val="bg1"/>
              </a:solidFill>
            </a:rPr>
            <a:t>Internet</a:t>
          </a:r>
          <a:endParaRPr lang="fr-FR" sz="1600" b="1" dirty="0">
            <a:solidFill>
              <a:schemeClr val="bg1"/>
            </a:solidFill>
          </a:endParaRPr>
        </a:p>
      </dgm:t>
    </dgm:pt>
    <dgm:pt modelId="{E527719D-1017-4AC0-B1A0-74DDAD8BA870}" type="parTrans" cxnId="{0BDD4CEC-4423-4B57-A6F1-F2A007D97538}">
      <dgm:prSet/>
      <dgm:spPr/>
      <dgm:t>
        <a:bodyPr/>
        <a:lstStyle/>
        <a:p>
          <a:endParaRPr lang="fr-FR"/>
        </a:p>
      </dgm:t>
    </dgm:pt>
    <dgm:pt modelId="{89699B29-A3B1-4CA4-BC9B-2AFD82D6913F}" type="sibTrans" cxnId="{0BDD4CEC-4423-4B57-A6F1-F2A007D97538}">
      <dgm:prSet/>
      <dgm:spPr/>
      <dgm:t>
        <a:bodyPr/>
        <a:lstStyle/>
        <a:p>
          <a:endParaRPr lang="fr-FR"/>
        </a:p>
      </dgm:t>
    </dgm:pt>
    <dgm:pt modelId="{CB6765A6-D0F2-460B-86D7-369FA350A3FE}">
      <dgm:prSet phldrT="[Texte]" custT="1"/>
      <dgm:spPr>
        <a:solidFill>
          <a:schemeClr val="accent3">
            <a:lumMod val="75000"/>
            <a:alpha val="50000"/>
          </a:schemeClr>
        </a:solidFill>
      </dgm:spPr>
      <dgm:t>
        <a:bodyPr/>
        <a:lstStyle/>
        <a:p>
          <a:r>
            <a:rPr lang="fr-FR" sz="1600" b="1" dirty="0" smtClean="0">
              <a:solidFill>
                <a:schemeClr val="bg1"/>
              </a:solidFill>
            </a:rPr>
            <a:t>Vidéothèques d’entreprises </a:t>
          </a:r>
          <a:endParaRPr lang="fr-FR" sz="1600" b="1" dirty="0">
            <a:solidFill>
              <a:schemeClr val="bg1"/>
            </a:solidFill>
          </a:endParaRPr>
        </a:p>
      </dgm:t>
    </dgm:pt>
    <dgm:pt modelId="{FF52EF3D-23BC-4BBF-86A9-9A32454BEB17}" type="parTrans" cxnId="{2012DE1E-F672-4FFF-B52C-95C65A63FB56}">
      <dgm:prSet/>
      <dgm:spPr/>
      <dgm:t>
        <a:bodyPr/>
        <a:lstStyle/>
        <a:p>
          <a:endParaRPr lang="fr-FR"/>
        </a:p>
      </dgm:t>
    </dgm:pt>
    <dgm:pt modelId="{8C2F25C7-F5D4-433D-BF2A-53166A8BEEF3}" type="sibTrans" cxnId="{2012DE1E-F672-4FFF-B52C-95C65A63FB56}">
      <dgm:prSet/>
      <dgm:spPr/>
      <dgm:t>
        <a:bodyPr/>
        <a:lstStyle/>
        <a:p>
          <a:endParaRPr lang="fr-FR"/>
        </a:p>
      </dgm:t>
    </dgm:pt>
    <dgm:pt modelId="{DBF247F7-F079-4235-9AD9-B35AFEB67330}">
      <dgm:prSet phldrT="[Texte]" custT="1"/>
      <dgm:spPr>
        <a:solidFill>
          <a:schemeClr val="accent3">
            <a:lumMod val="75000"/>
            <a:alpha val="50000"/>
          </a:schemeClr>
        </a:solidFill>
      </dgm:spPr>
      <dgm:t>
        <a:bodyPr/>
        <a:lstStyle/>
        <a:p>
          <a:r>
            <a:rPr lang="fr-FR" sz="1600" b="1" dirty="0" smtClean="0">
              <a:solidFill>
                <a:schemeClr val="bg1"/>
              </a:solidFill>
            </a:rPr>
            <a:t>L’éducation et les formations</a:t>
          </a:r>
          <a:endParaRPr lang="fr-FR" sz="1600" b="1" dirty="0">
            <a:solidFill>
              <a:schemeClr val="bg1"/>
            </a:solidFill>
          </a:endParaRPr>
        </a:p>
      </dgm:t>
    </dgm:pt>
    <dgm:pt modelId="{4F90E601-BED6-414C-B6D1-2674AFBADABA}" type="parTrans" cxnId="{BD3BB228-B9F8-4870-9A1C-1ECEAA48CF95}">
      <dgm:prSet/>
      <dgm:spPr/>
      <dgm:t>
        <a:bodyPr/>
        <a:lstStyle/>
        <a:p>
          <a:endParaRPr lang="fr-FR"/>
        </a:p>
      </dgm:t>
    </dgm:pt>
    <dgm:pt modelId="{03978D0F-92F7-4E03-B47B-0C193D7511FF}" type="sibTrans" cxnId="{BD3BB228-B9F8-4870-9A1C-1ECEAA48CF95}">
      <dgm:prSet/>
      <dgm:spPr/>
      <dgm:t>
        <a:bodyPr/>
        <a:lstStyle/>
        <a:p>
          <a:endParaRPr lang="fr-FR"/>
        </a:p>
      </dgm:t>
    </dgm:pt>
    <dgm:pt modelId="{D8305E14-5A78-4A9F-8937-8C54A7B4CA29}" type="pres">
      <dgm:prSet presAssocID="{22E008FA-0B7B-45C1-9AFE-618FE513263E}" presName="composite" presStyleCnt="0">
        <dgm:presLayoutVars>
          <dgm:chMax val="1"/>
          <dgm:dir/>
          <dgm:resizeHandles val="exact"/>
        </dgm:presLayoutVars>
      </dgm:prSet>
      <dgm:spPr/>
    </dgm:pt>
    <dgm:pt modelId="{5EA3CAEB-92EC-4BA6-B682-28FA4E39617D}" type="pres">
      <dgm:prSet presAssocID="{22E008FA-0B7B-45C1-9AFE-618FE513263E}" presName="radial" presStyleCnt="0">
        <dgm:presLayoutVars>
          <dgm:animLvl val="ctr"/>
        </dgm:presLayoutVars>
      </dgm:prSet>
      <dgm:spPr/>
    </dgm:pt>
    <dgm:pt modelId="{859FA507-1F99-4AA4-8D8F-012288E85A20}" type="pres">
      <dgm:prSet presAssocID="{0691D456-CD3C-4512-AB23-19A01D0AD271}" presName="centerShape" presStyleLbl="vennNode1" presStyleIdx="0" presStyleCnt="7"/>
      <dgm:spPr/>
    </dgm:pt>
    <dgm:pt modelId="{A7B578A6-2387-44CE-BECB-89C77888264A}" type="pres">
      <dgm:prSet presAssocID="{7FDC9145-29BC-4752-B5FA-D9627192C1A3}" presName="node" presStyleLbl="vennNode1" presStyleIdx="1" presStyleCnt="7" custScaleX="112435" custScaleY="113134">
        <dgm:presLayoutVars>
          <dgm:bulletEnabled val="1"/>
        </dgm:presLayoutVars>
      </dgm:prSet>
      <dgm:spPr/>
    </dgm:pt>
    <dgm:pt modelId="{B5ECB082-0D9E-427D-B818-9F4240681148}" type="pres">
      <dgm:prSet presAssocID="{CD7D1762-4784-4BE6-B42D-71DA8C6489EA}" presName="node" presStyleLbl="vennNode1" presStyleIdx="2" presStyleCnt="7" custScaleX="112435" custScaleY="113134">
        <dgm:presLayoutVars>
          <dgm:bulletEnabled val="1"/>
        </dgm:presLayoutVars>
      </dgm:prSet>
      <dgm:spPr/>
    </dgm:pt>
    <dgm:pt modelId="{628C2132-CD8C-4D3C-B541-2202BBC8999B}" type="pres">
      <dgm:prSet presAssocID="{9740F910-26EA-4777-AD88-7767C9B73C46}" presName="node" presStyleLbl="vennNode1" presStyleIdx="3" presStyleCnt="7" custScaleX="112435" custScaleY="113134">
        <dgm:presLayoutVars>
          <dgm:bulletEnabled val="1"/>
        </dgm:presLayoutVars>
      </dgm:prSet>
      <dgm:spPr/>
      <dgm:t>
        <a:bodyPr/>
        <a:lstStyle/>
        <a:p>
          <a:endParaRPr lang="fr-FR"/>
        </a:p>
      </dgm:t>
    </dgm:pt>
    <dgm:pt modelId="{671997A8-4638-4B55-A5A0-A715DD16B751}" type="pres">
      <dgm:prSet presAssocID="{E78CD8C0-B9B3-4DDD-B7FE-752D18333015}" presName="node" presStyleLbl="vennNode1" presStyleIdx="4" presStyleCnt="7" custScaleX="112435" custScaleY="113134">
        <dgm:presLayoutVars>
          <dgm:bulletEnabled val="1"/>
        </dgm:presLayoutVars>
      </dgm:prSet>
      <dgm:spPr/>
      <dgm:t>
        <a:bodyPr/>
        <a:lstStyle/>
        <a:p>
          <a:endParaRPr lang="fr-FR"/>
        </a:p>
      </dgm:t>
    </dgm:pt>
    <dgm:pt modelId="{83F80B57-268B-437B-A811-1B0BFBC9C5B7}" type="pres">
      <dgm:prSet presAssocID="{CB6765A6-D0F2-460B-86D7-369FA350A3FE}" presName="node" presStyleLbl="vennNode1" presStyleIdx="5" presStyleCnt="7" custScaleX="112435" custScaleY="113134">
        <dgm:presLayoutVars>
          <dgm:bulletEnabled val="1"/>
        </dgm:presLayoutVars>
      </dgm:prSet>
      <dgm:spPr/>
      <dgm:t>
        <a:bodyPr/>
        <a:lstStyle/>
        <a:p>
          <a:endParaRPr lang="fr-FR"/>
        </a:p>
      </dgm:t>
    </dgm:pt>
    <dgm:pt modelId="{1208EC95-571C-4EA6-AA45-99791ED7C839}" type="pres">
      <dgm:prSet presAssocID="{DBF247F7-F079-4235-9AD9-B35AFEB67330}" presName="node" presStyleLbl="vennNode1" presStyleIdx="6" presStyleCnt="7" custScaleX="112435" custScaleY="113134">
        <dgm:presLayoutVars>
          <dgm:bulletEnabled val="1"/>
        </dgm:presLayoutVars>
      </dgm:prSet>
      <dgm:spPr/>
      <dgm:t>
        <a:bodyPr/>
        <a:lstStyle/>
        <a:p>
          <a:endParaRPr lang="fr-FR"/>
        </a:p>
      </dgm:t>
    </dgm:pt>
  </dgm:ptLst>
  <dgm:cxnLst>
    <dgm:cxn modelId="{EE4B4ACD-F093-40CB-AEF3-2C3FA1773C1D}" type="presOf" srcId="{CD7D1762-4784-4BE6-B42D-71DA8C6489EA}" destId="{B5ECB082-0D9E-427D-B818-9F4240681148}" srcOrd="0" destOrd="0" presId="urn:microsoft.com/office/officeart/2005/8/layout/radial3"/>
    <dgm:cxn modelId="{2012DE1E-F672-4FFF-B52C-95C65A63FB56}" srcId="{0691D456-CD3C-4512-AB23-19A01D0AD271}" destId="{CB6765A6-D0F2-460B-86D7-369FA350A3FE}" srcOrd="4" destOrd="0" parTransId="{FF52EF3D-23BC-4BBF-86A9-9A32454BEB17}" sibTransId="{8C2F25C7-F5D4-433D-BF2A-53166A8BEEF3}"/>
    <dgm:cxn modelId="{D5E18708-332B-459A-9BD9-909CD720B956}" type="presOf" srcId="{9740F910-26EA-4777-AD88-7767C9B73C46}" destId="{628C2132-CD8C-4D3C-B541-2202BBC8999B}" srcOrd="0" destOrd="0" presId="urn:microsoft.com/office/officeart/2005/8/layout/radial3"/>
    <dgm:cxn modelId="{6A020832-6B15-499A-B7B4-39A5F0F1E157}" type="presOf" srcId="{22E008FA-0B7B-45C1-9AFE-618FE513263E}" destId="{D8305E14-5A78-4A9F-8937-8C54A7B4CA29}" srcOrd="0" destOrd="0" presId="urn:microsoft.com/office/officeart/2005/8/layout/radial3"/>
    <dgm:cxn modelId="{B1A2F495-0501-49EB-84F1-7A1202230523}" type="presOf" srcId="{7FDC9145-29BC-4752-B5FA-D9627192C1A3}" destId="{A7B578A6-2387-44CE-BECB-89C77888264A}" srcOrd="0" destOrd="0" presId="urn:microsoft.com/office/officeart/2005/8/layout/radial3"/>
    <dgm:cxn modelId="{BA05C26C-54DE-48E5-AC38-9087C99B36B7}" srcId="{0691D456-CD3C-4512-AB23-19A01D0AD271}" destId="{7FDC9145-29BC-4752-B5FA-D9627192C1A3}" srcOrd="0" destOrd="0" parTransId="{32FEF8D7-9D99-4799-8D68-F2DC8EF2E250}" sibTransId="{1A804A23-7DAE-42BF-8BCA-583BF788EAEB}"/>
    <dgm:cxn modelId="{7CF069AD-6BD8-41BC-9ED1-B9EAB6AFA046}" type="presOf" srcId="{0691D456-CD3C-4512-AB23-19A01D0AD271}" destId="{859FA507-1F99-4AA4-8D8F-012288E85A20}" srcOrd="0" destOrd="0" presId="urn:microsoft.com/office/officeart/2005/8/layout/radial3"/>
    <dgm:cxn modelId="{0BDD4CEC-4423-4B57-A6F1-F2A007D97538}" srcId="{0691D456-CD3C-4512-AB23-19A01D0AD271}" destId="{E78CD8C0-B9B3-4DDD-B7FE-752D18333015}" srcOrd="3" destOrd="0" parTransId="{E527719D-1017-4AC0-B1A0-74DDAD8BA870}" sibTransId="{89699B29-A3B1-4CA4-BC9B-2AFD82D6913F}"/>
    <dgm:cxn modelId="{2F3DB353-2E4C-48E7-931F-0D7F83EFF433}" type="presOf" srcId="{DBF247F7-F079-4235-9AD9-B35AFEB67330}" destId="{1208EC95-571C-4EA6-AA45-99791ED7C839}" srcOrd="0" destOrd="0" presId="urn:microsoft.com/office/officeart/2005/8/layout/radial3"/>
    <dgm:cxn modelId="{7914E884-DFA6-40D0-9314-673868FCA8BC}" type="presOf" srcId="{E78CD8C0-B9B3-4DDD-B7FE-752D18333015}" destId="{671997A8-4638-4B55-A5A0-A715DD16B751}" srcOrd="0" destOrd="0" presId="urn:microsoft.com/office/officeart/2005/8/layout/radial3"/>
    <dgm:cxn modelId="{0B007530-97CF-4BDC-BC33-9AFDD3A84F57}" type="presOf" srcId="{CB6765A6-D0F2-460B-86D7-369FA350A3FE}" destId="{83F80B57-268B-437B-A811-1B0BFBC9C5B7}" srcOrd="0" destOrd="0" presId="urn:microsoft.com/office/officeart/2005/8/layout/radial3"/>
    <dgm:cxn modelId="{DEC83145-0D74-487F-AB09-40F6A0B398A3}" srcId="{0691D456-CD3C-4512-AB23-19A01D0AD271}" destId="{CD7D1762-4784-4BE6-B42D-71DA8C6489EA}" srcOrd="1" destOrd="0" parTransId="{452CF95C-F862-4F0F-B0A4-267F054CF64A}" sibTransId="{2886F616-3C29-438B-9523-298DE79C5A94}"/>
    <dgm:cxn modelId="{BA748376-9FF4-4D5D-A91C-F7FE30464915}" srcId="{22E008FA-0B7B-45C1-9AFE-618FE513263E}" destId="{0691D456-CD3C-4512-AB23-19A01D0AD271}" srcOrd="0" destOrd="0" parTransId="{60515380-4A40-4F23-87E0-A2C4C69E150E}" sibTransId="{311AE843-97E0-49CB-A476-580ADE26EF46}"/>
    <dgm:cxn modelId="{33D54B2C-3835-4F88-B53B-ACE40936F126}" srcId="{0691D456-CD3C-4512-AB23-19A01D0AD271}" destId="{9740F910-26EA-4777-AD88-7767C9B73C46}" srcOrd="2" destOrd="0" parTransId="{F58B3021-C319-4A21-A322-2F8BE8DE8294}" sibTransId="{ED8855DE-F157-45B0-B186-5CC504A5B533}"/>
    <dgm:cxn modelId="{BD3BB228-B9F8-4870-9A1C-1ECEAA48CF95}" srcId="{0691D456-CD3C-4512-AB23-19A01D0AD271}" destId="{DBF247F7-F079-4235-9AD9-B35AFEB67330}" srcOrd="5" destOrd="0" parTransId="{4F90E601-BED6-414C-B6D1-2674AFBADABA}" sibTransId="{03978D0F-92F7-4E03-B47B-0C193D7511FF}"/>
    <dgm:cxn modelId="{2FF4C25D-FD4E-4AB5-A864-79603BA24ED0}" type="presParOf" srcId="{D8305E14-5A78-4A9F-8937-8C54A7B4CA29}" destId="{5EA3CAEB-92EC-4BA6-B682-28FA4E39617D}" srcOrd="0" destOrd="0" presId="urn:microsoft.com/office/officeart/2005/8/layout/radial3"/>
    <dgm:cxn modelId="{ECDB07B6-206A-41CE-A705-0DFF078E828D}" type="presParOf" srcId="{5EA3CAEB-92EC-4BA6-B682-28FA4E39617D}" destId="{859FA507-1F99-4AA4-8D8F-012288E85A20}" srcOrd="0" destOrd="0" presId="urn:microsoft.com/office/officeart/2005/8/layout/radial3"/>
    <dgm:cxn modelId="{701E715C-0C2D-4107-8228-62C0BE640F76}" type="presParOf" srcId="{5EA3CAEB-92EC-4BA6-B682-28FA4E39617D}" destId="{A7B578A6-2387-44CE-BECB-89C77888264A}" srcOrd="1" destOrd="0" presId="urn:microsoft.com/office/officeart/2005/8/layout/radial3"/>
    <dgm:cxn modelId="{B06CCB20-260E-4258-89D9-02C1EC2C6C78}" type="presParOf" srcId="{5EA3CAEB-92EC-4BA6-B682-28FA4E39617D}" destId="{B5ECB082-0D9E-427D-B818-9F4240681148}" srcOrd="2" destOrd="0" presId="urn:microsoft.com/office/officeart/2005/8/layout/radial3"/>
    <dgm:cxn modelId="{99236868-C2E1-4595-AED0-EB3E8E99E074}" type="presParOf" srcId="{5EA3CAEB-92EC-4BA6-B682-28FA4E39617D}" destId="{628C2132-CD8C-4D3C-B541-2202BBC8999B}" srcOrd="3" destOrd="0" presId="urn:microsoft.com/office/officeart/2005/8/layout/radial3"/>
    <dgm:cxn modelId="{FD339205-50A3-409C-B94B-8B2976AEE207}" type="presParOf" srcId="{5EA3CAEB-92EC-4BA6-B682-28FA4E39617D}" destId="{671997A8-4638-4B55-A5A0-A715DD16B751}" srcOrd="4" destOrd="0" presId="urn:microsoft.com/office/officeart/2005/8/layout/radial3"/>
    <dgm:cxn modelId="{1583307F-3438-4524-AC54-20324D7E6CFB}" type="presParOf" srcId="{5EA3CAEB-92EC-4BA6-B682-28FA4E39617D}" destId="{83F80B57-268B-437B-A811-1B0BFBC9C5B7}" srcOrd="5" destOrd="0" presId="urn:microsoft.com/office/officeart/2005/8/layout/radial3"/>
    <dgm:cxn modelId="{8240DED9-A80E-4D6B-B2A3-DEA84F17E8AE}" type="presParOf" srcId="{5EA3CAEB-92EC-4BA6-B682-28FA4E39617D}" destId="{1208EC95-571C-4EA6-AA45-99791ED7C839}" srcOrd="6"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6E6A583B-1121-4920-B84A-24EA485AB87E}" type="doc">
      <dgm:prSet loTypeId="urn:microsoft.com/office/officeart/2005/8/layout/chart3" loCatId="relationship" qsTypeId="urn:microsoft.com/office/officeart/2005/8/quickstyle/simple1" qsCatId="simple" csTypeId="urn:microsoft.com/office/officeart/2005/8/colors/accent1_2" csCatId="accent1" phldr="1"/>
      <dgm:spPr/>
    </dgm:pt>
    <dgm:pt modelId="{504BF63A-045A-4B22-AFC1-AE3A0A68613B}">
      <dgm:prSet phldrT="[Texte]">
        <dgm:style>
          <a:lnRef idx="2">
            <a:schemeClr val="accent5"/>
          </a:lnRef>
          <a:fillRef idx="1">
            <a:schemeClr val="lt1"/>
          </a:fillRef>
          <a:effectRef idx="0">
            <a:schemeClr val="accent5"/>
          </a:effectRef>
          <a:fontRef idx="minor">
            <a:schemeClr val="dk1"/>
          </a:fontRef>
        </dgm:style>
      </dgm:prSet>
      <dgm:spPr/>
      <dgm:t>
        <a:bodyPr/>
        <a:lstStyle/>
        <a:p>
          <a:r>
            <a:rPr lang="fr-FR" dirty="0" smtClean="0"/>
            <a:t>Choix de la technique Adéquate</a:t>
          </a:r>
          <a:endParaRPr lang="fr-FR" dirty="0"/>
        </a:p>
      </dgm:t>
    </dgm:pt>
    <dgm:pt modelId="{EABE7F1F-022B-44E0-A0BB-C791973C5C9D}" type="parTrans" cxnId="{5AA452A9-E5F4-49EE-B8CE-C84BF9DFEE6E}">
      <dgm:prSet/>
      <dgm:spPr/>
      <dgm:t>
        <a:bodyPr/>
        <a:lstStyle/>
        <a:p>
          <a:endParaRPr lang="fr-FR"/>
        </a:p>
      </dgm:t>
    </dgm:pt>
    <dgm:pt modelId="{045472E5-4686-4B3D-B9A7-6E9EE2E0D556}" type="sibTrans" cxnId="{5AA452A9-E5F4-49EE-B8CE-C84BF9DFEE6E}">
      <dgm:prSet/>
      <dgm:spPr/>
      <dgm:t>
        <a:bodyPr/>
        <a:lstStyle/>
        <a:p>
          <a:endParaRPr lang="fr-FR"/>
        </a:p>
      </dgm:t>
    </dgm:pt>
    <dgm:pt modelId="{E74BD688-9A72-42E7-A890-A294AA643416}">
      <dgm:prSet phldrT="[Texte]"/>
      <dgm:spPr>
        <a:solidFill>
          <a:schemeClr val="accent4">
            <a:lumMod val="75000"/>
          </a:schemeClr>
        </a:solidFill>
      </dgm:spPr>
      <dgm:t>
        <a:bodyPr/>
        <a:lstStyle/>
        <a:p>
          <a:r>
            <a:rPr lang="fr-FR" dirty="0" smtClean="0"/>
            <a:t>Nature des Indexes à associer aux vidéos </a:t>
          </a:r>
          <a:endParaRPr lang="fr-FR" dirty="0"/>
        </a:p>
      </dgm:t>
    </dgm:pt>
    <dgm:pt modelId="{3F24FBEC-DFD4-4B0F-BB32-603515F84538}" type="parTrans" cxnId="{E7991183-606D-479A-9A53-B4325A02365A}">
      <dgm:prSet/>
      <dgm:spPr/>
      <dgm:t>
        <a:bodyPr/>
        <a:lstStyle/>
        <a:p>
          <a:endParaRPr lang="fr-FR"/>
        </a:p>
      </dgm:t>
    </dgm:pt>
    <dgm:pt modelId="{68E46B39-5CD2-4ED1-9D52-041D947798C5}" type="sibTrans" cxnId="{E7991183-606D-479A-9A53-B4325A02365A}">
      <dgm:prSet/>
      <dgm:spPr/>
      <dgm:t>
        <a:bodyPr/>
        <a:lstStyle/>
        <a:p>
          <a:endParaRPr lang="fr-FR"/>
        </a:p>
      </dgm:t>
    </dgm:pt>
    <dgm:pt modelId="{BED6ADD8-F443-4BA3-BA4C-0AE4BE793716}">
      <dgm:prSet phldrT="[Texte]">
        <dgm:style>
          <a:lnRef idx="2">
            <a:schemeClr val="accent3">
              <a:shade val="50000"/>
            </a:schemeClr>
          </a:lnRef>
          <a:fillRef idx="1">
            <a:schemeClr val="accent3"/>
          </a:fillRef>
          <a:effectRef idx="0">
            <a:schemeClr val="accent3"/>
          </a:effectRef>
          <a:fontRef idx="minor">
            <a:schemeClr val="lt1"/>
          </a:fontRef>
        </dgm:style>
      </dgm:prSet>
      <dgm:spPr>
        <a:solidFill>
          <a:schemeClr val="accent3">
            <a:lumMod val="75000"/>
          </a:schemeClr>
        </a:solidFill>
      </dgm:spPr>
      <dgm:t>
        <a:bodyPr/>
        <a:lstStyle/>
        <a:p>
          <a:r>
            <a:rPr lang="fr-FR" dirty="0" smtClean="0"/>
            <a:t>Erreurs des Algorithmes de reconnaissance</a:t>
          </a:r>
          <a:endParaRPr lang="fr-FR" dirty="0"/>
        </a:p>
      </dgm:t>
    </dgm:pt>
    <dgm:pt modelId="{A5AA2816-069F-49BD-909C-B9AE4F84C0A1}" type="parTrans" cxnId="{F797A40A-5D25-43EB-8EFC-5B684AF20F57}">
      <dgm:prSet/>
      <dgm:spPr/>
      <dgm:t>
        <a:bodyPr/>
        <a:lstStyle/>
        <a:p>
          <a:endParaRPr lang="fr-FR"/>
        </a:p>
      </dgm:t>
    </dgm:pt>
    <dgm:pt modelId="{803497BC-2D7D-4D47-917D-0E26D126CF31}" type="sibTrans" cxnId="{F797A40A-5D25-43EB-8EFC-5B684AF20F57}">
      <dgm:prSet/>
      <dgm:spPr/>
      <dgm:t>
        <a:bodyPr/>
        <a:lstStyle/>
        <a:p>
          <a:endParaRPr lang="fr-FR"/>
        </a:p>
      </dgm:t>
    </dgm:pt>
    <dgm:pt modelId="{04DA83F5-842B-472A-97D3-76BDFF788A54}" type="pres">
      <dgm:prSet presAssocID="{6E6A583B-1121-4920-B84A-24EA485AB87E}" presName="compositeShape" presStyleCnt="0">
        <dgm:presLayoutVars>
          <dgm:chMax val="7"/>
          <dgm:dir/>
          <dgm:resizeHandles val="exact"/>
        </dgm:presLayoutVars>
      </dgm:prSet>
      <dgm:spPr/>
    </dgm:pt>
    <dgm:pt modelId="{027E5705-161B-4C30-A95D-0C49BD39FA29}" type="pres">
      <dgm:prSet presAssocID="{6E6A583B-1121-4920-B84A-24EA485AB87E}" presName="wedge1" presStyleLbl="node1" presStyleIdx="0" presStyleCnt="3"/>
      <dgm:spPr/>
      <dgm:t>
        <a:bodyPr/>
        <a:lstStyle/>
        <a:p>
          <a:endParaRPr lang="fr-FR"/>
        </a:p>
      </dgm:t>
    </dgm:pt>
    <dgm:pt modelId="{ED13A5D1-8ACF-4744-AC6F-ED4F7D800195}" type="pres">
      <dgm:prSet presAssocID="{6E6A583B-1121-4920-B84A-24EA485AB87E}" presName="wedge1Tx" presStyleLbl="node1" presStyleIdx="0" presStyleCnt="3">
        <dgm:presLayoutVars>
          <dgm:chMax val="0"/>
          <dgm:chPref val="0"/>
          <dgm:bulletEnabled val="1"/>
        </dgm:presLayoutVars>
      </dgm:prSet>
      <dgm:spPr/>
      <dgm:t>
        <a:bodyPr/>
        <a:lstStyle/>
        <a:p>
          <a:endParaRPr lang="fr-FR"/>
        </a:p>
      </dgm:t>
    </dgm:pt>
    <dgm:pt modelId="{FEFBFF22-C56C-45E0-9834-5DC78215D76A}" type="pres">
      <dgm:prSet presAssocID="{6E6A583B-1121-4920-B84A-24EA485AB87E}" presName="wedge2" presStyleLbl="node1" presStyleIdx="1" presStyleCnt="3"/>
      <dgm:spPr/>
      <dgm:t>
        <a:bodyPr/>
        <a:lstStyle/>
        <a:p>
          <a:endParaRPr lang="fr-FR"/>
        </a:p>
      </dgm:t>
    </dgm:pt>
    <dgm:pt modelId="{BFCCA083-B6FB-43CA-9344-A33D6114D34C}" type="pres">
      <dgm:prSet presAssocID="{6E6A583B-1121-4920-B84A-24EA485AB87E}" presName="wedge2Tx" presStyleLbl="node1" presStyleIdx="1" presStyleCnt="3">
        <dgm:presLayoutVars>
          <dgm:chMax val="0"/>
          <dgm:chPref val="0"/>
          <dgm:bulletEnabled val="1"/>
        </dgm:presLayoutVars>
      </dgm:prSet>
      <dgm:spPr/>
      <dgm:t>
        <a:bodyPr/>
        <a:lstStyle/>
        <a:p>
          <a:endParaRPr lang="fr-FR"/>
        </a:p>
      </dgm:t>
    </dgm:pt>
    <dgm:pt modelId="{B0A6A944-0F12-4CC1-A9C7-63BAE15731FC}" type="pres">
      <dgm:prSet presAssocID="{6E6A583B-1121-4920-B84A-24EA485AB87E}" presName="wedge3" presStyleLbl="node1" presStyleIdx="2" presStyleCnt="3"/>
      <dgm:spPr/>
      <dgm:t>
        <a:bodyPr/>
        <a:lstStyle/>
        <a:p>
          <a:endParaRPr lang="fr-FR"/>
        </a:p>
      </dgm:t>
    </dgm:pt>
    <dgm:pt modelId="{F7D4D3B4-28C7-47DB-BB9A-2F6BA4117AED}" type="pres">
      <dgm:prSet presAssocID="{6E6A583B-1121-4920-B84A-24EA485AB87E}" presName="wedge3Tx" presStyleLbl="node1" presStyleIdx="2" presStyleCnt="3">
        <dgm:presLayoutVars>
          <dgm:chMax val="0"/>
          <dgm:chPref val="0"/>
          <dgm:bulletEnabled val="1"/>
        </dgm:presLayoutVars>
      </dgm:prSet>
      <dgm:spPr/>
      <dgm:t>
        <a:bodyPr/>
        <a:lstStyle/>
        <a:p>
          <a:endParaRPr lang="fr-FR"/>
        </a:p>
      </dgm:t>
    </dgm:pt>
  </dgm:ptLst>
  <dgm:cxnLst>
    <dgm:cxn modelId="{E13F1FBD-C601-4E61-AD72-5C49EA34BB25}" type="presOf" srcId="{6E6A583B-1121-4920-B84A-24EA485AB87E}" destId="{04DA83F5-842B-472A-97D3-76BDFF788A54}" srcOrd="0" destOrd="0" presId="urn:microsoft.com/office/officeart/2005/8/layout/chart3"/>
    <dgm:cxn modelId="{5486BC23-9F49-472C-924F-3BCB4A989B94}" type="presOf" srcId="{E74BD688-9A72-42E7-A890-A294AA643416}" destId="{BFCCA083-B6FB-43CA-9344-A33D6114D34C}" srcOrd="1" destOrd="0" presId="urn:microsoft.com/office/officeart/2005/8/layout/chart3"/>
    <dgm:cxn modelId="{9310DB29-4966-472E-A076-106D230A44A3}" type="presOf" srcId="{E74BD688-9A72-42E7-A890-A294AA643416}" destId="{FEFBFF22-C56C-45E0-9834-5DC78215D76A}" srcOrd="0" destOrd="0" presId="urn:microsoft.com/office/officeart/2005/8/layout/chart3"/>
    <dgm:cxn modelId="{205AC17F-8C53-4EC9-9A27-F2B7F2DE7CF4}" type="presOf" srcId="{BED6ADD8-F443-4BA3-BA4C-0AE4BE793716}" destId="{F7D4D3B4-28C7-47DB-BB9A-2F6BA4117AED}" srcOrd="1" destOrd="0" presId="urn:microsoft.com/office/officeart/2005/8/layout/chart3"/>
    <dgm:cxn modelId="{6008470B-D3FB-42F7-A52F-4A6D9F789E2E}" type="presOf" srcId="{504BF63A-045A-4B22-AFC1-AE3A0A68613B}" destId="{ED13A5D1-8ACF-4744-AC6F-ED4F7D800195}" srcOrd="1" destOrd="0" presId="urn:microsoft.com/office/officeart/2005/8/layout/chart3"/>
    <dgm:cxn modelId="{1C4F1393-36F5-4F09-9CBF-CEE3D46575A9}" type="presOf" srcId="{504BF63A-045A-4B22-AFC1-AE3A0A68613B}" destId="{027E5705-161B-4C30-A95D-0C49BD39FA29}" srcOrd="0" destOrd="0" presId="urn:microsoft.com/office/officeart/2005/8/layout/chart3"/>
    <dgm:cxn modelId="{5AA452A9-E5F4-49EE-B8CE-C84BF9DFEE6E}" srcId="{6E6A583B-1121-4920-B84A-24EA485AB87E}" destId="{504BF63A-045A-4B22-AFC1-AE3A0A68613B}" srcOrd="0" destOrd="0" parTransId="{EABE7F1F-022B-44E0-A0BB-C791973C5C9D}" sibTransId="{045472E5-4686-4B3D-B9A7-6E9EE2E0D556}"/>
    <dgm:cxn modelId="{F797A40A-5D25-43EB-8EFC-5B684AF20F57}" srcId="{6E6A583B-1121-4920-B84A-24EA485AB87E}" destId="{BED6ADD8-F443-4BA3-BA4C-0AE4BE793716}" srcOrd="2" destOrd="0" parTransId="{A5AA2816-069F-49BD-909C-B9AE4F84C0A1}" sibTransId="{803497BC-2D7D-4D47-917D-0E26D126CF31}"/>
    <dgm:cxn modelId="{E7991183-606D-479A-9A53-B4325A02365A}" srcId="{6E6A583B-1121-4920-B84A-24EA485AB87E}" destId="{E74BD688-9A72-42E7-A890-A294AA643416}" srcOrd="1" destOrd="0" parTransId="{3F24FBEC-DFD4-4B0F-BB32-603515F84538}" sibTransId="{68E46B39-5CD2-4ED1-9D52-041D947798C5}"/>
    <dgm:cxn modelId="{8E7AA73F-FC0A-4B07-A4E6-1915B0E99B1F}" type="presOf" srcId="{BED6ADD8-F443-4BA3-BA4C-0AE4BE793716}" destId="{B0A6A944-0F12-4CC1-A9C7-63BAE15731FC}" srcOrd="0" destOrd="0" presId="urn:microsoft.com/office/officeart/2005/8/layout/chart3"/>
    <dgm:cxn modelId="{D9EFEBD4-A3ED-46BF-8EA0-0464EDF60307}" type="presParOf" srcId="{04DA83F5-842B-472A-97D3-76BDFF788A54}" destId="{027E5705-161B-4C30-A95D-0C49BD39FA29}" srcOrd="0" destOrd="0" presId="urn:microsoft.com/office/officeart/2005/8/layout/chart3"/>
    <dgm:cxn modelId="{E415EE8C-3943-4A28-B881-0C5CBD58E655}" type="presParOf" srcId="{04DA83F5-842B-472A-97D3-76BDFF788A54}" destId="{ED13A5D1-8ACF-4744-AC6F-ED4F7D800195}" srcOrd="1" destOrd="0" presId="urn:microsoft.com/office/officeart/2005/8/layout/chart3"/>
    <dgm:cxn modelId="{BB51C9E4-8B30-43DA-AE2B-B6C3CA7E2591}" type="presParOf" srcId="{04DA83F5-842B-472A-97D3-76BDFF788A54}" destId="{FEFBFF22-C56C-45E0-9834-5DC78215D76A}" srcOrd="2" destOrd="0" presId="urn:microsoft.com/office/officeart/2005/8/layout/chart3"/>
    <dgm:cxn modelId="{EC31B702-CCC0-4810-85DE-A30A653583E4}" type="presParOf" srcId="{04DA83F5-842B-472A-97D3-76BDFF788A54}" destId="{BFCCA083-B6FB-43CA-9344-A33D6114D34C}" srcOrd="3" destOrd="0" presId="urn:microsoft.com/office/officeart/2005/8/layout/chart3"/>
    <dgm:cxn modelId="{639D9259-D486-473B-A775-30E36D9AA6D6}" type="presParOf" srcId="{04DA83F5-842B-472A-97D3-76BDFF788A54}" destId="{B0A6A944-0F12-4CC1-A9C7-63BAE15731FC}" srcOrd="4" destOrd="0" presId="urn:microsoft.com/office/officeart/2005/8/layout/chart3"/>
    <dgm:cxn modelId="{2AE159D9-7E0C-406F-8320-625C540FBBA0}" type="presParOf" srcId="{04DA83F5-842B-472A-97D3-76BDFF788A54}" destId="{F7D4D3B4-28C7-47DB-BB9A-2F6BA4117AED}"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B99B1B65-314E-49F1-A54E-5DF394A2EEE6}"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fr-FR"/>
        </a:p>
      </dgm:t>
    </dgm:pt>
    <dgm:pt modelId="{28057717-D38C-46DC-86EF-E1970365E524}">
      <dgm:prSet phldrT="[Texte]"/>
      <dgm:spPr>
        <a:solidFill>
          <a:schemeClr val="accent4">
            <a:lumMod val="75000"/>
          </a:schemeClr>
        </a:solidFill>
      </dgm:spPr>
      <dgm:t>
        <a:bodyPr/>
        <a:lstStyle/>
        <a:p>
          <a:r>
            <a:rPr lang="fr-FR" dirty="0" smtClean="0"/>
            <a:t>Description Textuelle </a:t>
          </a:r>
          <a:endParaRPr lang="fr-FR" dirty="0"/>
        </a:p>
      </dgm:t>
    </dgm:pt>
    <dgm:pt modelId="{504902BE-4E30-4E42-B42B-CAE88A9EADDF}" type="parTrans" cxnId="{005FD3AD-E63D-455C-8EE9-EC3B161DAE7C}">
      <dgm:prSet/>
      <dgm:spPr/>
      <dgm:t>
        <a:bodyPr/>
        <a:lstStyle/>
        <a:p>
          <a:endParaRPr lang="fr-FR"/>
        </a:p>
      </dgm:t>
    </dgm:pt>
    <dgm:pt modelId="{AF9D6C70-19C3-421B-81B1-6ACB77983938}" type="sibTrans" cxnId="{005FD3AD-E63D-455C-8EE9-EC3B161DAE7C}">
      <dgm:prSet/>
      <dgm:spPr/>
      <dgm:t>
        <a:bodyPr/>
        <a:lstStyle/>
        <a:p>
          <a:endParaRPr lang="fr-FR"/>
        </a:p>
      </dgm:t>
    </dgm:pt>
    <dgm:pt modelId="{B4B69D93-1524-4CFF-89C9-742C8FF427C7}">
      <dgm:prSet phldrT="[Texte]"/>
      <dgm:spPr>
        <a:solidFill>
          <a:schemeClr val="accent4">
            <a:lumMod val="40000"/>
            <a:lumOff val="60000"/>
            <a:alpha val="90000"/>
          </a:schemeClr>
        </a:solidFill>
      </dgm:spPr>
      <dgm:t>
        <a:bodyPr/>
        <a:lstStyle/>
        <a:p>
          <a:r>
            <a:rPr lang="fr-FR" dirty="0" smtClean="0"/>
            <a:t>Sujet</a:t>
          </a:r>
          <a:endParaRPr lang="fr-FR" dirty="0"/>
        </a:p>
      </dgm:t>
    </dgm:pt>
    <dgm:pt modelId="{D7F6BAF7-52B1-4AB9-981F-773BCA2FEA7C}" type="parTrans" cxnId="{85249F0E-7502-465D-8375-022205D79E36}">
      <dgm:prSet/>
      <dgm:spPr/>
      <dgm:t>
        <a:bodyPr/>
        <a:lstStyle/>
        <a:p>
          <a:endParaRPr lang="fr-FR"/>
        </a:p>
      </dgm:t>
    </dgm:pt>
    <dgm:pt modelId="{A8113309-C743-466B-B26E-04822A82A22D}" type="sibTrans" cxnId="{85249F0E-7502-465D-8375-022205D79E36}">
      <dgm:prSet/>
      <dgm:spPr/>
      <dgm:t>
        <a:bodyPr/>
        <a:lstStyle/>
        <a:p>
          <a:endParaRPr lang="fr-FR"/>
        </a:p>
      </dgm:t>
    </dgm:pt>
    <dgm:pt modelId="{3B5FE55F-6EDD-4F15-9C29-99C46B08933D}">
      <dgm:prSet phldrT="[Texte]"/>
      <dgm:spPr>
        <a:solidFill>
          <a:schemeClr val="accent4">
            <a:lumMod val="40000"/>
            <a:lumOff val="60000"/>
            <a:alpha val="90000"/>
          </a:schemeClr>
        </a:solidFill>
      </dgm:spPr>
      <dgm:t>
        <a:bodyPr/>
        <a:lstStyle/>
        <a:p>
          <a:r>
            <a:rPr lang="fr-FR" dirty="0" smtClean="0"/>
            <a:t>Sections</a:t>
          </a:r>
          <a:endParaRPr lang="fr-FR" dirty="0"/>
        </a:p>
      </dgm:t>
    </dgm:pt>
    <dgm:pt modelId="{A57FB2C1-04B4-46D4-9C89-CB101450B6CE}" type="parTrans" cxnId="{13BB4928-4886-4EB7-9764-CEBCCA77E61E}">
      <dgm:prSet/>
      <dgm:spPr/>
      <dgm:t>
        <a:bodyPr/>
        <a:lstStyle/>
        <a:p>
          <a:endParaRPr lang="fr-FR"/>
        </a:p>
      </dgm:t>
    </dgm:pt>
    <dgm:pt modelId="{F7995DF7-0AA9-4688-A0CA-3895B6DF5AAF}" type="sibTrans" cxnId="{13BB4928-4886-4EB7-9764-CEBCCA77E61E}">
      <dgm:prSet/>
      <dgm:spPr/>
      <dgm:t>
        <a:bodyPr/>
        <a:lstStyle/>
        <a:p>
          <a:endParaRPr lang="fr-FR"/>
        </a:p>
      </dgm:t>
    </dgm:pt>
    <dgm:pt modelId="{57647A51-C772-489C-81A1-D12030645F72}">
      <dgm:prSet phldrT="[Texte]"/>
      <dgm:spPr>
        <a:solidFill>
          <a:schemeClr val="accent3">
            <a:lumMod val="75000"/>
          </a:schemeClr>
        </a:solidFill>
      </dgm:spPr>
      <dgm:t>
        <a:bodyPr/>
        <a:lstStyle/>
        <a:p>
          <a:r>
            <a:rPr lang="fr-FR" dirty="0" smtClean="0"/>
            <a:t>Meta-Informations</a:t>
          </a:r>
          <a:endParaRPr lang="fr-FR" dirty="0"/>
        </a:p>
      </dgm:t>
    </dgm:pt>
    <dgm:pt modelId="{DC087672-D91C-42F8-8B9A-E13A798C233E}" type="parTrans" cxnId="{C1E0ACBC-32AC-45EE-A905-A712F6743E03}">
      <dgm:prSet/>
      <dgm:spPr/>
      <dgm:t>
        <a:bodyPr/>
        <a:lstStyle/>
        <a:p>
          <a:endParaRPr lang="fr-FR"/>
        </a:p>
      </dgm:t>
    </dgm:pt>
    <dgm:pt modelId="{3E36D9E2-058A-4B8B-9383-2BFDCA6394C2}" type="sibTrans" cxnId="{C1E0ACBC-32AC-45EE-A905-A712F6743E03}">
      <dgm:prSet/>
      <dgm:spPr/>
      <dgm:t>
        <a:bodyPr/>
        <a:lstStyle/>
        <a:p>
          <a:endParaRPr lang="fr-FR"/>
        </a:p>
      </dgm:t>
    </dgm:pt>
    <dgm:pt modelId="{F0A7202F-87C0-4082-906A-66BFCDD348DB}">
      <dgm:prSet phldrT="[Texte]"/>
      <dgm:spPr>
        <a:solidFill>
          <a:schemeClr val="accent3">
            <a:lumMod val="20000"/>
            <a:lumOff val="80000"/>
            <a:alpha val="90000"/>
          </a:schemeClr>
        </a:solidFill>
      </dgm:spPr>
      <dgm:t>
        <a:bodyPr/>
        <a:lstStyle/>
        <a:p>
          <a:r>
            <a:rPr lang="fr-FR" dirty="0" smtClean="0"/>
            <a:t>Echantillonnage</a:t>
          </a:r>
          <a:endParaRPr lang="fr-FR" dirty="0"/>
        </a:p>
      </dgm:t>
    </dgm:pt>
    <dgm:pt modelId="{19F9A515-BF6F-4251-8424-9706699A3910}" type="parTrans" cxnId="{ED134551-6E3E-4FFE-9DA7-832B70021B07}">
      <dgm:prSet/>
      <dgm:spPr/>
      <dgm:t>
        <a:bodyPr/>
        <a:lstStyle/>
        <a:p>
          <a:endParaRPr lang="fr-FR"/>
        </a:p>
      </dgm:t>
    </dgm:pt>
    <dgm:pt modelId="{89558E93-A8BB-4724-980D-1835DBE95B37}" type="sibTrans" cxnId="{ED134551-6E3E-4FFE-9DA7-832B70021B07}">
      <dgm:prSet/>
      <dgm:spPr/>
      <dgm:t>
        <a:bodyPr/>
        <a:lstStyle/>
        <a:p>
          <a:endParaRPr lang="fr-FR"/>
        </a:p>
      </dgm:t>
    </dgm:pt>
    <dgm:pt modelId="{C98DCC1A-9720-4426-8308-308D136DA02B}">
      <dgm:prSet phldrT="[Texte]"/>
      <dgm:spPr>
        <a:solidFill>
          <a:schemeClr val="accent3">
            <a:lumMod val="20000"/>
            <a:lumOff val="80000"/>
            <a:alpha val="90000"/>
          </a:schemeClr>
        </a:solidFill>
      </dgm:spPr>
      <dgm:t>
        <a:bodyPr/>
        <a:lstStyle/>
        <a:p>
          <a:r>
            <a:rPr lang="fr-FR" dirty="0" smtClean="0"/>
            <a:t>Encodage</a:t>
          </a:r>
          <a:endParaRPr lang="fr-FR" dirty="0"/>
        </a:p>
      </dgm:t>
    </dgm:pt>
    <dgm:pt modelId="{9D20C6A9-FE9B-4BA6-AF7F-24D7B0795336}" type="parTrans" cxnId="{91B0078A-166A-4ED6-BFC7-CA2E3074F61F}">
      <dgm:prSet/>
      <dgm:spPr/>
      <dgm:t>
        <a:bodyPr/>
        <a:lstStyle/>
        <a:p>
          <a:endParaRPr lang="fr-FR"/>
        </a:p>
      </dgm:t>
    </dgm:pt>
    <dgm:pt modelId="{645563FE-C289-48D9-95EB-EE24BB881505}" type="sibTrans" cxnId="{91B0078A-166A-4ED6-BFC7-CA2E3074F61F}">
      <dgm:prSet/>
      <dgm:spPr/>
      <dgm:t>
        <a:bodyPr/>
        <a:lstStyle/>
        <a:p>
          <a:endParaRPr lang="fr-FR"/>
        </a:p>
      </dgm:t>
    </dgm:pt>
    <dgm:pt modelId="{317D86F6-BA1A-467C-84A3-314A8ECCDA25}">
      <dgm:prSet phldrT="[Texte]"/>
      <dgm:spPr>
        <a:solidFill>
          <a:schemeClr val="accent4">
            <a:lumMod val="40000"/>
            <a:lumOff val="60000"/>
            <a:alpha val="90000"/>
          </a:schemeClr>
        </a:solidFill>
      </dgm:spPr>
      <dgm:t>
        <a:bodyPr/>
        <a:lstStyle/>
        <a:p>
          <a:r>
            <a:rPr lang="fr-FR" dirty="0" smtClean="0"/>
            <a:t>Sous-titres</a:t>
          </a:r>
          <a:endParaRPr lang="fr-FR" dirty="0"/>
        </a:p>
      </dgm:t>
    </dgm:pt>
    <dgm:pt modelId="{B2595E2A-4F4B-4605-9020-9AB5BD9155B6}" type="parTrans" cxnId="{F80A6651-2405-4EA5-9B1A-53F84C118076}">
      <dgm:prSet/>
      <dgm:spPr/>
      <dgm:t>
        <a:bodyPr/>
        <a:lstStyle/>
        <a:p>
          <a:endParaRPr lang="fr-FR"/>
        </a:p>
      </dgm:t>
    </dgm:pt>
    <dgm:pt modelId="{2391526D-C39C-40D6-AFBE-D33205115D84}" type="sibTrans" cxnId="{F80A6651-2405-4EA5-9B1A-53F84C118076}">
      <dgm:prSet/>
      <dgm:spPr/>
      <dgm:t>
        <a:bodyPr/>
        <a:lstStyle/>
        <a:p>
          <a:endParaRPr lang="fr-FR"/>
        </a:p>
      </dgm:t>
    </dgm:pt>
    <dgm:pt modelId="{B3684FE9-2474-40E4-A609-0BACA261D512}" type="pres">
      <dgm:prSet presAssocID="{B99B1B65-314E-49F1-A54E-5DF394A2EEE6}" presName="Name0" presStyleCnt="0">
        <dgm:presLayoutVars>
          <dgm:chPref val="3"/>
          <dgm:dir/>
          <dgm:animLvl val="lvl"/>
          <dgm:resizeHandles/>
        </dgm:presLayoutVars>
      </dgm:prSet>
      <dgm:spPr/>
    </dgm:pt>
    <dgm:pt modelId="{1EEA5C62-B340-4EBD-96F2-B38A6840A3D5}" type="pres">
      <dgm:prSet presAssocID="{28057717-D38C-46DC-86EF-E1970365E524}" presName="horFlow" presStyleCnt="0"/>
      <dgm:spPr/>
    </dgm:pt>
    <dgm:pt modelId="{0B3F8910-23BB-4C41-91FA-21B20BE1AE4E}" type="pres">
      <dgm:prSet presAssocID="{28057717-D38C-46DC-86EF-E1970365E524}" presName="bigChev" presStyleLbl="node1" presStyleIdx="0" presStyleCnt="2"/>
      <dgm:spPr/>
      <dgm:t>
        <a:bodyPr/>
        <a:lstStyle/>
        <a:p>
          <a:endParaRPr lang="fr-FR"/>
        </a:p>
      </dgm:t>
    </dgm:pt>
    <dgm:pt modelId="{41D5C89A-11CD-4154-B483-5069F2A67AF6}" type="pres">
      <dgm:prSet presAssocID="{D7F6BAF7-52B1-4AB9-981F-773BCA2FEA7C}" presName="parTrans" presStyleCnt="0"/>
      <dgm:spPr/>
    </dgm:pt>
    <dgm:pt modelId="{E1DEE8D9-D0E7-47B8-B818-2559A1841EE1}" type="pres">
      <dgm:prSet presAssocID="{B4B69D93-1524-4CFF-89C9-742C8FF427C7}" presName="node" presStyleLbl="alignAccFollowNode1" presStyleIdx="0" presStyleCnt="5">
        <dgm:presLayoutVars>
          <dgm:bulletEnabled val="1"/>
        </dgm:presLayoutVars>
      </dgm:prSet>
      <dgm:spPr/>
    </dgm:pt>
    <dgm:pt modelId="{B2821D7A-71E3-4B57-906F-63C6ED7F7653}" type="pres">
      <dgm:prSet presAssocID="{A8113309-C743-466B-B26E-04822A82A22D}" presName="sibTrans" presStyleCnt="0"/>
      <dgm:spPr/>
    </dgm:pt>
    <dgm:pt modelId="{12ECA183-9801-4F2E-B312-8F1F02CF092C}" type="pres">
      <dgm:prSet presAssocID="{3B5FE55F-6EDD-4F15-9C29-99C46B08933D}" presName="node" presStyleLbl="alignAccFollowNode1" presStyleIdx="1" presStyleCnt="5">
        <dgm:presLayoutVars>
          <dgm:bulletEnabled val="1"/>
        </dgm:presLayoutVars>
      </dgm:prSet>
      <dgm:spPr/>
      <dgm:t>
        <a:bodyPr/>
        <a:lstStyle/>
        <a:p>
          <a:endParaRPr lang="fr-FR"/>
        </a:p>
      </dgm:t>
    </dgm:pt>
    <dgm:pt modelId="{22EBD7E8-4EDD-464A-ADF6-69E1CC7C3D74}" type="pres">
      <dgm:prSet presAssocID="{F7995DF7-0AA9-4688-A0CA-3895B6DF5AAF}" presName="sibTrans" presStyleCnt="0"/>
      <dgm:spPr/>
    </dgm:pt>
    <dgm:pt modelId="{8FF3317A-375F-43E1-9CC6-C01F364FBF49}" type="pres">
      <dgm:prSet presAssocID="{317D86F6-BA1A-467C-84A3-314A8ECCDA25}" presName="node" presStyleLbl="alignAccFollowNode1" presStyleIdx="2" presStyleCnt="5">
        <dgm:presLayoutVars>
          <dgm:bulletEnabled val="1"/>
        </dgm:presLayoutVars>
      </dgm:prSet>
      <dgm:spPr/>
    </dgm:pt>
    <dgm:pt modelId="{BE0E9B66-10DA-4D4F-89FF-985FBCE50E79}" type="pres">
      <dgm:prSet presAssocID="{28057717-D38C-46DC-86EF-E1970365E524}" presName="vSp" presStyleCnt="0"/>
      <dgm:spPr/>
    </dgm:pt>
    <dgm:pt modelId="{AB3269A7-9CA8-4E61-A0BF-E5EC4DE59423}" type="pres">
      <dgm:prSet presAssocID="{57647A51-C772-489C-81A1-D12030645F72}" presName="horFlow" presStyleCnt="0"/>
      <dgm:spPr/>
    </dgm:pt>
    <dgm:pt modelId="{133A24F8-4948-40D7-83C5-8AD3CF49EC94}" type="pres">
      <dgm:prSet presAssocID="{57647A51-C772-489C-81A1-D12030645F72}" presName="bigChev" presStyleLbl="node1" presStyleIdx="1" presStyleCnt="2"/>
      <dgm:spPr/>
    </dgm:pt>
    <dgm:pt modelId="{7C670815-C33B-4580-9718-5A83229FFA85}" type="pres">
      <dgm:prSet presAssocID="{19F9A515-BF6F-4251-8424-9706699A3910}" presName="parTrans" presStyleCnt="0"/>
      <dgm:spPr/>
    </dgm:pt>
    <dgm:pt modelId="{F597A485-CD08-41DA-A7E3-89D1EBC3BC60}" type="pres">
      <dgm:prSet presAssocID="{F0A7202F-87C0-4082-906A-66BFCDD348DB}" presName="node" presStyleLbl="alignAccFollowNode1" presStyleIdx="3" presStyleCnt="5">
        <dgm:presLayoutVars>
          <dgm:bulletEnabled val="1"/>
        </dgm:presLayoutVars>
      </dgm:prSet>
      <dgm:spPr/>
      <dgm:t>
        <a:bodyPr/>
        <a:lstStyle/>
        <a:p>
          <a:endParaRPr lang="fr-FR"/>
        </a:p>
      </dgm:t>
    </dgm:pt>
    <dgm:pt modelId="{1F17CB5F-F553-4F57-99C4-25F54EB603CD}" type="pres">
      <dgm:prSet presAssocID="{89558E93-A8BB-4724-980D-1835DBE95B37}" presName="sibTrans" presStyleCnt="0"/>
      <dgm:spPr/>
    </dgm:pt>
    <dgm:pt modelId="{18BCFD15-788E-4C36-9B7B-44CA8642A83B}" type="pres">
      <dgm:prSet presAssocID="{C98DCC1A-9720-4426-8308-308D136DA02B}" presName="node" presStyleLbl="alignAccFollowNode1" presStyleIdx="4" presStyleCnt="5">
        <dgm:presLayoutVars>
          <dgm:bulletEnabled val="1"/>
        </dgm:presLayoutVars>
      </dgm:prSet>
      <dgm:spPr/>
      <dgm:t>
        <a:bodyPr/>
        <a:lstStyle/>
        <a:p>
          <a:endParaRPr lang="fr-FR"/>
        </a:p>
      </dgm:t>
    </dgm:pt>
  </dgm:ptLst>
  <dgm:cxnLst>
    <dgm:cxn modelId="{E11B68B4-16E2-4140-862E-0EA3FE2F9E9D}" type="presOf" srcId="{317D86F6-BA1A-467C-84A3-314A8ECCDA25}" destId="{8FF3317A-375F-43E1-9CC6-C01F364FBF49}" srcOrd="0" destOrd="0" presId="urn:microsoft.com/office/officeart/2005/8/layout/lProcess3"/>
    <dgm:cxn modelId="{005FD3AD-E63D-455C-8EE9-EC3B161DAE7C}" srcId="{B99B1B65-314E-49F1-A54E-5DF394A2EEE6}" destId="{28057717-D38C-46DC-86EF-E1970365E524}" srcOrd="0" destOrd="0" parTransId="{504902BE-4E30-4E42-B42B-CAE88A9EADDF}" sibTransId="{AF9D6C70-19C3-421B-81B1-6ACB77983938}"/>
    <dgm:cxn modelId="{7920D164-0B83-456B-8E95-27810D781323}" type="presOf" srcId="{57647A51-C772-489C-81A1-D12030645F72}" destId="{133A24F8-4948-40D7-83C5-8AD3CF49EC94}" srcOrd="0" destOrd="0" presId="urn:microsoft.com/office/officeart/2005/8/layout/lProcess3"/>
    <dgm:cxn modelId="{F4698D38-5147-406A-B01E-FECF168A2BA0}" type="presOf" srcId="{C98DCC1A-9720-4426-8308-308D136DA02B}" destId="{18BCFD15-788E-4C36-9B7B-44CA8642A83B}" srcOrd="0" destOrd="0" presId="urn:microsoft.com/office/officeart/2005/8/layout/lProcess3"/>
    <dgm:cxn modelId="{91B0078A-166A-4ED6-BFC7-CA2E3074F61F}" srcId="{57647A51-C772-489C-81A1-D12030645F72}" destId="{C98DCC1A-9720-4426-8308-308D136DA02B}" srcOrd="1" destOrd="0" parTransId="{9D20C6A9-FE9B-4BA6-AF7F-24D7B0795336}" sibTransId="{645563FE-C289-48D9-95EB-EE24BB881505}"/>
    <dgm:cxn modelId="{C1E0ACBC-32AC-45EE-A905-A712F6743E03}" srcId="{B99B1B65-314E-49F1-A54E-5DF394A2EEE6}" destId="{57647A51-C772-489C-81A1-D12030645F72}" srcOrd="1" destOrd="0" parTransId="{DC087672-D91C-42F8-8B9A-E13A798C233E}" sibTransId="{3E36D9E2-058A-4B8B-9383-2BFDCA6394C2}"/>
    <dgm:cxn modelId="{ED134551-6E3E-4FFE-9DA7-832B70021B07}" srcId="{57647A51-C772-489C-81A1-D12030645F72}" destId="{F0A7202F-87C0-4082-906A-66BFCDD348DB}" srcOrd="0" destOrd="0" parTransId="{19F9A515-BF6F-4251-8424-9706699A3910}" sibTransId="{89558E93-A8BB-4724-980D-1835DBE95B37}"/>
    <dgm:cxn modelId="{13BB4928-4886-4EB7-9764-CEBCCA77E61E}" srcId="{28057717-D38C-46DC-86EF-E1970365E524}" destId="{3B5FE55F-6EDD-4F15-9C29-99C46B08933D}" srcOrd="1" destOrd="0" parTransId="{A57FB2C1-04B4-46D4-9C89-CB101450B6CE}" sibTransId="{F7995DF7-0AA9-4688-A0CA-3895B6DF5AAF}"/>
    <dgm:cxn modelId="{D809B6B6-939A-4CF7-9F60-9AA2856F5063}" type="presOf" srcId="{3B5FE55F-6EDD-4F15-9C29-99C46B08933D}" destId="{12ECA183-9801-4F2E-B312-8F1F02CF092C}" srcOrd="0" destOrd="0" presId="urn:microsoft.com/office/officeart/2005/8/layout/lProcess3"/>
    <dgm:cxn modelId="{85249F0E-7502-465D-8375-022205D79E36}" srcId="{28057717-D38C-46DC-86EF-E1970365E524}" destId="{B4B69D93-1524-4CFF-89C9-742C8FF427C7}" srcOrd="0" destOrd="0" parTransId="{D7F6BAF7-52B1-4AB9-981F-773BCA2FEA7C}" sibTransId="{A8113309-C743-466B-B26E-04822A82A22D}"/>
    <dgm:cxn modelId="{5DAF3254-64C0-4454-8321-C42D2071D78E}" type="presOf" srcId="{F0A7202F-87C0-4082-906A-66BFCDD348DB}" destId="{F597A485-CD08-41DA-A7E3-89D1EBC3BC60}" srcOrd="0" destOrd="0" presId="urn:microsoft.com/office/officeart/2005/8/layout/lProcess3"/>
    <dgm:cxn modelId="{E37433C2-90EB-4451-8301-D0A4D95B5F74}" type="presOf" srcId="{B4B69D93-1524-4CFF-89C9-742C8FF427C7}" destId="{E1DEE8D9-D0E7-47B8-B818-2559A1841EE1}" srcOrd="0" destOrd="0" presId="urn:microsoft.com/office/officeart/2005/8/layout/lProcess3"/>
    <dgm:cxn modelId="{E9747F62-4FB2-4384-B8A9-B8366C7EB715}" type="presOf" srcId="{B99B1B65-314E-49F1-A54E-5DF394A2EEE6}" destId="{B3684FE9-2474-40E4-A609-0BACA261D512}" srcOrd="0" destOrd="0" presId="urn:microsoft.com/office/officeart/2005/8/layout/lProcess3"/>
    <dgm:cxn modelId="{12B42056-591B-4130-9A44-EDDB3E57A67C}" type="presOf" srcId="{28057717-D38C-46DC-86EF-E1970365E524}" destId="{0B3F8910-23BB-4C41-91FA-21B20BE1AE4E}" srcOrd="0" destOrd="0" presId="urn:microsoft.com/office/officeart/2005/8/layout/lProcess3"/>
    <dgm:cxn modelId="{F80A6651-2405-4EA5-9B1A-53F84C118076}" srcId="{28057717-D38C-46DC-86EF-E1970365E524}" destId="{317D86F6-BA1A-467C-84A3-314A8ECCDA25}" srcOrd="2" destOrd="0" parTransId="{B2595E2A-4F4B-4605-9020-9AB5BD9155B6}" sibTransId="{2391526D-C39C-40D6-AFBE-D33205115D84}"/>
    <dgm:cxn modelId="{E9B4F9A9-FCFC-44F2-A7EE-E7F08AEEA01E}" type="presParOf" srcId="{B3684FE9-2474-40E4-A609-0BACA261D512}" destId="{1EEA5C62-B340-4EBD-96F2-B38A6840A3D5}" srcOrd="0" destOrd="0" presId="urn:microsoft.com/office/officeart/2005/8/layout/lProcess3"/>
    <dgm:cxn modelId="{C7D006B3-202E-4F57-840C-737D03FB8E37}" type="presParOf" srcId="{1EEA5C62-B340-4EBD-96F2-B38A6840A3D5}" destId="{0B3F8910-23BB-4C41-91FA-21B20BE1AE4E}" srcOrd="0" destOrd="0" presId="urn:microsoft.com/office/officeart/2005/8/layout/lProcess3"/>
    <dgm:cxn modelId="{D3BAB902-0921-46E5-906F-4649DB00B619}" type="presParOf" srcId="{1EEA5C62-B340-4EBD-96F2-B38A6840A3D5}" destId="{41D5C89A-11CD-4154-B483-5069F2A67AF6}" srcOrd="1" destOrd="0" presId="urn:microsoft.com/office/officeart/2005/8/layout/lProcess3"/>
    <dgm:cxn modelId="{9B6A9540-FB09-4998-B635-2990C6F8C61B}" type="presParOf" srcId="{1EEA5C62-B340-4EBD-96F2-B38A6840A3D5}" destId="{E1DEE8D9-D0E7-47B8-B818-2559A1841EE1}" srcOrd="2" destOrd="0" presId="urn:microsoft.com/office/officeart/2005/8/layout/lProcess3"/>
    <dgm:cxn modelId="{CC9AC5ED-CCEA-4E10-8CF5-1F883D228DDB}" type="presParOf" srcId="{1EEA5C62-B340-4EBD-96F2-B38A6840A3D5}" destId="{B2821D7A-71E3-4B57-906F-63C6ED7F7653}" srcOrd="3" destOrd="0" presId="urn:microsoft.com/office/officeart/2005/8/layout/lProcess3"/>
    <dgm:cxn modelId="{4FAE0E07-03B5-40A0-9290-58DE0A22D959}" type="presParOf" srcId="{1EEA5C62-B340-4EBD-96F2-B38A6840A3D5}" destId="{12ECA183-9801-4F2E-B312-8F1F02CF092C}" srcOrd="4" destOrd="0" presId="urn:microsoft.com/office/officeart/2005/8/layout/lProcess3"/>
    <dgm:cxn modelId="{5F0977E5-A25D-4570-B2AA-B1E02FF9DB9C}" type="presParOf" srcId="{1EEA5C62-B340-4EBD-96F2-B38A6840A3D5}" destId="{22EBD7E8-4EDD-464A-ADF6-69E1CC7C3D74}" srcOrd="5" destOrd="0" presId="urn:microsoft.com/office/officeart/2005/8/layout/lProcess3"/>
    <dgm:cxn modelId="{7A5EC82D-B13E-4FED-B381-056A821DA529}" type="presParOf" srcId="{1EEA5C62-B340-4EBD-96F2-B38A6840A3D5}" destId="{8FF3317A-375F-43E1-9CC6-C01F364FBF49}" srcOrd="6" destOrd="0" presId="urn:microsoft.com/office/officeart/2005/8/layout/lProcess3"/>
    <dgm:cxn modelId="{733426A1-F783-4E74-9349-A52D554428D2}" type="presParOf" srcId="{B3684FE9-2474-40E4-A609-0BACA261D512}" destId="{BE0E9B66-10DA-4D4F-89FF-985FBCE50E79}" srcOrd="1" destOrd="0" presId="urn:microsoft.com/office/officeart/2005/8/layout/lProcess3"/>
    <dgm:cxn modelId="{B68B7390-E366-4B3A-8BAD-B5643D6C79A3}" type="presParOf" srcId="{B3684FE9-2474-40E4-A609-0BACA261D512}" destId="{AB3269A7-9CA8-4E61-A0BF-E5EC4DE59423}" srcOrd="2" destOrd="0" presId="urn:microsoft.com/office/officeart/2005/8/layout/lProcess3"/>
    <dgm:cxn modelId="{AADD4BFA-4D81-4FCB-B2B1-50CDBC0B9592}" type="presParOf" srcId="{AB3269A7-9CA8-4E61-A0BF-E5EC4DE59423}" destId="{133A24F8-4948-40D7-83C5-8AD3CF49EC94}" srcOrd="0" destOrd="0" presId="urn:microsoft.com/office/officeart/2005/8/layout/lProcess3"/>
    <dgm:cxn modelId="{E1C11FE9-958D-4D14-8263-7E59DA742B98}" type="presParOf" srcId="{AB3269A7-9CA8-4E61-A0BF-E5EC4DE59423}" destId="{7C670815-C33B-4580-9718-5A83229FFA85}" srcOrd="1" destOrd="0" presId="urn:microsoft.com/office/officeart/2005/8/layout/lProcess3"/>
    <dgm:cxn modelId="{6B269CAB-05D0-44A4-AF7D-679C7CDB5D11}" type="presParOf" srcId="{AB3269A7-9CA8-4E61-A0BF-E5EC4DE59423}" destId="{F597A485-CD08-41DA-A7E3-89D1EBC3BC60}" srcOrd="2" destOrd="0" presId="urn:microsoft.com/office/officeart/2005/8/layout/lProcess3"/>
    <dgm:cxn modelId="{C5C95D07-CD9E-480C-BBBF-828AB4C7ABF8}" type="presParOf" srcId="{AB3269A7-9CA8-4E61-A0BF-E5EC4DE59423}" destId="{1F17CB5F-F553-4F57-99C4-25F54EB603CD}" srcOrd="3" destOrd="0" presId="urn:microsoft.com/office/officeart/2005/8/layout/lProcess3"/>
    <dgm:cxn modelId="{4E60C46C-3484-45BC-8824-E9F1D0F9D70C}" type="presParOf" srcId="{AB3269A7-9CA8-4E61-A0BF-E5EC4DE59423}" destId="{18BCFD15-788E-4C36-9B7B-44CA8642A83B}"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C9EC7B89-05F2-4529-934E-35E352625C20}"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fr-FR"/>
        </a:p>
      </dgm:t>
    </dgm:pt>
    <dgm:pt modelId="{48FBE92A-06A9-4C57-8411-66160C72A089}">
      <dgm:prSet phldrT="[Texte]"/>
      <dgm:spPr>
        <a:solidFill>
          <a:schemeClr val="accent3">
            <a:lumMod val="75000"/>
          </a:schemeClr>
        </a:solidFill>
      </dgm:spPr>
      <dgm:t>
        <a:bodyPr/>
        <a:lstStyle/>
        <a:p>
          <a:r>
            <a:rPr lang="fr-FR" dirty="0" smtClean="0"/>
            <a:t>Son</a:t>
          </a:r>
          <a:endParaRPr lang="fr-FR" dirty="0"/>
        </a:p>
      </dgm:t>
    </dgm:pt>
    <dgm:pt modelId="{78764CBF-66EA-450C-A428-E9EE4C18BA23}" type="parTrans" cxnId="{EFD8616D-512F-4681-98A9-5857A30448A8}">
      <dgm:prSet/>
      <dgm:spPr/>
      <dgm:t>
        <a:bodyPr/>
        <a:lstStyle/>
        <a:p>
          <a:endParaRPr lang="fr-FR"/>
        </a:p>
      </dgm:t>
    </dgm:pt>
    <dgm:pt modelId="{3CE3D02C-CF18-4F4E-9978-22373C6AB181}" type="sibTrans" cxnId="{EFD8616D-512F-4681-98A9-5857A30448A8}">
      <dgm:prSet/>
      <dgm:spPr/>
      <dgm:t>
        <a:bodyPr/>
        <a:lstStyle/>
        <a:p>
          <a:endParaRPr lang="fr-FR"/>
        </a:p>
      </dgm:t>
    </dgm:pt>
    <dgm:pt modelId="{3725C596-A3A0-4BBE-9CC2-DB925E39DECD}">
      <dgm:prSet phldrT="[Texte]"/>
      <dgm:spPr>
        <a:solidFill>
          <a:schemeClr val="accent3">
            <a:lumMod val="20000"/>
            <a:lumOff val="80000"/>
            <a:alpha val="90000"/>
          </a:schemeClr>
        </a:solidFill>
      </dgm:spPr>
      <dgm:t>
        <a:bodyPr/>
        <a:lstStyle/>
        <a:p>
          <a:r>
            <a:rPr lang="fr-FR" dirty="0" smtClean="0"/>
            <a:t>Composantes de Bas niveau </a:t>
          </a:r>
          <a:endParaRPr lang="fr-FR" dirty="0"/>
        </a:p>
      </dgm:t>
    </dgm:pt>
    <dgm:pt modelId="{50985054-206D-44AC-B565-3460ECB42A42}" type="parTrans" cxnId="{F9E307B8-B014-4168-9A69-C44FE6EC1079}">
      <dgm:prSet/>
      <dgm:spPr/>
      <dgm:t>
        <a:bodyPr/>
        <a:lstStyle/>
        <a:p>
          <a:endParaRPr lang="fr-FR"/>
        </a:p>
      </dgm:t>
    </dgm:pt>
    <dgm:pt modelId="{1F0B9955-AC9E-489E-B7AD-2AFACB80BEF8}" type="sibTrans" cxnId="{F9E307B8-B014-4168-9A69-C44FE6EC1079}">
      <dgm:prSet/>
      <dgm:spPr/>
      <dgm:t>
        <a:bodyPr/>
        <a:lstStyle/>
        <a:p>
          <a:endParaRPr lang="fr-FR"/>
        </a:p>
      </dgm:t>
    </dgm:pt>
    <dgm:pt modelId="{066A83D6-A629-4139-B147-4B1B1D1E2424}">
      <dgm:prSet phldrT="[Texte]"/>
      <dgm:spPr>
        <a:solidFill>
          <a:schemeClr val="accent3">
            <a:lumMod val="20000"/>
            <a:lumOff val="80000"/>
            <a:alpha val="90000"/>
          </a:schemeClr>
        </a:solidFill>
      </dgm:spPr>
      <dgm:t>
        <a:bodyPr/>
        <a:lstStyle/>
        <a:p>
          <a:r>
            <a:rPr lang="fr-FR" dirty="0" smtClean="0"/>
            <a:t>Parole, Musique </a:t>
          </a:r>
          <a:endParaRPr lang="fr-FR" dirty="0"/>
        </a:p>
      </dgm:t>
    </dgm:pt>
    <dgm:pt modelId="{A6B1F32C-23DE-4400-BDAC-9B7C4A7C1ADF}" type="parTrans" cxnId="{BC19188F-9E4F-4AEF-A4A6-2EFE01759499}">
      <dgm:prSet/>
      <dgm:spPr/>
      <dgm:t>
        <a:bodyPr/>
        <a:lstStyle/>
        <a:p>
          <a:endParaRPr lang="fr-FR"/>
        </a:p>
      </dgm:t>
    </dgm:pt>
    <dgm:pt modelId="{24593AEB-18FF-479B-BE16-00BC9E39CD44}" type="sibTrans" cxnId="{BC19188F-9E4F-4AEF-A4A6-2EFE01759499}">
      <dgm:prSet/>
      <dgm:spPr/>
      <dgm:t>
        <a:bodyPr/>
        <a:lstStyle/>
        <a:p>
          <a:endParaRPr lang="fr-FR"/>
        </a:p>
      </dgm:t>
    </dgm:pt>
    <dgm:pt modelId="{527DB092-A6F3-4BFE-9D11-65BA58D7F98D}">
      <dgm:prSet phldrT="[Texte]"/>
      <dgm:spPr>
        <a:solidFill>
          <a:schemeClr val="accent3">
            <a:lumMod val="75000"/>
          </a:schemeClr>
        </a:solidFill>
      </dgm:spPr>
      <dgm:t>
        <a:bodyPr/>
        <a:lstStyle/>
        <a:p>
          <a:r>
            <a:rPr lang="fr-FR" dirty="0" smtClean="0"/>
            <a:t>Son</a:t>
          </a:r>
          <a:endParaRPr lang="fr-FR" dirty="0"/>
        </a:p>
      </dgm:t>
    </dgm:pt>
    <dgm:pt modelId="{27CB287A-A3F6-4CA0-B5D5-C066D50A00BB}" type="parTrans" cxnId="{7FA09A56-8102-4500-8FCC-73DDEF035BD1}">
      <dgm:prSet/>
      <dgm:spPr/>
      <dgm:t>
        <a:bodyPr/>
        <a:lstStyle/>
        <a:p>
          <a:endParaRPr lang="fr-FR"/>
        </a:p>
      </dgm:t>
    </dgm:pt>
    <dgm:pt modelId="{C2E0E3F1-6983-4BEB-9F0B-B222DE28DCEA}" type="sibTrans" cxnId="{7FA09A56-8102-4500-8FCC-73DDEF035BD1}">
      <dgm:prSet/>
      <dgm:spPr/>
      <dgm:t>
        <a:bodyPr/>
        <a:lstStyle/>
        <a:p>
          <a:endParaRPr lang="fr-FR"/>
        </a:p>
      </dgm:t>
    </dgm:pt>
    <dgm:pt modelId="{E0849695-69B2-4303-AB6A-D0DFCB9580D0}">
      <dgm:prSet phldrT="[Texte]"/>
      <dgm:spPr>
        <a:solidFill>
          <a:schemeClr val="accent3">
            <a:lumMod val="20000"/>
            <a:lumOff val="80000"/>
            <a:alpha val="90000"/>
          </a:schemeClr>
        </a:solidFill>
      </dgm:spPr>
      <dgm:t>
        <a:bodyPr/>
        <a:lstStyle/>
        <a:p>
          <a:r>
            <a:rPr lang="fr-FR" dirty="0" smtClean="0"/>
            <a:t>Composantes de Haut Niveau</a:t>
          </a:r>
          <a:endParaRPr lang="fr-FR" dirty="0"/>
        </a:p>
      </dgm:t>
    </dgm:pt>
    <dgm:pt modelId="{C8DC4D84-36D9-4EE0-BED1-5E50C3927332}" type="parTrans" cxnId="{0072BEE1-91C7-449C-833E-044FA9279460}">
      <dgm:prSet/>
      <dgm:spPr/>
      <dgm:t>
        <a:bodyPr/>
        <a:lstStyle/>
        <a:p>
          <a:endParaRPr lang="fr-FR"/>
        </a:p>
      </dgm:t>
    </dgm:pt>
    <dgm:pt modelId="{FF8AF8A5-0645-4783-B5EB-E3DEE9AE330E}" type="sibTrans" cxnId="{0072BEE1-91C7-449C-833E-044FA9279460}">
      <dgm:prSet/>
      <dgm:spPr/>
      <dgm:t>
        <a:bodyPr/>
        <a:lstStyle/>
        <a:p>
          <a:endParaRPr lang="fr-FR"/>
        </a:p>
      </dgm:t>
    </dgm:pt>
    <dgm:pt modelId="{F94D1BFB-FBC4-451E-83D5-0AEBA2B633EC}">
      <dgm:prSet phldrT="[Texte]"/>
      <dgm:spPr>
        <a:solidFill>
          <a:schemeClr val="accent3">
            <a:lumMod val="20000"/>
            <a:lumOff val="80000"/>
            <a:alpha val="90000"/>
          </a:schemeClr>
        </a:solidFill>
      </dgm:spPr>
      <dgm:t>
        <a:bodyPr/>
        <a:lstStyle/>
        <a:p>
          <a:r>
            <a:rPr lang="fr-FR" dirty="0" smtClean="0"/>
            <a:t>Emotions, évènements ..</a:t>
          </a:r>
          <a:endParaRPr lang="fr-FR" dirty="0"/>
        </a:p>
      </dgm:t>
    </dgm:pt>
    <dgm:pt modelId="{7842AEF9-63A4-4FCD-9BE2-1DCF2DB97F4A}" type="parTrans" cxnId="{913A4161-CBB1-4E60-AC24-FDA4E510D366}">
      <dgm:prSet/>
      <dgm:spPr/>
      <dgm:t>
        <a:bodyPr/>
        <a:lstStyle/>
        <a:p>
          <a:endParaRPr lang="fr-FR"/>
        </a:p>
      </dgm:t>
    </dgm:pt>
    <dgm:pt modelId="{F5FDAAA1-67F3-42AB-AF1B-43AFD086C191}" type="sibTrans" cxnId="{913A4161-CBB1-4E60-AC24-FDA4E510D366}">
      <dgm:prSet/>
      <dgm:spPr/>
      <dgm:t>
        <a:bodyPr/>
        <a:lstStyle/>
        <a:p>
          <a:endParaRPr lang="fr-FR"/>
        </a:p>
      </dgm:t>
    </dgm:pt>
    <dgm:pt modelId="{0716C4D7-3E14-4C46-A763-1662FDEFE210}" type="pres">
      <dgm:prSet presAssocID="{C9EC7B89-05F2-4529-934E-35E352625C20}" presName="Name0" presStyleCnt="0">
        <dgm:presLayoutVars>
          <dgm:chPref val="3"/>
          <dgm:dir/>
          <dgm:animLvl val="lvl"/>
          <dgm:resizeHandles/>
        </dgm:presLayoutVars>
      </dgm:prSet>
      <dgm:spPr/>
    </dgm:pt>
    <dgm:pt modelId="{662AEB62-9E42-4D71-B797-7BE48DFAF579}" type="pres">
      <dgm:prSet presAssocID="{48FBE92A-06A9-4C57-8411-66160C72A089}" presName="horFlow" presStyleCnt="0"/>
      <dgm:spPr/>
    </dgm:pt>
    <dgm:pt modelId="{85A6A42E-70DF-4B82-90A3-07BBCC78091E}" type="pres">
      <dgm:prSet presAssocID="{48FBE92A-06A9-4C57-8411-66160C72A089}" presName="bigChev" presStyleLbl="node1" presStyleIdx="0" presStyleCnt="2"/>
      <dgm:spPr/>
      <dgm:t>
        <a:bodyPr/>
        <a:lstStyle/>
        <a:p>
          <a:endParaRPr lang="fr-FR"/>
        </a:p>
      </dgm:t>
    </dgm:pt>
    <dgm:pt modelId="{E4688F96-150B-4EA6-BA8E-425FFC5DFED2}" type="pres">
      <dgm:prSet presAssocID="{50985054-206D-44AC-B565-3460ECB42A42}" presName="parTrans" presStyleCnt="0"/>
      <dgm:spPr/>
    </dgm:pt>
    <dgm:pt modelId="{D7A49BAE-EABF-4B3A-AB11-72BF43892752}" type="pres">
      <dgm:prSet presAssocID="{3725C596-A3A0-4BBE-9CC2-DB925E39DECD}" presName="node" presStyleLbl="alignAccFollowNode1" presStyleIdx="0" presStyleCnt="4">
        <dgm:presLayoutVars>
          <dgm:bulletEnabled val="1"/>
        </dgm:presLayoutVars>
      </dgm:prSet>
      <dgm:spPr/>
      <dgm:t>
        <a:bodyPr/>
        <a:lstStyle/>
        <a:p>
          <a:endParaRPr lang="fr-FR"/>
        </a:p>
      </dgm:t>
    </dgm:pt>
    <dgm:pt modelId="{72B51BB8-39D7-4D3A-BBCF-93D41F69ACC8}" type="pres">
      <dgm:prSet presAssocID="{1F0B9955-AC9E-489E-B7AD-2AFACB80BEF8}" presName="sibTrans" presStyleCnt="0"/>
      <dgm:spPr/>
    </dgm:pt>
    <dgm:pt modelId="{9C18249A-9903-4016-A440-612F25BECDEA}" type="pres">
      <dgm:prSet presAssocID="{066A83D6-A629-4139-B147-4B1B1D1E2424}" presName="node" presStyleLbl="alignAccFollowNode1" presStyleIdx="1" presStyleCnt="4">
        <dgm:presLayoutVars>
          <dgm:bulletEnabled val="1"/>
        </dgm:presLayoutVars>
      </dgm:prSet>
      <dgm:spPr/>
      <dgm:t>
        <a:bodyPr/>
        <a:lstStyle/>
        <a:p>
          <a:endParaRPr lang="fr-FR"/>
        </a:p>
      </dgm:t>
    </dgm:pt>
    <dgm:pt modelId="{1A349F1D-2A44-4E30-97FE-228297B66DC4}" type="pres">
      <dgm:prSet presAssocID="{48FBE92A-06A9-4C57-8411-66160C72A089}" presName="vSp" presStyleCnt="0"/>
      <dgm:spPr/>
    </dgm:pt>
    <dgm:pt modelId="{0EC39BCE-E899-4C10-BC91-44E8031D8206}" type="pres">
      <dgm:prSet presAssocID="{527DB092-A6F3-4BFE-9D11-65BA58D7F98D}" presName="horFlow" presStyleCnt="0"/>
      <dgm:spPr/>
    </dgm:pt>
    <dgm:pt modelId="{F589D9EE-4BD4-4A35-94EA-C448390F6501}" type="pres">
      <dgm:prSet presAssocID="{527DB092-A6F3-4BFE-9D11-65BA58D7F98D}" presName="bigChev" presStyleLbl="node1" presStyleIdx="1" presStyleCnt="2"/>
      <dgm:spPr/>
      <dgm:t>
        <a:bodyPr/>
        <a:lstStyle/>
        <a:p>
          <a:endParaRPr lang="fr-FR"/>
        </a:p>
      </dgm:t>
    </dgm:pt>
    <dgm:pt modelId="{8D90C85C-67C1-4841-97BA-2B6AC3C5AFF5}" type="pres">
      <dgm:prSet presAssocID="{C8DC4D84-36D9-4EE0-BED1-5E50C3927332}" presName="parTrans" presStyleCnt="0"/>
      <dgm:spPr/>
    </dgm:pt>
    <dgm:pt modelId="{599BA423-835B-47EC-85F6-A2705652C328}" type="pres">
      <dgm:prSet presAssocID="{E0849695-69B2-4303-AB6A-D0DFCB9580D0}" presName="node" presStyleLbl="alignAccFollowNode1" presStyleIdx="2" presStyleCnt="4">
        <dgm:presLayoutVars>
          <dgm:bulletEnabled val="1"/>
        </dgm:presLayoutVars>
      </dgm:prSet>
      <dgm:spPr/>
    </dgm:pt>
    <dgm:pt modelId="{993FD474-F721-433C-A10E-676A662BCBE6}" type="pres">
      <dgm:prSet presAssocID="{FF8AF8A5-0645-4783-B5EB-E3DEE9AE330E}" presName="sibTrans" presStyleCnt="0"/>
      <dgm:spPr/>
    </dgm:pt>
    <dgm:pt modelId="{387F1541-ED95-4253-B893-7F5594872947}" type="pres">
      <dgm:prSet presAssocID="{F94D1BFB-FBC4-451E-83D5-0AEBA2B633EC}" presName="node" presStyleLbl="alignAccFollowNode1" presStyleIdx="3" presStyleCnt="4">
        <dgm:presLayoutVars>
          <dgm:bulletEnabled val="1"/>
        </dgm:presLayoutVars>
      </dgm:prSet>
      <dgm:spPr/>
      <dgm:t>
        <a:bodyPr/>
        <a:lstStyle/>
        <a:p>
          <a:endParaRPr lang="fr-FR"/>
        </a:p>
      </dgm:t>
    </dgm:pt>
  </dgm:ptLst>
  <dgm:cxnLst>
    <dgm:cxn modelId="{3D15DF5E-359F-43A0-81BA-3381FA6ACFAB}" type="presOf" srcId="{48FBE92A-06A9-4C57-8411-66160C72A089}" destId="{85A6A42E-70DF-4B82-90A3-07BBCC78091E}" srcOrd="0" destOrd="0" presId="urn:microsoft.com/office/officeart/2005/8/layout/lProcess3"/>
    <dgm:cxn modelId="{7FA09A56-8102-4500-8FCC-73DDEF035BD1}" srcId="{C9EC7B89-05F2-4529-934E-35E352625C20}" destId="{527DB092-A6F3-4BFE-9D11-65BA58D7F98D}" srcOrd="1" destOrd="0" parTransId="{27CB287A-A3F6-4CA0-B5D5-C066D50A00BB}" sibTransId="{C2E0E3F1-6983-4BEB-9F0B-B222DE28DCEA}"/>
    <dgm:cxn modelId="{1113AE49-9F5F-409F-B529-964171B69CAB}" type="presOf" srcId="{F94D1BFB-FBC4-451E-83D5-0AEBA2B633EC}" destId="{387F1541-ED95-4253-B893-7F5594872947}" srcOrd="0" destOrd="0" presId="urn:microsoft.com/office/officeart/2005/8/layout/lProcess3"/>
    <dgm:cxn modelId="{EAFCAB80-FA62-4447-93F0-A54CD7DD5C17}" type="presOf" srcId="{527DB092-A6F3-4BFE-9D11-65BA58D7F98D}" destId="{F589D9EE-4BD4-4A35-94EA-C448390F6501}" srcOrd="0" destOrd="0" presId="urn:microsoft.com/office/officeart/2005/8/layout/lProcess3"/>
    <dgm:cxn modelId="{EFD8616D-512F-4681-98A9-5857A30448A8}" srcId="{C9EC7B89-05F2-4529-934E-35E352625C20}" destId="{48FBE92A-06A9-4C57-8411-66160C72A089}" srcOrd="0" destOrd="0" parTransId="{78764CBF-66EA-450C-A428-E9EE4C18BA23}" sibTransId="{3CE3D02C-CF18-4F4E-9978-22373C6AB181}"/>
    <dgm:cxn modelId="{5D2A5EAA-31E2-4CF7-9F8C-B750B9B9B83D}" type="presOf" srcId="{E0849695-69B2-4303-AB6A-D0DFCB9580D0}" destId="{599BA423-835B-47EC-85F6-A2705652C328}" srcOrd="0" destOrd="0" presId="urn:microsoft.com/office/officeart/2005/8/layout/lProcess3"/>
    <dgm:cxn modelId="{0072BEE1-91C7-449C-833E-044FA9279460}" srcId="{527DB092-A6F3-4BFE-9D11-65BA58D7F98D}" destId="{E0849695-69B2-4303-AB6A-D0DFCB9580D0}" srcOrd="0" destOrd="0" parTransId="{C8DC4D84-36D9-4EE0-BED1-5E50C3927332}" sibTransId="{FF8AF8A5-0645-4783-B5EB-E3DEE9AE330E}"/>
    <dgm:cxn modelId="{8E96E70E-C7B5-4382-AFED-7B429D907475}" type="presOf" srcId="{3725C596-A3A0-4BBE-9CC2-DB925E39DECD}" destId="{D7A49BAE-EABF-4B3A-AB11-72BF43892752}" srcOrd="0" destOrd="0" presId="urn:microsoft.com/office/officeart/2005/8/layout/lProcess3"/>
    <dgm:cxn modelId="{913A4161-CBB1-4E60-AC24-FDA4E510D366}" srcId="{527DB092-A6F3-4BFE-9D11-65BA58D7F98D}" destId="{F94D1BFB-FBC4-451E-83D5-0AEBA2B633EC}" srcOrd="1" destOrd="0" parTransId="{7842AEF9-63A4-4FCD-9BE2-1DCF2DB97F4A}" sibTransId="{F5FDAAA1-67F3-42AB-AF1B-43AFD086C191}"/>
    <dgm:cxn modelId="{90D42A61-0F8D-4D3E-A7FD-E4473D82B2EA}" type="presOf" srcId="{066A83D6-A629-4139-B147-4B1B1D1E2424}" destId="{9C18249A-9903-4016-A440-612F25BECDEA}" srcOrd="0" destOrd="0" presId="urn:microsoft.com/office/officeart/2005/8/layout/lProcess3"/>
    <dgm:cxn modelId="{685DD3E4-6F11-4251-BF8E-635F699BE91B}" type="presOf" srcId="{C9EC7B89-05F2-4529-934E-35E352625C20}" destId="{0716C4D7-3E14-4C46-A763-1662FDEFE210}" srcOrd="0" destOrd="0" presId="urn:microsoft.com/office/officeart/2005/8/layout/lProcess3"/>
    <dgm:cxn modelId="{BC19188F-9E4F-4AEF-A4A6-2EFE01759499}" srcId="{48FBE92A-06A9-4C57-8411-66160C72A089}" destId="{066A83D6-A629-4139-B147-4B1B1D1E2424}" srcOrd="1" destOrd="0" parTransId="{A6B1F32C-23DE-4400-BDAC-9B7C4A7C1ADF}" sibTransId="{24593AEB-18FF-479B-BE16-00BC9E39CD44}"/>
    <dgm:cxn modelId="{F9E307B8-B014-4168-9A69-C44FE6EC1079}" srcId="{48FBE92A-06A9-4C57-8411-66160C72A089}" destId="{3725C596-A3A0-4BBE-9CC2-DB925E39DECD}" srcOrd="0" destOrd="0" parTransId="{50985054-206D-44AC-B565-3460ECB42A42}" sibTransId="{1F0B9955-AC9E-489E-B7AD-2AFACB80BEF8}"/>
    <dgm:cxn modelId="{0A5A38DF-D4D1-42D2-980F-3BB4C1032A91}" type="presParOf" srcId="{0716C4D7-3E14-4C46-A763-1662FDEFE210}" destId="{662AEB62-9E42-4D71-B797-7BE48DFAF579}" srcOrd="0" destOrd="0" presId="urn:microsoft.com/office/officeart/2005/8/layout/lProcess3"/>
    <dgm:cxn modelId="{ED804D58-BEBA-4CEF-8E5B-FADCF317E691}" type="presParOf" srcId="{662AEB62-9E42-4D71-B797-7BE48DFAF579}" destId="{85A6A42E-70DF-4B82-90A3-07BBCC78091E}" srcOrd="0" destOrd="0" presId="urn:microsoft.com/office/officeart/2005/8/layout/lProcess3"/>
    <dgm:cxn modelId="{7D49F973-4F8C-4623-A847-B2C2CD966594}" type="presParOf" srcId="{662AEB62-9E42-4D71-B797-7BE48DFAF579}" destId="{E4688F96-150B-4EA6-BA8E-425FFC5DFED2}" srcOrd="1" destOrd="0" presId="urn:microsoft.com/office/officeart/2005/8/layout/lProcess3"/>
    <dgm:cxn modelId="{2D5FAD18-0A63-46B2-B193-D08AFBB333D3}" type="presParOf" srcId="{662AEB62-9E42-4D71-B797-7BE48DFAF579}" destId="{D7A49BAE-EABF-4B3A-AB11-72BF43892752}" srcOrd="2" destOrd="0" presId="urn:microsoft.com/office/officeart/2005/8/layout/lProcess3"/>
    <dgm:cxn modelId="{9950FF69-06EA-4085-983E-5791B5A38A4A}" type="presParOf" srcId="{662AEB62-9E42-4D71-B797-7BE48DFAF579}" destId="{72B51BB8-39D7-4D3A-BBCF-93D41F69ACC8}" srcOrd="3" destOrd="0" presId="urn:microsoft.com/office/officeart/2005/8/layout/lProcess3"/>
    <dgm:cxn modelId="{9BF8B694-FBED-4F2B-B36C-4A0CA965EB80}" type="presParOf" srcId="{662AEB62-9E42-4D71-B797-7BE48DFAF579}" destId="{9C18249A-9903-4016-A440-612F25BECDEA}" srcOrd="4" destOrd="0" presId="urn:microsoft.com/office/officeart/2005/8/layout/lProcess3"/>
    <dgm:cxn modelId="{DFB3F42C-D5D6-4DC2-9480-4F3ABC193162}" type="presParOf" srcId="{0716C4D7-3E14-4C46-A763-1662FDEFE210}" destId="{1A349F1D-2A44-4E30-97FE-228297B66DC4}" srcOrd="1" destOrd="0" presId="urn:microsoft.com/office/officeart/2005/8/layout/lProcess3"/>
    <dgm:cxn modelId="{0B08D350-9783-44A9-AC06-35E16810BEAD}" type="presParOf" srcId="{0716C4D7-3E14-4C46-A763-1662FDEFE210}" destId="{0EC39BCE-E899-4C10-BC91-44E8031D8206}" srcOrd="2" destOrd="0" presId="urn:microsoft.com/office/officeart/2005/8/layout/lProcess3"/>
    <dgm:cxn modelId="{C7410B36-CFC8-41A1-825E-A1C096693CA3}" type="presParOf" srcId="{0EC39BCE-E899-4C10-BC91-44E8031D8206}" destId="{F589D9EE-4BD4-4A35-94EA-C448390F6501}" srcOrd="0" destOrd="0" presId="urn:microsoft.com/office/officeart/2005/8/layout/lProcess3"/>
    <dgm:cxn modelId="{70E2218A-47A5-4965-8276-77453189BF25}" type="presParOf" srcId="{0EC39BCE-E899-4C10-BC91-44E8031D8206}" destId="{8D90C85C-67C1-4841-97BA-2B6AC3C5AFF5}" srcOrd="1" destOrd="0" presId="urn:microsoft.com/office/officeart/2005/8/layout/lProcess3"/>
    <dgm:cxn modelId="{2503FCB7-A0F4-4EA6-B559-DEA63D08D458}" type="presParOf" srcId="{0EC39BCE-E899-4C10-BC91-44E8031D8206}" destId="{599BA423-835B-47EC-85F6-A2705652C328}" srcOrd="2" destOrd="0" presId="urn:microsoft.com/office/officeart/2005/8/layout/lProcess3"/>
    <dgm:cxn modelId="{C2AF16A9-2EEB-44A0-9185-AC12261DA09F}" type="presParOf" srcId="{0EC39BCE-E899-4C10-BC91-44E8031D8206}" destId="{993FD474-F721-433C-A10E-676A662BCBE6}" srcOrd="3" destOrd="0" presId="urn:microsoft.com/office/officeart/2005/8/layout/lProcess3"/>
    <dgm:cxn modelId="{0D45E2C3-C64E-42BD-AEC1-A18F577A82FE}" type="presParOf" srcId="{0EC39BCE-E899-4C10-BC91-44E8031D8206}" destId="{387F1541-ED95-4253-B893-7F5594872947}" srcOrd="4"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F953C60-90CD-4596-9D12-825C689081E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fr-FR"/>
        </a:p>
      </dgm:t>
    </dgm:pt>
    <dgm:pt modelId="{2D49E4A3-50DB-442A-84FA-47D618DA7A30}">
      <dgm:prSet phldrT="[Texte]"/>
      <dgm:spPr>
        <a:solidFill>
          <a:schemeClr val="accent3">
            <a:lumMod val="75000"/>
          </a:schemeClr>
        </a:solidFill>
      </dgm:spPr>
      <dgm:t>
        <a:bodyPr/>
        <a:lstStyle/>
        <a:p>
          <a:r>
            <a:rPr lang="fr-FR" dirty="0" smtClean="0">
              <a:solidFill>
                <a:schemeClr val="bg1"/>
              </a:solidFill>
            </a:rPr>
            <a:t>Sources Multiples</a:t>
          </a:r>
          <a:endParaRPr lang="fr-FR" dirty="0">
            <a:solidFill>
              <a:schemeClr val="bg1"/>
            </a:solidFill>
          </a:endParaRPr>
        </a:p>
      </dgm:t>
    </dgm:pt>
    <dgm:pt modelId="{EC5D1F94-706F-4E02-A25C-6817101177FD}" type="parTrans" cxnId="{2FB47046-C815-4122-B6BF-776ACF4A4BE6}">
      <dgm:prSet/>
      <dgm:spPr/>
      <dgm:t>
        <a:bodyPr/>
        <a:lstStyle/>
        <a:p>
          <a:endParaRPr lang="fr-FR"/>
        </a:p>
      </dgm:t>
    </dgm:pt>
    <dgm:pt modelId="{57243EC8-21CF-4169-8D30-FB808CB7C1C9}" type="sibTrans" cxnId="{2FB47046-C815-4122-B6BF-776ACF4A4BE6}">
      <dgm:prSet/>
      <dgm:spPr/>
      <dgm:t>
        <a:bodyPr/>
        <a:lstStyle/>
        <a:p>
          <a:endParaRPr lang="fr-FR"/>
        </a:p>
      </dgm:t>
    </dgm:pt>
    <dgm:pt modelId="{9E8BF56E-F77D-45FC-BC91-05FF148F5EBC}">
      <dgm:prSet phldrT="[Texte]"/>
      <dgm:spPr>
        <a:noFill/>
        <a:ln w="28575">
          <a:solidFill>
            <a:schemeClr val="accent3">
              <a:lumMod val="75000"/>
            </a:schemeClr>
          </a:solidFill>
        </a:ln>
      </dgm:spPr>
      <dgm:t>
        <a:bodyPr/>
        <a:lstStyle/>
        <a:p>
          <a:r>
            <a:rPr lang="fr-FR" dirty="0" smtClean="0">
              <a:solidFill>
                <a:schemeClr val="tx1"/>
              </a:solidFill>
            </a:rPr>
            <a:t>Parole </a:t>
          </a:r>
          <a:endParaRPr lang="fr-FR" dirty="0">
            <a:solidFill>
              <a:schemeClr val="tx1"/>
            </a:solidFill>
          </a:endParaRPr>
        </a:p>
      </dgm:t>
    </dgm:pt>
    <dgm:pt modelId="{4A813F2D-D5FC-4073-A1A0-65FDEBB8833B}" type="parTrans" cxnId="{555A2520-DBC8-4689-B18A-C904E1A21889}">
      <dgm:prSet/>
      <dgm:spPr/>
      <dgm:t>
        <a:bodyPr/>
        <a:lstStyle/>
        <a:p>
          <a:endParaRPr lang="fr-FR"/>
        </a:p>
      </dgm:t>
    </dgm:pt>
    <dgm:pt modelId="{C43178AE-BE01-4624-B1C5-EB6463F1F2F3}" type="sibTrans" cxnId="{555A2520-DBC8-4689-B18A-C904E1A21889}">
      <dgm:prSet/>
      <dgm:spPr/>
      <dgm:t>
        <a:bodyPr/>
        <a:lstStyle/>
        <a:p>
          <a:endParaRPr lang="fr-FR"/>
        </a:p>
      </dgm:t>
    </dgm:pt>
    <dgm:pt modelId="{2B3E16A6-FBA2-497A-A958-E48461C6791A}">
      <dgm:prSet phldrT="[Texte]"/>
      <dgm:spPr>
        <a:noFill/>
        <a:ln w="28575">
          <a:solidFill>
            <a:schemeClr val="accent3">
              <a:lumMod val="75000"/>
            </a:schemeClr>
          </a:solidFill>
        </a:ln>
      </dgm:spPr>
      <dgm:t>
        <a:bodyPr/>
        <a:lstStyle/>
        <a:p>
          <a:r>
            <a:rPr lang="fr-FR" dirty="0" smtClean="0">
              <a:solidFill>
                <a:schemeClr val="tx1"/>
              </a:solidFill>
            </a:rPr>
            <a:t>Musique </a:t>
          </a:r>
          <a:endParaRPr lang="fr-FR" dirty="0">
            <a:solidFill>
              <a:schemeClr val="tx1"/>
            </a:solidFill>
          </a:endParaRPr>
        </a:p>
      </dgm:t>
    </dgm:pt>
    <dgm:pt modelId="{3BAE158C-CFFC-4A14-95B3-C4368D9CB865}" type="parTrans" cxnId="{9C079EA6-39EC-4512-8A38-415CA2638346}">
      <dgm:prSet/>
      <dgm:spPr/>
      <dgm:t>
        <a:bodyPr/>
        <a:lstStyle/>
        <a:p>
          <a:endParaRPr lang="fr-FR"/>
        </a:p>
      </dgm:t>
    </dgm:pt>
    <dgm:pt modelId="{C1B14555-3140-42A4-913C-33F87F3E7938}" type="sibTrans" cxnId="{9C079EA6-39EC-4512-8A38-415CA2638346}">
      <dgm:prSet/>
      <dgm:spPr/>
      <dgm:t>
        <a:bodyPr/>
        <a:lstStyle/>
        <a:p>
          <a:endParaRPr lang="fr-FR"/>
        </a:p>
      </dgm:t>
    </dgm:pt>
    <dgm:pt modelId="{EA084CE1-7CBC-4562-853B-2A3E081818E3}">
      <dgm:prSet phldrT="[Texte]"/>
      <dgm:spPr>
        <a:noFill/>
        <a:ln w="28575">
          <a:solidFill>
            <a:schemeClr val="accent3">
              <a:lumMod val="75000"/>
            </a:schemeClr>
          </a:solidFill>
        </a:ln>
      </dgm:spPr>
      <dgm:t>
        <a:bodyPr/>
        <a:lstStyle/>
        <a:p>
          <a:r>
            <a:rPr lang="fr-FR" dirty="0" smtClean="0">
              <a:solidFill>
                <a:schemeClr val="tx1"/>
              </a:solidFill>
            </a:rPr>
            <a:t>Filtrage du Bruit</a:t>
          </a:r>
          <a:endParaRPr lang="fr-FR" dirty="0">
            <a:solidFill>
              <a:schemeClr val="tx1"/>
            </a:solidFill>
          </a:endParaRPr>
        </a:p>
      </dgm:t>
    </dgm:pt>
    <dgm:pt modelId="{11848579-1FF6-4509-B0E3-BF870D55E1BC}" type="parTrans" cxnId="{05022719-AAC5-4AE6-8D51-5786BEE4713A}">
      <dgm:prSet/>
      <dgm:spPr/>
      <dgm:t>
        <a:bodyPr/>
        <a:lstStyle/>
        <a:p>
          <a:endParaRPr lang="fr-FR"/>
        </a:p>
      </dgm:t>
    </dgm:pt>
    <dgm:pt modelId="{9BDB93B9-08C0-4CBC-915B-B9E57C6F818F}" type="sibTrans" cxnId="{05022719-AAC5-4AE6-8D51-5786BEE4713A}">
      <dgm:prSet/>
      <dgm:spPr/>
      <dgm:t>
        <a:bodyPr/>
        <a:lstStyle/>
        <a:p>
          <a:endParaRPr lang="fr-FR"/>
        </a:p>
      </dgm:t>
    </dgm:pt>
    <dgm:pt modelId="{B85CB166-B650-4886-9636-AD2B785957CD}">
      <dgm:prSet phldrT="[Texte]"/>
      <dgm:spPr>
        <a:solidFill>
          <a:schemeClr val="accent3">
            <a:lumMod val="75000"/>
          </a:schemeClr>
        </a:solidFill>
      </dgm:spPr>
      <dgm:t>
        <a:bodyPr/>
        <a:lstStyle/>
        <a:p>
          <a:r>
            <a:rPr lang="fr-FR" dirty="0" smtClean="0">
              <a:solidFill>
                <a:schemeClr val="bg1"/>
              </a:solidFill>
            </a:rPr>
            <a:t>Source Environnementale</a:t>
          </a:r>
          <a:endParaRPr lang="fr-FR" dirty="0">
            <a:solidFill>
              <a:schemeClr val="bg1"/>
            </a:solidFill>
          </a:endParaRPr>
        </a:p>
      </dgm:t>
    </dgm:pt>
    <dgm:pt modelId="{3317EB7B-5619-4AFE-9B52-E5C19C9DE78F}" type="parTrans" cxnId="{3B12F03A-3B98-4178-8F7D-28D96EB3CB24}">
      <dgm:prSet/>
      <dgm:spPr/>
      <dgm:t>
        <a:bodyPr/>
        <a:lstStyle/>
        <a:p>
          <a:endParaRPr lang="fr-FR"/>
        </a:p>
      </dgm:t>
    </dgm:pt>
    <dgm:pt modelId="{5CBB2732-8480-4E15-A4B7-2E130F3D2B93}" type="sibTrans" cxnId="{3B12F03A-3B98-4178-8F7D-28D96EB3CB24}">
      <dgm:prSet/>
      <dgm:spPr/>
      <dgm:t>
        <a:bodyPr/>
        <a:lstStyle/>
        <a:p>
          <a:endParaRPr lang="fr-FR"/>
        </a:p>
      </dgm:t>
    </dgm:pt>
    <dgm:pt modelId="{90523DD6-1468-41E6-8746-05419C696392}">
      <dgm:prSet phldrT="[Texte]"/>
      <dgm:spPr>
        <a:solidFill>
          <a:schemeClr val="accent3">
            <a:lumMod val="75000"/>
          </a:schemeClr>
        </a:solidFill>
      </dgm:spPr>
      <dgm:t>
        <a:bodyPr/>
        <a:lstStyle/>
        <a:p>
          <a:r>
            <a:rPr lang="fr-FR" dirty="0" smtClean="0">
              <a:solidFill>
                <a:schemeClr val="bg1"/>
              </a:solidFill>
            </a:rPr>
            <a:t>Qualité de capture</a:t>
          </a:r>
          <a:endParaRPr lang="fr-FR" dirty="0">
            <a:solidFill>
              <a:schemeClr val="bg1"/>
            </a:solidFill>
          </a:endParaRPr>
        </a:p>
      </dgm:t>
    </dgm:pt>
    <dgm:pt modelId="{DAA78DAB-0106-41EB-8B39-392385F2BB0F}" type="parTrans" cxnId="{73862FEA-42D4-4BA8-9094-75F869047D19}">
      <dgm:prSet/>
      <dgm:spPr/>
      <dgm:t>
        <a:bodyPr/>
        <a:lstStyle/>
        <a:p>
          <a:endParaRPr lang="fr-FR"/>
        </a:p>
      </dgm:t>
    </dgm:pt>
    <dgm:pt modelId="{9C00B717-2663-4243-86A6-80FC5F4AFEFF}" type="sibTrans" cxnId="{73862FEA-42D4-4BA8-9094-75F869047D19}">
      <dgm:prSet/>
      <dgm:spPr/>
      <dgm:t>
        <a:bodyPr/>
        <a:lstStyle/>
        <a:p>
          <a:endParaRPr lang="fr-FR"/>
        </a:p>
      </dgm:t>
    </dgm:pt>
    <dgm:pt modelId="{A69FC387-CCC1-4D23-84B3-59D60D6F60B9}">
      <dgm:prSet phldrT="[Texte]"/>
      <dgm:spPr>
        <a:noFill/>
        <a:ln w="28575">
          <a:solidFill>
            <a:schemeClr val="accent3">
              <a:lumMod val="75000"/>
            </a:schemeClr>
          </a:solidFill>
        </a:ln>
      </dgm:spPr>
      <dgm:t>
        <a:bodyPr/>
        <a:lstStyle/>
        <a:p>
          <a:r>
            <a:rPr lang="fr-FR" dirty="0" smtClean="0">
              <a:solidFill>
                <a:schemeClr val="tx1"/>
              </a:solidFill>
            </a:rPr>
            <a:t>Variable</a:t>
          </a:r>
          <a:endParaRPr lang="fr-FR" dirty="0">
            <a:solidFill>
              <a:schemeClr val="tx1"/>
            </a:solidFill>
          </a:endParaRPr>
        </a:p>
      </dgm:t>
    </dgm:pt>
    <dgm:pt modelId="{CD1094FE-D5F0-4754-9A5A-635EE67E0A24}" type="parTrans" cxnId="{FC876FB0-E112-46D8-B89A-1D7031402142}">
      <dgm:prSet/>
      <dgm:spPr/>
      <dgm:t>
        <a:bodyPr/>
        <a:lstStyle/>
        <a:p>
          <a:endParaRPr lang="fr-FR"/>
        </a:p>
      </dgm:t>
    </dgm:pt>
    <dgm:pt modelId="{C772B319-D7F7-475A-8364-9B5C2C752BBD}" type="sibTrans" cxnId="{FC876FB0-E112-46D8-B89A-1D7031402142}">
      <dgm:prSet/>
      <dgm:spPr/>
      <dgm:t>
        <a:bodyPr/>
        <a:lstStyle/>
        <a:p>
          <a:endParaRPr lang="fr-FR"/>
        </a:p>
      </dgm:t>
    </dgm:pt>
    <dgm:pt modelId="{DAAA18A5-D40F-4AB6-9C4F-42730E79BEE6}">
      <dgm:prSet phldrT="[Texte]"/>
      <dgm:spPr>
        <a:noFill/>
        <a:ln w="28575">
          <a:solidFill>
            <a:schemeClr val="accent3">
              <a:lumMod val="75000"/>
            </a:schemeClr>
          </a:solidFill>
        </a:ln>
      </dgm:spPr>
      <dgm:t>
        <a:bodyPr/>
        <a:lstStyle/>
        <a:p>
          <a:r>
            <a:rPr lang="fr-FR" dirty="0" smtClean="0">
              <a:solidFill>
                <a:schemeClr val="tx1"/>
              </a:solidFill>
            </a:rPr>
            <a:t>Compression parfois Destructive</a:t>
          </a:r>
          <a:endParaRPr lang="fr-FR" dirty="0">
            <a:solidFill>
              <a:schemeClr val="tx1"/>
            </a:solidFill>
          </a:endParaRPr>
        </a:p>
      </dgm:t>
    </dgm:pt>
    <dgm:pt modelId="{5D75C658-CDE9-4703-804E-AAC00060BC28}" type="parTrans" cxnId="{6742858B-A47F-4774-88CE-178B39C62D13}">
      <dgm:prSet/>
      <dgm:spPr/>
      <dgm:t>
        <a:bodyPr/>
        <a:lstStyle/>
        <a:p>
          <a:endParaRPr lang="fr-FR"/>
        </a:p>
      </dgm:t>
    </dgm:pt>
    <dgm:pt modelId="{F735A234-637E-4022-A909-31881A3DB6D3}" type="sibTrans" cxnId="{6742858B-A47F-4774-88CE-178B39C62D13}">
      <dgm:prSet/>
      <dgm:spPr/>
      <dgm:t>
        <a:bodyPr/>
        <a:lstStyle/>
        <a:p>
          <a:endParaRPr lang="fr-FR"/>
        </a:p>
      </dgm:t>
    </dgm:pt>
    <dgm:pt modelId="{6B0449A4-6C43-4FD6-B719-B3F3E208C8DC}">
      <dgm:prSet phldrT="[Texte]"/>
      <dgm:spPr>
        <a:noFill/>
        <a:ln w="28575">
          <a:solidFill>
            <a:schemeClr val="accent3">
              <a:lumMod val="75000"/>
            </a:schemeClr>
          </a:solidFill>
        </a:ln>
      </dgm:spPr>
      <dgm:t>
        <a:bodyPr/>
        <a:lstStyle/>
        <a:p>
          <a:r>
            <a:rPr lang="fr-FR" dirty="0" smtClean="0">
              <a:solidFill>
                <a:schemeClr val="tx1"/>
              </a:solidFill>
            </a:rPr>
            <a:t>Eventement</a:t>
          </a:r>
          <a:endParaRPr lang="fr-FR" dirty="0">
            <a:solidFill>
              <a:schemeClr val="tx1"/>
            </a:solidFill>
          </a:endParaRPr>
        </a:p>
      </dgm:t>
    </dgm:pt>
    <dgm:pt modelId="{2F2711A1-92DA-4CF2-B7A6-B3185164BCEB}" type="parTrans" cxnId="{B43D9D52-C1A3-4DC9-99F4-1C299EE27708}">
      <dgm:prSet/>
      <dgm:spPr/>
      <dgm:t>
        <a:bodyPr/>
        <a:lstStyle/>
        <a:p>
          <a:endParaRPr lang="fr-FR"/>
        </a:p>
      </dgm:t>
    </dgm:pt>
    <dgm:pt modelId="{DC8BEC81-31AF-4E18-859A-3DB4675B5DA4}" type="sibTrans" cxnId="{B43D9D52-C1A3-4DC9-99F4-1C299EE27708}">
      <dgm:prSet/>
      <dgm:spPr/>
      <dgm:t>
        <a:bodyPr/>
        <a:lstStyle/>
        <a:p>
          <a:endParaRPr lang="fr-FR"/>
        </a:p>
      </dgm:t>
    </dgm:pt>
    <dgm:pt modelId="{6B7E1ED1-EF74-48F4-8A61-9B6D0921A479}">
      <dgm:prSet phldrT="[Texte]"/>
      <dgm:spPr>
        <a:solidFill>
          <a:schemeClr val="accent3">
            <a:lumMod val="75000"/>
          </a:schemeClr>
        </a:solidFill>
      </dgm:spPr>
      <dgm:t>
        <a:bodyPr/>
        <a:lstStyle/>
        <a:p>
          <a:r>
            <a:rPr lang="fr-FR" dirty="0" smtClean="0">
              <a:solidFill>
                <a:schemeClr val="bg1"/>
              </a:solidFill>
            </a:rPr>
            <a:t>Source Interne ( micro / camera) </a:t>
          </a:r>
          <a:endParaRPr lang="fr-FR" dirty="0">
            <a:solidFill>
              <a:schemeClr val="bg1"/>
            </a:solidFill>
          </a:endParaRPr>
        </a:p>
      </dgm:t>
    </dgm:pt>
    <dgm:pt modelId="{66434FF2-6196-4C2A-AC14-CBD8382FD36B}" type="parTrans" cxnId="{14CADC04-2ED4-48FA-961F-64FA4E7B70F9}">
      <dgm:prSet/>
      <dgm:spPr/>
      <dgm:t>
        <a:bodyPr/>
        <a:lstStyle/>
        <a:p>
          <a:endParaRPr lang="fr-FR"/>
        </a:p>
      </dgm:t>
    </dgm:pt>
    <dgm:pt modelId="{5129FC7C-B9F6-46D6-813E-4A1E2FC178DA}" type="sibTrans" cxnId="{14CADC04-2ED4-48FA-961F-64FA4E7B70F9}">
      <dgm:prSet/>
      <dgm:spPr/>
      <dgm:t>
        <a:bodyPr/>
        <a:lstStyle/>
        <a:p>
          <a:endParaRPr lang="fr-FR"/>
        </a:p>
      </dgm:t>
    </dgm:pt>
    <dgm:pt modelId="{DF0E4E98-2511-4E77-B112-C9C966DF014B}">
      <dgm:prSet phldrT="[Texte]"/>
      <dgm:spPr>
        <a:solidFill>
          <a:schemeClr val="accent3">
            <a:lumMod val="75000"/>
          </a:schemeClr>
        </a:solidFill>
      </dgm:spPr>
      <dgm:t>
        <a:bodyPr/>
        <a:lstStyle/>
        <a:p>
          <a:r>
            <a:rPr lang="fr-FR" dirty="0" smtClean="0">
              <a:solidFill>
                <a:schemeClr val="bg1"/>
              </a:solidFill>
            </a:rPr>
            <a:t>Risque de Perte d’informations </a:t>
          </a:r>
          <a:endParaRPr lang="fr-FR" dirty="0">
            <a:solidFill>
              <a:schemeClr val="bg1"/>
            </a:solidFill>
          </a:endParaRPr>
        </a:p>
      </dgm:t>
    </dgm:pt>
    <dgm:pt modelId="{F05702BE-101E-4A02-8A32-9C4758C7BDB6}" type="parTrans" cxnId="{5F39B15A-55A5-47B4-B71A-86378F331D89}">
      <dgm:prSet/>
      <dgm:spPr/>
      <dgm:t>
        <a:bodyPr/>
        <a:lstStyle/>
        <a:p>
          <a:endParaRPr lang="fr-FR"/>
        </a:p>
      </dgm:t>
    </dgm:pt>
    <dgm:pt modelId="{A2C67E23-522A-4825-9B77-8073760159B1}" type="sibTrans" cxnId="{5F39B15A-55A5-47B4-B71A-86378F331D89}">
      <dgm:prSet/>
      <dgm:spPr/>
      <dgm:t>
        <a:bodyPr/>
        <a:lstStyle/>
        <a:p>
          <a:endParaRPr lang="fr-FR"/>
        </a:p>
      </dgm:t>
    </dgm:pt>
    <dgm:pt modelId="{7C8F3C36-F731-454A-85EF-4E1439FA5E79}" type="pres">
      <dgm:prSet presAssocID="{8F953C60-90CD-4596-9D12-825C689081E0}" presName="Name0" presStyleCnt="0">
        <dgm:presLayoutVars>
          <dgm:dir/>
          <dgm:animLvl val="lvl"/>
          <dgm:resizeHandles val="exact"/>
        </dgm:presLayoutVars>
      </dgm:prSet>
      <dgm:spPr/>
    </dgm:pt>
    <dgm:pt modelId="{EA103848-3F68-4426-A89A-934A8914F23D}" type="pres">
      <dgm:prSet presAssocID="{2D49E4A3-50DB-442A-84FA-47D618DA7A30}" presName="linNode" presStyleCnt="0"/>
      <dgm:spPr/>
    </dgm:pt>
    <dgm:pt modelId="{12EB25DE-1DAC-4C21-850E-C520D82C2A14}" type="pres">
      <dgm:prSet presAssocID="{2D49E4A3-50DB-442A-84FA-47D618DA7A30}" presName="parentText" presStyleLbl="node1" presStyleIdx="0" presStyleCnt="3">
        <dgm:presLayoutVars>
          <dgm:chMax val="1"/>
          <dgm:bulletEnabled val="1"/>
        </dgm:presLayoutVars>
      </dgm:prSet>
      <dgm:spPr/>
    </dgm:pt>
    <dgm:pt modelId="{6E03A5A1-F9C4-41EB-B7C1-5FAD2B5E16B5}" type="pres">
      <dgm:prSet presAssocID="{2D49E4A3-50DB-442A-84FA-47D618DA7A30}" presName="descendantText" presStyleLbl="alignAccFollowNode1" presStyleIdx="0" presStyleCnt="3">
        <dgm:presLayoutVars>
          <dgm:bulletEnabled val="1"/>
        </dgm:presLayoutVars>
      </dgm:prSet>
      <dgm:spPr/>
      <dgm:t>
        <a:bodyPr/>
        <a:lstStyle/>
        <a:p>
          <a:endParaRPr lang="fr-FR"/>
        </a:p>
      </dgm:t>
    </dgm:pt>
    <dgm:pt modelId="{41B587EB-D8AC-4F41-96CD-02EB3FB37050}" type="pres">
      <dgm:prSet presAssocID="{57243EC8-21CF-4169-8D30-FB808CB7C1C9}" presName="sp" presStyleCnt="0"/>
      <dgm:spPr/>
    </dgm:pt>
    <dgm:pt modelId="{251D5834-A540-49A4-832B-BC2365A26E04}" type="pres">
      <dgm:prSet presAssocID="{EA084CE1-7CBC-4562-853B-2A3E081818E3}" presName="linNode" presStyleCnt="0"/>
      <dgm:spPr/>
    </dgm:pt>
    <dgm:pt modelId="{D64027FB-CE5D-41A6-AE56-8A7BDFA3F1AC}" type="pres">
      <dgm:prSet presAssocID="{EA084CE1-7CBC-4562-853B-2A3E081818E3}" presName="parentText" presStyleLbl="node1" presStyleIdx="1" presStyleCnt="3">
        <dgm:presLayoutVars>
          <dgm:chMax val="1"/>
          <dgm:bulletEnabled val="1"/>
        </dgm:presLayoutVars>
      </dgm:prSet>
      <dgm:spPr/>
    </dgm:pt>
    <dgm:pt modelId="{35804BBD-8398-4108-A8DF-B3DB299B03F1}" type="pres">
      <dgm:prSet presAssocID="{EA084CE1-7CBC-4562-853B-2A3E081818E3}" presName="descendantText" presStyleLbl="alignAccFollowNode1" presStyleIdx="1" presStyleCnt="3">
        <dgm:presLayoutVars>
          <dgm:bulletEnabled val="1"/>
        </dgm:presLayoutVars>
      </dgm:prSet>
      <dgm:spPr/>
      <dgm:t>
        <a:bodyPr/>
        <a:lstStyle/>
        <a:p>
          <a:endParaRPr lang="fr-FR"/>
        </a:p>
      </dgm:t>
    </dgm:pt>
    <dgm:pt modelId="{A30578C5-B2E2-41DB-B4AD-907DBB861696}" type="pres">
      <dgm:prSet presAssocID="{9BDB93B9-08C0-4CBC-915B-B9E57C6F818F}" presName="sp" presStyleCnt="0"/>
      <dgm:spPr/>
    </dgm:pt>
    <dgm:pt modelId="{64B8631E-91B0-4854-9E7F-E8FD0A37B7BF}" type="pres">
      <dgm:prSet presAssocID="{90523DD6-1468-41E6-8746-05419C696392}" presName="linNode" presStyleCnt="0"/>
      <dgm:spPr/>
    </dgm:pt>
    <dgm:pt modelId="{E6A39509-818F-4AA7-BD4E-8BC1A1776CCC}" type="pres">
      <dgm:prSet presAssocID="{90523DD6-1468-41E6-8746-05419C696392}" presName="parentText" presStyleLbl="node1" presStyleIdx="2" presStyleCnt="3">
        <dgm:presLayoutVars>
          <dgm:chMax val="1"/>
          <dgm:bulletEnabled val="1"/>
        </dgm:presLayoutVars>
      </dgm:prSet>
      <dgm:spPr/>
      <dgm:t>
        <a:bodyPr/>
        <a:lstStyle/>
        <a:p>
          <a:endParaRPr lang="fr-FR"/>
        </a:p>
      </dgm:t>
    </dgm:pt>
    <dgm:pt modelId="{6F64431D-38E7-4EA6-B7B3-845D9C788C67}" type="pres">
      <dgm:prSet presAssocID="{90523DD6-1468-41E6-8746-05419C696392}" presName="descendantText" presStyleLbl="alignAccFollowNode1" presStyleIdx="2" presStyleCnt="3">
        <dgm:presLayoutVars>
          <dgm:bulletEnabled val="1"/>
        </dgm:presLayoutVars>
      </dgm:prSet>
      <dgm:spPr/>
      <dgm:t>
        <a:bodyPr/>
        <a:lstStyle/>
        <a:p>
          <a:endParaRPr lang="fr-FR"/>
        </a:p>
      </dgm:t>
    </dgm:pt>
  </dgm:ptLst>
  <dgm:cxnLst>
    <dgm:cxn modelId="{DBBA10FB-E13B-48F6-B12D-7A15E95E9A24}" type="presOf" srcId="{9E8BF56E-F77D-45FC-BC91-05FF148F5EBC}" destId="{6E03A5A1-F9C4-41EB-B7C1-5FAD2B5E16B5}" srcOrd="0" destOrd="0" presId="urn:microsoft.com/office/officeart/2005/8/layout/vList5"/>
    <dgm:cxn modelId="{5F39B15A-55A5-47B4-B71A-86378F331D89}" srcId="{EA084CE1-7CBC-4562-853B-2A3E081818E3}" destId="{DF0E4E98-2511-4E77-B112-C9C966DF014B}" srcOrd="2" destOrd="0" parTransId="{F05702BE-101E-4A02-8A32-9C4758C7BDB6}" sibTransId="{A2C67E23-522A-4825-9B77-8073760159B1}"/>
    <dgm:cxn modelId="{05022719-AAC5-4AE6-8D51-5786BEE4713A}" srcId="{8F953C60-90CD-4596-9D12-825C689081E0}" destId="{EA084CE1-7CBC-4562-853B-2A3E081818E3}" srcOrd="1" destOrd="0" parTransId="{11848579-1FF6-4509-B0E3-BF870D55E1BC}" sibTransId="{9BDB93B9-08C0-4CBC-915B-B9E57C6F818F}"/>
    <dgm:cxn modelId="{347A1D62-DAA4-4AA6-8D02-0662247CC8CC}" type="presOf" srcId="{6B7E1ED1-EF74-48F4-8A61-9B6D0921A479}" destId="{35804BBD-8398-4108-A8DF-B3DB299B03F1}" srcOrd="0" destOrd="1" presId="urn:microsoft.com/office/officeart/2005/8/layout/vList5"/>
    <dgm:cxn modelId="{982F40CE-2865-4E36-8C0E-816041399419}" type="presOf" srcId="{2B3E16A6-FBA2-497A-A958-E48461C6791A}" destId="{6E03A5A1-F9C4-41EB-B7C1-5FAD2B5E16B5}" srcOrd="0" destOrd="1" presId="urn:microsoft.com/office/officeart/2005/8/layout/vList5"/>
    <dgm:cxn modelId="{6742858B-A47F-4774-88CE-178B39C62D13}" srcId="{90523DD6-1468-41E6-8746-05419C696392}" destId="{DAAA18A5-D40F-4AB6-9C4F-42730E79BEE6}" srcOrd="1" destOrd="0" parTransId="{5D75C658-CDE9-4703-804E-AAC00060BC28}" sibTransId="{F735A234-637E-4022-A909-31881A3DB6D3}"/>
    <dgm:cxn modelId="{9C079EA6-39EC-4512-8A38-415CA2638346}" srcId="{2D49E4A3-50DB-442A-84FA-47D618DA7A30}" destId="{2B3E16A6-FBA2-497A-A958-E48461C6791A}" srcOrd="1" destOrd="0" parTransId="{3BAE158C-CFFC-4A14-95B3-C4368D9CB865}" sibTransId="{C1B14555-3140-42A4-913C-33F87F3E7938}"/>
    <dgm:cxn modelId="{B43D9D52-C1A3-4DC9-99F4-1C299EE27708}" srcId="{2D49E4A3-50DB-442A-84FA-47D618DA7A30}" destId="{6B0449A4-6C43-4FD6-B719-B3F3E208C8DC}" srcOrd="2" destOrd="0" parTransId="{2F2711A1-92DA-4CF2-B7A6-B3185164BCEB}" sibTransId="{DC8BEC81-31AF-4E18-859A-3DB4675B5DA4}"/>
    <dgm:cxn modelId="{3B12F03A-3B98-4178-8F7D-28D96EB3CB24}" srcId="{EA084CE1-7CBC-4562-853B-2A3E081818E3}" destId="{B85CB166-B650-4886-9636-AD2B785957CD}" srcOrd="0" destOrd="0" parTransId="{3317EB7B-5619-4AFE-9B52-E5C19C9DE78F}" sibTransId="{5CBB2732-8480-4E15-A4B7-2E130F3D2B93}"/>
    <dgm:cxn modelId="{14CADC04-2ED4-48FA-961F-64FA4E7B70F9}" srcId="{EA084CE1-7CBC-4562-853B-2A3E081818E3}" destId="{6B7E1ED1-EF74-48F4-8A61-9B6D0921A479}" srcOrd="1" destOrd="0" parTransId="{66434FF2-6196-4C2A-AC14-CBD8382FD36B}" sibTransId="{5129FC7C-B9F6-46D6-813E-4A1E2FC178DA}"/>
    <dgm:cxn modelId="{AAACE486-0991-4028-A35D-74FCD0C041A5}" type="presOf" srcId="{6B0449A4-6C43-4FD6-B719-B3F3E208C8DC}" destId="{6E03A5A1-F9C4-41EB-B7C1-5FAD2B5E16B5}" srcOrd="0" destOrd="2" presId="urn:microsoft.com/office/officeart/2005/8/layout/vList5"/>
    <dgm:cxn modelId="{C0EB4952-5255-45D9-8D31-034049472724}" type="presOf" srcId="{EA084CE1-7CBC-4562-853B-2A3E081818E3}" destId="{D64027FB-CE5D-41A6-AE56-8A7BDFA3F1AC}" srcOrd="0" destOrd="0" presId="urn:microsoft.com/office/officeart/2005/8/layout/vList5"/>
    <dgm:cxn modelId="{B1433B55-4226-42E6-81CC-2E58AC77D432}" type="presOf" srcId="{A69FC387-CCC1-4D23-84B3-59D60D6F60B9}" destId="{6F64431D-38E7-4EA6-B7B3-845D9C788C67}" srcOrd="0" destOrd="0" presId="urn:microsoft.com/office/officeart/2005/8/layout/vList5"/>
    <dgm:cxn modelId="{2903AB2B-9974-4C38-AADB-41A7E618A740}" type="presOf" srcId="{2D49E4A3-50DB-442A-84FA-47D618DA7A30}" destId="{12EB25DE-1DAC-4C21-850E-C520D82C2A14}" srcOrd="0" destOrd="0" presId="urn:microsoft.com/office/officeart/2005/8/layout/vList5"/>
    <dgm:cxn modelId="{04DAB17B-2D62-4CD0-A790-7A2256CB8C80}" type="presOf" srcId="{8F953C60-90CD-4596-9D12-825C689081E0}" destId="{7C8F3C36-F731-454A-85EF-4E1439FA5E79}" srcOrd="0" destOrd="0" presId="urn:microsoft.com/office/officeart/2005/8/layout/vList5"/>
    <dgm:cxn modelId="{9FC3D415-28CF-4891-9119-C16B9B198739}" type="presOf" srcId="{90523DD6-1468-41E6-8746-05419C696392}" destId="{E6A39509-818F-4AA7-BD4E-8BC1A1776CCC}" srcOrd="0" destOrd="0" presId="urn:microsoft.com/office/officeart/2005/8/layout/vList5"/>
    <dgm:cxn modelId="{73862FEA-42D4-4BA8-9094-75F869047D19}" srcId="{8F953C60-90CD-4596-9D12-825C689081E0}" destId="{90523DD6-1468-41E6-8746-05419C696392}" srcOrd="2" destOrd="0" parTransId="{DAA78DAB-0106-41EB-8B39-392385F2BB0F}" sibTransId="{9C00B717-2663-4243-86A6-80FC5F4AFEFF}"/>
    <dgm:cxn modelId="{22459C3E-AF2D-43E1-BD7C-C65C37DB34ED}" type="presOf" srcId="{B85CB166-B650-4886-9636-AD2B785957CD}" destId="{35804BBD-8398-4108-A8DF-B3DB299B03F1}" srcOrd="0" destOrd="0" presId="urn:microsoft.com/office/officeart/2005/8/layout/vList5"/>
    <dgm:cxn modelId="{C697035C-58E1-444A-AD8B-46026DC33D7F}" type="presOf" srcId="{DAAA18A5-D40F-4AB6-9C4F-42730E79BEE6}" destId="{6F64431D-38E7-4EA6-B7B3-845D9C788C67}" srcOrd="0" destOrd="1" presId="urn:microsoft.com/office/officeart/2005/8/layout/vList5"/>
    <dgm:cxn modelId="{FC876FB0-E112-46D8-B89A-1D7031402142}" srcId="{90523DD6-1468-41E6-8746-05419C696392}" destId="{A69FC387-CCC1-4D23-84B3-59D60D6F60B9}" srcOrd="0" destOrd="0" parTransId="{CD1094FE-D5F0-4754-9A5A-635EE67E0A24}" sibTransId="{C772B319-D7F7-475A-8364-9B5C2C752BBD}"/>
    <dgm:cxn modelId="{555A2520-DBC8-4689-B18A-C904E1A21889}" srcId="{2D49E4A3-50DB-442A-84FA-47D618DA7A30}" destId="{9E8BF56E-F77D-45FC-BC91-05FF148F5EBC}" srcOrd="0" destOrd="0" parTransId="{4A813F2D-D5FC-4073-A1A0-65FDEBB8833B}" sibTransId="{C43178AE-BE01-4624-B1C5-EB6463F1F2F3}"/>
    <dgm:cxn modelId="{26B7571B-A4A7-446E-B5E4-1F2255341E65}" type="presOf" srcId="{DF0E4E98-2511-4E77-B112-C9C966DF014B}" destId="{35804BBD-8398-4108-A8DF-B3DB299B03F1}" srcOrd="0" destOrd="2" presId="urn:microsoft.com/office/officeart/2005/8/layout/vList5"/>
    <dgm:cxn modelId="{2FB47046-C815-4122-B6BF-776ACF4A4BE6}" srcId="{8F953C60-90CD-4596-9D12-825C689081E0}" destId="{2D49E4A3-50DB-442A-84FA-47D618DA7A30}" srcOrd="0" destOrd="0" parTransId="{EC5D1F94-706F-4E02-A25C-6817101177FD}" sibTransId="{57243EC8-21CF-4169-8D30-FB808CB7C1C9}"/>
    <dgm:cxn modelId="{9AA81708-E9F4-4F22-A135-280DC6450DA2}" type="presParOf" srcId="{7C8F3C36-F731-454A-85EF-4E1439FA5E79}" destId="{EA103848-3F68-4426-A89A-934A8914F23D}" srcOrd="0" destOrd="0" presId="urn:microsoft.com/office/officeart/2005/8/layout/vList5"/>
    <dgm:cxn modelId="{1350F4D7-F108-4E3D-A543-FC242FD0CCC8}" type="presParOf" srcId="{EA103848-3F68-4426-A89A-934A8914F23D}" destId="{12EB25DE-1DAC-4C21-850E-C520D82C2A14}" srcOrd="0" destOrd="0" presId="urn:microsoft.com/office/officeart/2005/8/layout/vList5"/>
    <dgm:cxn modelId="{8E14CC56-23FF-4768-B642-F84448DB7DEB}" type="presParOf" srcId="{EA103848-3F68-4426-A89A-934A8914F23D}" destId="{6E03A5A1-F9C4-41EB-B7C1-5FAD2B5E16B5}" srcOrd="1" destOrd="0" presId="urn:microsoft.com/office/officeart/2005/8/layout/vList5"/>
    <dgm:cxn modelId="{3F22C2A2-18A9-488B-B80F-02298538216D}" type="presParOf" srcId="{7C8F3C36-F731-454A-85EF-4E1439FA5E79}" destId="{41B587EB-D8AC-4F41-96CD-02EB3FB37050}" srcOrd="1" destOrd="0" presId="urn:microsoft.com/office/officeart/2005/8/layout/vList5"/>
    <dgm:cxn modelId="{31D9772E-1AB0-44C7-A0B6-FF82985070D2}" type="presParOf" srcId="{7C8F3C36-F731-454A-85EF-4E1439FA5E79}" destId="{251D5834-A540-49A4-832B-BC2365A26E04}" srcOrd="2" destOrd="0" presId="urn:microsoft.com/office/officeart/2005/8/layout/vList5"/>
    <dgm:cxn modelId="{12D81795-36B5-4AFC-BA88-B3FB7FE4BD45}" type="presParOf" srcId="{251D5834-A540-49A4-832B-BC2365A26E04}" destId="{D64027FB-CE5D-41A6-AE56-8A7BDFA3F1AC}" srcOrd="0" destOrd="0" presId="urn:microsoft.com/office/officeart/2005/8/layout/vList5"/>
    <dgm:cxn modelId="{16AD5C52-2A26-4DB1-AEBA-208B99E56233}" type="presParOf" srcId="{251D5834-A540-49A4-832B-BC2365A26E04}" destId="{35804BBD-8398-4108-A8DF-B3DB299B03F1}" srcOrd="1" destOrd="0" presId="urn:microsoft.com/office/officeart/2005/8/layout/vList5"/>
    <dgm:cxn modelId="{48A04C48-7327-429B-A66A-A57472E539AA}" type="presParOf" srcId="{7C8F3C36-F731-454A-85EF-4E1439FA5E79}" destId="{A30578C5-B2E2-41DB-B4AD-907DBB861696}" srcOrd="3" destOrd="0" presId="urn:microsoft.com/office/officeart/2005/8/layout/vList5"/>
    <dgm:cxn modelId="{BB31731E-65FF-4EFD-891D-5E8A48ABBB21}" type="presParOf" srcId="{7C8F3C36-F731-454A-85EF-4E1439FA5E79}" destId="{64B8631E-91B0-4854-9E7F-E8FD0A37B7BF}" srcOrd="4" destOrd="0" presId="urn:microsoft.com/office/officeart/2005/8/layout/vList5"/>
    <dgm:cxn modelId="{895B3266-6C22-4ACC-921A-E032DFDDC7BF}" type="presParOf" srcId="{64B8631E-91B0-4854-9E7F-E8FD0A37B7BF}" destId="{E6A39509-818F-4AA7-BD4E-8BC1A1776CCC}" srcOrd="0" destOrd="0" presId="urn:microsoft.com/office/officeart/2005/8/layout/vList5"/>
    <dgm:cxn modelId="{013320DB-7A96-4315-BE93-8DED79023E39}" type="presParOf" srcId="{64B8631E-91B0-4854-9E7F-E8FD0A37B7BF}" destId="{6F64431D-38E7-4EA6-B7B3-845D9C788C6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81BC854-A7AE-4058-942A-BE5F5B2176B5}"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fr-FR"/>
        </a:p>
      </dgm:t>
    </dgm:pt>
    <dgm:pt modelId="{B2E0F245-DF8D-4DFF-84A1-D33DEB802794}">
      <dgm:prSet phldrT="[Texte]"/>
      <dgm:spPr>
        <a:solidFill>
          <a:schemeClr val="accent3">
            <a:lumMod val="75000"/>
          </a:schemeClr>
        </a:solidFill>
      </dgm:spPr>
      <dgm:t>
        <a:bodyPr/>
        <a:lstStyle/>
        <a:p>
          <a:r>
            <a:rPr lang="fr-FR" dirty="0" smtClean="0"/>
            <a:t>Indexation Manuelle </a:t>
          </a:r>
          <a:endParaRPr lang="fr-FR" dirty="0"/>
        </a:p>
      </dgm:t>
    </dgm:pt>
    <dgm:pt modelId="{1CC645CA-06FA-47CF-A87E-8036A58D361D}" type="parTrans" cxnId="{3F68FF99-D3B0-4623-893B-85D291EDF111}">
      <dgm:prSet/>
      <dgm:spPr/>
      <dgm:t>
        <a:bodyPr/>
        <a:lstStyle/>
        <a:p>
          <a:endParaRPr lang="fr-FR"/>
        </a:p>
      </dgm:t>
    </dgm:pt>
    <dgm:pt modelId="{823BFFDD-6EF4-4996-93B5-8D976B0E2FBB}" type="sibTrans" cxnId="{3F68FF99-D3B0-4623-893B-85D291EDF111}">
      <dgm:prSet/>
      <dgm:spPr/>
      <dgm:t>
        <a:bodyPr/>
        <a:lstStyle/>
        <a:p>
          <a:endParaRPr lang="fr-FR"/>
        </a:p>
      </dgm:t>
    </dgm:pt>
    <dgm:pt modelId="{E9A815E5-1D45-4AA2-B5C5-802048D189F0}">
      <dgm:prSet phldrT="[Texte]"/>
      <dgm:spPr/>
      <dgm:t>
        <a:bodyPr/>
        <a:lstStyle/>
        <a:p>
          <a:r>
            <a:rPr lang="fr-FR" dirty="0" smtClean="0"/>
            <a:t>Privilégiée</a:t>
          </a:r>
          <a:endParaRPr lang="fr-FR" dirty="0"/>
        </a:p>
      </dgm:t>
    </dgm:pt>
    <dgm:pt modelId="{EA1E546B-A518-456C-B98A-C298F76FA1B2}" type="parTrans" cxnId="{C50CBED7-A140-4954-888B-4CB067777E8E}">
      <dgm:prSet/>
      <dgm:spPr/>
      <dgm:t>
        <a:bodyPr/>
        <a:lstStyle/>
        <a:p>
          <a:endParaRPr lang="fr-FR"/>
        </a:p>
      </dgm:t>
    </dgm:pt>
    <dgm:pt modelId="{F15BE8D3-8368-4069-8FE9-C4562B43B8E9}" type="sibTrans" cxnId="{C50CBED7-A140-4954-888B-4CB067777E8E}">
      <dgm:prSet/>
      <dgm:spPr/>
      <dgm:t>
        <a:bodyPr/>
        <a:lstStyle/>
        <a:p>
          <a:endParaRPr lang="fr-FR"/>
        </a:p>
      </dgm:t>
    </dgm:pt>
    <dgm:pt modelId="{6E88D3E4-B022-4DFB-B660-8A98BA8E908D}">
      <dgm:prSet phldrT="[Texte]"/>
      <dgm:spPr>
        <a:solidFill>
          <a:schemeClr val="accent4">
            <a:lumMod val="75000"/>
          </a:schemeClr>
        </a:solidFill>
      </dgm:spPr>
      <dgm:t>
        <a:bodyPr/>
        <a:lstStyle/>
        <a:p>
          <a:r>
            <a:rPr lang="fr-FR" dirty="0" smtClean="0"/>
            <a:t>Indexation Automatique </a:t>
          </a:r>
          <a:endParaRPr lang="fr-FR" dirty="0"/>
        </a:p>
      </dgm:t>
    </dgm:pt>
    <dgm:pt modelId="{647CEE7A-CEFC-44EF-81A7-8B22A8EE65CD}" type="parTrans" cxnId="{957DD6E9-FF63-42E7-A4D5-52EAEAF90585}">
      <dgm:prSet/>
      <dgm:spPr/>
      <dgm:t>
        <a:bodyPr/>
        <a:lstStyle/>
        <a:p>
          <a:endParaRPr lang="fr-FR"/>
        </a:p>
      </dgm:t>
    </dgm:pt>
    <dgm:pt modelId="{44753742-31CF-4419-B24A-87DB6C00F8BD}" type="sibTrans" cxnId="{957DD6E9-FF63-42E7-A4D5-52EAEAF90585}">
      <dgm:prSet/>
      <dgm:spPr/>
      <dgm:t>
        <a:bodyPr/>
        <a:lstStyle/>
        <a:p>
          <a:endParaRPr lang="fr-FR"/>
        </a:p>
      </dgm:t>
    </dgm:pt>
    <dgm:pt modelId="{074863F6-C708-40F2-A117-427D28ED3429}">
      <dgm:prSet phldrT="[Texte]" custT="1"/>
      <dgm:spPr/>
      <dgm:t>
        <a:bodyPr/>
        <a:lstStyle/>
        <a:p>
          <a:pPr algn="l"/>
          <a:r>
            <a:rPr lang="fr-FR" sz="2000" dirty="0" smtClean="0"/>
            <a:t>Rapide</a:t>
          </a:r>
          <a:endParaRPr lang="fr-FR" sz="2000" dirty="0"/>
        </a:p>
      </dgm:t>
    </dgm:pt>
    <dgm:pt modelId="{EFB29346-A31B-41B4-AB54-94318CDCF0A5}" type="parTrans" cxnId="{F67AC326-9724-471F-8F46-5E39C2813119}">
      <dgm:prSet/>
      <dgm:spPr/>
      <dgm:t>
        <a:bodyPr/>
        <a:lstStyle/>
        <a:p>
          <a:endParaRPr lang="fr-FR"/>
        </a:p>
      </dgm:t>
    </dgm:pt>
    <dgm:pt modelId="{8380C49F-1ED6-46CA-AE30-EAECD150C260}" type="sibTrans" cxnId="{F67AC326-9724-471F-8F46-5E39C2813119}">
      <dgm:prSet/>
      <dgm:spPr/>
      <dgm:t>
        <a:bodyPr/>
        <a:lstStyle/>
        <a:p>
          <a:endParaRPr lang="fr-FR"/>
        </a:p>
      </dgm:t>
    </dgm:pt>
    <dgm:pt modelId="{07100FEF-8B74-49C9-9ADE-EE0D2A12BF88}">
      <dgm:prSet phldrT="[Texte]"/>
      <dgm:spPr/>
      <dgm:t>
        <a:bodyPr/>
        <a:lstStyle/>
        <a:p>
          <a:r>
            <a:rPr lang="fr-FR" dirty="0" smtClean="0"/>
            <a:t>Méta-informations</a:t>
          </a:r>
          <a:endParaRPr lang="fr-FR" dirty="0"/>
        </a:p>
      </dgm:t>
    </dgm:pt>
    <dgm:pt modelId="{838C7883-689C-44C3-A104-9CF934FFB50A}" type="parTrans" cxnId="{D12D7C20-DE41-4BEC-A7E3-CBB0ED988FE3}">
      <dgm:prSet/>
      <dgm:spPr/>
      <dgm:t>
        <a:bodyPr/>
        <a:lstStyle/>
        <a:p>
          <a:endParaRPr lang="fr-FR"/>
        </a:p>
      </dgm:t>
    </dgm:pt>
    <dgm:pt modelId="{54C3F5A2-E9E5-44CE-84BA-13C83C55DD0E}" type="sibTrans" cxnId="{D12D7C20-DE41-4BEC-A7E3-CBB0ED988FE3}">
      <dgm:prSet/>
      <dgm:spPr/>
      <dgm:t>
        <a:bodyPr/>
        <a:lstStyle/>
        <a:p>
          <a:endParaRPr lang="fr-FR"/>
        </a:p>
      </dgm:t>
    </dgm:pt>
    <dgm:pt modelId="{765B9F31-91A9-41BA-922D-403C27EAD319}">
      <dgm:prSet phldrT="[Texte]" custT="1"/>
      <dgm:spPr/>
      <dgm:t>
        <a:bodyPr/>
        <a:lstStyle/>
        <a:p>
          <a:pPr algn="l"/>
          <a:r>
            <a:rPr lang="fr-FR" sz="2000" dirty="0" smtClean="0"/>
            <a:t>Adaptée au corpus volumineux</a:t>
          </a:r>
          <a:endParaRPr lang="fr-FR" sz="2000" dirty="0"/>
        </a:p>
      </dgm:t>
    </dgm:pt>
    <dgm:pt modelId="{772D4967-0A2E-4CBD-8681-B916EF7B5E38}" type="parTrans" cxnId="{341EB15B-3A49-4339-9FFB-80F789A617B4}">
      <dgm:prSet/>
      <dgm:spPr/>
      <dgm:t>
        <a:bodyPr/>
        <a:lstStyle/>
        <a:p>
          <a:endParaRPr lang="fr-FR"/>
        </a:p>
      </dgm:t>
    </dgm:pt>
    <dgm:pt modelId="{1B0C3473-2203-4843-A24B-FECD6921D637}" type="sibTrans" cxnId="{341EB15B-3A49-4339-9FFB-80F789A617B4}">
      <dgm:prSet/>
      <dgm:spPr/>
      <dgm:t>
        <a:bodyPr/>
        <a:lstStyle/>
        <a:p>
          <a:endParaRPr lang="fr-FR"/>
        </a:p>
      </dgm:t>
    </dgm:pt>
    <dgm:pt modelId="{092C2EAD-E72D-47C4-9700-74FCF88CB034}" type="pres">
      <dgm:prSet presAssocID="{081BC854-A7AE-4058-942A-BE5F5B2176B5}" presName="rootnode" presStyleCnt="0">
        <dgm:presLayoutVars>
          <dgm:chMax/>
          <dgm:chPref/>
          <dgm:dir/>
          <dgm:animLvl val="lvl"/>
        </dgm:presLayoutVars>
      </dgm:prSet>
      <dgm:spPr/>
      <dgm:t>
        <a:bodyPr/>
        <a:lstStyle/>
        <a:p>
          <a:endParaRPr lang="en-US"/>
        </a:p>
      </dgm:t>
    </dgm:pt>
    <dgm:pt modelId="{1F08E906-66CA-4BC0-8532-FBCA64E169AC}" type="pres">
      <dgm:prSet presAssocID="{B2E0F245-DF8D-4DFF-84A1-D33DEB802794}" presName="composite" presStyleCnt="0"/>
      <dgm:spPr/>
    </dgm:pt>
    <dgm:pt modelId="{3F64B526-F4C5-4391-AC6C-FB4ACA57DC9E}" type="pres">
      <dgm:prSet presAssocID="{B2E0F245-DF8D-4DFF-84A1-D33DEB802794}" presName="bentUpArrow1" presStyleLbl="alignImgPlace1" presStyleIdx="0" presStyleCnt="1"/>
      <dgm:spPr/>
    </dgm:pt>
    <dgm:pt modelId="{8890EC40-948A-41D7-A0A4-441E65D5394B}" type="pres">
      <dgm:prSet presAssocID="{B2E0F245-DF8D-4DFF-84A1-D33DEB802794}" presName="ParentText" presStyleLbl="node1" presStyleIdx="0" presStyleCnt="2">
        <dgm:presLayoutVars>
          <dgm:chMax val="1"/>
          <dgm:chPref val="1"/>
          <dgm:bulletEnabled val="1"/>
        </dgm:presLayoutVars>
      </dgm:prSet>
      <dgm:spPr/>
      <dgm:t>
        <a:bodyPr/>
        <a:lstStyle/>
        <a:p>
          <a:endParaRPr lang="en-US"/>
        </a:p>
      </dgm:t>
    </dgm:pt>
    <dgm:pt modelId="{B07A4774-ACE9-4C79-A81C-14E04ABCF14C}" type="pres">
      <dgm:prSet presAssocID="{B2E0F245-DF8D-4DFF-84A1-D33DEB802794}" presName="ChildText" presStyleLbl="revTx" presStyleIdx="0" presStyleCnt="2" custScaleX="217090" custLinFactNeighborX="67902" custLinFactNeighborY="-3879">
        <dgm:presLayoutVars>
          <dgm:chMax val="0"/>
          <dgm:chPref val="0"/>
          <dgm:bulletEnabled val="1"/>
        </dgm:presLayoutVars>
      </dgm:prSet>
      <dgm:spPr/>
      <dgm:t>
        <a:bodyPr/>
        <a:lstStyle/>
        <a:p>
          <a:endParaRPr lang="fr-FR"/>
        </a:p>
      </dgm:t>
    </dgm:pt>
    <dgm:pt modelId="{ED782306-96D5-4DA9-90A0-1A2CCE804E12}" type="pres">
      <dgm:prSet presAssocID="{823BFFDD-6EF4-4996-93B5-8D976B0E2FBB}" presName="sibTrans" presStyleCnt="0"/>
      <dgm:spPr/>
    </dgm:pt>
    <dgm:pt modelId="{CD995B3E-24A1-4F01-BC20-47FF3CD442B8}" type="pres">
      <dgm:prSet presAssocID="{6E88D3E4-B022-4DFB-B660-8A98BA8E908D}" presName="composite" presStyleCnt="0"/>
      <dgm:spPr/>
    </dgm:pt>
    <dgm:pt modelId="{08D2D4AD-8B92-46B7-9A44-03AED846CF6C}" type="pres">
      <dgm:prSet presAssocID="{6E88D3E4-B022-4DFB-B660-8A98BA8E908D}" presName="ParentText" presStyleLbl="node1" presStyleIdx="1" presStyleCnt="2" custScaleX="78294" custScaleY="87605">
        <dgm:presLayoutVars>
          <dgm:chMax val="1"/>
          <dgm:chPref val="1"/>
          <dgm:bulletEnabled val="1"/>
        </dgm:presLayoutVars>
      </dgm:prSet>
      <dgm:spPr/>
      <dgm:t>
        <a:bodyPr/>
        <a:lstStyle/>
        <a:p>
          <a:endParaRPr lang="en-US"/>
        </a:p>
      </dgm:t>
    </dgm:pt>
    <dgm:pt modelId="{D0A739AE-177C-44EB-AC9A-9FD5318F75C4}" type="pres">
      <dgm:prSet presAssocID="{6E88D3E4-B022-4DFB-B660-8A98BA8E908D}" presName="FinalChildText" presStyleLbl="revTx" presStyleIdx="1" presStyleCnt="2" custScaleX="109920" custLinFactNeighborX="8605" custLinFactNeighborY="406">
        <dgm:presLayoutVars>
          <dgm:chMax val="0"/>
          <dgm:chPref val="0"/>
          <dgm:bulletEnabled val="1"/>
        </dgm:presLayoutVars>
      </dgm:prSet>
      <dgm:spPr/>
      <dgm:t>
        <a:bodyPr/>
        <a:lstStyle/>
        <a:p>
          <a:endParaRPr lang="fr-FR"/>
        </a:p>
      </dgm:t>
    </dgm:pt>
  </dgm:ptLst>
  <dgm:cxnLst>
    <dgm:cxn modelId="{7559E754-138B-4166-B05B-2E3A87B68E1E}" type="presOf" srcId="{E9A815E5-1D45-4AA2-B5C5-802048D189F0}" destId="{B07A4774-ACE9-4C79-A81C-14E04ABCF14C}" srcOrd="0" destOrd="0" presId="urn:microsoft.com/office/officeart/2005/8/layout/StepDownProcess"/>
    <dgm:cxn modelId="{341EB15B-3A49-4339-9FFB-80F789A617B4}" srcId="{6E88D3E4-B022-4DFB-B660-8A98BA8E908D}" destId="{765B9F31-91A9-41BA-922D-403C27EAD319}" srcOrd="1" destOrd="0" parTransId="{772D4967-0A2E-4CBD-8681-B916EF7B5E38}" sibTransId="{1B0C3473-2203-4843-A24B-FECD6921D637}"/>
    <dgm:cxn modelId="{4B560126-2FE3-4F5B-82BB-A94BA075A39A}" type="presOf" srcId="{765B9F31-91A9-41BA-922D-403C27EAD319}" destId="{D0A739AE-177C-44EB-AC9A-9FD5318F75C4}" srcOrd="0" destOrd="1" presId="urn:microsoft.com/office/officeart/2005/8/layout/StepDownProcess"/>
    <dgm:cxn modelId="{F67AC326-9724-471F-8F46-5E39C2813119}" srcId="{6E88D3E4-B022-4DFB-B660-8A98BA8E908D}" destId="{074863F6-C708-40F2-A117-427D28ED3429}" srcOrd="0" destOrd="0" parTransId="{EFB29346-A31B-41B4-AB54-94318CDCF0A5}" sibTransId="{8380C49F-1ED6-46CA-AE30-EAECD150C260}"/>
    <dgm:cxn modelId="{5536B031-D9D1-4CB2-9A85-499111B0F42F}" type="presOf" srcId="{6E88D3E4-B022-4DFB-B660-8A98BA8E908D}" destId="{08D2D4AD-8B92-46B7-9A44-03AED846CF6C}" srcOrd="0" destOrd="0" presId="urn:microsoft.com/office/officeart/2005/8/layout/StepDownProcess"/>
    <dgm:cxn modelId="{1EA83ECC-38C5-4A2A-865F-AFD433649906}" type="presOf" srcId="{B2E0F245-DF8D-4DFF-84A1-D33DEB802794}" destId="{8890EC40-948A-41D7-A0A4-441E65D5394B}" srcOrd="0" destOrd="0" presId="urn:microsoft.com/office/officeart/2005/8/layout/StepDownProcess"/>
    <dgm:cxn modelId="{C50CBED7-A140-4954-888B-4CB067777E8E}" srcId="{B2E0F245-DF8D-4DFF-84A1-D33DEB802794}" destId="{E9A815E5-1D45-4AA2-B5C5-802048D189F0}" srcOrd="0" destOrd="0" parTransId="{EA1E546B-A518-456C-B98A-C298F76FA1B2}" sibTransId="{F15BE8D3-8368-4069-8FE9-C4562B43B8E9}"/>
    <dgm:cxn modelId="{D12D7C20-DE41-4BEC-A7E3-CBB0ED988FE3}" srcId="{B2E0F245-DF8D-4DFF-84A1-D33DEB802794}" destId="{07100FEF-8B74-49C9-9ADE-EE0D2A12BF88}" srcOrd="1" destOrd="0" parTransId="{838C7883-689C-44C3-A104-9CF934FFB50A}" sibTransId="{54C3F5A2-E9E5-44CE-84BA-13C83C55DD0E}"/>
    <dgm:cxn modelId="{957DD6E9-FF63-42E7-A4D5-52EAEAF90585}" srcId="{081BC854-A7AE-4058-942A-BE5F5B2176B5}" destId="{6E88D3E4-B022-4DFB-B660-8A98BA8E908D}" srcOrd="1" destOrd="0" parTransId="{647CEE7A-CEFC-44EF-81A7-8B22A8EE65CD}" sibTransId="{44753742-31CF-4419-B24A-87DB6C00F8BD}"/>
    <dgm:cxn modelId="{C4699A11-89B3-4533-8E08-99FA527D1214}" type="presOf" srcId="{07100FEF-8B74-49C9-9ADE-EE0D2A12BF88}" destId="{B07A4774-ACE9-4C79-A81C-14E04ABCF14C}" srcOrd="0" destOrd="1" presId="urn:microsoft.com/office/officeart/2005/8/layout/StepDownProcess"/>
    <dgm:cxn modelId="{BAF806A5-3ACC-4D8C-98BC-C53280E07835}" type="presOf" srcId="{074863F6-C708-40F2-A117-427D28ED3429}" destId="{D0A739AE-177C-44EB-AC9A-9FD5318F75C4}" srcOrd="0" destOrd="0" presId="urn:microsoft.com/office/officeart/2005/8/layout/StepDownProcess"/>
    <dgm:cxn modelId="{E4C9C1C0-7EB1-4509-AEC0-4F18A5D07400}" type="presOf" srcId="{081BC854-A7AE-4058-942A-BE5F5B2176B5}" destId="{092C2EAD-E72D-47C4-9700-74FCF88CB034}" srcOrd="0" destOrd="0" presId="urn:microsoft.com/office/officeart/2005/8/layout/StepDownProcess"/>
    <dgm:cxn modelId="{3F68FF99-D3B0-4623-893B-85D291EDF111}" srcId="{081BC854-A7AE-4058-942A-BE5F5B2176B5}" destId="{B2E0F245-DF8D-4DFF-84A1-D33DEB802794}" srcOrd="0" destOrd="0" parTransId="{1CC645CA-06FA-47CF-A87E-8036A58D361D}" sibTransId="{823BFFDD-6EF4-4996-93B5-8D976B0E2FBB}"/>
    <dgm:cxn modelId="{2CB78B49-A7B8-4157-8960-0B1FB50BA89A}" type="presParOf" srcId="{092C2EAD-E72D-47C4-9700-74FCF88CB034}" destId="{1F08E906-66CA-4BC0-8532-FBCA64E169AC}" srcOrd="0" destOrd="0" presId="urn:microsoft.com/office/officeart/2005/8/layout/StepDownProcess"/>
    <dgm:cxn modelId="{CEE624D0-29A3-4C2A-B17B-FAD95EBD0E3B}" type="presParOf" srcId="{1F08E906-66CA-4BC0-8532-FBCA64E169AC}" destId="{3F64B526-F4C5-4391-AC6C-FB4ACA57DC9E}" srcOrd="0" destOrd="0" presId="urn:microsoft.com/office/officeart/2005/8/layout/StepDownProcess"/>
    <dgm:cxn modelId="{450B64A0-A4AB-477E-97C2-8DAE90971174}" type="presParOf" srcId="{1F08E906-66CA-4BC0-8532-FBCA64E169AC}" destId="{8890EC40-948A-41D7-A0A4-441E65D5394B}" srcOrd="1" destOrd="0" presId="urn:microsoft.com/office/officeart/2005/8/layout/StepDownProcess"/>
    <dgm:cxn modelId="{E11ABBAE-E001-40E0-A982-91CBB6E98B44}" type="presParOf" srcId="{1F08E906-66CA-4BC0-8532-FBCA64E169AC}" destId="{B07A4774-ACE9-4C79-A81C-14E04ABCF14C}" srcOrd="2" destOrd="0" presId="urn:microsoft.com/office/officeart/2005/8/layout/StepDownProcess"/>
    <dgm:cxn modelId="{641648FF-C1D3-4E17-AD6A-203238284952}" type="presParOf" srcId="{092C2EAD-E72D-47C4-9700-74FCF88CB034}" destId="{ED782306-96D5-4DA9-90A0-1A2CCE804E12}" srcOrd="1" destOrd="0" presId="urn:microsoft.com/office/officeart/2005/8/layout/StepDownProcess"/>
    <dgm:cxn modelId="{7031A602-DC5B-4DC7-9AC8-2DB0F1343A49}" type="presParOf" srcId="{092C2EAD-E72D-47C4-9700-74FCF88CB034}" destId="{CD995B3E-24A1-4F01-BC20-47FF3CD442B8}" srcOrd="2" destOrd="0" presId="urn:microsoft.com/office/officeart/2005/8/layout/StepDownProcess"/>
    <dgm:cxn modelId="{76C50402-BFD9-4592-82A5-BE15622DF59A}" type="presParOf" srcId="{CD995B3E-24A1-4F01-BC20-47FF3CD442B8}" destId="{08D2D4AD-8B92-46B7-9A44-03AED846CF6C}" srcOrd="0" destOrd="0" presId="urn:microsoft.com/office/officeart/2005/8/layout/StepDownProcess"/>
    <dgm:cxn modelId="{F85F0D73-49EB-4708-83E6-6153E40C6F68}" type="presParOf" srcId="{CD995B3E-24A1-4F01-BC20-47FF3CD442B8}" destId="{D0A739AE-177C-44EB-AC9A-9FD5318F75C4}"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ACCBB94-2A59-4282-9DB4-6B75A62122AF}" type="doc">
      <dgm:prSet loTypeId="urn:microsoft.com/office/officeart/2005/8/layout/equation2" loCatId="process" qsTypeId="urn:microsoft.com/office/officeart/2005/8/quickstyle/simple1" qsCatId="simple" csTypeId="urn:microsoft.com/office/officeart/2005/8/colors/accent1_2" csCatId="accent1" phldr="1"/>
      <dgm:spPr/>
      <dgm:t>
        <a:bodyPr/>
        <a:lstStyle/>
        <a:p>
          <a:endParaRPr lang="fr-FR"/>
        </a:p>
      </dgm:t>
    </dgm:pt>
    <dgm:pt modelId="{3F958413-E17D-4AEE-9F91-0B33CAF9145C}">
      <dgm:prSet phldrT="[Texte]"/>
      <dgm:spPr>
        <a:solidFill>
          <a:schemeClr val="accent3">
            <a:lumMod val="75000"/>
          </a:schemeClr>
        </a:solidFill>
      </dgm:spPr>
      <dgm:t>
        <a:bodyPr/>
        <a:lstStyle/>
        <a:p>
          <a:r>
            <a:rPr lang="fr-FR" b="1" dirty="0" smtClean="0"/>
            <a:t>Vocabulaire Contrôlé</a:t>
          </a:r>
          <a:endParaRPr lang="fr-FR" b="1" dirty="0"/>
        </a:p>
      </dgm:t>
    </dgm:pt>
    <dgm:pt modelId="{C05932D4-2EF4-4051-8F5B-0AA36F8EF4A5}" type="parTrans" cxnId="{36225B1D-9E76-4265-8359-FBEABCE2E290}">
      <dgm:prSet/>
      <dgm:spPr/>
      <dgm:t>
        <a:bodyPr/>
        <a:lstStyle/>
        <a:p>
          <a:endParaRPr lang="fr-FR"/>
        </a:p>
      </dgm:t>
    </dgm:pt>
    <dgm:pt modelId="{0657CCEA-24A2-4CF9-9440-139607172A01}" type="sibTrans" cxnId="{36225B1D-9E76-4265-8359-FBEABCE2E290}">
      <dgm:prSet/>
      <dgm:spPr/>
      <dgm:t>
        <a:bodyPr/>
        <a:lstStyle/>
        <a:p>
          <a:endParaRPr lang="fr-FR"/>
        </a:p>
      </dgm:t>
    </dgm:pt>
    <dgm:pt modelId="{A676015C-C329-4328-974F-17BB6E9DE326}">
      <dgm:prSet phldrT="[Texte]"/>
      <dgm:spPr>
        <a:solidFill>
          <a:schemeClr val="accent3">
            <a:lumMod val="75000"/>
          </a:schemeClr>
        </a:solidFill>
      </dgm:spPr>
      <dgm:t>
        <a:bodyPr/>
        <a:lstStyle/>
        <a:p>
          <a:r>
            <a:rPr lang="fr-FR" dirty="0" smtClean="0"/>
            <a:t>Thésaurus</a:t>
          </a:r>
          <a:endParaRPr lang="fr-FR" dirty="0"/>
        </a:p>
      </dgm:t>
    </dgm:pt>
    <dgm:pt modelId="{FF1F11FC-674A-4DCA-A574-85CEF83DD4AF}" type="parTrans" cxnId="{D1FDD294-32F8-4D4D-8541-F876E0D6B4EC}">
      <dgm:prSet/>
      <dgm:spPr/>
      <dgm:t>
        <a:bodyPr/>
        <a:lstStyle/>
        <a:p>
          <a:endParaRPr lang="fr-FR"/>
        </a:p>
      </dgm:t>
    </dgm:pt>
    <dgm:pt modelId="{9C64696A-07FE-4A35-BBAB-55667FE8D17C}" type="sibTrans" cxnId="{D1FDD294-32F8-4D4D-8541-F876E0D6B4EC}">
      <dgm:prSet/>
      <dgm:spPr/>
      <dgm:t>
        <a:bodyPr/>
        <a:lstStyle/>
        <a:p>
          <a:endParaRPr lang="fr-FR"/>
        </a:p>
      </dgm:t>
    </dgm:pt>
    <dgm:pt modelId="{2748D737-D678-40BD-ABBA-5F066871BE75}">
      <dgm:prSet phldrT="[Texte]"/>
      <dgm:spPr>
        <a:solidFill>
          <a:schemeClr val="accent3">
            <a:lumMod val="75000"/>
          </a:schemeClr>
        </a:solidFill>
      </dgm:spPr>
      <dgm:t>
        <a:bodyPr/>
        <a:lstStyle/>
        <a:p>
          <a:r>
            <a:rPr lang="fr-FR" dirty="0" smtClean="0"/>
            <a:t>Ontologie</a:t>
          </a:r>
          <a:endParaRPr lang="fr-FR" dirty="0"/>
        </a:p>
      </dgm:t>
    </dgm:pt>
    <dgm:pt modelId="{41841367-B0A1-4B1B-8B9E-D0CD0067833A}" type="parTrans" cxnId="{02811623-3EAB-4DDB-A2B2-663E8E3A8C5A}">
      <dgm:prSet/>
      <dgm:spPr/>
      <dgm:t>
        <a:bodyPr/>
        <a:lstStyle/>
        <a:p>
          <a:endParaRPr lang="fr-FR"/>
        </a:p>
      </dgm:t>
    </dgm:pt>
    <dgm:pt modelId="{EB88D74F-24F5-4FF1-A792-89CC240F8981}" type="sibTrans" cxnId="{02811623-3EAB-4DDB-A2B2-663E8E3A8C5A}">
      <dgm:prSet/>
      <dgm:spPr/>
      <dgm:t>
        <a:bodyPr/>
        <a:lstStyle/>
        <a:p>
          <a:endParaRPr lang="fr-FR"/>
        </a:p>
      </dgm:t>
    </dgm:pt>
    <dgm:pt modelId="{5F6D8706-6E1E-4A39-B521-A6FDF9F7499D}">
      <dgm:prSet phldrT="[Texte]"/>
      <dgm:spPr>
        <a:solidFill>
          <a:schemeClr val="accent3">
            <a:lumMod val="75000"/>
          </a:schemeClr>
        </a:solidFill>
      </dgm:spPr>
      <dgm:t>
        <a:bodyPr/>
        <a:lstStyle/>
        <a:p>
          <a:r>
            <a:rPr lang="fr-FR" b="1" dirty="0" smtClean="0"/>
            <a:t>Indexeurs Experts</a:t>
          </a:r>
          <a:endParaRPr lang="fr-FR" b="1" dirty="0"/>
        </a:p>
      </dgm:t>
    </dgm:pt>
    <dgm:pt modelId="{CFC41F7C-83F1-46F2-ACC9-A3280E22F178}" type="parTrans" cxnId="{EC580D95-F8D2-4F1D-9C3A-F1541E45CFCA}">
      <dgm:prSet/>
      <dgm:spPr/>
      <dgm:t>
        <a:bodyPr/>
        <a:lstStyle/>
        <a:p>
          <a:endParaRPr lang="fr-FR"/>
        </a:p>
      </dgm:t>
    </dgm:pt>
    <dgm:pt modelId="{F66BEA7D-AF7B-40EF-A619-D21E7FBAC7ED}" type="sibTrans" cxnId="{EC580D95-F8D2-4F1D-9C3A-F1541E45CFCA}">
      <dgm:prSet/>
      <dgm:spPr/>
      <dgm:t>
        <a:bodyPr/>
        <a:lstStyle/>
        <a:p>
          <a:endParaRPr lang="fr-FR"/>
        </a:p>
      </dgm:t>
    </dgm:pt>
    <dgm:pt modelId="{45C1CAE5-A0E2-4453-8503-4E246A2C4C54}">
      <dgm:prSet phldrT="[Texte]"/>
      <dgm:spPr>
        <a:solidFill>
          <a:schemeClr val="accent4">
            <a:lumMod val="75000"/>
          </a:schemeClr>
        </a:solidFill>
      </dgm:spPr>
      <dgm:t>
        <a:bodyPr/>
        <a:lstStyle/>
        <a:p>
          <a:pPr algn="l"/>
          <a:r>
            <a:rPr lang="fr-FR" dirty="0" smtClean="0"/>
            <a:t>Bibliothèques </a:t>
          </a:r>
          <a:endParaRPr lang="fr-FR" dirty="0"/>
        </a:p>
      </dgm:t>
    </dgm:pt>
    <dgm:pt modelId="{705FE027-3205-45A0-B6F0-8155EF0EE740}" type="parTrans" cxnId="{D8583BB1-7C1F-4AE6-BEA3-BEBA4CC6B965}">
      <dgm:prSet/>
      <dgm:spPr/>
      <dgm:t>
        <a:bodyPr/>
        <a:lstStyle/>
        <a:p>
          <a:endParaRPr lang="fr-FR"/>
        </a:p>
      </dgm:t>
    </dgm:pt>
    <dgm:pt modelId="{A3ED40FA-22F9-4B3A-BE41-FF5ED2C862C2}" type="sibTrans" cxnId="{D8583BB1-7C1F-4AE6-BEA3-BEBA4CC6B965}">
      <dgm:prSet/>
      <dgm:spPr/>
      <dgm:t>
        <a:bodyPr/>
        <a:lstStyle/>
        <a:p>
          <a:endParaRPr lang="fr-FR"/>
        </a:p>
      </dgm:t>
    </dgm:pt>
    <dgm:pt modelId="{889D9CD9-4F83-43E7-9B74-AE0C7E5DD5F9}">
      <dgm:prSet phldrT="[Texte]"/>
      <dgm:spPr>
        <a:solidFill>
          <a:schemeClr val="accent4">
            <a:lumMod val="75000"/>
          </a:schemeClr>
        </a:solidFill>
      </dgm:spPr>
      <dgm:t>
        <a:bodyPr/>
        <a:lstStyle/>
        <a:p>
          <a:pPr algn="l"/>
          <a:r>
            <a:rPr lang="fr-FR" dirty="0" smtClean="0"/>
            <a:t>Centres Documentaires</a:t>
          </a:r>
          <a:endParaRPr lang="fr-FR" dirty="0"/>
        </a:p>
      </dgm:t>
    </dgm:pt>
    <dgm:pt modelId="{7DBBE69F-2612-4F4B-BBC7-E5E5840D6029}" type="parTrans" cxnId="{57F8AB1D-3599-4286-A113-49F3A90465AD}">
      <dgm:prSet/>
      <dgm:spPr/>
      <dgm:t>
        <a:bodyPr/>
        <a:lstStyle/>
        <a:p>
          <a:endParaRPr lang="fr-FR"/>
        </a:p>
      </dgm:t>
    </dgm:pt>
    <dgm:pt modelId="{C2CD1AA8-99E6-4654-A711-F02E4FD51369}" type="sibTrans" cxnId="{57F8AB1D-3599-4286-A113-49F3A90465AD}">
      <dgm:prSet/>
      <dgm:spPr/>
      <dgm:t>
        <a:bodyPr/>
        <a:lstStyle/>
        <a:p>
          <a:endParaRPr lang="fr-FR"/>
        </a:p>
      </dgm:t>
    </dgm:pt>
    <dgm:pt modelId="{F50956D9-BCE0-4355-B910-C60CFA1CA96F}">
      <dgm:prSet phldrT="[Texte]"/>
      <dgm:spPr>
        <a:solidFill>
          <a:schemeClr val="accent3">
            <a:lumMod val="75000"/>
          </a:schemeClr>
        </a:solidFill>
      </dgm:spPr>
      <dgm:t>
        <a:bodyPr/>
        <a:lstStyle/>
        <a:p>
          <a:r>
            <a:rPr lang="fr-FR" dirty="0" smtClean="0"/>
            <a:t>Lexique</a:t>
          </a:r>
          <a:endParaRPr lang="fr-FR" dirty="0"/>
        </a:p>
      </dgm:t>
    </dgm:pt>
    <dgm:pt modelId="{9D5A0ED0-B72A-4863-B551-8648E1D2043B}" type="parTrans" cxnId="{BD255B7B-AFA0-45FC-AD2D-BFACBDE709E2}">
      <dgm:prSet/>
      <dgm:spPr/>
      <dgm:t>
        <a:bodyPr/>
        <a:lstStyle/>
        <a:p>
          <a:endParaRPr lang="fr-FR"/>
        </a:p>
      </dgm:t>
    </dgm:pt>
    <dgm:pt modelId="{02F2EC89-B9E3-4B5C-AE5E-CD608530565B}" type="sibTrans" cxnId="{BD255B7B-AFA0-45FC-AD2D-BFACBDE709E2}">
      <dgm:prSet/>
      <dgm:spPr/>
      <dgm:t>
        <a:bodyPr/>
        <a:lstStyle/>
        <a:p>
          <a:endParaRPr lang="fr-FR"/>
        </a:p>
      </dgm:t>
    </dgm:pt>
    <dgm:pt modelId="{2DCBE699-862D-47E5-829C-FBDF63CAFF76}">
      <dgm:prSet phldrT="[Texte]"/>
      <dgm:spPr>
        <a:solidFill>
          <a:schemeClr val="accent4">
            <a:lumMod val="75000"/>
          </a:schemeClr>
        </a:solidFill>
      </dgm:spPr>
      <dgm:t>
        <a:bodyPr/>
        <a:lstStyle/>
        <a:p>
          <a:pPr algn="ctr"/>
          <a:r>
            <a:rPr lang="fr-FR" b="1" dirty="0" smtClean="0"/>
            <a:t> </a:t>
          </a:r>
          <a:r>
            <a:rPr lang="fr-FR" b="1" dirty="0" smtClean="0"/>
            <a:t>Index  de Termes</a:t>
          </a:r>
          <a:endParaRPr lang="fr-FR" b="1" dirty="0"/>
        </a:p>
      </dgm:t>
    </dgm:pt>
    <dgm:pt modelId="{AA690BF7-0F97-4866-885F-70076DBB2BDA}" type="parTrans" cxnId="{806B2DA3-E851-4714-8124-E5A414DCB58F}">
      <dgm:prSet/>
      <dgm:spPr/>
      <dgm:t>
        <a:bodyPr/>
        <a:lstStyle/>
        <a:p>
          <a:endParaRPr lang="fr-FR"/>
        </a:p>
      </dgm:t>
    </dgm:pt>
    <dgm:pt modelId="{58AC252B-30BB-4BD7-89FE-E5CF097E9791}" type="sibTrans" cxnId="{806B2DA3-E851-4714-8124-E5A414DCB58F}">
      <dgm:prSet/>
      <dgm:spPr/>
      <dgm:t>
        <a:bodyPr/>
        <a:lstStyle/>
        <a:p>
          <a:endParaRPr lang="fr-FR"/>
        </a:p>
      </dgm:t>
    </dgm:pt>
    <dgm:pt modelId="{1A0FA083-C4BE-4E15-B17C-60DF51300A26}" type="pres">
      <dgm:prSet presAssocID="{3ACCBB94-2A59-4282-9DB4-6B75A62122AF}" presName="Name0" presStyleCnt="0">
        <dgm:presLayoutVars>
          <dgm:dir/>
          <dgm:resizeHandles val="exact"/>
        </dgm:presLayoutVars>
      </dgm:prSet>
      <dgm:spPr/>
      <dgm:t>
        <a:bodyPr/>
        <a:lstStyle/>
        <a:p>
          <a:endParaRPr lang="en-US"/>
        </a:p>
      </dgm:t>
    </dgm:pt>
    <dgm:pt modelId="{4A7C6F2F-E223-4EF7-B4A3-B1BAA68C706E}" type="pres">
      <dgm:prSet presAssocID="{3ACCBB94-2A59-4282-9DB4-6B75A62122AF}" presName="vNodes" presStyleCnt="0"/>
      <dgm:spPr/>
    </dgm:pt>
    <dgm:pt modelId="{7A14C2CE-359C-4625-AA7A-C44F9FD2852D}" type="pres">
      <dgm:prSet presAssocID="{3F958413-E17D-4AEE-9F91-0B33CAF9145C}" presName="node" presStyleLbl="node1" presStyleIdx="0" presStyleCnt="3" custScaleX="161620">
        <dgm:presLayoutVars>
          <dgm:bulletEnabled val="1"/>
        </dgm:presLayoutVars>
      </dgm:prSet>
      <dgm:spPr/>
      <dgm:t>
        <a:bodyPr/>
        <a:lstStyle/>
        <a:p>
          <a:endParaRPr lang="en-US"/>
        </a:p>
      </dgm:t>
    </dgm:pt>
    <dgm:pt modelId="{2338DF00-58AB-459B-940F-5795BE0618A6}" type="pres">
      <dgm:prSet presAssocID="{0657CCEA-24A2-4CF9-9440-139607172A01}" presName="spacerT" presStyleCnt="0"/>
      <dgm:spPr/>
    </dgm:pt>
    <dgm:pt modelId="{C72B6A6B-9855-41B5-8920-F80E333497A6}" type="pres">
      <dgm:prSet presAssocID="{0657CCEA-24A2-4CF9-9440-139607172A01}" presName="sibTrans" presStyleLbl="sibTrans2D1" presStyleIdx="0" presStyleCnt="2"/>
      <dgm:spPr/>
      <dgm:t>
        <a:bodyPr/>
        <a:lstStyle/>
        <a:p>
          <a:endParaRPr lang="en-US"/>
        </a:p>
      </dgm:t>
    </dgm:pt>
    <dgm:pt modelId="{F1FF344F-28A2-4B26-9BA7-633FF64DD12C}" type="pres">
      <dgm:prSet presAssocID="{0657CCEA-24A2-4CF9-9440-139607172A01}" presName="spacerB" presStyleCnt="0"/>
      <dgm:spPr/>
    </dgm:pt>
    <dgm:pt modelId="{652D7746-5D08-4B9C-87A6-03CDCFA26D67}" type="pres">
      <dgm:prSet presAssocID="{5F6D8706-6E1E-4A39-B521-A6FDF9F7499D}" presName="node" presStyleLbl="node1" presStyleIdx="1" presStyleCnt="3" custScaleX="141588">
        <dgm:presLayoutVars>
          <dgm:bulletEnabled val="1"/>
        </dgm:presLayoutVars>
      </dgm:prSet>
      <dgm:spPr/>
      <dgm:t>
        <a:bodyPr/>
        <a:lstStyle/>
        <a:p>
          <a:endParaRPr lang="fr-FR"/>
        </a:p>
      </dgm:t>
    </dgm:pt>
    <dgm:pt modelId="{A59DF802-C050-41A1-9350-96E5B654A728}" type="pres">
      <dgm:prSet presAssocID="{3ACCBB94-2A59-4282-9DB4-6B75A62122AF}" presName="sibTransLast" presStyleLbl="sibTrans2D1" presStyleIdx="1" presStyleCnt="2"/>
      <dgm:spPr/>
      <dgm:t>
        <a:bodyPr/>
        <a:lstStyle/>
        <a:p>
          <a:endParaRPr lang="en-US"/>
        </a:p>
      </dgm:t>
    </dgm:pt>
    <dgm:pt modelId="{E30B72AD-9674-4520-B127-ADF560AE925F}" type="pres">
      <dgm:prSet presAssocID="{3ACCBB94-2A59-4282-9DB4-6B75A62122AF}" presName="connectorText" presStyleLbl="sibTrans2D1" presStyleIdx="1" presStyleCnt="2"/>
      <dgm:spPr/>
      <dgm:t>
        <a:bodyPr/>
        <a:lstStyle/>
        <a:p>
          <a:endParaRPr lang="en-US"/>
        </a:p>
      </dgm:t>
    </dgm:pt>
    <dgm:pt modelId="{6103587E-E98C-4805-B64B-A397F7EC7FEF}" type="pres">
      <dgm:prSet presAssocID="{3ACCBB94-2A59-4282-9DB4-6B75A62122AF}" presName="lastNode" presStyleLbl="node1" presStyleIdx="2" presStyleCnt="3" custScaleX="171805">
        <dgm:presLayoutVars>
          <dgm:bulletEnabled val="1"/>
        </dgm:presLayoutVars>
      </dgm:prSet>
      <dgm:spPr/>
      <dgm:t>
        <a:bodyPr/>
        <a:lstStyle/>
        <a:p>
          <a:endParaRPr lang="fr-FR"/>
        </a:p>
      </dgm:t>
    </dgm:pt>
  </dgm:ptLst>
  <dgm:cxnLst>
    <dgm:cxn modelId="{EC580D95-F8D2-4F1D-9C3A-F1541E45CFCA}" srcId="{3ACCBB94-2A59-4282-9DB4-6B75A62122AF}" destId="{5F6D8706-6E1E-4A39-B521-A6FDF9F7499D}" srcOrd="1" destOrd="0" parTransId="{CFC41F7C-83F1-46F2-ACC9-A3280E22F178}" sibTransId="{F66BEA7D-AF7B-40EF-A619-D21E7FBAC7ED}"/>
    <dgm:cxn modelId="{F9466EDC-2D86-4467-B5DC-76CC23EC66AE}" type="presOf" srcId="{F66BEA7D-AF7B-40EF-A619-D21E7FBAC7ED}" destId="{A59DF802-C050-41A1-9350-96E5B654A728}" srcOrd="0" destOrd="0" presId="urn:microsoft.com/office/officeart/2005/8/layout/equation2"/>
    <dgm:cxn modelId="{E0E32E54-7DE1-4882-9663-455906AC4C7A}" type="presOf" srcId="{889D9CD9-4F83-43E7-9B74-AE0C7E5DD5F9}" destId="{6103587E-E98C-4805-B64B-A397F7EC7FEF}" srcOrd="0" destOrd="2" presId="urn:microsoft.com/office/officeart/2005/8/layout/equation2"/>
    <dgm:cxn modelId="{9DD5913D-4384-4230-A803-7EB1D443370C}" type="presOf" srcId="{45C1CAE5-A0E2-4453-8503-4E246A2C4C54}" destId="{6103587E-E98C-4805-B64B-A397F7EC7FEF}" srcOrd="0" destOrd="1" presId="urn:microsoft.com/office/officeart/2005/8/layout/equation2"/>
    <dgm:cxn modelId="{BE67B89B-E5BB-4B36-AB53-1BD5A5FB3494}" type="presOf" srcId="{F66BEA7D-AF7B-40EF-A619-D21E7FBAC7ED}" destId="{E30B72AD-9674-4520-B127-ADF560AE925F}" srcOrd="1" destOrd="0" presId="urn:microsoft.com/office/officeart/2005/8/layout/equation2"/>
    <dgm:cxn modelId="{D1FDD294-32F8-4D4D-8541-F876E0D6B4EC}" srcId="{3F958413-E17D-4AEE-9F91-0B33CAF9145C}" destId="{A676015C-C329-4328-974F-17BB6E9DE326}" srcOrd="0" destOrd="0" parTransId="{FF1F11FC-674A-4DCA-A574-85CEF83DD4AF}" sibTransId="{9C64696A-07FE-4A35-BBAB-55667FE8D17C}"/>
    <dgm:cxn modelId="{D8583BB1-7C1F-4AE6-BEA3-BEBA4CC6B965}" srcId="{2DCBE699-862D-47E5-829C-FBDF63CAFF76}" destId="{45C1CAE5-A0E2-4453-8503-4E246A2C4C54}" srcOrd="0" destOrd="0" parTransId="{705FE027-3205-45A0-B6F0-8155EF0EE740}" sibTransId="{A3ED40FA-22F9-4B3A-BE41-FF5ED2C862C2}"/>
    <dgm:cxn modelId="{02811623-3EAB-4DDB-A2B2-663E8E3A8C5A}" srcId="{3F958413-E17D-4AEE-9F91-0B33CAF9145C}" destId="{2748D737-D678-40BD-ABBA-5F066871BE75}" srcOrd="1" destOrd="0" parTransId="{41841367-B0A1-4B1B-8B9E-D0CD0067833A}" sibTransId="{EB88D74F-24F5-4FF1-A792-89CC240F8981}"/>
    <dgm:cxn modelId="{A12A5C4B-88A8-4C5A-8683-954C8A65BF97}" type="presOf" srcId="{3ACCBB94-2A59-4282-9DB4-6B75A62122AF}" destId="{1A0FA083-C4BE-4E15-B17C-60DF51300A26}" srcOrd="0" destOrd="0" presId="urn:microsoft.com/office/officeart/2005/8/layout/equation2"/>
    <dgm:cxn modelId="{C6E7521B-92B3-4751-8120-563CD7697853}" type="presOf" srcId="{3F958413-E17D-4AEE-9F91-0B33CAF9145C}" destId="{7A14C2CE-359C-4625-AA7A-C44F9FD2852D}" srcOrd="0" destOrd="0" presId="urn:microsoft.com/office/officeart/2005/8/layout/equation2"/>
    <dgm:cxn modelId="{29BCC21D-76FC-43E9-867F-F7472F030309}" type="presOf" srcId="{F50956D9-BCE0-4355-B910-C60CFA1CA96F}" destId="{7A14C2CE-359C-4625-AA7A-C44F9FD2852D}" srcOrd="0" destOrd="3" presId="urn:microsoft.com/office/officeart/2005/8/layout/equation2"/>
    <dgm:cxn modelId="{36225B1D-9E76-4265-8359-FBEABCE2E290}" srcId="{3ACCBB94-2A59-4282-9DB4-6B75A62122AF}" destId="{3F958413-E17D-4AEE-9F91-0B33CAF9145C}" srcOrd="0" destOrd="0" parTransId="{C05932D4-2EF4-4051-8F5B-0AA36F8EF4A5}" sibTransId="{0657CCEA-24A2-4CF9-9440-139607172A01}"/>
    <dgm:cxn modelId="{0B8CAFCC-8196-4257-8110-8BBC2BD534C6}" type="presOf" srcId="{2748D737-D678-40BD-ABBA-5F066871BE75}" destId="{7A14C2CE-359C-4625-AA7A-C44F9FD2852D}" srcOrd="0" destOrd="2" presId="urn:microsoft.com/office/officeart/2005/8/layout/equation2"/>
    <dgm:cxn modelId="{57F8AB1D-3599-4286-A113-49F3A90465AD}" srcId="{2DCBE699-862D-47E5-829C-FBDF63CAFF76}" destId="{889D9CD9-4F83-43E7-9B74-AE0C7E5DD5F9}" srcOrd="1" destOrd="0" parTransId="{7DBBE69F-2612-4F4B-BBC7-E5E5840D6029}" sibTransId="{C2CD1AA8-99E6-4654-A711-F02E4FD51369}"/>
    <dgm:cxn modelId="{BEBF3B03-63EC-41C6-B0A5-BF2821E2730B}" type="presOf" srcId="{0657CCEA-24A2-4CF9-9440-139607172A01}" destId="{C72B6A6B-9855-41B5-8920-F80E333497A6}" srcOrd="0" destOrd="0" presId="urn:microsoft.com/office/officeart/2005/8/layout/equation2"/>
    <dgm:cxn modelId="{92E4620B-9575-4C2F-A22D-239C6A2DAA6C}" type="presOf" srcId="{5F6D8706-6E1E-4A39-B521-A6FDF9F7499D}" destId="{652D7746-5D08-4B9C-87A6-03CDCFA26D67}" srcOrd="0" destOrd="0" presId="urn:microsoft.com/office/officeart/2005/8/layout/equation2"/>
    <dgm:cxn modelId="{7827F92C-4C02-4060-B9C0-332F85AEC66B}" type="presOf" srcId="{A676015C-C329-4328-974F-17BB6E9DE326}" destId="{7A14C2CE-359C-4625-AA7A-C44F9FD2852D}" srcOrd="0" destOrd="1" presId="urn:microsoft.com/office/officeart/2005/8/layout/equation2"/>
    <dgm:cxn modelId="{806B2DA3-E851-4714-8124-E5A414DCB58F}" srcId="{3ACCBB94-2A59-4282-9DB4-6B75A62122AF}" destId="{2DCBE699-862D-47E5-829C-FBDF63CAFF76}" srcOrd="2" destOrd="0" parTransId="{AA690BF7-0F97-4866-885F-70076DBB2BDA}" sibTransId="{58AC252B-30BB-4BD7-89FE-E5CF097E9791}"/>
    <dgm:cxn modelId="{BD255B7B-AFA0-45FC-AD2D-BFACBDE709E2}" srcId="{3F958413-E17D-4AEE-9F91-0B33CAF9145C}" destId="{F50956D9-BCE0-4355-B910-C60CFA1CA96F}" srcOrd="2" destOrd="0" parTransId="{9D5A0ED0-B72A-4863-B551-8648E1D2043B}" sibTransId="{02F2EC89-B9E3-4B5C-AE5E-CD608530565B}"/>
    <dgm:cxn modelId="{702E9743-6F7B-444B-B6C5-8C7CA3AB76F4}" type="presOf" srcId="{2DCBE699-862D-47E5-829C-FBDF63CAFF76}" destId="{6103587E-E98C-4805-B64B-A397F7EC7FEF}" srcOrd="0" destOrd="0" presId="urn:microsoft.com/office/officeart/2005/8/layout/equation2"/>
    <dgm:cxn modelId="{6DCD2018-7717-4141-B8D0-AC362CB3913A}" type="presParOf" srcId="{1A0FA083-C4BE-4E15-B17C-60DF51300A26}" destId="{4A7C6F2F-E223-4EF7-B4A3-B1BAA68C706E}" srcOrd="0" destOrd="0" presId="urn:microsoft.com/office/officeart/2005/8/layout/equation2"/>
    <dgm:cxn modelId="{55DEA441-7916-45EC-993D-22EFA95388DB}" type="presParOf" srcId="{4A7C6F2F-E223-4EF7-B4A3-B1BAA68C706E}" destId="{7A14C2CE-359C-4625-AA7A-C44F9FD2852D}" srcOrd="0" destOrd="0" presId="urn:microsoft.com/office/officeart/2005/8/layout/equation2"/>
    <dgm:cxn modelId="{F47FDA6A-34E1-4EDC-9F3B-E3F102545E99}" type="presParOf" srcId="{4A7C6F2F-E223-4EF7-B4A3-B1BAA68C706E}" destId="{2338DF00-58AB-459B-940F-5795BE0618A6}" srcOrd="1" destOrd="0" presId="urn:microsoft.com/office/officeart/2005/8/layout/equation2"/>
    <dgm:cxn modelId="{683AE72A-C7BF-46AA-AC98-885E7D5E0C50}" type="presParOf" srcId="{4A7C6F2F-E223-4EF7-B4A3-B1BAA68C706E}" destId="{C72B6A6B-9855-41B5-8920-F80E333497A6}" srcOrd="2" destOrd="0" presId="urn:microsoft.com/office/officeart/2005/8/layout/equation2"/>
    <dgm:cxn modelId="{9F700D5E-3C3F-4979-8AF2-7726E19E4E65}" type="presParOf" srcId="{4A7C6F2F-E223-4EF7-B4A3-B1BAA68C706E}" destId="{F1FF344F-28A2-4B26-9BA7-633FF64DD12C}" srcOrd="3" destOrd="0" presId="urn:microsoft.com/office/officeart/2005/8/layout/equation2"/>
    <dgm:cxn modelId="{BA7E85CE-7C1E-4136-8720-F3F4B3C0F75A}" type="presParOf" srcId="{4A7C6F2F-E223-4EF7-B4A3-B1BAA68C706E}" destId="{652D7746-5D08-4B9C-87A6-03CDCFA26D67}" srcOrd="4" destOrd="0" presId="urn:microsoft.com/office/officeart/2005/8/layout/equation2"/>
    <dgm:cxn modelId="{6785FBCF-063B-4BDD-AC5E-EBBA07060F2C}" type="presParOf" srcId="{1A0FA083-C4BE-4E15-B17C-60DF51300A26}" destId="{A59DF802-C050-41A1-9350-96E5B654A728}" srcOrd="1" destOrd="0" presId="urn:microsoft.com/office/officeart/2005/8/layout/equation2"/>
    <dgm:cxn modelId="{DBFAF080-95D5-4C78-B5E9-4B73193974BF}" type="presParOf" srcId="{A59DF802-C050-41A1-9350-96E5B654A728}" destId="{E30B72AD-9674-4520-B127-ADF560AE925F}" srcOrd="0" destOrd="0" presId="urn:microsoft.com/office/officeart/2005/8/layout/equation2"/>
    <dgm:cxn modelId="{89D80A31-17DC-4A23-B7F3-4FB7389ABBD6}" type="presParOf" srcId="{1A0FA083-C4BE-4E15-B17C-60DF51300A26}" destId="{6103587E-E98C-4805-B64B-A397F7EC7FEF}" srcOrd="2" destOrd="0" presId="urn:microsoft.com/office/officeart/2005/8/layout/equation2"/>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3AB1C2FF-34EC-4489-8419-9FDA264E7498}" type="doc">
      <dgm:prSet loTypeId="urn:microsoft.com/office/officeart/2005/8/layout/radial5" loCatId="relationship" qsTypeId="urn:microsoft.com/office/officeart/2005/8/quickstyle/simple1" qsCatId="simple" csTypeId="urn:microsoft.com/office/officeart/2005/8/colors/accent1_2" csCatId="accent1" phldr="1"/>
      <dgm:spPr/>
      <dgm:t>
        <a:bodyPr/>
        <a:lstStyle/>
        <a:p>
          <a:endParaRPr lang="fr-FR"/>
        </a:p>
      </dgm:t>
    </dgm:pt>
    <dgm:pt modelId="{F4658DF2-5A85-4B46-8A1D-F25B26ABADCB}">
      <dgm:prSet phldrT="[Texte]"/>
      <dgm:spPr>
        <a:noFill/>
        <a:ln>
          <a:solidFill>
            <a:schemeClr val="accent4">
              <a:lumMod val="75000"/>
            </a:schemeClr>
          </a:solidFill>
        </a:ln>
      </dgm:spPr>
      <dgm:t>
        <a:bodyPr/>
        <a:lstStyle/>
        <a:p>
          <a:r>
            <a:rPr lang="fr-FR" b="1" dirty="0" smtClean="0">
              <a:solidFill>
                <a:schemeClr val="accent4">
                  <a:lumMod val="75000"/>
                </a:schemeClr>
              </a:solidFill>
            </a:rPr>
            <a:t>+</a:t>
          </a:r>
          <a:endParaRPr lang="fr-FR" b="1" dirty="0">
            <a:solidFill>
              <a:schemeClr val="accent4">
                <a:lumMod val="75000"/>
              </a:schemeClr>
            </a:solidFill>
          </a:endParaRPr>
        </a:p>
      </dgm:t>
    </dgm:pt>
    <dgm:pt modelId="{04DAD4F8-CBED-42CD-9A93-92173176EF4D}" type="parTrans" cxnId="{D888FD80-8512-45CC-AAE0-31395A597C0E}">
      <dgm:prSet/>
      <dgm:spPr/>
      <dgm:t>
        <a:bodyPr/>
        <a:lstStyle/>
        <a:p>
          <a:endParaRPr lang="fr-FR"/>
        </a:p>
      </dgm:t>
    </dgm:pt>
    <dgm:pt modelId="{9E0AB128-8A10-4EF6-AE72-1358F13EDC74}" type="sibTrans" cxnId="{D888FD80-8512-45CC-AAE0-31395A597C0E}">
      <dgm:prSet/>
      <dgm:spPr/>
      <dgm:t>
        <a:bodyPr/>
        <a:lstStyle/>
        <a:p>
          <a:endParaRPr lang="fr-FR"/>
        </a:p>
      </dgm:t>
    </dgm:pt>
    <dgm:pt modelId="{80EB82A4-19FC-481C-B2AC-7245BA8DE66E}">
      <dgm:prSet phldrT="[Texte]"/>
      <dgm:spPr>
        <a:solidFill>
          <a:schemeClr val="accent3">
            <a:lumMod val="75000"/>
          </a:schemeClr>
        </a:solidFill>
      </dgm:spPr>
      <dgm:t>
        <a:bodyPr/>
        <a:lstStyle/>
        <a:p>
          <a:r>
            <a:rPr lang="fr-FR" dirty="0" smtClean="0"/>
            <a:t>Recherche Par Concept</a:t>
          </a:r>
          <a:endParaRPr lang="fr-FR" dirty="0"/>
        </a:p>
      </dgm:t>
    </dgm:pt>
    <dgm:pt modelId="{A3277E4E-0848-41E9-8C5F-F6082B9585BC}" type="parTrans" cxnId="{AA0871BD-FFE4-44F7-9AA7-9A6703CAF6AF}">
      <dgm:prSet/>
      <dgm:spPr/>
      <dgm:t>
        <a:bodyPr/>
        <a:lstStyle/>
        <a:p>
          <a:endParaRPr lang="fr-FR"/>
        </a:p>
      </dgm:t>
    </dgm:pt>
    <dgm:pt modelId="{58E3D399-1622-4CDA-94CF-7A8E9AB48356}" type="sibTrans" cxnId="{AA0871BD-FFE4-44F7-9AA7-9A6703CAF6AF}">
      <dgm:prSet/>
      <dgm:spPr/>
      <dgm:t>
        <a:bodyPr/>
        <a:lstStyle/>
        <a:p>
          <a:endParaRPr lang="fr-FR"/>
        </a:p>
      </dgm:t>
    </dgm:pt>
    <dgm:pt modelId="{B3296835-5A31-4310-9C8F-1D755E8A8718}">
      <dgm:prSet phldrT="[Texte]"/>
      <dgm:spPr>
        <a:solidFill>
          <a:schemeClr val="accent3">
            <a:lumMod val="75000"/>
          </a:schemeClr>
        </a:solidFill>
        <a:ln>
          <a:solidFill>
            <a:schemeClr val="accent3">
              <a:lumMod val="75000"/>
            </a:schemeClr>
          </a:solidFill>
        </a:ln>
      </dgm:spPr>
      <dgm:t>
        <a:bodyPr/>
        <a:lstStyle/>
        <a:p>
          <a:r>
            <a:rPr lang="fr-FR" dirty="0" smtClean="0"/>
            <a:t>Classification des Documents</a:t>
          </a:r>
          <a:endParaRPr lang="fr-FR" dirty="0"/>
        </a:p>
      </dgm:t>
    </dgm:pt>
    <dgm:pt modelId="{7981C10C-3A79-410F-8E24-EB87D56FC788}" type="parTrans" cxnId="{7F201731-97C0-4C10-815A-F930115F9506}">
      <dgm:prSet/>
      <dgm:spPr/>
      <dgm:t>
        <a:bodyPr/>
        <a:lstStyle/>
        <a:p>
          <a:endParaRPr lang="fr-FR"/>
        </a:p>
      </dgm:t>
    </dgm:pt>
    <dgm:pt modelId="{0B9DC72D-BA4D-44AE-A2DD-6D85DC1EE5C2}" type="sibTrans" cxnId="{7F201731-97C0-4C10-815A-F930115F9506}">
      <dgm:prSet/>
      <dgm:spPr/>
      <dgm:t>
        <a:bodyPr/>
        <a:lstStyle/>
        <a:p>
          <a:endParaRPr lang="fr-FR"/>
        </a:p>
      </dgm:t>
    </dgm:pt>
    <dgm:pt modelId="{A450FADF-D96F-47DB-8D75-ECEED3D45D95}">
      <dgm:prSet phldrT="[Texte]"/>
      <dgm:spPr>
        <a:solidFill>
          <a:schemeClr val="accent3">
            <a:lumMod val="75000"/>
          </a:schemeClr>
        </a:solidFill>
      </dgm:spPr>
      <dgm:t>
        <a:bodyPr/>
        <a:lstStyle/>
        <a:p>
          <a:r>
            <a:rPr lang="fr-FR" dirty="0" smtClean="0"/>
            <a:t>Terminologie Standard</a:t>
          </a:r>
          <a:endParaRPr lang="fr-FR" dirty="0"/>
        </a:p>
      </dgm:t>
    </dgm:pt>
    <dgm:pt modelId="{A1B8EC44-1084-48A8-AB81-999DF9E45BB6}" type="parTrans" cxnId="{37C5DF4A-3BD3-4EB2-B5DF-7072D930793D}">
      <dgm:prSet/>
      <dgm:spPr/>
      <dgm:t>
        <a:bodyPr/>
        <a:lstStyle/>
        <a:p>
          <a:endParaRPr lang="fr-FR"/>
        </a:p>
      </dgm:t>
    </dgm:pt>
    <dgm:pt modelId="{DF5DFE99-4508-48A4-9D7B-95650E96A4C2}" type="sibTrans" cxnId="{37C5DF4A-3BD3-4EB2-B5DF-7072D930793D}">
      <dgm:prSet/>
      <dgm:spPr/>
      <dgm:t>
        <a:bodyPr/>
        <a:lstStyle/>
        <a:p>
          <a:endParaRPr lang="fr-FR"/>
        </a:p>
      </dgm:t>
    </dgm:pt>
    <dgm:pt modelId="{35E8921F-7D04-4ADA-BC55-4B6A5C916CFC}" type="pres">
      <dgm:prSet presAssocID="{3AB1C2FF-34EC-4489-8419-9FDA264E7498}" presName="Name0" presStyleCnt="0">
        <dgm:presLayoutVars>
          <dgm:chMax val="1"/>
          <dgm:dir/>
          <dgm:animLvl val="ctr"/>
          <dgm:resizeHandles val="exact"/>
        </dgm:presLayoutVars>
      </dgm:prSet>
      <dgm:spPr/>
      <dgm:t>
        <a:bodyPr/>
        <a:lstStyle/>
        <a:p>
          <a:endParaRPr lang="en-US"/>
        </a:p>
      </dgm:t>
    </dgm:pt>
    <dgm:pt modelId="{F6C8F242-4759-463C-91DA-A15798FB0171}" type="pres">
      <dgm:prSet presAssocID="{F4658DF2-5A85-4B46-8A1D-F25B26ABADCB}" presName="centerShape" presStyleLbl="node0" presStyleIdx="0" presStyleCnt="1" custScaleX="68083" custScaleY="67767"/>
      <dgm:spPr/>
      <dgm:t>
        <a:bodyPr/>
        <a:lstStyle/>
        <a:p>
          <a:endParaRPr lang="en-US"/>
        </a:p>
      </dgm:t>
    </dgm:pt>
    <dgm:pt modelId="{7E505A15-52DA-4FD3-9742-965290137A01}" type="pres">
      <dgm:prSet presAssocID="{A3277E4E-0848-41E9-8C5F-F6082B9585BC}" presName="parTrans" presStyleLbl="sibTrans2D1" presStyleIdx="0" presStyleCnt="3"/>
      <dgm:spPr/>
      <dgm:t>
        <a:bodyPr/>
        <a:lstStyle/>
        <a:p>
          <a:endParaRPr lang="en-US"/>
        </a:p>
      </dgm:t>
    </dgm:pt>
    <dgm:pt modelId="{FE8E5D9C-8DE9-45D4-86DD-0852BBE8AC16}" type="pres">
      <dgm:prSet presAssocID="{A3277E4E-0848-41E9-8C5F-F6082B9585BC}" presName="connectorText" presStyleLbl="sibTrans2D1" presStyleIdx="0" presStyleCnt="3"/>
      <dgm:spPr/>
      <dgm:t>
        <a:bodyPr/>
        <a:lstStyle/>
        <a:p>
          <a:endParaRPr lang="en-US"/>
        </a:p>
      </dgm:t>
    </dgm:pt>
    <dgm:pt modelId="{3A974B93-A0BC-4DBC-885C-E0282FA31B77}" type="pres">
      <dgm:prSet presAssocID="{80EB82A4-19FC-481C-B2AC-7245BA8DE66E}" presName="node" presStyleLbl="node1" presStyleIdx="0" presStyleCnt="3" custRadScaleRad="100440">
        <dgm:presLayoutVars>
          <dgm:bulletEnabled val="1"/>
        </dgm:presLayoutVars>
      </dgm:prSet>
      <dgm:spPr/>
      <dgm:t>
        <a:bodyPr/>
        <a:lstStyle/>
        <a:p>
          <a:endParaRPr lang="en-US"/>
        </a:p>
      </dgm:t>
    </dgm:pt>
    <dgm:pt modelId="{1334CB77-6E7D-48B9-A517-EEB4A248FFFA}" type="pres">
      <dgm:prSet presAssocID="{7981C10C-3A79-410F-8E24-EB87D56FC788}" presName="parTrans" presStyleLbl="sibTrans2D1" presStyleIdx="1" presStyleCnt="3"/>
      <dgm:spPr/>
      <dgm:t>
        <a:bodyPr/>
        <a:lstStyle/>
        <a:p>
          <a:endParaRPr lang="en-US"/>
        </a:p>
      </dgm:t>
    </dgm:pt>
    <dgm:pt modelId="{A187D67D-949B-4590-B601-BD05D6FA4C43}" type="pres">
      <dgm:prSet presAssocID="{7981C10C-3A79-410F-8E24-EB87D56FC788}" presName="connectorText" presStyleLbl="sibTrans2D1" presStyleIdx="1" presStyleCnt="3"/>
      <dgm:spPr/>
      <dgm:t>
        <a:bodyPr/>
        <a:lstStyle/>
        <a:p>
          <a:endParaRPr lang="en-US"/>
        </a:p>
      </dgm:t>
    </dgm:pt>
    <dgm:pt modelId="{2A71DEAA-BAF2-42B0-8ACA-6700055716F6}" type="pres">
      <dgm:prSet presAssocID="{B3296835-5A31-4310-9C8F-1D755E8A8718}" presName="node" presStyleLbl="node1" presStyleIdx="1" presStyleCnt="3" custScaleX="107811" custScaleY="108747">
        <dgm:presLayoutVars>
          <dgm:bulletEnabled val="1"/>
        </dgm:presLayoutVars>
      </dgm:prSet>
      <dgm:spPr/>
      <dgm:t>
        <a:bodyPr/>
        <a:lstStyle/>
        <a:p>
          <a:endParaRPr lang="en-US"/>
        </a:p>
      </dgm:t>
    </dgm:pt>
    <dgm:pt modelId="{A5F22088-3FC7-43AC-A22D-8ED74CBF76A5}" type="pres">
      <dgm:prSet presAssocID="{A1B8EC44-1084-48A8-AB81-999DF9E45BB6}" presName="parTrans" presStyleLbl="sibTrans2D1" presStyleIdx="2" presStyleCnt="3"/>
      <dgm:spPr/>
      <dgm:t>
        <a:bodyPr/>
        <a:lstStyle/>
        <a:p>
          <a:endParaRPr lang="en-US"/>
        </a:p>
      </dgm:t>
    </dgm:pt>
    <dgm:pt modelId="{25F4AB1C-39E0-481F-9F63-8E5CA9B33C96}" type="pres">
      <dgm:prSet presAssocID="{A1B8EC44-1084-48A8-AB81-999DF9E45BB6}" presName="connectorText" presStyleLbl="sibTrans2D1" presStyleIdx="2" presStyleCnt="3"/>
      <dgm:spPr/>
      <dgm:t>
        <a:bodyPr/>
        <a:lstStyle/>
        <a:p>
          <a:endParaRPr lang="en-US"/>
        </a:p>
      </dgm:t>
    </dgm:pt>
    <dgm:pt modelId="{4AD15AC6-C0F7-47DC-968E-D2F69AA03838}" type="pres">
      <dgm:prSet presAssocID="{A450FADF-D96F-47DB-8D75-ECEED3D45D95}" presName="node" presStyleLbl="node1" presStyleIdx="2" presStyleCnt="3" custScaleX="109941" custScaleY="110716">
        <dgm:presLayoutVars>
          <dgm:bulletEnabled val="1"/>
        </dgm:presLayoutVars>
      </dgm:prSet>
      <dgm:spPr/>
      <dgm:t>
        <a:bodyPr/>
        <a:lstStyle/>
        <a:p>
          <a:endParaRPr lang="en-US"/>
        </a:p>
      </dgm:t>
    </dgm:pt>
  </dgm:ptLst>
  <dgm:cxnLst>
    <dgm:cxn modelId="{11E7BED9-C6FC-4EDA-94CD-1B19C71A8E1D}" type="presOf" srcId="{A3277E4E-0848-41E9-8C5F-F6082B9585BC}" destId="{FE8E5D9C-8DE9-45D4-86DD-0852BBE8AC16}" srcOrd="1" destOrd="0" presId="urn:microsoft.com/office/officeart/2005/8/layout/radial5"/>
    <dgm:cxn modelId="{7F201731-97C0-4C10-815A-F930115F9506}" srcId="{F4658DF2-5A85-4B46-8A1D-F25B26ABADCB}" destId="{B3296835-5A31-4310-9C8F-1D755E8A8718}" srcOrd="1" destOrd="0" parTransId="{7981C10C-3A79-410F-8E24-EB87D56FC788}" sibTransId="{0B9DC72D-BA4D-44AE-A2DD-6D85DC1EE5C2}"/>
    <dgm:cxn modelId="{37C5DF4A-3BD3-4EB2-B5DF-7072D930793D}" srcId="{F4658DF2-5A85-4B46-8A1D-F25B26ABADCB}" destId="{A450FADF-D96F-47DB-8D75-ECEED3D45D95}" srcOrd="2" destOrd="0" parTransId="{A1B8EC44-1084-48A8-AB81-999DF9E45BB6}" sibTransId="{DF5DFE99-4508-48A4-9D7B-95650E96A4C2}"/>
    <dgm:cxn modelId="{7E98D49C-3EC6-4D07-B1BF-3F66945ED72A}" type="presOf" srcId="{A1B8EC44-1084-48A8-AB81-999DF9E45BB6}" destId="{A5F22088-3FC7-43AC-A22D-8ED74CBF76A5}" srcOrd="0" destOrd="0" presId="urn:microsoft.com/office/officeart/2005/8/layout/radial5"/>
    <dgm:cxn modelId="{F9B1D456-69CB-4E20-B0E1-F16D9E998CFC}" type="presOf" srcId="{A450FADF-D96F-47DB-8D75-ECEED3D45D95}" destId="{4AD15AC6-C0F7-47DC-968E-D2F69AA03838}" srcOrd="0" destOrd="0" presId="urn:microsoft.com/office/officeart/2005/8/layout/radial5"/>
    <dgm:cxn modelId="{0AC94B7B-283B-4099-9A11-0E2DCE314AD8}" type="presOf" srcId="{A1B8EC44-1084-48A8-AB81-999DF9E45BB6}" destId="{25F4AB1C-39E0-481F-9F63-8E5CA9B33C96}" srcOrd="1" destOrd="0" presId="urn:microsoft.com/office/officeart/2005/8/layout/radial5"/>
    <dgm:cxn modelId="{D888FD80-8512-45CC-AAE0-31395A597C0E}" srcId="{3AB1C2FF-34EC-4489-8419-9FDA264E7498}" destId="{F4658DF2-5A85-4B46-8A1D-F25B26ABADCB}" srcOrd="0" destOrd="0" parTransId="{04DAD4F8-CBED-42CD-9A93-92173176EF4D}" sibTransId="{9E0AB128-8A10-4EF6-AE72-1358F13EDC74}"/>
    <dgm:cxn modelId="{AA0871BD-FFE4-44F7-9AA7-9A6703CAF6AF}" srcId="{F4658DF2-5A85-4B46-8A1D-F25B26ABADCB}" destId="{80EB82A4-19FC-481C-B2AC-7245BA8DE66E}" srcOrd="0" destOrd="0" parTransId="{A3277E4E-0848-41E9-8C5F-F6082B9585BC}" sibTransId="{58E3D399-1622-4CDA-94CF-7A8E9AB48356}"/>
    <dgm:cxn modelId="{8293ABCE-1DD2-4A70-800B-D2A1F5CA189A}" type="presOf" srcId="{7981C10C-3A79-410F-8E24-EB87D56FC788}" destId="{1334CB77-6E7D-48B9-A517-EEB4A248FFFA}" srcOrd="0" destOrd="0" presId="urn:microsoft.com/office/officeart/2005/8/layout/radial5"/>
    <dgm:cxn modelId="{A70B861B-5299-4CC0-9CC8-6B0B67F3D500}" type="presOf" srcId="{B3296835-5A31-4310-9C8F-1D755E8A8718}" destId="{2A71DEAA-BAF2-42B0-8ACA-6700055716F6}" srcOrd="0" destOrd="0" presId="urn:microsoft.com/office/officeart/2005/8/layout/radial5"/>
    <dgm:cxn modelId="{74400C86-958F-402E-8DA1-1C2BD3A17844}" type="presOf" srcId="{7981C10C-3A79-410F-8E24-EB87D56FC788}" destId="{A187D67D-949B-4590-B601-BD05D6FA4C43}" srcOrd="1" destOrd="0" presId="urn:microsoft.com/office/officeart/2005/8/layout/radial5"/>
    <dgm:cxn modelId="{8B9686AC-D6A5-4A78-9800-332A836B19AC}" type="presOf" srcId="{F4658DF2-5A85-4B46-8A1D-F25B26ABADCB}" destId="{F6C8F242-4759-463C-91DA-A15798FB0171}" srcOrd="0" destOrd="0" presId="urn:microsoft.com/office/officeart/2005/8/layout/radial5"/>
    <dgm:cxn modelId="{68520FF2-57C6-438B-9F9A-205F59743B2F}" type="presOf" srcId="{A3277E4E-0848-41E9-8C5F-F6082B9585BC}" destId="{7E505A15-52DA-4FD3-9742-965290137A01}" srcOrd="0" destOrd="0" presId="urn:microsoft.com/office/officeart/2005/8/layout/radial5"/>
    <dgm:cxn modelId="{ED116E16-B035-4010-B917-8C92BBA7BB27}" type="presOf" srcId="{3AB1C2FF-34EC-4489-8419-9FDA264E7498}" destId="{35E8921F-7D04-4ADA-BC55-4B6A5C916CFC}" srcOrd="0" destOrd="0" presId="urn:microsoft.com/office/officeart/2005/8/layout/radial5"/>
    <dgm:cxn modelId="{4906DB33-627A-4264-BB4A-7083C144E724}" type="presOf" srcId="{80EB82A4-19FC-481C-B2AC-7245BA8DE66E}" destId="{3A974B93-A0BC-4DBC-885C-E0282FA31B77}" srcOrd="0" destOrd="0" presId="urn:microsoft.com/office/officeart/2005/8/layout/radial5"/>
    <dgm:cxn modelId="{CFC63232-0763-4977-AB4E-9B3D9D94627C}" type="presParOf" srcId="{35E8921F-7D04-4ADA-BC55-4B6A5C916CFC}" destId="{F6C8F242-4759-463C-91DA-A15798FB0171}" srcOrd="0" destOrd="0" presId="urn:microsoft.com/office/officeart/2005/8/layout/radial5"/>
    <dgm:cxn modelId="{DE0E1F99-A9CA-418D-B251-019CA64ABB37}" type="presParOf" srcId="{35E8921F-7D04-4ADA-BC55-4B6A5C916CFC}" destId="{7E505A15-52DA-4FD3-9742-965290137A01}" srcOrd="1" destOrd="0" presId="urn:microsoft.com/office/officeart/2005/8/layout/radial5"/>
    <dgm:cxn modelId="{DB6F2D2E-05B7-4BAE-8045-AFF8D78995B1}" type="presParOf" srcId="{7E505A15-52DA-4FD3-9742-965290137A01}" destId="{FE8E5D9C-8DE9-45D4-86DD-0852BBE8AC16}" srcOrd="0" destOrd="0" presId="urn:microsoft.com/office/officeart/2005/8/layout/radial5"/>
    <dgm:cxn modelId="{917313E3-CEFF-4EC6-9C80-1454FFC53BFE}" type="presParOf" srcId="{35E8921F-7D04-4ADA-BC55-4B6A5C916CFC}" destId="{3A974B93-A0BC-4DBC-885C-E0282FA31B77}" srcOrd="2" destOrd="0" presId="urn:microsoft.com/office/officeart/2005/8/layout/radial5"/>
    <dgm:cxn modelId="{8249655A-C331-430F-939F-9251E662C736}" type="presParOf" srcId="{35E8921F-7D04-4ADA-BC55-4B6A5C916CFC}" destId="{1334CB77-6E7D-48B9-A517-EEB4A248FFFA}" srcOrd="3" destOrd="0" presId="urn:microsoft.com/office/officeart/2005/8/layout/radial5"/>
    <dgm:cxn modelId="{0AFD3E90-3EE6-4F92-A2E8-86F101034376}" type="presParOf" srcId="{1334CB77-6E7D-48B9-A517-EEB4A248FFFA}" destId="{A187D67D-949B-4590-B601-BD05D6FA4C43}" srcOrd="0" destOrd="0" presId="urn:microsoft.com/office/officeart/2005/8/layout/radial5"/>
    <dgm:cxn modelId="{BC6ACC53-72CE-4C51-BFDE-C70F467FFC59}" type="presParOf" srcId="{35E8921F-7D04-4ADA-BC55-4B6A5C916CFC}" destId="{2A71DEAA-BAF2-42B0-8ACA-6700055716F6}" srcOrd="4" destOrd="0" presId="urn:microsoft.com/office/officeart/2005/8/layout/radial5"/>
    <dgm:cxn modelId="{11CBDA5D-AE77-451B-B158-34B3A4456CAC}" type="presParOf" srcId="{35E8921F-7D04-4ADA-BC55-4B6A5C916CFC}" destId="{A5F22088-3FC7-43AC-A22D-8ED74CBF76A5}" srcOrd="5" destOrd="0" presId="urn:microsoft.com/office/officeart/2005/8/layout/radial5"/>
    <dgm:cxn modelId="{4D38F76E-258B-4ECD-A5AF-CAB76C0DD03C}" type="presParOf" srcId="{A5F22088-3FC7-43AC-A22D-8ED74CBF76A5}" destId="{25F4AB1C-39E0-481F-9F63-8E5CA9B33C96}" srcOrd="0" destOrd="0" presId="urn:microsoft.com/office/officeart/2005/8/layout/radial5"/>
    <dgm:cxn modelId="{AC1FDC22-0548-4781-8406-165153E50CD2}" type="presParOf" srcId="{35E8921F-7D04-4ADA-BC55-4B6A5C916CFC}" destId="{4AD15AC6-C0F7-47DC-968E-D2F69AA03838}" srcOrd="6"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36C0DA3-DCE4-4FA6-B770-C975D428BE0C}" type="doc">
      <dgm:prSet loTypeId="urn:microsoft.com/office/officeart/2009/3/layout/PlusandMinus" loCatId="relationship" qsTypeId="urn:microsoft.com/office/officeart/2005/8/quickstyle/simple1" qsCatId="simple" csTypeId="urn:microsoft.com/office/officeart/2005/8/colors/accent1_2" csCatId="accent1" phldr="1"/>
      <dgm:spPr/>
      <dgm:t>
        <a:bodyPr/>
        <a:lstStyle/>
        <a:p>
          <a:endParaRPr lang="fr-FR"/>
        </a:p>
      </dgm:t>
    </dgm:pt>
    <dgm:pt modelId="{A439B46F-8750-43F1-BF56-EEFA1F0B0AF6}">
      <dgm:prSet phldrT="[Texte]"/>
      <dgm:spPr/>
      <dgm:t>
        <a:bodyPr/>
        <a:lstStyle/>
        <a:p>
          <a:r>
            <a:rPr lang="fr-FR" dirty="0" smtClean="0"/>
            <a:t>Travail Manuel Fastidieux et couteux en temps</a:t>
          </a:r>
          <a:endParaRPr lang="fr-FR" dirty="0"/>
        </a:p>
      </dgm:t>
    </dgm:pt>
    <dgm:pt modelId="{A8891B1B-48C6-4806-B39A-87790FCF4F9C}" type="parTrans" cxnId="{0578F1B8-BBC7-4A4D-A478-D7BD743B8DC2}">
      <dgm:prSet/>
      <dgm:spPr/>
      <dgm:t>
        <a:bodyPr/>
        <a:lstStyle/>
        <a:p>
          <a:endParaRPr lang="fr-FR"/>
        </a:p>
      </dgm:t>
    </dgm:pt>
    <dgm:pt modelId="{3C40263B-7B31-4C31-834D-F09DFC775F03}" type="sibTrans" cxnId="{0578F1B8-BBC7-4A4D-A478-D7BD743B8DC2}">
      <dgm:prSet/>
      <dgm:spPr/>
      <dgm:t>
        <a:bodyPr/>
        <a:lstStyle/>
        <a:p>
          <a:endParaRPr lang="fr-FR"/>
        </a:p>
      </dgm:t>
    </dgm:pt>
    <dgm:pt modelId="{D7B43D4B-CBC2-4FDB-ACA9-B422AE3A8F24}">
      <dgm:prSet phldrT="[Texte]"/>
      <dgm:spPr/>
      <dgm:t>
        <a:bodyPr/>
        <a:lstStyle/>
        <a:p>
          <a:endParaRPr lang="fr-FR" dirty="0"/>
        </a:p>
      </dgm:t>
    </dgm:pt>
    <dgm:pt modelId="{597B81C0-619B-4DC4-9076-215720AAA9C4}" type="parTrans" cxnId="{1BD5A99C-5424-4F29-8936-7B2DCB510CA7}">
      <dgm:prSet/>
      <dgm:spPr/>
      <dgm:t>
        <a:bodyPr/>
        <a:lstStyle/>
        <a:p>
          <a:endParaRPr lang="fr-FR"/>
        </a:p>
      </dgm:t>
    </dgm:pt>
    <dgm:pt modelId="{3800843E-C464-4EEE-8FF0-7B6CF87CB970}" type="sibTrans" cxnId="{1BD5A99C-5424-4F29-8936-7B2DCB510CA7}">
      <dgm:prSet/>
      <dgm:spPr/>
      <dgm:t>
        <a:bodyPr/>
        <a:lstStyle/>
        <a:p>
          <a:endParaRPr lang="fr-FR"/>
        </a:p>
      </dgm:t>
    </dgm:pt>
    <dgm:pt modelId="{E0C29DFF-5ADB-42F7-AB34-3E60E93B0B91}" type="pres">
      <dgm:prSet presAssocID="{536C0DA3-DCE4-4FA6-B770-C975D428BE0C}" presName="Name0" presStyleCnt="0">
        <dgm:presLayoutVars>
          <dgm:chMax val="2"/>
          <dgm:chPref val="2"/>
          <dgm:dir/>
          <dgm:animOne/>
          <dgm:resizeHandles val="exact"/>
        </dgm:presLayoutVars>
      </dgm:prSet>
      <dgm:spPr/>
      <dgm:t>
        <a:bodyPr/>
        <a:lstStyle/>
        <a:p>
          <a:endParaRPr lang="en-US"/>
        </a:p>
      </dgm:t>
    </dgm:pt>
    <dgm:pt modelId="{2B6A7C14-3481-48D8-AB4D-1DAE14BC4C5A}" type="pres">
      <dgm:prSet presAssocID="{536C0DA3-DCE4-4FA6-B770-C975D428BE0C}" presName="Background" presStyleLbl="bgImgPlace1" presStyleIdx="0" presStyleCnt="1"/>
      <dgm:spPr>
        <a:noFill/>
        <a:ln>
          <a:solidFill>
            <a:schemeClr val="accent1">
              <a:lumMod val="60000"/>
              <a:lumOff val="40000"/>
            </a:schemeClr>
          </a:solidFill>
        </a:ln>
      </dgm:spPr>
    </dgm:pt>
    <dgm:pt modelId="{8B60AB89-3615-41B1-B5BC-D33C9F0C27D7}" type="pres">
      <dgm:prSet presAssocID="{536C0DA3-DCE4-4FA6-B770-C975D428BE0C}" presName="ParentText1" presStyleLbl="revTx" presStyleIdx="0" presStyleCnt="2">
        <dgm:presLayoutVars>
          <dgm:chMax val="0"/>
          <dgm:chPref val="0"/>
          <dgm:bulletEnabled val="1"/>
        </dgm:presLayoutVars>
      </dgm:prSet>
      <dgm:spPr/>
      <dgm:t>
        <a:bodyPr/>
        <a:lstStyle/>
        <a:p>
          <a:endParaRPr lang="fr-FR"/>
        </a:p>
      </dgm:t>
    </dgm:pt>
    <dgm:pt modelId="{57840102-448F-4B05-9475-B7AD8676D110}" type="pres">
      <dgm:prSet presAssocID="{536C0DA3-DCE4-4FA6-B770-C975D428BE0C}" presName="ParentText2" presStyleLbl="revTx" presStyleIdx="1" presStyleCnt="2">
        <dgm:presLayoutVars>
          <dgm:chMax val="0"/>
          <dgm:chPref val="0"/>
          <dgm:bulletEnabled val="1"/>
        </dgm:presLayoutVars>
      </dgm:prSet>
      <dgm:spPr/>
      <dgm:t>
        <a:bodyPr/>
        <a:lstStyle/>
        <a:p>
          <a:endParaRPr lang="fr-FR"/>
        </a:p>
      </dgm:t>
    </dgm:pt>
    <dgm:pt modelId="{F31B31BA-01E1-4653-BB45-4AED3C1C485C}" type="pres">
      <dgm:prSet presAssocID="{536C0DA3-DCE4-4FA6-B770-C975D428BE0C}" presName="Plus" presStyleLbl="alignNode1" presStyleIdx="0" presStyleCnt="2"/>
      <dgm:spPr>
        <a:solidFill>
          <a:schemeClr val="accent3">
            <a:lumMod val="75000"/>
          </a:schemeClr>
        </a:solidFill>
        <a:ln>
          <a:noFill/>
        </a:ln>
      </dgm:spPr>
    </dgm:pt>
    <dgm:pt modelId="{C6D83D6C-6B6E-4F5B-8E67-00F9DAEF89B0}" type="pres">
      <dgm:prSet presAssocID="{536C0DA3-DCE4-4FA6-B770-C975D428BE0C}" presName="Minus" presStyleLbl="alignNode1" presStyleIdx="1" presStyleCnt="2"/>
      <dgm:spPr>
        <a:solidFill>
          <a:schemeClr val="accent4">
            <a:lumMod val="75000"/>
          </a:schemeClr>
        </a:solidFill>
        <a:ln>
          <a:noFill/>
        </a:ln>
      </dgm:spPr>
    </dgm:pt>
    <dgm:pt modelId="{A776BB4B-E42C-421E-858B-0BA60616BF3C}" type="pres">
      <dgm:prSet presAssocID="{536C0DA3-DCE4-4FA6-B770-C975D428BE0C}" presName="Divider" presStyleLbl="parChTrans1D1" presStyleIdx="0" presStyleCnt="1"/>
      <dgm:spPr/>
    </dgm:pt>
  </dgm:ptLst>
  <dgm:cxnLst>
    <dgm:cxn modelId="{0578F1B8-BBC7-4A4D-A478-D7BD743B8DC2}" srcId="{536C0DA3-DCE4-4FA6-B770-C975D428BE0C}" destId="{A439B46F-8750-43F1-BF56-EEFA1F0B0AF6}" srcOrd="1" destOrd="0" parTransId="{A8891B1B-48C6-4806-B39A-87790FCF4F9C}" sibTransId="{3C40263B-7B31-4C31-834D-F09DFC775F03}"/>
    <dgm:cxn modelId="{2FDD8040-CB57-40D2-B1C6-0053D64FA885}" type="presOf" srcId="{D7B43D4B-CBC2-4FDB-ACA9-B422AE3A8F24}" destId="{8B60AB89-3615-41B1-B5BC-D33C9F0C27D7}" srcOrd="0" destOrd="0" presId="urn:microsoft.com/office/officeart/2009/3/layout/PlusandMinus"/>
    <dgm:cxn modelId="{23F15E28-21F0-4F51-934B-C83694A6EB58}" type="presOf" srcId="{A439B46F-8750-43F1-BF56-EEFA1F0B0AF6}" destId="{57840102-448F-4B05-9475-B7AD8676D110}" srcOrd="0" destOrd="0" presId="urn:microsoft.com/office/officeart/2009/3/layout/PlusandMinus"/>
    <dgm:cxn modelId="{0DF7A1E0-0FB6-4BCC-98E7-F358ECD4DDD9}" type="presOf" srcId="{536C0DA3-DCE4-4FA6-B770-C975D428BE0C}" destId="{E0C29DFF-5ADB-42F7-AB34-3E60E93B0B91}" srcOrd="0" destOrd="0" presId="urn:microsoft.com/office/officeart/2009/3/layout/PlusandMinus"/>
    <dgm:cxn modelId="{1BD5A99C-5424-4F29-8936-7B2DCB510CA7}" srcId="{536C0DA3-DCE4-4FA6-B770-C975D428BE0C}" destId="{D7B43D4B-CBC2-4FDB-ACA9-B422AE3A8F24}" srcOrd="0" destOrd="0" parTransId="{597B81C0-619B-4DC4-9076-215720AAA9C4}" sibTransId="{3800843E-C464-4EEE-8FF0-7B6CF87CB970}"/>
    <dgm:cxn modelId="{891C3208-1415-4E57-8542-3C7A1A14387C}" type="presParOf" srcId="{E0C29DFF-5ADB-42F7-AB34-3E60E93B0B91}" destId="{2B6A7C14-3481-48D8-AB4D-1DAE14BC4C5A}" srcOrd="0" destOrd="0" presId="urn:microsoft.com/office/officeart/2009/3/layout/PlusandMinus"/>
    <dgm:cxn modelId="{A589433C-78C7-4573-872A-0FE489475557}" type="presParOf" srcId="{E0C29DFF-5ADB-42F7-AB34-3E60E93B0B91}" destId="{8B60AB89-3615-41B1-B5BC-D33C9F0C27D7}" srcOrd="1" destOrd="0" presId="urn:microsoft.com/office/officeart/2009/3/layout/PlusandMinus"/>
    <dgm:cxn modelId="{8742987C-A4A3-4688-9074-8944152C9234}" type="presParOf" srcId="{E0C29DFF-5ADB-42F7-AB34-3E60E93B0B91}" destId="{57840102-448F-4B05-9475-B7AD8676D110}" srcOrd="2" destOrd="0" presId="urn:microsoft.com/office/officeart/2009/3/layout/PlusandMinus"/>
    <dgm:cxn modelId="{43B0C592-3A77-4139-B3A3-B0B02E7C36EC}" type="presParOf" srcId="{E0C29DFF-5ADB-42F7-AB34-3E60E93B0B91}" destId="{F31B31BA-01E1-4653-BB45-4AED3C1C485C}" srcOrd="3" destOrd="0" presId="urn:microsoft.com/office/officeart/2009/3/layout/PlusandMinus"/>
    <dgm:cxn modelId="{F30787AA-22A3-4886-915D-9BB2689A5E0C}" type="presParOf" srcId="{E0C29DFF-5ADB-42F7-AB34-3E60E93B0B91}" destId="{C6D83D6C-6B6E-4F5B-8E67-00F9DAEF89B0}" srcOrd="4" destOrd="0" presId="urn:microsoft.com/office/officeart/2009/3/layout/PlusandMinus"/>
    <dgm:cxn modelId="{A56EB042-243F-4915-A78D-7CF90B05F490}" type="presParOf" srcId="{E0C29DFF-5ADB-42F7-AB34-3E60E93B0B91}" destId="{A776BB4B-E42C-421E-858B-0BA60616BF3C}" srcOrd="5" destOrd="0" presId="urn:microsoft.com/office/officeart/2009/3/layout/PlusandMinu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36C0DA3-DCE4-4FA6-B770-C975D428BE0C}" type="doc">
      <dgm:prSet loTypeId="urn:microsoft.com/office/officeart/2009/3/layout/PlusandMinus" loCatId="relationship" qsTypeId="urn:microsoft.com/office/officeart/2005/8/quickstyle/simple1" qsCatId="simple" csTypeId="urn:microsoft.com/office/officeart/2005/8/colors/accent1_2" csCatId="accent1" phldr="1"/>
      <dgm:spPr/>
      <dgm:t>
        <a:bodyPr/>
        <a:lstStyle/>
        <a:p>
          <a:endParaRPr lang="fr-FR"/>
        </a:p>
      </dgm:t>
    </dgm:pt>
    <dgm:pt modelId="{2405BC0B-8126-4804-993F-933ECE6DA359}">
      <dgm:prSet phldrT="[Texte]"/>
      <dgm:spPr/>
      <dgm:t>
        <a:bodyPr/>
        <a:lstStyle/>
        <a:p>
          <a:r>
            <a:rPr lang="fr-FR" dirty="0" smtClean="0"/>
            <a:t>Bonne Correspondance entre termes et documents</a:t>
          </a:r>
          <a:endParaRPr lang="fr-FR" dirty="0"/>
        </a:p>
      </dgm:t>
    </dgm:pt>
    <dgm:pt modelId="{94D46FFE-8CDA-4995-80EF-A69C294243EB}" type="parTrans" cxnId="{F850CAE8-D6E7-4246-A14D-26DFA7D6FBB5}">
      <dgm:prSet/>
      <dgm:spPr/>
      <dgm:t>
        <a:bodyPr/>
        <a:lstStyle/>
        <a:p>
          <a:endParaRPr lang="fr-FR"/>
        </a:p>
      </dgm:t>
    </dgm:pt>
    <dgm:pt modelId="{B8E43C87-8EC5-44BB-A12D-762FF6C1D652}" type="sibTrans" cxnId="{F850CAE8-D6E7-4246-A14D-26DFA7D6FBB5}">
      <dgm:prSet/>
      <dgm:spPr/>
      <dgm:t>
        <a:bodyPr/>
        <a:lstStyle/>
        <a:p>
          <a:endParaRPr lang="fr-FR"/>
        </a:p>
      </dgm:t>
    </dgm:pt>
    <dgm:pt modelId="{E0C29DFF-5ADB-42F7-AB34-3E60E93B0B91}" type="pres">
      <dgm:prSet presAssocID="{536C0DA3-DCE4-4FA6-B770-C975D428BE0C}" presName="Name0" presStyleCnt="0">
        <dgm:presLayoutVars>
          <dgm:chMax val="2"/>
          <dgm:chPref val="2"/>
          <dgm:dir/>
          <dgm:animOne/>
          <dgm:resizeHandles val="exact"/>
        </dgm:presLayoutVars>
      </dgm:prSet>
      <dgm:spPr/>
      <dgm:t>
        <a:bodyPr/>
        <a:lstStyle/>
        <a:p>
          <a:endParaRPr lang="en-US"/>
        </a:p>
      </dgm:t>
    </dgm:pt>
    <dgm:pt modelId="{2B6A7C14-3481-48D8-AB4D-1DAE14BC4C5A}" type="pres">
      <dgm:prSet presAssocID="{536C0DA3-DCE4-4FA6-B770-C975D428BE0C}" presName="Background" presStyleLbl="bgImgPlace1" presStyleIdx="0" presStyleCnt="1"/>
      <dgm:spPr>
        <a:noFill/>
        <a:ln>
          <a:solidFill>
            <a:schemeClr val="accent1">
              <a:lumMod val="60000"/>
              <a:lumOff val="40000"/>
            </a:schemeClr>
          </a:solidFill>
        </a:ln>
      </dgm:spPr>
    </dgm:pt>
    <dgm:pt modelId="{8B60AB89-3615-41B1-B5BC-D33C9F0C27D7}" type="pres">
      <dgm:prSet presAssocID="{536C0DA3-DCE4-4FA6-B770-C975D428BE0C}" presName="ParentText1" presStyleLbl="revTx" presStyleIdx="0" presStyleCnt="2">
        <dgm:presLayoutVars>
          <dgm:chMax val="0"/>
          <dgm:chPref val="0"/>
          <dgm:bulletEnabled val="1"/>
        </dgm:presLayoutVars>
      </dgm:prSet>
      <dgm:spPr/>
      <dgm:t>
        <a:bodyPr/>
        <a:lstStyle/>
        <a:p>
          <a:endParaRPr lang="fr-FR"/>
        </a:p>
      </dgm:t>
    </dgm:pt>
    <dgm:pt modelId="{57840102-448F-4B05-9475-B7AD8676D110}" type="pres">
      <dgm:prSet presAssocID="{536C0DA3-DCE4-4FA6-B770-C975D428BE0C}" presName="ParentText2" presStyleLbl="revTx" presStyleIdx="1" presStyleCnt="2">
        <dgm:presLayoutVars>
          <dgm:chMax val="0"/>
          <dgm:chPref val="0"/>
          <dgm:bulletEnabled val="1"/>
        </dgm:presLayoutVars>
      </dgm:prSet>
      <dgm:spPr/>
      <dgm:t>
        <a:bodyPr/>
        <a:lstStyle/>
        <a:p>
          <a:endParaRPr lang="fr-FR"/>
        </a:p>
      </dgm:t>
    </dgm:pt>
    <dgm:pt modelId="{F31B31BA-01E1-4653-BB45-4AED3C1C485C}" type="pres">
      <dgm:prSet presAssocID="{536C0DA3-DCE4-4FA6-B770-C975D428BE0C}" presName="Plus" presStyleLbl="alignNode1" presStyleIdx="0" presStyleCnt="2"/>
      <dgm:spPr>
        <a:solidFill>
          <a:schemeClr val="accent3">
            <a:lumMod val="75000"/>
          </a:schemeClr>
        </a:solidFill>
        <a:ln>
          <a:noFill/>
        </a:ln>
      </dgm:spPr>
    </dgm:pt>
    <dgm:pt modelId="{C6D83D6C-6B6E-4F5B-8E67-00F9DAEF89B0}" type="pres">
      <dgm:prSet presAssocID="{536C0DA3-DCE4-4FA6-B770-C975D428BE0C}" presName="Minus" presStyleLbl="alignNode1" presStyleIdx="1" presStyleCnt="2"/>
      <dgm:spPr>
        <a:solidFill>
          <a:schemeClr val="accent4">
            <a:lumMod val="75000"/>
          </a:schemeClr>
        </a:solidFill>
        <a:ln>
          <a:noFill/>
        </a:ln>
      </dgm:spPr>
    </dgm:pt>
    <dgm:pt modelId="{A776BB4B-E42C-421E-858B-0BA60616BF3C}" type="pres">
      <dgm:prSet presAssocID="{536C0DA3-DCE4-4FA6-B770-C975D428BE0C}" presName="Divider" presStyleLbl="parChTrans1D1" presStyleIdx="0" presStyleCnt="1"/>
      <dgm:spPr/>
    </dgm:pt>
  </dgm:ptLst>
  <dgm:cxnLst>
    <dgm:cxn modelId="{E3F17A00-768A-465C-93F5-D0D049F24114}" type="presOf" srcId="{536C0DA3-DCE4-4FA6-B770-C975D428BE0C}" destId="{E0C29DFF-5ADB-42F7-AB34-3E60E93B0B91}" srcOrd="0" destOrd="0" presId="urn:microsoft.com/office/officeart/2009/3/layout/PlusandMinus"/>
    <dgm:cxn modelId="{0F8540EA-1B1A-43DC-928F-11651845BBA7}" type="presOf" srcId="{2405BC0B-8126-4804-993F-933ECE6DA359}" destId="{8B60AB89-3615-41B1-B5BC-D33C9F0C27D7}" srcOrd="0" destOrd="0" presId="urn:microsoft.com/office/officeart/2009/3/layout/PlusandMinus"/>
    <dgm:cxn modelId="{F850CAE8-D6E7-4246-A14D-26DFA7D6FBB5}" srcId="{536C0DA3-DCE4-4FA6-B770-C975D428BE0C}" destId="{2405BC0B-8126-4804-993F-933ECE6DA359}" srcOrd="0" destOrd="0" parTransId="{94D46FFE-8CDA-4995-80EF-A69C294243EB}" sibTransId="{B8E43C87-8EC5-44BB-A12D-762FF6C1D652}"/>
    <dgm:cxn modelId="{438082F9-23C5-43E4-8C97-66C43CC027BE}" type="presParOf" srcId="{E0C29DFF-5ADB-42F7-AB34-3E60E93B0B91}" destId="{2B6A7C14-3481-48D8-AB4D-1DAE14BC4C5A}" srcOrd="0" destOrd="0" presId="urn:microsoft.com/office/officeart/2009/3/layout/PlusandMinus"/>
    <dgm:cxn modelId="{E510052E-0308-4549-B1E8-AB7D89A2AF5E}" type="presParOf" srcId="{E0C29DFF-5ADB-42F7-AB34-3E60E93B0B91}" destId="{8B60AB89-3615-41B1-B5BC-D33C9F0C27D7}" srcOrd="1" destOrd="0" presId="urn:microsoft.com/office/officeart/2009/3/layout/PlusandMinus"/>
    <dgm:cxn modelId="{0456ED13-8542-491E-9E8A-3603180667A9}" type="presParOf" srcId="{E0C29DFF-5ADB-42F7-AB34-3E60E93B0B91}" destId="{57840102-448F-4B05-9475-B7AD8676D110}" srcOrd="2" destOrd="0" presId="urn:microsoft.com/office/officeart/2009/3/layout/PlusandMinus"/>
    <dgm:cxn modelId="{C1944835-90D8-4503-8F19-2F4C618D4494}" type="presParOf" srcId="{E0C29DFF-5ADB-42F7-AB34-3E60E93B0B91}" destId="{F31B31BA-01E1-4653-BB45-4AED3C1C485C}" srcOrd="3" destOrd="0" presId="urn:microsoft.com/office/officeart/2009/3/layout/PlusandMinus"/>
    <dgm:cxn modelId="{3FD0BF81-9B5F-488A-9C6C-0C81A78D897A}" type="presParOf" srcId="{E0C29DFF-5ADB-42F7-AB34-3E60E93B0B91}" destId="{C6D83D6C-6B6E-4F5B-8E67-00F9DAEF89B0}" srcOrd="4" destOrd="0" presId="urn:microsoft.com/office/officeart/2009/3/layout/PlusandMinus"/>
    <dgm:cxn modelId="{DF7180D1-D31A-4D4D-B4F7-2E1B20C21186}" type="presParOf" srcId="{E0C29DFF-5ADB-42F7-AB34-3E60E93B0B91}" destId="{A776BB4B-E42C-421E-858B-0BA60616BF3C}" srcOrd="5" destOrd="0" presId="urn:microsoft.com/office/officeart/2009/3/layout/PlusandMinu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9B874DF-5E56-488D-B180-DB2C9A45A08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fr-FR"/>
        </a:p>
      </dgm:t>
    </dgm:pt>
    <dgm:pt modelId="{2AC8994E-D3E7-41F4-B8EE-E42A8191C2AE}">
      <dgm:prSet phldrT="[Texte]"/>
      <dgm:spPr>
        <a:solidFill>
          <a:schemeClr val="accent3">
            <a:lumMod val="75000"/>
          </a:schemeClr>
        </a:solidFill>
      </dgm:spPr>
      <dgm:t>
        <a:bodyPr/>
        <a:lstStyle/>
        <a:p>
          <a:r>
            <a:rPr lang="fr-FR" dirty="0" smtClean="0"/>
            <a:t>Très Couteuse</a:t>
          </a:r>
          <a:endParaRPr lang="fr-FR" dirty="0"/>
        </a:p>
      </dgm:t>
    </dgm:pt>
    <dgm:pt modelId="{64250D34-BDCA-4C5B-9B74-AA4533BA2C53}" type="parTrans" cxnId="{56415E04-5422-4A90-B853-E3E311586CA6}">
      <dgm:prSet/>
      <dgm:spPr/>
      <dgm:t>
        <a:bodyPr/>
        <a:lstStyle/>
        <a:p>
          <a:endParaRPr lang="fr-FR"/>
        </a:p>
      </dgm:t>
    </dgm:pt>
    <dgm:pt modelId="{0288F583-ABFD-4794-909B-59952F505A5D}" type="sibTrans" cxnId="{56415E04-5422-4A90-B853-E3E311586CA6}">
      <dgm:prSet/>
      <dgm:spPr/>
      <dgm:t>
        <a:bodyPr/>
        <a:lstStyle/>
        <a:p>
          <a:endParaRPr lang="fr-FR"/>
        </a:p>
      </dgm:t>
    </dgm:pt>
    <dgm:pt modelId="{2F69B740-4E01-4811-A86E-885940861EFA}">
      <dgm:prSet phldrT="[Texte]"/>
      <dgm:spPr>
        <a:noFill/>
        <a:ln>
          <a:solidFill>
            <a:schemeClr val="accent3">
              <a:lumMod val="75000"/>
              <a:alpha val="90000"/>
            </a:schemeClr>
          </a:solidFill>
        </a:ln>
      </dgm:spPr>
      <dgm:t>
        <a:bodyPr/>
        <a:lstStyle/>
        <a:p>
          <a:r>
            <a:rPr lang="fr-FR" dirty="0" smtClean="0"/>
            <a:t>Construire le Vocabulaire</a:t>
          </a:r>
          <a:endParaRPr lang="fr-FR" dirty="0"/>
        </a:p>
      </dgm:t>
    </dgm:pt>
    <dgm:pt modelId="{BD159F1F-61F8-4B7A-9CA7-9D0C247757C6}" type="parTrans" cxnId="{982B2C14-5E0E-4C3C-A698-FF8D36800746}">
      <dgm:prSet/>
      <dgm:spPr/>
      <dgm:t>
        <a:bodyPr/>
        <a:lstStyle/>
        <a:p>
          <a:endParaRPr lang="fr-FR"/>
        </a:p>
      </dgm:t>
    </dgm:pt>
    <dgm:pt modelId="{7C891170-3EB2-4BB4-91D3-121D3341D88A}" type="sibTrans" cxnId="{982B2C14-5E0E-4C3C-A698-FF8D36800746}">
      <dgm:prSet/>
      <dgm:spPr/>
      <dgm:t>
        <a:bodyPr/>
        <a:lstStyle/>
        <a:p>
          <a:endParaRPr lang="fr-FR"/>
        </a:p>
      </dgm:t>
    </dgm:pt>
    <dgm:pt modelId="{BAD18A31-9D0D-41D2-B4DF-DE8B1AA2D4F8}">
      <dgm:prSet phldrT="[Texte]"/>
      <dgm:spPr>
        <a:noFill/>
        <a:ln>
          <a:solidFill>
            <a:schemeClr val="accent3">
              <a:lumMod val="75000"/>
              <a:alpha val="90000"/>
            </a:schemeClr>
          </a:solidFill>
        </a:ln>
      </dgm:spPr>
      <dgm:t>
        <a:bodyPr/>
        <a:lstStyle/>
        <a:p>
          <a:r>
            <a:rPr lang="fr-FR" dirty="0" smtClean="0"/>
            <a:t>Affecter les termes aux Documents</a:t>
          </a:r>
          <a:endParaRPr lang="fr-FR" dirty="0"/>
        </a:p>
      </dgm:t>
    </dgm:pt>
    <dgm:pt modelId="{51865AF3-970D-495B-96C5-8D4321274603}" type="parTrans" cxnId="{7597A642-8D59-4A00-AF84-611A3CC4D4B5}">
      <dgm:prSet/>
      <dgm:spPr/>
      <dgm:t>
        <a:bodyPr/>
        <a:lstStyle/>
        <a:p>
          <a:endParaRPr lang="fr-FR"/>
        </a:p>
      </dgm:t>
    </dgm:pt>
    <dgm:pt modelId="{C61E0487-D832-4674-8A5A-A1FDD5D69504}" type="sibTrans" cxnId="{7597A642-8D59-4A00-AF84-611A3CC4D4B5}">
      <dgm:prSet/>
      <dgm:spPr/>
      <dgm:t>
        <a:bodyPr/>
        <a:lstStyle/>
        <a:p>
          <a:endParaRPr lang="fr-FR"/>
        </a:p>
      </dgm:t>
    </dgm:pt>
    <dgm:pt modelId="{299D5353-F7B2-4CBD-953B-C8B3A3B3D670}">
      <dgm:prSet phldrT="[Texte]"/>
      <dgm:spPr>
        <a:noFill/>
        <a:ln>
          <a:solidFill>
            <a:schemeClr val="accent5">
              <a:lumMod val="75000"/>
            </a:schemeClr>
          </a:solidFill>
        </a:ln>
      </dgm:spPr>
      <dgm:t>
        <a:bodyPr/>
        <a:lstStyle/>
        <a:p>
          <a:r>
            <a:rPr lang="fr-FR" dirty="0" smtClean="0">
              <a:solidFill>
                <a:schemeClr val="tx1"/>
              </a:solidFill>
            </a:rPr>
            <a:t>Difficile à maintenir</a:t>
          </a:r>
          <a:endParaRPr lang="fr-FR" dirty="0">
            <a:solidFill>
              <a:schemeClr val="tx1"/>
            </a:solidFill>
          </a:endParaRPr>
        </a:p>
      </dgm:t>
    </dgm:pt>
    <dgm:pt modelId="{1085E02C-BC0D-4553-BD73-F4FF7D37AB7D}" type="parTrans" cxnId="{9CF2F747-F096-4103-ADFD-AB257051907A}">
      <dgm:prSet/>
      <dgm:spPr/>
      <dgm:t>
        <a:bodyPr/>
        <a:lstStyle/>
        <a:p>
          <a:endParaRPr lang="fr-FR"/>
        </a:p>
      </dgm:t>
    </dgm:pt>
    <dgm:pt modelId="{B33BAEBF-391E-4410-ACD7-5C0CD1295150}" type="sibTrans" cxnId="{9CF2F747-F096-4103-ADFD-AB257051907A}">
      <dgm:prSet/>
      <dgm:spPr/>
      <dgm:t>
        <a:bodyPr/>
        <a:lstStyle/>
        <a:p>
          <a:endParaRPr lang="fr-FR"/>
        </a:p>
      </dgm:t>
    </dgm:pt>
    <dgm:pt modelId="{CBAC58EE-E222-46E9-AAE2-83BF60236401}">
      <dgm:prSet phldrT="[Texte]"/>
      <dgm:spPr>
        <a:solidFill>
          <a:schemeClr val="accent5">
            <a:lumMod val="20000"/>
            <a:lumOff val="80000"/>
            <a:alpha val="90000"/>
          </a:schemeClr>
        </a:solidFill>
        <a:ln>
          <a:noFill/>
        </a:ln>
      </dgm:spPr>
      <dgm:t>
        <a:bodyPr/>
        <a:lstStyle/>
        <a:p>
          <a:r>
            <a:rPr lang="fr-FR" dirty="0" smtClean="0"/>
            <a:t>La terminologie évolue quotidiennement</a:t>
          </a:r>
          <a:endParaRPr lang="fr-FR" dirty="0"/>
        </a:p>
      </dgm:t>
    </dgm:pt>
    <dgm:pt modelId="{66CC85FF-FF97-429C-95B4-7EB11ACADFF6}" type="parTrans" cxnId="{FE30AC27-D8C3-45E4-8443-AA7544032EAF}">
      <dgm:prSet/>
      <dgm:spPr/>
      <dgm:t>
        <a:bodyPr/>
        <a:lstStyle/>
        <a:p>
          <a:endParaRPr lang="fr-FR"/>
        </a:p>
      </dgm:t>
    </dgm:pt>
    <dgm:pt modelId="{C1B230C9-91E1-4438-B22E-C79DD942AF11}" type="sibTrans" cxnId="{FE30AC27-D8C3-45E4-8443-AA7544032EAF}">
      <dgm:prSet/>
      <dgm:spPr/>
      <dgm:t>
        <a:bodyPr/>
        <a:lstStyle/>
        <a:p>
          <a:endParaRPr lang="fr-FR"/>
        </a:p>
      </dgm:t>
    </dgm:pt>
    <dgm:pt modelId="{120A5504-6A8A-4382-A969-AEBBCFA0C3C3}">
      <dgm:prSet phldrT="[Texte]"/>
      <dgm:spPr>
        <a:solidFill>
          <a:schemeClr val="accent3">
            <a:lumMod val="75000"/>
          </a:schemeClr>
        </a:solidFill>
      </dgm:spPr>
      <dgm:t>
        <a:bodyPr/>
        <a:lstStyle/>
        <a:p>
          <a:r>
            <a:rPr lang="fr-FR" dirty="0" smtClean="0"/>
            <a:t>Processus Subjectif</a:t>
          </a:r>
          <a:endParaRPr lang="fr-FR" dirty="0"/>
        </a:p>
      </dgm:t>
    </dgm:pt>
    <dgm:pt modelId="{96267E14-8C7C-43D5-859F-A5DA9BA6083B}" type="parTrans" cxnId="{BD15A0A2-3F66-49EB-9AB9-D4378540B173}">
      <dgm:prSet/>
      <dgm:spPr/>
      <dgm:t>
        <a:bodyPr/>
        <a:lstStyle/>
        <a:p>
          <a:endParaRPr lang="fr-FR"/>
        </a:p>
      </dgm:t>
    </dgm:pt>
    <dgm:pt modelId="{11ACA6A4-8F13-4B7B-9CC3-AC81A5E18825}" type="sibTrans" cxnId="{BD15A0A2-3F66-49EB-9AB9-D4378540B173}">
      <dgm:prSet/>
      <dgm:spPr/>
      <dgm:t>
        <a:bodyPr/>
        <a:lstStyle/>
        <a:p>
          <a:endParaRPr lang="fr-FR"/>
        </a:p>
      </dgm:t>
    </dgm:pt>
    <dgm:pt modelId="{9B1FEE18-49C0-4CAF-9586-6BC6AA71C5C6}">
      <dgm:prSet phldrT="[Texte]"/>
      <dgm:spPr>
        <a:noFill/>
        <a:ln>
          <a:solidFill>
            <a:schemeClr val="accent3">
              <a:lumMod val="75000"/>
              <a:alpha val="90000"/>
            </a:schemeClr>
          </a:solidFill>
        </a:ln>
      </dgm:spPr>
      <dgm:t>
        <a:bodyPr/>
        <a:lstStyle/>
        <a:p>
          <a:r>
            <a:rPr lang="fr-FR" dirty="0" smtClean="0"/>
            <a:t>Termes varient selon l’interprétation des indexeurs</a:t>
          </a:r>
          <a:endParaRPr lang="fr-FR" dirty="0"/>
        </a:p>
      </dgm:t>
    </dgm:pt>
    <dgm:pt modelId="{D1C5F2BC-695A-4FB3-9892-669472C02BB4}" type="parTrans" cxnId="{DA97098E-8AEA-4B27-88DF-03283BE7FAAC}">
      <dgm:prSet/>
      <dgm:spPr/>
      <dgm:t>
        <a:bodyPr/>
        <a:lstStyle/>
        <a:p>
          <a:endParaRPr lang="fr-FR"/>
        </a:p>
      </dgm:t>
    </dgm:pt>
    <dgm:pt modelId="{907A8D6C-06BC-4485-90F7-EE208D0A2350}" type="sibTrans" cxnId="{DA97098E-8AEA-4B27-88DF-03283BE7FAAC}">
      <dgm:prSet/>
      <dgm:spPr/>
      <dgm:t>
        <a:bodyPr/>
        <a:lstStyle/>
        <a:p>
          <a:endParaRPr lang="fr-FR"/>
        </a:p>
      </dgm:t>
    </dgm:pt>
    <dgm:pt modelId="{79B5449C-274D-485D-9570-EFA927F9F6FA}">
      <dgm:prSet phldrT="[Texte]"/>
      <dgm:spPr>
        <a:noFill/>
        <a:ln>
          <a:solidFill>
            <a:schemeClr val="accent5">
              <a:lumMod val="75000"/>
            </a:schemeClr>
          </a:solidFill>
        </a:ln>
      </dgm:spPr>
      <dgm:t>
        <a:bodyPr/>
        <a:lstStyle/>
        <a:p>
          <a:r>
            <a:rPr lang="fr-FR" dirty="0" smtClean="0">
              <a:solidFill>
                <a:schemeClr val="tx1"/>
              </a:solidFill>
            </a:rPr>
            <a:t>Lecteurs   non-experts</a:t>
          </a:r>
          <a:endParaRPr lang="fr-FR" dirty="0">
            <a:solidFill>
              <a:schemeClr val="tx1"/>
            </a:solidFill>
          </a:endParaRPr>
        </a:p>
      </dgm:t>
    </dgm:pt>
    <dgm:pt modelId="{4002B5E5-D741-415E-B469-BF0D4ADB95AA}" type="parTrans" cxnId="{BE0655C5-225D-4BFC-95A9-0426D472448B}">
      <dgm:prSet/>
      <dgm:spPr/>
      <dgm:t>
        <a:bodyPr/>
        <a:lstStyle/>
        <a:p>
          <a:endParaRPr lang="fr-FR"/>
        </a:p>
      </dgm:t>
    </dgm:pt>
    <dgm:pt modelId="{3D0A36B0-3E56-4820-991C-3C706B261CC7}" type="sibTrans" cxnId="{BE0655C5-225D-4BFC-95A9-0426D472448B}">
      <dgm:prSet/>
      <dgm:spPr/>
      <dgm:t>
        <a:bodyPr/>
        <a:lstStyle/>
        <a:p>
          <a:endParaRPr lang="fr-FR"/>
        </a:p>
      </dgm:t>
    </dgm:pt>
    <dgm:pt modelId="{D5F3A58F-EDC2-46F0-917D-656FEB5DFFFB}">
      <dgm:prSet phldrT="[Texte]"/>
      <dgm:spPr>
        <a:solidFill>
          <a:schemeClr val="accent5">
            <a:lumMod val="20000"/>
            <a:lumOff val="80000"/>
            <a:alpha val="90000"/>
          </a:schemeClr>
        </a:solidFill>
        <a:ln>
          <a:noFill/>
        </a:ln>
      </dgm:spPr>
      <dgm:t>
        <a:bodyPr/>
        <a:lstStyle/>
        <a:p>
          <a:r>
            <a:rPr lang="fr-FR" dirty="0" smtClean="0"/>
            <a:t>Vocabulaire très spécialisé ou inaccessible</a:t>
          </a:r>
          <a:endParaRPr lang="fr-FR" dirty="0"/>
        </a:p>
      </dgm:t>
    </dgm:pt>
    <dgm:pt modelId="{783476A7-2F43-4C44-AD46-2D686391008D}" type="parTrans" cxnId="{476ACEC3-0B75-40D5-81B3-27FFE7856E91}">
      <dgm:prSet/>
      <dgm:spPr/>
      <dgm:t>
        <a:bodyPr/>
        <a:lstStyle/>
        <a:p>
          <a:endParaRPr lang="fr-FR"/>
        </a:p>
      </dgm:t>
    </dgm:pt>
    <dgm:pt modelId="{9E4AF60F-2556-4907-A57F-49D0E74985CC}" type="sibTrans" cxnId="{476ACEC3-0B75-40D5-81B3-27FFE7856E91}">
      <dgm:prSet/>
      <dgm:spPr/>
      <dgm:t>
        <a:bodyPr/>
        <a:lstStyle/>
        <a:p>
          <a:endParaRPr lang="fr-FR"/>
        </a:p>
      </dgm:t>
    </dgm:pt>
    <dgm:pt modelId="{D64255F0-1054-4C1F-A841-CEBFC8711152}" type="pres">
      <dgm:prSet presAssocID="{D9B874DF-5E56-488D-B180-DB2C9A45A082}" presName="Name0" presStyleCnt="0">
        <dgm:presLayoutVars>
          <dgm:dir/>
          <dgm:animLvl val="lvl"/>
          <dgm:resizeHandles val="exact"/>
        </dgm:presLayoutVars>
      </dgm:prSet>
      <dgm:spPr/>
      <dgm:t>
        <a:bodyPr/>
        <a:lstStyle/>
        <a:p>
          <a:endParaRPr lang="en-US"/>
        </a:p>
      </dgm:t>
    </dgm:pt>
    <dgm:pt modelId="{C9285DB6-9D60-468C-AE68-C4BD9719F302}" type="pres">
      <dgm:prSet presAssocID="{2AC8994E-D3E7-41F4-B8EE-E42A8191C2AE}" presName="linNode" presStyleCnt="0"/>
      <dgm:spPr/>
    </dgm:pt>
    <dgm:pt modelId="{D74C52D7-6B2E-4BD8-ABDE-7D07B0CEC4E9}" type="pres">
      <dgm:prSet presAssocID="{2AC8994E-D3E7-41F4-B8EE-E42A8191C2AE}" presName="parentText" presStyleLbl="node1" presStyleIdx="0" presStyleCnt="4">
        <dgm:presLayoutVars>
          <dgm:chMax val="1"/>
          <dgm:bulletEnabled val="1"/>
        </dgm:presLayoutVars>
      </dgm:prSet>
      <dgm:spPr/>
      <dgm:t>
        <a:bodyPr/>
        <a:lstStyle/>
        <a:p>
          <a:endParaRPr lang="en-US"/>
        </a:p>
      </dgm:t>
    </dgm:pt>
    <dgm:pt modelId="{4E312B6D-AD29-401F-804A-269D1317761A}" type="pres">
      <dgm:prSet presAssocID="{2AC8994E-D3E7-41F4-B8EE-E42A8191C2AE}" presName="descendantText" presStyleLbl="alignAccFollowNode1" presStyleIdx="0" presStyleCnt="4">
        <dgm:presLayoutVars>
          <dgm:bulletEnabled val="1"/>
        </dgm:presLayoutVars>
      </dgm:prSet>
      <dgm:spPr/>
      <dgm:t>
        <a:bodyPr/>
        <a:lstStyle/>
        <a:p>
          <a:endParaRPr lang="fr-FR"/>
        </a:p>
      </dgm:t>
    </dgm:pt>
    <dgm:pt modelId="{7E0CC8B8-F64A-4C32-AC80-ED1BCA03F0C3}" type="pres">
      <dgm:prSet presAssocID="{0288F583-ABFD-4794-909B-59952F505A5D}" presName="sp" presStyleCnt="0"/>
      <dgm:spPr/>
    </dgm:pt>
    <dgm:pt modelId="{8F445BA2-F6BA-4901-A4F8-53733E8B6DFD}" type="pres">
      <dgm:prSet presAssocID="{299D5353-F7B2-4CBD-953B-C8B3A3B3D670}" presName="linNode" presStyleCnt="0"/>
      <dgm:spPr/>
    </dgm:pt>
    <dgm:pt modelId="{E8B71A34-AA8F-41D2-8CD6-DAAD2C7D4D81}" type="pres">
      <dgm:prSet presAssocID="{299D5353-F7B2-4CBD-953B-C8B3A3B3D670}" presName="parentText" presStyleLbl="node1" presStyleIdx="1" presStyleCnt="4">
        <dgm:presLayoutVars>
          <dgm:chMax val="1"/>
          <dgm:bulletEnabled val="1"/>
        </dgm:presLayoutVars>
      </dgm:prSet>
      <dgm:spPr/>
      <dgm:t>
        <a:bodyPr/>
        <a:lstStyle/>
        <a:p>
          <a:endParaRPr lang="en-US"/>
        </a:p>
      </dgm:t>
    </dgm:pt>
    <dgm:pt modelId="{E311B2A3-6A12-470E-B3EA-CB320CEA08D7}" type="pres">
      <dgm:prSet presAssocID="{299D5353-F7B2-4CBD-953B-C8B3A3B3D670}" presName="descendantText" presStyleLbl="alignAccFollowNode1" presStyleIdx="1" presStyleCnt="4">
        <dgm:presLayoutVars>
          <dgm:bulletEnabled val="1"/>
        </dgm:presLayoutVars>
      </dgm:prSet>
      <dgm:spPr/>
      <dgm:t>
        <a:bodyPr/>
        <a:lstStyle/>
        <a:p>
          <a:endParaRPr lang="fr-FR"/>
        </a:p>
      </dgm:t>
    </dgm:pt>
    <dgm:pt modelId="{39EC93D5-E15F-4E21-AF53-7A4766D8B054}" type="pres">
      <dgm:prSet presAssocID="{B33BAEBF-391E-4410-ACD7-5C0CD1295150}" presName="sp" presStyleCnt="0"/>
      <dgm:spPr/>
    </dgm:pt>
    <dgm:pt modelId="{97DB3718-CA03-43DA-AB48-0118F01DF646}" type="pres">
      <dgm:prSet presAssocID="{120A5504-6A8A-4382-A969-AEBBCFA0C3C3}" presName="linNode" presStyleCnt="0"/>
      <dgm:spPr/>
    </dgm:pt>
    <dgm:pt modelId="{91519FCD-B1CD-4C3A-BD3B-29583A96128F}" type="pres">
      <dgm:prSet presAssocID="{120A5504-6A8A-4382-A969-AEBBCFA0C3C3}" presName="parentText" presStyleLbl="node1" presStyleIdx="2" presStyleCnt="4">
        <dgm:presLayoutVars>
          <dgm:chMax val="1"/>
          <dgm:bulletEnabled val="1"/>
        </dgm:presLayoutVars>
      </dgm:prSet>
      <dgm:spPr/>
      <dgm:t>
        <a:bodyPr/>
        <a:lstStyle/>
        <a:p>
          <a:endParaRPr lang="en-US"/>
        </a:p>
      </dgm:t>
    </dgm:pt>
    <dgm:pt modelId="{BBBC324A-E0FA-4E88-8307-F5AE183F4570}" type="pres">
      <dgm:prSet presAssocID="{120A5504-6A8A-4382-A969-AEBBCFA0C3C3}" presName="descendantText" presStyleLbl="alignAccFollowNode1" presStyleIdx="2" presStyleCnt="4">
        <dgm:presLayoutVars>
          <dgm:bulletEnabled val="1"/>
        </dgm:presLayoutVars>
      </dgm:prSet>
      <dgm:spPr/>
      <dgm:t>
        <a:bodyPr/>
        <a:lstStyle/>
        <a:p>
          <a:endParaRPr lang="fr-FR"/>
        </a:p>
      </dgm:t>
    </dgm:pt>
    <dgm:pt modelId="{784DA19F-00A5-4C63-8B72-5DC7C75DB0A2}" type="pres">
      <dgm:prSet presAssocID="{11ACA6A4-8F13-4B7B-9CC3-AC81A5E18825}" presName="sp" presStyleCnt="0"/>
      <dgm:spPr/>
    </dgm:pt>
    <dgm:pt modelId="{44477008-76ED-4F20-83D6-559DE11CF8E7}" type="pres">
      <dgm:prSet presAssocID="{79B5449C-274D-485D-9570-EFA927F9F6FA}" presName="linNode" presStyleCnt="0"/>
      <dgm:spPr/>
    </dgm:pt>
    <dgm:pt modelId="{A6EE08AF-A48D-426C-A84B-2639CE1A6D6F}" type="pres">
      <dgm:prSet presAssocID="{79B5449C-274D-485D-9570-EFA927F9F6FA}" presName="parentText" presStyleLbl="node1" presStyleIdx="3" presStyleCnt="4">
        <dgm:presLayoutVars>
          <dgm:chMax val="1"/>
          <dgm:bulletEnabled val="1"/>
        </dgm:presLayoutVars>
      </dgm:prSet>
      <dgm:spPr/>
      <dgm:t>
        <a:bodyPr/>
        <a:lstStyle/>
        <a:p>
          <a:endParaRPr lang="fr-FR"/>
        </a:p>
      </dgm:t>
    </dgm:pt>
    <dgm:pt modelId="{B4BDC5FF-6A06-43A9-B2A9-9CCFD31A535E}" type="pres">
      <dgm:prSet presAssocID="{79B5449C-274D-485D-9570-EFA927F9F6FA}" presName="descendantText" presStyleLbl="alignAccFollowNode1" presStyleIdx="3" presStyleCnt="4">
        <dgm:presLayoutVars>
          <dgm:bulletEnabled val="1"/>
        </dgm:presLayoutVars>
      </dgm:prSet>
      <dgm:spPr/>
      <dgm:t>
        <a:bodyPr/>
        <a:lstStyle/>
        <a:p>
          <a:endParaRPr lang="fr-FR"/>
        </a:p>
      </dgm:t>
    </dgm:pt>
  </dgm:ptLst>
  <dgm:cxnLst>
    <dgm:cxn modelId="{0EF1EA2F-BABD-4346-BE42-B75EAB44737B}" type="presOf" srcId="{BAD18A31-9D0D-41D2-B4DF-DE8B1AA2D4F8}" destId="{4E312B6D-AD29-401F-804A-269D1317761A}" srcOrd="0" destOrd="1" presId="urn:microsoft.com/office/officeart/2005/8/layout/vList5"/>
    <dgm:cxn modelId="{01EBFD05-433E-4300-BE41-E9F95C2D122D}" type="presOf" srcId="{D5F3A58F-EDC2-46F0-917D-656FEB5DFFFB}" destId="{B4BDC5FF-6A06-43A9-B2A9-9CCFD31A535E}" srcOrd="0" destOrd="0" presId="urn:microsoft.com/office/officeart/2005/8/layout/vList5"/>
    <dgm:cxn modelId="{7597A642-8D59-4A00-AF84-611A3CC4D4B5}" srcId="{2AC8994E-D3E7-41F4-B8EE-E42A8191C2AE}" destId="{BAD18A31-9D0D-41D2-B4DF-DE8B1AA2D4F8}" srcOrd="1" destOrd="0" parTransId="{51865AF3-970D-495B-96C5-8D4321274603}" sibTransId="{C61E0487-D832-4674-8A5A-A1FDD5D69504}"/>
    <dgm:cxn modelId="{FE30AC27-D8C3-45E4-8443-AA7544032EAF}" srcId="{299D5353-F7B2-4CBD-953B-C8B3A3B3D670}" destId="{CBAC58EE-E222-46E9-AAE2-83BF60236401}" srcOrd="0" destOrd="0" parTransId="{66CC85FF-FF97-429C-95B4-7EB11ACADFF6}" sibTransId="{C1B230C9-91E1-4438-B22E-C79DD942AF11}"/>
    <dgm:cxn modelId="{1844428F-3F84-49E0-B686-2B476AFE29ED}" type="presOf" srcId="{79B5449C-274D-485D-9570-EFA927F9F6FA}" destId="{A6EE08AF-A48D-426C-A84B-2639CE1A6D6F}" srcOrd="0" destOrd="0" presId="urn:microsoft.com/office/officeart/2005/8/layout/vList5"/>
    <dgm:cxn modelId="{BD15A0A2-3F66-49EB-9AB9-D4378540B173}" srcId="{D9B874DF-5E56-488D-B180-DB2C9A45A082}" destId="{120A5504-6A8A-4382-A969-AEBBCFA0C3C3}" srcOrd="2" destOrd="0" parTransId="{96267E14-8C7C-43D5-859F-A5DA9BA6083B}" sibTransId="{11ACA6A4-8F13-4B7B-9CC3-AC81A5E18825}"/>
    <dgm:cxn modelId="{982B2C14-5E0E-4C3C-A698-FF8D36800746}" srcId="{2AC8994E-D3E7-41F4-B8EE-E42A8191C2AE}" destId="{2F69B740-4E01-4811-A86E-885940861EFA}" srcOrd="0" destOrd="0" parTransId="{BD159F1F-61F8-4B7A-9CA7-9D0C247757C6}" sibTransId="{7C891170-3EB2-4BB4-91D3-121D3341D88A}"/>
    <dgm:cxn modelId="{F5BFBE27-1A3A-47C1-A4D7-401E820FA27C}" type="presOf" srcId="{299D5353-F7B2-4CBD-953B-C8B3A3B3D670}" destId="{E8B71A34-AA8F-41D2-8CD6-DAAD2C7D4D81}" srcOrd="0" destOrd="0" presId="urn:microsoft.com/office/officeart/2005/8/layout/vList5"/>
    <dgm:cxn modelId="{DA97098E-8AEA-4B27-88DF-03283BE7FAAC}" srcId="{120A5504-6A8A-4382-A969-AEBBCFA0C3C3}" destId="{9B1FEE18-49C0-4CAF-9586-6BC6AA71C5C6}" srcOrd="0" destOrd="0" parTransId="{D1C5F2BC-695A-4FB3-9892-669472C02BB4}" sibTransId="{907A8D6C-06BC-4485-90F7-EE208D0A2350}"/>
    <dgm:cxn modelId="{82EA96F9-63A2-404D-A462-41BFEF9359B7}" type="presOf" srcId="{120A5504-6A8A-4382-A969-AEBBCFA0C3C3}" destId="{91519FCD-B1CD-4C3A-BD3B-29583A96128F}" srcOrd="0" destOrd="0" presId="urn:microsoft.com/office/officeart/2005/8/layout/vList5"/>
    <dgm:cxn modelId="{476ACEC3-0B75-40D5-81B3-27FFE7856E91}" srcId="{79B5449C-274D-485D-9570-EFA927F9F6FA}" destId="{D5F3A58F-EDC2-46F0-917D-656FEB5DFFFB}" srcOrd="0" destOrd="0" parTransId="{783476A7-2F43-4C44-AD46-2D686391008D}" sibTransId="{9E4AF60F-2556-4907-A57F-49D0E74985CC}"/>
    <dgm:cxn modelId="{8C5713BF-7406-450C-B173-5DD958E688B6}" type="presOf" srcId="{CBAC58EE-E222-46E9-AAE2-83BF60236401}" destId="{E311B2A3-6A12-470E-B3EA-CB320CEA08D7}" srcOrd="0" destOrd="0" presId="urn:microsoft.com/office/officeart/2005/8/layout/vList5"/>
    <dgm:cxn modelId="{9CF2F747-F096-4103-ADFD-AB257051907A}" srcId="{D9B874DF-5E56-488D-B180-DB2C9A45A082}" destId="{299D5353-F7B2-4CBD-953B-C8B3A3B3D670}" srcOrd="1" destOrd="0" parTransId="{1085E02C-BC0D-4553-BD73-F4FF7D37AB7D}" sibTransId="{B33BAEBF-391E-4410-ACD7-5C0CD1295150}"/>
    <dgm:cxn modelId="{56415E04-5422-4A90-B853-E3E311586CA6}" srcId="{D9B874DF-5E56-488D-B180-DB2C9A45A082}" destId="{2AC8994E-D3E7-41F4-B8EE-E42A8191C2AE}" srcOrd="0" destOrd="0" parTransId="{64250D34-BDCA-4C5B-9B74-AA4533BA2C53}" sibTransId="{0288F583-ABFD-4794-909B-59952F505A5D}"/>
    <dgm:cxn modelId="{EA42B0BD-6C0D-4D60-BD26-742EA6D6BAFD}" type="presOf" srcId="{2F69B740-4E01-4811-A86E-885940861EFA}" destId="{4E312B6D-AD29-401F-804A-269D1317761A}" srcOrd="0" destOrd="0" presId="urn:microsoft.com/office/officeart/2005/8/layout/vList5"/>
    <dgm:cxn modelId="{BE0655C5-225D-4BFC-95A9-0426D472448B}" srcId="{D9B874DF-5E56-488D-B180-DB2C9A45A082}" destId="{79B5449C-274D-485D-9570-EFA927F9F6FA}" srcOrd="3" destOrd="0" parTransId="{4002B5E5-D741-415E-B469-BF0D4ADB95AA}" sibTransId="{3D0A36B0-3E56-4820-991C-3C706B261CC7}"/>
    <dgm:cxn modelId="{6B181210-A41B-4C8D-8C95-5D545C6E48F6}" type="presOf" srcId="{2AC8994E-D3E7-41F4-B8EE-E42A8191C2AE}" destId="{D74C52D7-6B2E-4BD8-ABDE-7D07B0CEC4E9}" srcOrd="0" destOrd="0" presId="urn:microsoft.com/office/officeart/2005/8/layout/vList5"/>
    <dgm:cxn modelId="{CFA9AD75-1CEB-40D0-9E18-65BA5118134F}" type="presOf" srcId="{D9B874DF-5E56-488D-B180-DB2C9A45A082}" destId="{D64255F0-1054-4C1F-A841-CEBFC8711152}" srcOrd="0" destOrd="0" presId="urn:microsoft.com/office/officeart/2005/8/layout/vList5"/>
    <dgm:cxn modelId="{1048EBDE-4EF3-41F3-B14F-3F7A79844698}" type="presOf" srcId="{9B1FEE18-49C0-4CAF-9586-6BC6AA71C5C6}" destId="{BBBC324A-E0FA-4E88-8307-F5AE183F4570}" srcOrd="0" destOrd="0" presId="urn:microsoft.com/office/officeart/2005/8/layout/vList5"/>
    <dgm:cxn modelId="{76E519A1-B7DF-4E4E-8557-911A56AAFC73}" type="presParOf" srcId="{D64255F0-1054-4C1F-A841-CEBFC8711152}" destId="{C9285DB6-9D60-468C-AE68-C4BD9719F302}" srcOrd="0" destOrd="0" presId="urn:microsoft.com/office/officeart/2005/8/layout/vList5"/>
    <dgm:cxn modelId="{74A39E27-6CF7-491D-AC52-374A0136D263}" type="presParOf" srcId="{C9285DB6-9D60-468C-AE68-C4BD9719F302}" destId="{D74C52D7-6B2E-4BD8-ABDE-7D07B0CEC4E9}" srcOrd="0" destOrd="0" presId="urn:microsoft.com/office/officeart/2005/8/layout/vList5"/>
    <dgm:cxn modelId="{DA9200E8-D944-43A5-8043-28E66EF32D03}" type="presParOf" srcId="{C9285DB6-9D60-468C-AE68-C4BD9719F302}" destId="{4E312B6D-AD29-401F-804A-269D1317761A}" srcOrd="1" destOrd="0" presId="urn:microsoft.com/office/officeart/2005/8/layout/vList5"/>
    <dgm:cxn modelId="{71480CE4-7281-40D6-9BD6-384C8C39030F}" type="presParOf" srcId="{D64255F0-1054-4C1F-A841-CEBFC8711152}" destId="{7E0CC8B8-F64A-4C32-AC80-ED1BCA03F0C3}" srcOrd="1" destOrd="0" presId="urn:microsoft.com/office/officeart/2005/8/layout/vList5"/>
    <dgm:cxn modelId="{E8DD2DB8-1B65-4995-9F98-228149664CE6}" type="presParOf" srcId="{D64255F0-1054-4C1F-A841-CEBFC8711152}" destId="{8F445BA2-F6BA-4901-A4F8-53733E8B6DFD}" srcOrd="2" destOrd="0" presId="urn:microsoft.com/office/officeart/2005/8/layout/vList5"/>
    <dgm:cxn modelId="{828E2547-DB78-4A88-B4AD-7642D0A9973C}" type="presParOf" srcId="{8F445BA2-F6BA-4901-A4F8-53733E8B6DFD}" destId="{E8B71A34-AA8F-41D2-8CD6-DAAD2C7D4D81}" srcOrd="0" destOrd="0" presId="urn:microsoft.com/office/officeart/2005/8/layout/vList5"/>
    <dgm:cxn modelId="{C7590AD3-A913-481C-ADB0-6FA1CE366F42}" type="presParOf" srcId="{8F445BA2-F6BA-4901-A4F8-53733E8B6DFD}" destId="{E311B2A3-6A12-470E-B3EA-CB320CEA08D7}" srcOrd="1" destOrd="0" presId="urn:microsoft.com/office/officeart/2005/8/layout/vList5"/>
    <dgm:cxn modelId="{635C7AB0-A1AF-4EDE-8169-7B5BDD98C1BE}" type="presParOf" srcId="{D64255F0-1054-4C1F-A841-CEBFC8711152}" destId="{39EC93D5-E15F-4E21-AF53-7A4766D8B054}" srcOrd="3" destOrd="0" presId="urn:microsoft.com/office/officeart/2005/8/layout/vList5"/>
    <dgm:cxn modelId="{183CC442-629B-4B27-922D-B65FF0AD3E9F}" type="presParOf" srcId="{D64255F0-1054-4C1F-A841-CEBFC8711152}" destId="{97DB3718-CA03-43DA-AB48-0118F01DF646}" srcOrd="4" destOrd="0" presId="urn:microsoft.com/office/officeart/2005/8/layout/vList5"/>
    <dgm:cxn modelId="{00ABFE1B-57BC-41D4-B66B-86C4572FFDE9}" type="presParOf" srcId="{97DB3718-CA03-43DA-AB48-0118F01DF646}" destId="{91519FCD-B1CD-4C3A-BD3B-29583A96128F}" srcOrd="0" destOrd="0" presId="urn:microsoft.com/office/officeart/2005/8/layout/vList5"/>
    <dgm:cxn modelId="{5FBF615D-E4F4-4641-87E6-07DBFAD3A38B}" type="presParOf" srcId="{97DB3718-CA03-43DA-AB48-0118F01DF646}" destId="{BBBC324A-E0FA-4E88-8307-F5AE183F4570}" srcOrd="1" destOrd="0" presId="urn:microsoft.com/office/officeart/2005/8/layout/vList5"/>
    <dgm:cxn modelId="{DC5A219E-2DD6-4166-A1D0-E7E04C544745}" type="presParOf" srcId="{D64255F0-1054-4C1F-A841-CEBFC8711152}" destId="{784DA19F-00A5-4C63-8B72-5DC7C75DB0A2}" srcOrd="5" destOrd="0" presId="urn:microsoft.com/office/officeart/2005/8/layout/vList5"/>
    <dgm:cxn modelId="{F63FF9E3-814D-485D-8F72-2708100CBDD9}" type="presParOf" srcId="{D64255F0-1054-4C1F-A841-CEBFC8711152}" destId="{44477008-76ED-4F20-83D6-559DE11CF8E7}" srcOrd="6" destOrd="0" presId="urn:microsoft.com/office/officeart/2005/8/layout/vList5"/>
    <dgm:cxn modelId="{3EF64E35-4DAE-4C33-8694-D4FAB4AD33AF}" type="presParOf" srcId="{44477008-76ED-4F20-83D6-559DE11CF8E7}" destId="{A6EE08AF-A48D-426C-A84B-2639CE1A6D6F}" srcOrd="0" destOrd="0" presId="urn:microsoft.com/office/officeart/2005/8/layout/vList5"/>
    <dgm:cxn modelId="{041381F0-3045-4245-AE61-D45F7334D729}" type="presParOf" srcId="{44477008-76ED-4F20-83D6-559DE11CF8E7}" destId="{B4BDC5FF-6A06-43A9-B2A9-9CCFD31A535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19CE975-CDE3-4BEE-93AB-0AE511293565}"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fr-FR"/>
        </a:p>
      </dgm:t>
    </dgm:pt>
    <dgm:pt modelId="{6B4A5A5D-CA10-4162-954D-3313DA0DD0BD}">
      <dgm:prSet phldrT="[Texte]"/>
      <dgm:spPr>
        <a:solidFill>
          <a:schemeClr val="accent3">
            <a:lumMod val="75000"/>
          </a:schemeClr>
        </a:solidFill>
      </dgm:spPr>
      <dgm:t>
        <a:bodyPr/>
        <a:lstStyle/>
        <a:p>
          <a:r>
            <a:rPr lang="fr-FR" dirty="0" smtClean="0"/>
            <a:t>Extraction </a:t>
          </a:r>
          <a:endParaRPr lang="fr-FR" dirty="0"/>
        </a:p>
      </dgm:t>
    </dgm:pt>
    <dgm:pt modelId="{EC34502D-1CB8-430A-B00D-FC795F82095A}" type="parTrans" cxnId="{4225C70A-B235-4268-BE20-969C4D25639E}">
      <dgm:prSet/>
      <dgm:spPr/>
      <dgm:t>
        <a:bodyPr/>
        <a:lstStyle/>
        <a:p>
          <a:endParaRPr lang="fr-FR"/>
        </a:p>
      </dgm:t>
    </dgm:pt>
    <dgm:pt modelId="{754BDF47-A566-4135-BD00-69F370CB4D2B}" type="sibTrans" cxnId="{4225C70A-B235-4268-BE20-969C4D25639E}">
      <dgm:prSet/>
      <dgm:spPr/>
      <dgm:t>
        <a:bodyPr/>
        <a:lstStyle/>
        <a:p>
          <a:endParaRPr lang="fr-FR"/>
        </a:p>
      </dgm:t>
    </dgm:pt>
    <dgm:pt modelId="{77525A6D-CF42-46A8-8C82-560C0C1FC53F}">
      <dgm:prSet phldrT="[Texte]"/>
      <dgm:spPr>
        <a:ln>
          <a:solidFill>
            <a:schemeClr val="accent3">
              <a:lumMod val="75000"/>
            </a:schemeClr>
          </a:solidFill>
        </a:ln>
      </dgm:spPr>
      <dgm:t>
        <a:bodyPr/>
        <a:lstStyle/>
        <a:p>
          <a:r>
            <a:rPr lang="fr-FR" dirty="0" smtClean="0"/>
            <a:t>Suite de caractères </a:t>
          </a:r>
          <a:endParaRPr lang="fr-FR" dirty="0"/>
        </a:p>
      </dgm:t>
    </dgm:pt>
    <dgm:pt modelId="{2DA41698-A00E-44A9-927E-7B37941B40B0}" type="parTrans" cxnId="{0A4AE9F0-667C-473B-8B55-AAB11A79036A}">
      <dgm:prSet/>
      <dgm:spPr/>
      <dgm:t>
        <a:bodyPr/>
        <a:lstStyle/>
        <a:p>
          <a:endParaRPr lang="fr-FR"/>
        </a:p>
      </dgm:t>
    </dgm:pt>
    <dgm:pt modelId="{61E6C97A-5F5A-400F-8621-D9B6208CB96F}" type="sibTrans" cxnId="{0A4AE9F0-667C-473B-8B55-AAB11A79036A}">
      <dgm:prSet/>
      <dgm:spPr/>
      <dgm:t>
        <a:bodyPr/>
        <a:lstStyle/>
        <a:p>
          <a:endParaRPr lang="fr-FR"/>
        </a:p>
      </dgm:t>
    </dgm:pt>
    <dgm:pt modelId="{A9273B6F-E94D-4EC9-8BCA-69057986BE7C}">
      <dgm:prSet phldrT="[Texte]"/>
      <dgm:spPr>
        <a:ln>
          <a:solidFill>
            <a:schemeClr val="accent3">
              <a:lumMod val="75000"/>
            </a:schemeClr>
          </a:solidFill>
        </a:ln>
      </dgm:spPr>
      <dgm:t>
        <a:bodyPr/>
        <a:lstStyle/>
        <a:p>
          <a:r>
            <a:rPr lang="fr-FR" dirty="0" smtClean="0"/>
            <a:t>Séparateurs</a:t>
          </a:r>
          <a:endParaRPr lang="fr-FR" dirty="0"/>
        </a:p>
      </dgm:t>
    </dgm:pt>
    <dgm:pt modelId="{9C0D74BC-016D-470C-901F-FE6B1C0F2EAC}" type="parTrans" cxnId="{21207276-69EA-4AE9-B6A0-04D1965F9D19}">
      <dgm:prSet/>
      <dgm:spPr/>
      <dgm:t>
        <a:bodyPr/>
        <a:lstStyle/>
        <a:p>
          <a:endParaRPr lang="fr-FR"/>
        </a:p>
      </dgm:t>
    </dgm:pt>
    <dgm:pt modelId="{1A717990-CB7B-47AB-8817-F49C0E4E95AE}" type="sibTrans" cxnId="{21207276-69EA-4AE9-B6A0-04D1965F9D19}">
      <dgm:prSet/>
      <dgm:spPr/>
      <dgm:t>
        <a:bodyPr/>
        <a:lstStyle/>
        <a:p>
          <a:endParaRPr lang="fr-FR"/>
        </a:p>
      </dgm:t>
    </dgm:pt>
    <dgm:pt modelId="{C1AE488F-45E5-41FB-88E6-626B9CD28C04}">
      <dgm:prSet phldrT="[Texte]"/>
      <dgm:spPr>
        <a:solidFill>
          <a:schemeClr val="accent4">
            <a:lumMod val="75000"/>
          </a:schemeClr>
        </a:solidFill>
      </dgm:spPr>
      <dgm:t>
        <a:bodyPr/>
        <a:lstStyle/>
        <a:p>
          <a:r>
            <a:rPr lang="fr-FR" dirty="0" smtClean="0"/>
            <a:t>Normalisation</a:t>
          </a:r>
          <a:endParaRPr lang="fr-FR" dirty="0"/>
        </a:p>
      </dgm:t>
    </dgm:pt>
    <dgm:pt modelId="{127D07B1-BE3C-4775-AC52-18086869A358}" type="parTrans" cxnId="{1BFD63F3-245E-413B-BD5A-56A98713B536}">
      <dgm:prSet/>
      <dgm:spPr/>
      <dgm:t>
        <a:bodyPr/>
        <a:lstStyle/>
        <a:p>
          <a:endParaRPr lang="fr-FR"/>
        </a:p>
      </dgm:t>
    </dgm:pt>
    <dgm:pt modelId="{95AD3D3D-5D9F-491B-8F89-5546D09D57F7}" type="sibTrans" cxnId="{1BFD63F3-245E-413B-BD5A-56A98713B536}">
      <dgm:prSet/>
      <dgm:spPr/>
      <dgm:t>
        <a:bodyPr/>
        <a:lstStyle/>
        <a:p>
          <a:endParaRPr lang="fr-FR"/>
        </a:p>
      </dgm:t>
    </dgm:pt>
    <dgm:pt modelId="{F78B63DC-CE18-4A77-89EB-019B4B6B692C}">
      <dgm:prSet phldrT="[Texte]"/>
      <dgm:spPr>
        <a:ln>
          <a:solidFill>
            <a:schemeClr val="accent4">
              <a:lumMod val="75000"/>
            </a:schemeClr>
          </a:solidFill>
        </a:ln>
      </dgm:spPr>
      <dgm:t>
        <a:bodyPr/>
        <a:lstStyle/>
        <a:p>
          <a:r>
            <a:rPr lang="fr-FR" dirty="0" smtClean="0"/>
            <a:t>Niveau Syntaxique</a:t>
          </a:r>
          <a:endParaRPr lang="fr-FR" dirty="0"/>
        </a:p>
      </dgm:t>
    </dgm:pt>
    <dgm:pt modelId="{42AC1F93-B64B-4F9C-B94C-F0ADAB30A180}" type="parTrans" cxnId="{928CAE03-8E5A-4ACE-BF18-5A71CA71199B}">
      <dgm:prSet/>
      <dgm:spPr/>
      <dgm:t>
        <a:bodyPr/>
        <a:lstStyle/>
        <a:p>
          <a:endParaRPr lang="fr-FR"/>
        </a:p>
      </dgm:t>
    </dgm:pt>
    <dgm:pt modelId="{C3A672A3-E11B-45BB-B7A1-09844A1A93E8}" type="sibTrans" cxnId="{928CAE03-8E5A-4ACE-BF18-5A71CA71199B}">
      <dgm:prSet/>
      <dgm:spPr/>
      <dgm:t>
        <a:bodyPr/>
        <a:lstStyle/>
        <a:p>
          <a:endParaRPr lang="fr-FR"/>
        </a:p>
      </dgm:t>
    </dgm:pt>
    <dgm:pt modelId="{51780AC1-39ED-4DB9-B93B-43DFD51BFCF2}">
      <dgm:prSet phldrT="[Texte]"/>
      <dgm:spPr>
        <a:ln>
          <a:solidFill>
            <a:schemeClr val="accent4">
              <a:lumMod val="75000"/>
            </a:schemeClr>
          </a:solidFill>
        </a:ln>
      </dgm:spPr>
      <dgm:t>
        <a:bodyPr/>
        <a:lstStyle/>
        <a:p>
          <a:r>
            <a:rPr lang="fr-FR" dirty="0" smtClean="0"/>
            <a:t>Niveau Sémantique</a:t>
          </a:r>
          <a:endParaRPr lang="fr-FR" dirty="0"/>
        </a:p>
      </dgm:t>
    </dgm:pt>
    <dgm:pt modelId="{CBF183F8-0FF1-4182-9116-91F36472C17B}" type="parTrans" cxnId="{A56DB8A4-95A3-4E8B-B978-829D5DC1CBDD}">
      <dgm:prSet/>
      <dgm:spPr/>
      <dgm:t>
        <a:bodyPr/>
        <a:lstStyle/>
        <a:p>
          <a:endParaRPr lang="fr-FR"/>
        </a:p>
      </dgm:t>
    </dgm:pt>
    <dgm:pt modelId="{6675456E-2207-4624-A077-838B1CFC6229}" type="sibTrans" cxnId="{A56DB8A4-95A3-4E8B-B978-829D5DC1CBDD}">
      <dgm:prSet/>
      <dgm:spPr/>
      <dgm:t>
        <a:bodyPr/>
        <a:lstStyle/>
        <a:p>
          <a:endParaRPr lang="fr-FR"/>
        </a:p>
      </dgm:t>
    </dgm:pt>
    <dgm:pt modelId="{E4502642-8D7E-4170-8A3D-E9F1DF92F07B}">
      <dgm:prSet phldrT="[Texte]"/>
      <dgm:spPr>
        <a:solidFill>
          <a:schemeClr val="accent3">
            <a:lumMod val="75000"/>
          </a:schemeClr>
        </a:solidFill>
      </dgm:spPr>
      <dgm:t>
        <a:bodyPr/>
        <a:lstStyle/>
        <a:p>
          <a:r>
            <a:rPr lang="fr-FR" dirty="0" smtClean="0"/>
            <a:t>Réduction</a:t>
          </a:r>
          <a:endParaRPr lang="fr-FR" dirty="0"/>
        </a:p>
      </dgm:t>
    </dgm:pt>
    <dgm:pt modelId="{4F21598D-9AFF-4FC6-B89C-F03A1751D60D}" type="parTrans" cxnId="{AE58A8D2-1CD3-4176-BBE1-04F461DD6D8A}">
      <dgm:prSet/>
      <dgm:spPr/>
      <dgm:t>
        <a:bodyPr/>
        <a:lstStyle/>
        <a:p>
          <a:endParaRPr lang="fr-FR"/>
        </a:p>
      </dgm:t>
    </dgm:pt>
    <dgm:pt modelId="{CAE68F95-75EA-47E1-9D68-9F412A1C3F5C}" type="sibTrans" cxnId="{AE58A8D2-1CD3-4176-BBE1-04F461DD6D8A}">
      <dgm:prSet/>
      <dgm:spPr/>
      <dgm:t>
        <a:bodyPr/>
        <a:lstStyle/>
        <a:p>
          <a:endParaRPr lang="fr-FR"/>
        </a:p>
      </dgm:t>
    </dgm:pt>
    <dgm:pt modelId="{40102BB1-FA68-4A92-96A0-9C84CE391D35}">
      <dgm:prSet phldrT="[Texte]"/>
      <dgm:spPr>
        <a:ln>
          <a:solidFill>
            <a:schemeClr val="accent3">
              <a:lumMod val="75000"/>
            </a:schemeClr>
          </a:solidFill>
        </a:ln>
      </dgm:spPr>
      <dgm:t>
        <a:bodyPr/>
        <a:lstStyle/>
        <a:p>
          <a:r>
            <a:rPr lang="fr-FR" dirty="0" smtClean="0"/>
            <a:t>Pondération</a:t>
          </a:r>
          <a:endParaRPr lang="fr-FR" dirty="0"/>
        </a:p>
      </dgm:t>
    </dgm:pt>
    <dgm:pt modelId="{3049160D-9313-4493-BB42-2398CDF447BC}" type="parTrans" cxnId="{BCB8EBF2-9530-4D99-AEFB-36030FF12362}">
      <dgm:prSet/>
      <dgm:spPr/>
      <dgm:t>
        <a:bodyPr/>
        <a:lstStyle/>
        <a:p>
          <a:endParaRPr lang="fr-FR"/>
        </a:p>
      </dgm:t>
    </dgm:pt>
    <dgm:pt modelId="{842DD8E7-9864-48AE-9DCE-4D2B2F45731C}" type="sibTrans" cxnId="{BCB8EBF2-9530-4D99-AEFB-36030FF12362}">
      <dgm:prSet/>
      <dgm:spPr/>
      <dgm:t>
        <a:bodyPr/>
        <a:lstStyle/>
        <a:p>
          <a:endParaRPr lang="fr-FR"/>
        </a:p>
      </dgm:t>
    </dgm:pt>
    <dgm:pt modelId="{1A52439D-998B-46C3-AD8F-F9EB6DDE50F9}">
      <dgm:prSet phldrT="[Texte]"/>
      <dgm:spPr>
        <a:ln>
          <a:solidFill>
            <a:schemeClr val="accent3">
              <a:lumMod val="75000"/>
            </a:schemeClr>
          </a:solidFill>
        </a:ln>
      </dgm:spPr>
      <dgm:t>
        <a:bodyPr/>
        <a:lstStyle/>
        <a:p>
          <a:r>
            <a:rPr lang="fr-FR" dirty="0" smtClean="0"/>
            <a:t>Elimination des termes peu ou trop fréquents</a:t>
          </a:r>
          <a:endParaRPr lang="fr-FR" dirty="0"/>
        </a:p>
      </dgm:t>
    </dgm:pt>
    <dgm:pt modelId="{8E54C7E9-4E92-4E84-B5A2-18C50345FDEC}" type="parTrans" cxnId="{B7C29F20-4C6B-4F5B-B90D-6BFFA9A02BA4}">
      <dgm:prSet/>
      <dgm:spPr/>
      <dgm:t>
        <a:bodyPr/>
        <a:lstStyle/>
        <a:p>
          <a:endParaRPr lang="fr-FR"/>
        </a:p>
      </dgm:t>
    </dgm:pt>
    <dgm:pt modelId="{AC47174A-CBD1-46BD-8418-0DC4D9F939F1}" type="sibTrans" cxnId="{B7C29F20-4C6B-4F5B-B90D-6BFFA9A02BA4}">
      <dgm:prSet/>
      <dgm:spPr/>
      <dgm:t>
        <a:bodyPr/>
        <a:lstStyle/>
        <a:p>
          <a:endParaRPr lang="fr-FR"/>
        </a:p>
      </dgm:t>
    </dgm:pt>
    <dgm:pt modelId="{9281E865-1B78-4039-9B01-103A3301FDA9}">
      <dgm:prSet phldrT="[Texte]"/>
      <dgm:spPr>
        <a:ln>
          <a:solidFill>
            <a:schemeClr val="accent4">
              <a:lumMod val="75000"/>
            </a:schemeClr>
          </a:solidFill>
        </a:ln>
      </dgm:spPr>
      <dgm:t>
        <a:bodyPr/>
        <a:lstStyle/>
        <a:p>
          <a:r>
            <a:rPr lang="fr-FR" dirty="0" smtClean="0"/>
            <a:t>Niveau Lexical </a:t>
          </a:r>
          <a:endParaRPr lang="fr-FR" dirty="0"/>
        </a:p>
      </dgm:t>
    </dgm:pt>
    <dgm:pt modelId="{086A8F5F-E667-4D69-9128-8CC414B08189}" type="parTrans" cxnId="{3C648995-D596-42B0-A6AD-AF3BE40ADA08}">
      <dgm:prSet/>
      <dgm:spPr/>
      <dgm:t>
        <a:bodyPr/>
        <a:lstStyle/>
        <a:p>
          <a:endParaRPr lang="fr-FR"/>
        </a:p>
      </dgm:t>
    </dgm:pt>
    <dgm:pt modelId="{CC8CF4E5-8EDB-4F2D-9F6D-1AD1142708EB}" type="sibTrans" cxnId="{3C648995-D596-42B0-A6AD-AF3BE40ADA08}">
      <dgm:prSet/>
      <dgm:spPr/>
      <dgm:t>
        <a:bodyPr/>
        <a:lstStyle/>
        <a:p>
          <a:endParaRPr lang="fr-FR"/>
        </a:p>
      </dgm:t>
    </dgm:pt>
    <dgm:pt modelId="{38FE78A6-9C72-4C6C-9F26-5360FD068E1B}" type="pres">
      <dgm:prSet presAssocID="{B19CE975-CDE3-4BEE-93AB-0AE511293565}" presName="Name0" presStyleCnt="0">
        <dgm:presLayoutVars>
          <dgm:dir/>
          <dgm:animLvl val="lvl"/>
          <dgm:resizeHandles val="exact"/>
        </dgm:presLayoutVars>
      </dgm:prSet>
      <dgm:spPr/>
      <dgm:t>
        <a:bodyPr/>
        <a:lstStyle/>
        <a:p>
          <a:endParaRPr lang="en-US"/>
        </a:p>
      </dgm:t>
    </dgm:pt>
    <dgm:pt modelId="{07034D1B-8B6F-4ED9-9270-CC66773B1599}" type="pres">
      <dgm:prSet presAssocID="{B19CE975-CDE3-4BEE-93AB-0AE511293565}" presName="tSp" presStyleCnt="0"/>
      <dgm:spPr/>
    </dgm:pt>
    <dgm:pt modelId="{4FEE3938-2D0A-4A6F-B37B-B754C2E1F99F}" type="pres">
      <dgm:prSet presAssocID="{B19CE975-CDE3-4BEE-93AB-0AE511293565}" presName="bSp" presStyleCnt="0"/>
      <dgm:spPr/>
    </dgm:pt>
    <dgm:pt modelId="{1E2A4BA6-AF6E-4B1F-9BDC-5922E36CB82A}" type="pres">
      <dgm:prSet presAssocID="{B19CE975-CDE3-4BEE-93AB-0AE511293565}" presName="process" presStyleCnt="0"/>
      <dgm:spPr/>
    </dgm:pt>
    <dgm:pt modelId="{C355EF75-9F14-4552-AF81-B9C72F32100F}" type="pres">
      <dgm:prSet presAssocID="{6B4A5A5D-CA10-4162-954D-3313DA0DD0BD}" presName="composite1" presStyleCnt="0"/>
      <dgm:spPr/>
    </dgm:pt>
    <dgm:pt modelId="{DEDD5FE2-1ECA-4A29-A73A-C7511F0F80A1}" type="pres">
      <dgm:prSet presAssocID="{6B4A5A5D-CA10-4162-954D-3313DA0DD0BD}" presName="dummyNode1" presStyleLbl="node1" presStyleIdx="0" presStyleCnt="3"/>
      <dgm:spPr/>
    </dgm:pt>
    <dgm:pt modelId="{5AB97EDD-FAB8-4A55-9C7A-264D6C04C7EC}" type="pres">
      <dgm:prSet presAssocID="{6B4A5A5D-CA10-4162-954D-3313DA0DD0BD}" presName="childNode1" presStyleLbl="bgAcc1" presStyleIdx="0" presStyleCnt="3">
        <dgm:presLayoutVars>
          <dgm:bulletEnabled val="1"/>
        </dgm:presLayoutVars>
      </dgm:prSet>
      <dgm:spPr/>
      <dgm:t>
        <a:bodyPr/>
        <a:lstStyle/>
        <a:p>
          <a:endParaRPr lang="en-US"/>
        </a:p>
      </dgm:t>
    </dgm:pt>
    <dgm:pt modelId="{5FF78633-27DB-41DF-B20A-30EE15C3698B}" type="pres">
      <dgm:prSet presAssocID="{6B4A5A5D-CA10-4162-954D-3313DA0DD0BD}" presName="childNode1tx" presStyleLbl="bgAcc1" presStyleIdx="0" presStyleCnt="3">
        <dgm:presLayoutVars>
          <dgm:bulletEnabled val="1"/>
        </dgm:presLayoutVars>
      </dgm:prSet>
      <dgm:spPr/>
      <dgm:t>
        <a:bodyPr/>
        <a:lstStyle/>
        <a:p>
          <a:endParaRPr lang="en-US"/>
        </a:p>
      </dgm:t>
    </dgm:pt>
    <dgm:pt modelId="{F77CF35B-1129-4E6D-B3F4-DA50C97CDD9E}" type="pres">
      <dgm:prSet presAssocID="{6B4A5A5D-CA10-4162-954D-3313DA0DD0BD}" presName="parentNode1" presStyleLbl="node1" presStyleIdx="0" presStyleCnt="3">
        <dgm:presLayoutVars>
          <dgm:chMax val="1"/>
          <dgm:bulletEnabled val="1"/>
        </dgm:presLayoutVars>
      </dgm:prSet>
      <dgm:spPr/>
      <dgm:t>
        <a:bodyPr/>
        <a:lstStyle/>
        <a:p>
          <a:endParaRPr lang="en-US"/>
        </a:p>
      </dgm:t>
    </dgm:pt>
    <dgm:pt modelId="{E2620EFA-BC1B-4F7C-BC13-2EE16C54DC25}" type="pres">
      <dgm:prSet presAssocID="{6B4A5A5D-CA10-4162-954D-3313DA0DD0BD}" presName="connSite1" presStyleCnt="0"/>
      <dgm:spPr/>
    </dgm:pt>
    <dgm:pt modelId="{AC53FF30-EFDF-4DEE-80FE-A550678DFFD3}" type="pres">
      <dgm:prSet presAssocID="{754BDF47-A566-4135-BD00-69F370CB4D2B}" presName="Name9" presStyleLbl="sibTrans2D1" presStyleIdx="0" presStyleCnt="2"/>
      <dgm:spPr/>
      <dgm:t>
        <a:bodyPr/>
        <a:lstStyle/>
        <a:p>
          <a:endParaRPr lang="en-US"/>
        </a:p>
      </dgm:t>
    </dgm:pt>
    <dgm:pt modelId="{724FF8AA-2EDC-425B-8C1E-2BCA14A39352}" type="pres">
      <dgm:prSet presAssocID="{C1AE488F-45E5-41FB-88E6-626B9CD28C04}" presName="composite2" presStyleCnt="0"/>
      <dgm:spPr/>
    </dgm:pt>
    <dgm:pt modelId="{81720C70-3F1B-4CA7-9F15-B1D3B4FD29C9}" type="pres">
      <dgm:prSet presAssocID="{C1AE488F-45E5-41FB-88E6-626B9CD28C04}" presName="dummyNode2" presStyleLbl="node1" presStyleIdx="0" presStyleCnt="3"/>
      <dgm:spPr/>
    </dgm:pt>
    <dgm:pt modelId="{14F052BD-358D-4976-87F1-B7A2335A989E}" type="pres">
      <dgm:prSet presAssocID="{C1AE488F-45E5-41FB-88E6-626B9CD28C04}" presName="childNode2" presStyleLbl="bgAcc1" presStyleIdx="1" presStyleCnt="3" custScaleX="107228" custLinFactNeighborX="-4315">
        <dgm:presLayoutVars>
          <dgm:bulletEnabled val="1"/>
        </dgm:presLayoutVars>
      </dgm:prSet>
      <dgm:spPr/>
      <dgm:t>
        <a:bodyPr/>
        <a:lstStyle/>
        <a:p>
          <a:endParaRPr lang="fr-FR"/>
        </a:p>
      </dgm:t>
    </dgm:pt>
    <dgm:pt modelId="{C0FEC88C-A423-43A0-8896-52D341A889C6}" type="pres">
      <dgm:prSet presAssocID="{C1AE488F-45E5-41FB-88E6-626B9CD28C04}" presName="childNode2tx" presStyleLbl="bgAcc1" presStyleIdx="1" presStyleCnt="3">
        <dgm:presLayoutVars>
          <dgm:bulletEnabled val="1"/>
        </dgm:presLayoutVars>
      </dgm:prSet>
      <dgm:spPr/>
      <dgm:t>
        <a:bodyPr/>
        <a:lstStyle/>
        <a:p>
          <a:endParaRPr lang="fr-FR"/>
        </a:p>
      </dgm:t>
    </dgm:pt>
    <dgm:pt modelId="{3E08A9F2-5902-41AE-8CAD-12EE65376280}" type="pres">
      <dgm:prSet presAssocID="{C1AE488F-45E5-41FB-88E6-626B9CD28C04}" presName="parentNode2" presStyleLbl="node1" presStyleIdx="1" presStyleCnt="3">
        <dgm:presLayoutVars>
          <dgm:chMax val="0"/>
          <dgm:bulletEnabled val="1"/>
        </dgm:presLayoutVars>
      </dgm:prSet>
      <dgm:spPr/>
      <dgm:t>
        <a:bodyPr/>
        <a:lstStyle/>
        <a:p>
          <a:endParaRPr lang="en-US"/>
        </a:p>
      </dgm:t>
    </dgm:pt>
    <dgm:pt modelId="{28F89C12-345C-4842-BF61-9715AB93EEF6}" type="pres">
      <dgm:prSet presAssocID="{C1AE488F-45E5-41FB-88E6-626B9CD28C04}" presName="connSite2" presStyleCnt="0"/>
      <dgm:spPr/>
    </dgm:pt>
    <dgm:pt modelId="{BEF49927-1E75-4102-B316-B7DF69E21801}" type="pres">
      <dgm:prSet presAssocID="{95AD3D3D-5D9F-491B-8F89-5546D09D57F7}" presName="Name18" presStyleLbl="sibTrans2D1" presStyleIdx="1" presStyleCnt="2"/>
      <dgm:spPr/>
      <dgm:t>
        <a:bodyPr/>
        <a:lstStyle/>
        <a:p>
          <a:endParaRPr lang="en-US"/>
        </a:p>
      </dgm:t>
    </dgm:pt>
    <dgm:pt modelId="{77D06F14-FABE-4530-9760-3956F54DF575}" type="pres">
      <dgm:prSet presAssocID="{E4502642-8D7E-4170-8A3D-E9F1DF92F07B}" presName="composite1" presStyleCnt="0"/>
      <dgm:spPr/>
    </dgm:pt>
    <dgm:pt modelId="{E5D5FC06-7882-4113-B9DB-40ED4DD5FBCF}" type="pres">
      <dgm:prSet presAssocID="{E4502642-8D7E-4170-8A3D-E9F1DF92F07B}" presName="dummyNode1" presStyleLbl="node1" presStyleIdx="1" presStyleCnt="3"/>
      <dgm:spPr/>
    </dgm:pt>
    <dgm:pt modelId="{C83E358D-C4A0-490A-82A6-BA762DAA4345}" type="pres">
      <dgm:prSet presAssocID="{E4502642-8D7E-4170-8A3D-E9F1DF92F07B}" presName="childNode1" presStyleLbl="bgAcc1" presStyleIdx="2" presStyleCnt="3">
        <dgm:presLayoutVars>
          <dgm:bulletEnabled val="1"/>
        </dgm:presLayoutVars>
      </dgm:prSet>
      <dgm:spPr/>
      <dgm:t>
        <a:bodyPr/>
        <a:lstStyle/>
        <a:p>
          <a:endParaRPr lang="fr-FR"/>
        </a:p>
      </dgm:t>
    </dgm:pt>
    <dgm:pt modelId="{6A2DB941-364F-4821-BF91-9BD9EBDE3605}" type="pres">
      <dgm:prSet presAssocID="{E4502642-8D7E-4170-8A3D-E9F1DF92F07B}" presName="childNode1tx" presStyleLbl="bgAcc1" presStyleIdx="2" presStyleCnt="3">
        <dgm:presLayoutVars>
          <dgm:bulletEnabled val="1"/>
        </dgm:presLayoutVars>
      </dgm:prSet>
      <dgm:spPr/>
      <dgm:t>
        <a:bodyPr/>
        <a:lstStyle/>
        <a:p>
          <a:endParaRPr lang="fr-FR"/>
        </a:p>
      </dgm:t>
    </dgm:pt>
    <dgm:pt modelId="{1E59B841-5E2F-454A-82BD-52568966B817}" type="pres">
      <dgm:prSet presAssocID="{E4502642-8D7E-4170-8A3D-E9F1DF92F07B}" presName="parentNode1" presStyleLbl="node1" presStyleIdx="2" presStyleCnt="3">
        <dgm:presLayoutVars>
          <dgm:chMax val="1"/>
          <dgm:bulletEnabled val="1"/>
        </dgm:presLayoutVars>
      </dgm:prSet>
      <dgm:spPr/>
      <dgm:t>
        <a:bodyPr/>
        <a:lstStyle/>
        <a:p>
          <a:endParaRPr lang="en-US"/>
        </a:p>
      </dgm:t>
    </dgm:pt>
    <dgm:pt modelId="{42B2F356-B128-49D7-B4E0-AD8597CFA0CD}" type="pres">
      <dgm:prSet presAssocID="{E4502642-8D7E-4170-8A3D-E9F1DF92F07B}" presName="connSite1" presStyleCnt="0"/>
      <dgm:spPr/>
    </dgm:pt>
  </dgm:ptLst>
  <dgm:cxnLst>
    <dgm:cxn modelId="{4DCD72F2-37A9-4CB8-AD45-095A37084568}" type="presOf" srcId="{E4502642-8D7E-4170-8A3D-E9F1DF92F07B}" destId="{1E59B841-5E2F-454A-82BD-52568966B817}" srcOrd="0" destOrd="0" presId="urn:microsoft.com/office/officeart/2005/8/layout/hProcess4"/>
    <dgm:cxn modelId="{21207276-69EA-4AE9-B6A0-04D1965F9D19}" srcId="{6B4A5A5D-CA10-4162-954D-3313DA0DD0BD}" destId="{A9273B6F-E94D-4EC9-8BCA-69057986BE7C}" srcOrd="1" destOrd="0" parTransId="{9C0D74BC-016D-470C-901F-FE6B1C0F2EAC}" sibTransId="{1A717990-CB7B-47AB-8817-F49C0E4E95AE}"/>
    <dgm:cxn modelId="{0C52298A-6502-4EEE-AC7F-8EBEF36DE857}" type="presOf" srcId="{1A52439D-998B-46C3-AD8F-F9EB6DDE50F9}" destId="{6A2DB941-364F-4821-BF91-9BD9EBDE3605}" srcOrd="1" destOrd="1" presId="urn:microsoft.com/office/officeart/2005/8/layout/hProcess4"/>
    <dgm:cxn modelId="{BCB8EBF2-9530-4D99-AEFB-36030FF12362}" srcId="{E4502642-8D7E-4170-8A3D-E9F1DF92F07B}" destId="{40102BB1-FA68-4A92-96A0-9C84CE391D35}" srcOrd="0" destOrd="0" parTransId="{3049160D-9313-4493-BB42-2398CDF447BC}" sibTransId="{842DD8E7-9864-48AE-9DCE-4D2B2F45731C}"/>
    <dgm:cxn modelId="{1BFD63F3-245E-413B-BD5A-56A98713B536}" srcId="{B19CE975-CDE3-4BEE-93AB-0AE511293565}" destId="{C1AE488F-45E5-41FB-88E6-626B9CD28C04}" srcOrd="1" destOrd="0" parTransId="{127D07B1-BE3C-4775-AC52-18086869A358}" sibTransId="{95AD3D3D-5D9F-491B-8F89-5546D09D57F7}"/>
    <dgm:cxn modelId="{4225C70A-B235-4268-BE20-969C4D25639E}" srcId="{B19CE975-CDE3-4BEE-93AB-0AE511293565}" destId="{6B4A5A5D-CA10-4162-954D-3313DA0DD0BD}" srcOrd="0" destOrd="0" parTransId="{EC34502D-1CB8-430A-B00D-FC795F82095A}" sibTransId="{754BDF47-A566-4135-BD00-69F370CB4D2B}"/>
    <dgm:cxn modelId="{A56DB8A4-95A3-4E8B-B978-829D5DC1CBDD}" srcId="{C1AE488F-45E5-41FB-88E6-626B9CD28C04}" destId="{51780AC1-39ED-4DB9-B93B-43DFD51BFCF2}" srcOrd="2" destOrd="0" parTransId="{CBF183F8-0FF1-4182-9116-91F36472C17B}" sibTransId="{6675456E-2207-4624-A077-838B1CFC6229}"/>
    <dgm:cxn modelId="{BD11705F-4D6A-4107-AB18-064974295709}" type="presOf" srcId="{9281E865-1B78-4039-9B01-103A3301FDA9}" destId="{14F052BD-358D-4976-87F1-B7A2335A989E}" srcOrd="0" destOrd="1" presId="urn:microsoft.com/office/officeart/2005/8/layout/hProcess4"/>
    <dgm:cxn modelId="{3C648995-D596-42B0-A6AD-AF3BE40ADA08}" srcId="{C1AE488F-45E5-41FB-88E6-626B9CD28C04}" destId="{9281E865-1B78-4039-9B01-103A3301FDA9}" srcOrd="1" destOrd="0" parTransId="{086A8F5F-E667-4D69-9128-8CC414B08189}" sibTransId="{CC8CF4E5-8EDB-4F2D-9F6D-1AD1142708EB}"/>
    <dgm:cxn modelId="{32D55355-5157-4F52-B4F8-55A742CE5B6A}" type="presOf" srcId="{9281E865-1B78-4039-9B01-103A3301FDA9}" destId="{C0FEC88C-A423-43A0-8896-52D341A889C6}" srcOrd="1" destOrd="1" presId="urn:microsoft.com/office/officeart/2005/8/layout/hProcess4"/>
    <dgm:cxn modelId="{93963890-E446-4752-8833-F4FC960DAB1F}" type="presOf" srcId="{95AD3D3D-5D9F-491B-8F89-5546D09D57F7}" destId="{BEF49927-1E75-4102-B316-B7DF69E21801}" srcOrd="0" destOrd="0" presId="urn:microsoft.com/office/officeart/2005/8/layout/hProcess4"/>
    <dgm:cxn modelId="{B7C29F20-4C6B-4F5B-B90D-6BFFA9A02BA4}" srcId="{E4502642-8D7E-4170-8A3D-E9F1DF92F07B}" destId="{1A52439D-998B-46C3-AD8F-F9EB6DDE50F9}" srcOrd="1" destOrd="0" parTransId="{8E54C7E9-4E92-4E84-B5A2-18C50345FDEC}" sibTransId="{AC47174A-CBD1-46BD-8418-0DC4D9F939F1}"/>
    <dgm:cxn modelId="{EE4A742F-BF2C-4B8B-9F42-92C2F486183A}" type="presOf" srcId="{40102BB1-FA68-4A92-96A0-9C84CE391D35}" destId="{C83E358D-C4A0-490A-82A6-BA762DAA4345}" srcOrd="0" destOrd="0" presId="urn:microsoft.com/office/officeart/2005/8/layout/hProcess4"/>
    <dgm:cxn modelId="{4633C5CB-1041-49E6-8404-0EBEA0C6A860}" type="presOf" srcId="{F78B63DC-CE18-4A77-89EB-019B4B6B692C}" destId="{14F052BD-358D-4976-87F1-B7A2335A989E}" srcOrd="0" destOrd="0" presId="urn:microsoft.com/office/officeart/2005/8/layout/hProcess4"/>
    <dgm:cxn modelId="{18A3C533-A4A5-4673-A39F-CB7A90A4376B}" type="presOf" srcId="{A9273B6F-E94D-4EC9-8BCA-69057986BE7C}" destId="{5AB97EDD-FAB8-4A55-9C7A-264D6C04C7EC}" srcOrd="0" destOrd="1" presId="urn:microsoft.com/office/officeart/2005/8/layout/hProcess4"/>
    <dgm:cxn modelId="{560C2752-C4E9-4887-B36B-9AF3D5B35E81}" type="presOf" srcId="{C1AE488F-45E5-41FB-88E6-626B9CD28C04}" destId="{3E08A9F2-5902-41AE-8CAD-12EE65376280}" srcOrd="0" destOrd="0" presId="urn:microsoft.com/office/officeart/2005/8/layout/hProcess4"/>
    <dgm:cxn modelId="{3B93AF52-BA47-40A8-BA57-4710E0B3DF49}" type="presOf" srcId="{40102BB1-FA68-4A92-96A0-9C84CE391D35}" destId="{6A2DB941-364F-4821-BF91-9BD9EBDE3605}" srcOrd="1" destOrd="0" presId="urn:microsoft.com/office/officeart/2005/8/layout/hProcess4"/>
    <dgm:cxn modelId="{AE58A8D2-1CD3-4176-BBE1-04F461DD6D8A}" srcId="{B19CE975-CDE3-4BEE-93AB-0AE511293565}" destId="{E4502642-8D7E-4170-8A3D-E9F1DF92F07B}" srcOrd="2" destOrd="0" parTransId="{4F21598D-9AFF-4FC6-B89C-F03A1751D60D}" sibTransId="{CAE68F95-75EA-47E1-9D68-9F412A1C3F5C}"/>
    <dgm:cxn modelId="{A748035E-E19C-44A8-BE84-9217301221D9}" type="presOf" srcId="{51780AC1-39ED-4DB9-B93B-43DFD51BFCF2}" destId="{14F052BD-358D-4976-87F1-B7A2335A989E}" srcOrd="0" destOrd="2" presId="urn:microsoft.com/office/officeart/2005/8/layout/hProcess4"/>
    <dgm:cxn modelId="{928CAE03-8E5A-4ACE-BF18-5A71CA71199B}" srcId="{C1AE488F-45E5-41FB-88E6-626B9CD28C04}" destId="{F78B63DC-CE18-4A77-89EB-019B4B6B692C}" srcOrd="0" destOrd="0" parTransId="{42AC1F93-B64B-4F9C-B94C-F0ADAB30A180}" sibTransId="{C3A672A3-E11B-45BB-B7A1-09844A1A93E8}"/>
    <dgm:cxn modelId="{2359AA17-D500-499E-931D-2DBFEF14BE87}" type="presOf" srcId="{77525A6D-CF42-46A8-8C82-560C0C1FC53F}" destId="{5AB97EDD-FAB8-4A55-9C7A-264D6C04C7EC}" srcOrd="0" destOrd="0" presId="urn:microsoft.com/office/officeart/2005/8/layout/hProcess4"/>
    <dgm:cxn modelId="{A08EEAE4-77E2-42A1-803F-ACBF9EC726EE}" type="presOf" srcId="{F78B63DC-CE18-4A77-89EB-019B4B6B692C}" destId="{C0FEC88C-A423-43A0-8896-52D341A889C6}" srcOrd="1" destOrd="0" presId="urn:microsoft.com/office/officeart/2005/8/layout/hProcess4"/>
    <dgm:cxn modelId="{D200B523-C43C-42C8-ACBD-CFDA01C93AFB}" type="presOf" srcId="{77525A6D-CF42-46A8-8C82-560C0C1FC53F}" destId="{5FF78633-27DB-41DF-B20A-30EE15C3698B}" srcOrd="1" destOrd="0" presId="urn:microsoft.com/office/officeart/2005/8/layout/hProcess4"/>
    <dgm:cxn modelId="{D18747E8-699B-4549-9D58-2CF42215BFDC}" type="presOf" srcId="{B19CE975-CDE3-4BEE-93AB-0AE511293565}" destId="{38FE78A6-9C72-4C6C-9F26-5360FD068E1B}" srcOrd="0" destOrd="0" presId="urn:microsoft.com/office/officeart/2005/8/layout/hProcess4"/>
    <dgm:cxn modelId="{BFF2329F-E43C-44A9-8B5A-2A2538EAB9A3}" type="presOf" srcId="{1A52439D-998B-46C3-AD8F-F9EB6DDE50F9}" destId="{C83E358D-C4A0-490A-82A6-BA762DAA4345}" srcOrd="0" destOrd="1" presId="urn:microsoft.com/office/officeart/2005/8/layout/hProcess4"/>
    <dgm:cxn modelId="{E829AAFE-3B8D-4A95-B9D5-FCF50A295D12}" type="presOf" srcId="{754BDF47-A566-4135-BD00-69F370CB4D2B}" destId="{AC53FF30-EFDF-4DEE-80FE-A550678DFFD3}" srcOrd="0" destOrd="0" presId="urn:microsoft.com/office/officeart/2005/8/layout/hProcess4"/>
    <dgm:cxn modelId="{0A4AE9F0-667C-473B-8B55-AAB11A79036A}" srcId="{6B4A5A5D-CA10-4162-954D-3313DA0DD0BD}" destId="{77525A6D-CF42-46A8-8C82-560C0C1FC53F}" srcOrd="0" destOrd="0" parTransId="{2DA41698-A00E-44A9-927E-7B37941B40B0}" sibTransId="{61E6C97A-5F5A-400F-8621-D9B6208CB96F}"/>
    <dgm:cxn modelId="{C8CEF061-A669-41B9-BC62-8641BB65DB7A}" type="presOf" srcId="{51780AC1-39ED-4DB9-B93B-43DFD51BFCF2}" destId="{C0FEC88C-A423-43A0-8896-52D341A889C6}" srcOrd="1" destOrd="2" presId="urn:microsoft.com/office/officeart/2005/8/layout/hProcess4"/>
    <dgm:cxn modelId="{7CCF5C07-49EB-41BF-AEA1-C3E50122BE87}" type="presOf" srcId="{A9273B6F-E94D-4EC9-8BCA-69057986BE7C}" destId="{5FF78633-27DB-41DF-B20A-30EE15C3698B}" srcOrd="1" destOrd="1" presId="urn:microsoft.com/office/officeart/2005/8/layout/hProcess4"/>
    <dgm:cxn modelId="{75F17297-2631-4B7F-B05A-372575677691}" type="presOf" srcId="{6B4A5A5D-CA10-4162-954D-3313DA0DD0BD}" destId="{F77CF35B-1129-4E6D-B3F4-DA50C97CDD9E}" srcOrd="0" destOrd="0" presId="urn:microsoft.com/office/officeart/2005/8/layout/hProcess4"/>
    <dgm:cxn modelId="{A6159F39-3B58-4D10-ABC1-C601FF2A6317}" type="presParOf" srcId="{38FE78A6-9C72-4C6C-9F26-5360FD068E1B}" destId="{07034D1B-8B6F-4ED9-9270-CC66773B1599}" srcOrd="0" destOrd="0" presId="urn:microsoft.com/office/officeart/2005/8/layout/hProcess4"/>
    <dgm:cxn modelId="{EA23D695-F122-482D-88EF-3C7775367501}" type="presParOf" srcId="{38FE78A6-9C72-4C6C-9F26-5360FD068E1B}" destId="{4FEE3938-2D0A-4A6F-B37B-B754C2E1F99F}" srcOrd="1" destOrd="0" presId="urn:microsoft.com/office/officeart/2005/8/layout/hProcess4"/>
    <dgm:cxn modelId="{E4A995F1-2EE9-4830-B2C6-406178C0E815}" type="presParOf" srcId="{38FE78A6-9C72-4C6C-9F26-5360FD068E1B}" destId="{1E2A4BA6-AF6E-4B1F-9BDC-5922E36CB82A}" srcOrd="2" destOrd="0" presId="urn:microsoft.com/office/officeart/2005/8/layout/hProcess4"/>
    <dgm:cxn modelId="{3C9F7ACC-10F3-494E-A230-4116E76AF179}" type="presParOf" srcId="{1E2A4BA6-AF6E-4B1F-9BDC-5922E36CB82A}" destId="{C355EF75-9F14-4552-AF81-B9C72F32100F}" srcOrd="0" destOrd="0" presId="urn:microsoft.com/office/officeart/2005/8/layout/hProcess4"/>
    <dgm:cxn modelId="{C6376E63-7EBB-4C5D-A08B-21CD1231823E}" type="presParOf" srcId="{C355EF75-9F14-4552-AF81-B9C72F32100F}" destId="{DEDD5FE2-1ECA-4A29-A73A-C7511F0F80A1}" srcOrd="0" destOrd="0" presId="urn:microsoft.com/office/officeart/2005/8/layout/hProcess4"/>
    <dgm:cxn modelId="{CD478A9D-85A5-4B79-A721-0CF3587460A2}" type="presParOf" srcId="{C355EF75-9F14-4552-AF81-B9C72F32100F}" destId="{5AB97EDD-FAB8-4A55-9C7A-264D6C04C7EC}" srcOrd="1" destOrd="0" presId="urn:microsoft.com/office/officeart/2005/8/layout/hProcess4"/>
    <dgm:cxn modelId="{8D8DB6FF-0110-4CD6-BCC4-2C1707852692}" type="presParOf" srcId="{C355EF75-9F14-4552-AF81-B9C72F32100F}" destId="{5FF78633-27DB-41DF-B20A-30EE15C3698B}" srcOrd="2" destOrd="0" presId="urn:microsoft.com/office/officeart/2005/8/layout/hProcess4"/>
    <dgm:cxn modelId="{B748EB3B-C34C-4829-B711-95F672B4FA5C}" type="presParOf" srcId="{C355EF75-9F14-4552-AF81-B9C72F32100F}" destId="{F77CF35B-1129-4E6D-B3F4-DA50C97CDD9E}" srcOrd="3" destOrd="0" presId="urn:microsoft.com/office/officeart/2005/8/layout/hProcess4"/>
    <dgm:cxn modelId="{6DEBE721-396B-498E-8855-162EE2C81CFF}" type="presParOf" srcId="{C355EF75-9F14-4552-AF81-B9C72F32100F}" destId="{E2620EFA-BC1B-4F7C-BC13-2EE16C54DC25}" srcOrd="4" destOrd="0" presId="urn:microsoft.com/office/officeart/2005/8/layout/hProcess4"/>
    <dgm:cxn modelId="{DE53386F-8CEB-4299-A589-C71C05D9D1BE}" type="presParOf" srcId="{1E2A4BA6-AF6E-4B1F-9BDC-5922E36CB82A}" destId="{AC53FF30-EFDF-4DEE-80FE-A550678DFFD3}" srcOrd="1" destOrd="0" presId="urn:microsoft.com/office/officeart/2005/8/layout/hProcess4"/>
    <dgm:cxn modelId="{2C924260-DB6E-41DC-92F6-3135468925CC}" type="presParOf" srcId="{1E2A4BA6-AF6E-4B1F-9BDC-5922E36CB82A}" destId="{724FF8AA-2EDC-425B-8C1E-2BCA14A39352}" srcOrd="2" destOrd="0" presId="urn:microsoft.com/office/officeart/2005/8/layout/hProcess4"/>
    <dgm:cxn modelId="{CA104DA2-ED11-4E48-9324-162F828638C2}" type="presParOf" srcId="{724FF8AA-2EDC-425B-8C1E-2BCA14A39352}" destId="{81720C70-3F1B-4CA7-9F15-B1D3B4FD29C9}" srcOrd="0" destOrd="0" presId="urn:microsoft.com/office/officeart/2005/8/layout/hProcess4"/>
    <dgm:cxn modelId="{A7C03DE2-9A55-47D6-A0A1-2462FB098D33}" type="presParOf" srcId="{724FF8AA-2EDC-425B-8C1E-2BCA14A39352}" destId="{14F052BD-358D-4976-87F1-B7A2335A989E}" srcOrd="1" destOrd="0" presId="urn:microsoft.com/office/officeart/2005/8/layout/hProcess4"/>
    <dgm:cxn modelId="{97B43820-7371-4F4D-B93C-5C003F3FC771}" type="presParOf" srcId="{724FF8AA-2EDC-425B-8C1E-2BCA14A39352}" destId="{C0FEC88C-A423-43A0-8896-52D341A889C6}" srcOrd="2" destOrd="0" presId="urn:microsoft.com/office/officeart/2005/8/layout/hProcess4"/>
    <dgm:cxn modelId="{A01712EB-FC34-4D7E-9382-CB579742748F}" type="presParOf" srcId="{724FF8AA-2EDC-425B-8C1E-2BCA14A39352}" destId="{3E08A9F2-5902-41AE-8CAD-12EE65376280}" srcOrd="3" destOrd="0" presId="urn:microsoft.com/office/officeart/2005/8/layout/hProcess4"/>
    <dgm:cxn modelId="{CEDF84E1-4A01-4A2D-9064-920383D52D4F}" type="presParOf" srcId="{724FF8AA-2EDC-425B-8C1E-2BCA14A39352}" destId="{28F89C12-345C-4842-BF61-9715AB93EEF6}" srcOrd="4" destOrd="0" presId="urn:microsoft.com/office/officeart/2005/8/layout/hProcess4"/>
    <dgm:cxn modelId="{BD1936D3-EDC8-4A4A-9FDC-8784616305BF}" type="presParOf" srcId="{1E2A4BA6-AF6E-4B1F-9BDC-5922E36CB82A}" destId="{BEF49927-1E75-4102-B316-B7DF69E21801}" srcOrd="3" destOrd="0" presId="urn:microsoft.com/office/officeart/2005/8/layout/hProcess4"/>
    <dgm:cxn modelId="{C01CDAFB-56DC-4722-91FA-31BC595BD686}" type="presParOf" srcId="{1E2A4BA6-AF6E-4B1F-9BDC-5922E36CB82A}" destId="{77D06F14-FABE-4530-9760-3956F54DF575}" srcOrd="4" destOrd="0" presId="urn:microsoft.com/office/officeart/2005/8/layout/hProcess4"/>
    <dgm:cxn modelId="{F1B06D2D-E81B-4D17-B485-DB641AE7F1E3}" type="presParOf" srcId="{77D06F14-FABE-4530-9760-3956F54DF575}" destId="{E5D5FC06-7882-4113-B9DB-40ED4DD5FBCF}" srcOrd="0" destOrd="0" presId="urn:microsoft.com/office/officeart/2005/8/layout/hProcess4"/>
    <dgm:cxn modelId="{1E8081F1-C37C-43D5-981E-45A4734A8143}" type="presParOf" srcId="{77D06F14-FABE-4530-9760-3956F54DF575}" destId="{C83E358D-C4A0-490A-82A6-BA762DAA4345}" srcOrd="1" destOrd="0" presId="urn:microsoft.com/office/officeart/2005/8/layout/hProcess4"/>
    <dgm:cxn modelId="{B21562B5-83B7-42FD-B0AF-6B37B7D45D1F}" type="presParOf" srcId="{77D06F14-FABE-4530-9760-3956F54DF575}" destId="{6A2DB941-364F-4821-BF91-9BD9EBDE3605}" srcOrd="2" destOrd="0" presId="urn:microsoft.com/office/officeart/2005/8/layout/hProcess4"/>
    <dgm:cxn modelId="{685C5441-6719-47F1-8930-1F5022C9332F}" type="presParOf" srcId="{77D06F14-FABE-4530-9760-3956F54DF575}" destId="{1E59B841-5E2F-454A-82BD-52568966B817}" srcOrd="3" destOrd="0" presId="urn:microsoft.com/office/officeart/2005/8/layout/hProcess4"/>
    <dgm:cxn modelId="{70C196DB-743C-4B86-B4C9-CB651BD76A64}" type="presParOf" srcId="{77D06F14-FABE-4530-9760-3956F54DF575}" destId="{42B2F356-B128-49D7-B4E0-AD8597CFA0CD}"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052D9E-5E70-46D5-BF60-AD69EC56C9BF}">
      <dsp:nvSpPr>
        <dsp:cNvPr id="0" name=""/>
        <dsp:cNvSpPr/>
      </dsp:nvSpPr>
      <dsp:spPr>
        <a:xfrm rot="5400000">
          <a:off x="-289718" y="292805"/>
          <a:ext cx="1931458" cy="1352020"/>
        </a:xfrm>
        <a:prstGeom prst="chevron">
          <a:avLst/>
        </a:prstGeom>
        <a:solidFill>
          <a:schemeClr val="accent3">
            <a:lumMod val="75000"/>
          </a:schemeClr>
        </a:solidFill>
        <a:ln w="12700" cap="flat" cmpd="sng" algn="ctr">
          <a:solidFill>
            <a:schemeClr val="accent3">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fr-FR" sz="1500" b="1" kern="1200" dirty="0" smtClean="0"/>
            <a:t>Documentalistes</a:t>
          </a:r>
          <a:endParaRPr lang="fr-FR" sz="1500" b="1" kern="1200" dirty="0"/>
        </a:p>
      </dsp:txBody>
      <dsp:txXfrm rot="-5400000">
        <a:off x="1" y="679096"/>
        <a:ext cx="1352020" cy="579438"/>
      </dsp:txXfrm>
    </dsp:sp>
    <dsp:sp modelId="{DEA95369-53ED-4E04-8763-4D8A067BF724}">
      <dsp:nvSpPr>
        <dsp:cNvPr id="0" name=""/>
        <dsp:cNvSpPr/>
      </dsp:nvSpPr>
      <dsp:spPr>
        <a:xfrm rot="5400000">
          <a:off x="4111947" y="-2748654"/>
          <a:ext cx="1255447" cy="6775979"/>
        </a:xfrm>
        <a:prstGeom prst="round2SameRect">
          <a:avLst/>
        </a:prstGeom>
        <a:solidFill>
          <a:schemeClr val="lt1">
            <a:alpha val="90000"/>
            <a:hueOff val="0"/>
            <a:satOff val="0"/>
            <a:lumOff val="0"/>
            <a:alphaOff val="0"/>
          </a:schemeClr>
        </a:solidFill>
        <a:ln w="12700" cap="flat" cmpd="sng" algn="ctr">
          <a:solidFill>
            <a:schemeClr val="accent3">
              <a:lumMod val="75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fr-FR" sz="2100" kern="1200" dirty="0" smtClean="0"/>
            <a:t>Experts du domaines</a:t>
          </a:r>
          <a:endParaRPr lang="fr-FR" sz="2100" kern="1200" dirty="0"/>
        </a:p>
        <a:p>
          <a:pPr marL="228600" lvl="1" indent="-228600" algn="l" defTabSz="933450">
            <a:lnSpc>
              <a:spcPct val="90000"/>
            </a:lnSpc>
            <a:spcBef>
              <a:spcPct val="0"/>
            </a:spcBef>
            <a:spcAft>
              <a:spcPct val="15000"/>
            </a:spcAft>
            <a:buChar char="••"/>
          </a:pPr>
          <a:r>
            <a:rPr lang="fr-FR" sz="2100" kern="1200" dirty="0" smtClean="0"/>
            <a:t>Thésaurus, dictionnaires </a:t>
          </a:r>
          <a:r>
            <a:rPr lang="fr-FR" sz="2100" kern="1200" dirty="0" smtClean="0"/>
            <a:t>métier</a:t>
          </a:r>
          <a:endParaRPr lang="fr-FR" sz="2100" kern="1200" dirty="0"/>
        </a:p>
      </dsp:txBody>
      <dsp:txXfrm rot="-5400000">
        <a:off x="1351681" y="72898"/>
        <a:ext cx="6714693" cy="1132875"/>
      </dsp:txXfrm>
    </dsp:sp>
    <dsp:sp modelId="{0E5017D9-B7C0-4E8D-A196-F6C940B03F6A}">
      <dsp:nvSpPr>
        <dsp:cNvPr id="0" name=""/>
        <dsp:cNvSpPr/>
      </dsp:nvSpPr>
      <dsp:spPr>
        <a:xfrm rot="5400000">
          <a:off x="-289718" y="2033323"/>
          <a:ext cx="1931458" cy="1352020"/>
        </a:xfrm>
        <a:prstGeom prst="chevron">
          <a:avLst/>
        </a:prstGeom>
        <a:solidFill>
          <a:schemeClr val="accent4">
            <a:lumMod val="75000"/>
          </a:schemeClr>
        </a:solidFill>
        <a:ln w="12700" cap="flat" cmpd="sng" algn="ctr">
          <a:solidFill>
            <a:schemeClr val="accent4">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fr-FR" sz="1500" b="1" kern="1200" dirty="0" smtClean="0"/>
            <a:t>Efforts</a:t>
          </a:r>
          <a:endParaRPr lang="fr-FR" sz="1500" b="1" kern="1200" dirty="0"/>
        </a:p>
      </dsp:txBody>
      <dsp:txXfrm rot="-5400000">
        <a:off x="1" y="2419614"/>
        <a:ext cx="1352020" cy="579438"/>
      </dsp:txXfrm>
    </dsp:sp>
    <dsp:sp modelId="{9CBF0A35-474A-4289-B090-3EF39A3AB35D}">
      <dsp:nvSpPr>
        <dsp:cNvPr id="0" name=""/>
        <dsp:cNvSpPr/>
      </dsp:nvSpPr>
      <dsp:spPr>
        <a:xfrm rot="5400000">
          <a:off x="4112286" y="-1016661"/>
          <a:ext cx="1255447" cy="6775979"/>
        </a:xfrm>
        <a:prstGeom prst="round2SameRect">
          <a:avLst/>
        </a:prstGeom>
        <a:solidFill>
          <a:schemeClr val="lt1">
            <a:alpha val="90000"/>
            <a:hueOff val="0"/>
            <a:satOff val="0"/>
            <a:lumOff val="0"/>
            <a:alphaOff val="0"/>
          </a:schemeClr>
        </a:solidFill>
        <a:ln w="12700" cap="flat" cmpd="sng" algn="ctr">
          <a:solidFill>
            <a:schemeClr val="accent4">
              <a:lumMod val="75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fr-FR" sz="2100" kern="1200" dirty="0" smtClean="0"/>
            <a:t>Intellectuels</a:t>
          </a:r>
          <a:endParaRPr lang="fr-FR" sz="2100" kern="1200" dirty="0"/>
        </a:p>
        <a:p>
          <a:pPr marL="228600" lvl="1" indent="-228600" algn="l" defTabSz="933450">
            <a:lnSpc>
              <a:spcPct val="90000"/>
            </a:lnSpc>
            <a:spcBef>
              <a:spcPct val="0"/>
            </a:spcBef>
            <a:spcAft>
              <a:spcPct val="15000"/>
            </a:spcAft>
            <a:buChar char="••"/>
          </a:pPr>
          <a:r>
            <a:rPr lang="fr-FR" sz="2100" kern="1200" dirty="0" smtClean="0"/>
            <a:t>Cognitifs</a:t>
          </a:r>
          <a:endParaRPr lang="fr-FR" sz="2100" kern="1200" dirty="0"/>
        </a:p>
      </dsp:txBody>
      <dsp:txXfrm rot="-5400000">
        <a:off x="1352020" y="1804891"/>
        <a:ext cx="6714693" cy="1132875"/>
      </dsp:txXfrm>
    </dsp:sp>
    <dsp:sp modelId="{955D2293-ADDE-4044-9993-3045FA113387}">
      <dsp:nvSpPr>
        <dsp:cNvPr id="0" name=""/>
        <dsp:cNvSpPr/>
      </dsp:nvSpPr>
      <dsp:spPr>
        <a:xfrm rot="5400000">
          <a:off x="-289718" y="3776927"/>
          <a:ext cx="1931458" cy="1352020"/>
        </a:xfrm>
        <a:prstGeom prst="chevron">
          <a:avLst/>
        </a:prstGeom>
        <a:solidFill>
          <a:schemeClr val="accent3">
            <a:lumMod val="75000"/>
          </a:schemeClr>
        </a:solidFill>
        <a:ln w="12700" cap="flat" cmpd="sng" algn="ctr">
          <a:solidFill>
            <a:schemeClr val="accent3">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fr-FR" sz="1500" b="1" kern="1200" dirty="0" smtClean="0"/>
            <a:t>Documents</a:t>
          </a:r>
          <a:endParaRPr lang="fr-FR" sz="1500" b="1" kern="1200" dirty="0"/>
        </a:p>
      </dsp:txBody>
      <dsp:txXfrm rot="-5400000">
        <a:off x="1" y="4163218"/>
        <a:ext cx="1352020" cy="579438"/>
      </dsp:txXfrm>
    </dsp:sp>
    <dsp:sp modelId="{2B790A26-1AC7-4CD4-A816-02AA44B74DEC}">
      <dsp:nvSpPr>
        <dsp:cNvPr id="0" name=""/>
        <dsp:cNvSpPr/>
      </dsp:nvSpPr>
      <dsp:spPr>
        <a:xfrm rot="5400000">
          <a:off x="4112286" y="723856"/>
          <a:ext cx="1255447" cy="6775979"/>
        </a:xfrm>
        <a:prstGeom prst="round2SameRect">
          <a:avLst/>
        </a:prstGeom>
        <a:solidFill>
          <a:schemeClr val="lt1">
            <a:alpha val="90000"/>
            <a:hueOff val="0"/>
            <a:satOff val="0"/>
            <a:lumOff val="0"/>
            <a:alphaOff val="0"/>
          </a:schemeClr>
        </a:solidFill>
        <a:ln w="12700" cap="flat" cmpd="sng" algn="ctr">
          <a:solidFill>
            <a:schemeClr val="accent3">
              <a:lumMod val="75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fr-FR" sz="2100" kern="1200" dirty="0" smtClean="0"/>
            <a:t>Sujets</a:t>
          </a:r>
          <a:endParaRPr lang="fr-FR" sz="2100" kern="1200" dirty="0"/>
        </a:p>
        <a:p>
          <a:pPr marL="228600" lvl="1" indent="-228600" algn="l" defTabSz="933450">
            <a:lnSpc>
              <a:spcPct val="90000"/>
            </a:lnSpc>
            <a:spcBef>
              <a:spcPct val="0"/>
            </a:spcBef>
            <a:spcAft>
              <a:spcPct val="15000"/>
            </a:spcAft>
            <a:buChar char="••"/>
          </a:pPr>
          <a:r>
            <a:rPr lang="fr-FR" sz="2100" kern="1200" dirty="0" smtClean="0"/>
            <a:t>Catégories</a:t>
          </a:r>
          <a:endParaRPr lang="fr-FR" sz="2100" kern="1200" dirty="0"/>
        </a:p>
        <a:p>
          <a:pPr marL="228600" lvl="1" indent="-228600" algn="l" defTabSz="933450">
            <a:lnSpc>
              <a:spcPct val="90000"/>
            </a:lnSpc>
            <a:spcBef>
              <a:spcPct val="0"/>
            </a:spcBef>
            <a:spcAft>
              <a:spcPct val="15000"/>
            </a:spcAft>
            <a:buChar char="••"/>
          </a:pPr>
          <a:r>
            <a:rPr lang="fr-FR" sz="2100" kern="1200" dirty="0" smtClean="0"/>
            <a:t>Mots clés</a:t>
          </a:r>
          <a:endParaRPr lang="fr-FR" sz="2100" kern="1200" dirty="0"/>
        </a:p>
      </dsp:txBody>
      <dsp:txXfrm rot="-5400000">
        <a:off x="1352020" y="3545408"/>
        <a:ext cx="6714693" cy="113287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0A5EB1-6F56-44E3-A1DD-4729C06DC097}">
      <dsp:nvSpPr>
        <dsp:cNvPr id="0" name=""/>
        <dsp:cNvSpPr/>
      </dsp:nvSpPr>
      <dsp:spPr>
        <a:xfrm>
          <a:off x="992" y="0"/>
          <a:ext cx="2579687" cy="5418667"/>
        </a:xfrm>
        <a:prstGeom prst="roundRect">
          <a:avLst>
            <a:gd name="adj" fmla="val 10000"/>
          </a:avLst>
        </a:prstGeom>
        <a:solidFill>
          <a:schemeClr val="accent3">
            <a:lumMod val="75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fr-FR" sz="3600" kern="1200" dirty="0" smtClean="0">
              <a:solidFill>
                <a:schemeClr val="bg1"/>
              </a:solidFill>
            </a:rPr>
            <a:t>Niveau Syntaxique</a:t>
          </a:r>
          <a:endParaRPr lang="fr-FR" sz="3600" kern="1200" dirty="0">
            <a:solidFill>
              <a:schemeClr val="bg1"/>
            </a:solidFill>
          </a:endParaRPr>
        </a:p>
      </dsp:txBody>
      <dsp:txXfrm>
        <a:off x="992" y="0"/>
        <a:ext cx="2579687" cy="1625600"/>
      </dsp:txXfrm>
    </dsp:sp>
    <dsp:sp modelId="{AAB12B8D-9238-43E3-9460-06DEADAE8890}">
      <dsp:nvSpPr>
        <dsp:cNvPr id="0" name=""/>
        <dsp:cNvSpPr/>
      </dsp:nvSpPr>
      <dsp:spPr>
        <a:xfrm>
          <a:off x="258960" y="1627187"/>
          <a:ext cx="2063749" cy="1633802"/>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lvl="0" algn="ctr" defTabSz="1022350">
            <a:lnSpc>
              <a:spcPct val="90000"/>
            </a:lnSpc>
            <a:spcBef>
              <a:spcPct val="0"/>
            </a:spcBef>
            <a:spcAft>
              <a:spcPct val="35000"/>
            </a:spcAft>
          </a:pPr>
          <a:r>
            <a:rPr lang="fr-FR" sz="2300" kern="1200" dirty="0" smtClean="0">
              <a:solidFill>
                <a:schemeClr val="tx1"/>
              </a:solidFill>
            </a:rPr>
            <a:t>Groupe de Mots </a:t>
          </a:r>
          <a:endParaRPr lang="fr-FR" sz="2300" kern="1200" dirty="0">
            <a:solidFill>
              <a:schemeClr val="tx1"/>
            </a:solidFill>
          </a:endParaRPr>
        </a:p>
      </dsp:txBody>
      <dsp:txXfrm>
        <a:off x="306812" y="1675039"/>
        <a:ext cx="1968045" cy="1538098"/>
      </dsp:txXfrm>
    </dsp:sp>
    <dsp:sp modelId="{3D7DC65D-444F-4F4E-8327-25BEEA75A285}">
      <dsp:nvSpPr>
        <dsp:cNvPr id="0" name=""/>
        <dsp:cNvSpPr/>
      </dsp:nvSpPr>
      <dsp:spPr>
        <a:xfrm>
          <a:off x="258960" y="3512343"/>
          <a:ext cx="2063749" cy="1633802"/>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lvl="0" algn="ctr" defTabSz="1022350">
            <a:lnSpc>
              <a:spcPct val="90000"/>
            </a:lnSpc>
            <a:spcBef>
              <a:spcPct val="0"/>
            </a:spcBef>
            <a:spcAft>
              <a:spcPct val="35000"/>
            </a:spcAft>
          </a:pPr>
          <a:r>
            <a:rPr lang="fr-FR" sz="2300" kern="1200" dirty="0" smtClean="0">
              <a:solidFill>
                <a:schemeClr val="tx1"/>
              </a:solidFill>
            </a:rPr>
            <a:t>Mots Composés</a:t>
          </a:r>
          <a:endParaRPr lang="fr-FR" sz="2300" kern="1200" dirty="0">
            <a:solidFill>
              <a:schemeClr val="tx1"/>
            </a:solidFill>
          </a:endParaRPr>
        </a:p>
      </dsp:txBody>
      <dsp:txXfrm>
        <a:off x="306812" y="3560195"/>
        <a:ext cx="1968045" cy="1538098"/>
      </dsp:txXfrm>
    </dsp:sp>
    <dsp:sp modelId="{7E5E802F-3EA6-407A-84D8-A594B002DE73}">
      <dsp:nvSpPr>
        <dsp:cNvPr id="0" name=""/>
        <dsp:cNvSpPr/>
      </dsp:nvSpPr>
      <dsp:spPr>
        <a:xfrm>
          <a:off x="2774156" y="0"/>
          <a:ext cx="2579687" cy="5418667"/>
        </a:xfrm>
        <a:prstGeom prst="roundRect">
          <a:avLst>
            <a:gd name="adj" fmla="val 10000"/>
          </a:avLst>
        </a:prstGeom>
        <a:noFill/>
        <a:ln>
          <a:solidFill>
            <a:schemeClr val="accent5">
              <a:lumMod val="75000"/>
            </a:schemeClr>
          </a:solid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fr-FR" sz="3600" kern="1200" dirty="0" smtClean="0"/>
            <a:t>Niveau lexical </a:t>
          </a:r>
          <a:endParaRPr lang="fr-FR" sz="3600" kern="1200" dirty="0"/>
        </a:p>
      </dsp:txBody>
      <dsp:txXfrm>
        <a:off x="2774156" y="0"/>
        <a:ext cx="2579687" cy="1625600"/>
      </dsp:txXfrm>
    </dsp:sp>
    <dsp:sp modelId="{14545BE9-A58E-4467-AA1F-C4281F81A0D1}">
      <dsp:nvSpPr>
        <dsp:cNvPr id="0" name=""/>
        <dsp:cNvSpPr/>
      </dsp:nvSpPr>
      <dsp:spPr>
        <a:xfrm>
          <a:off x="3032125" y="1627187"/>
          <a:ext cx="2063749" cy="1633802"/>
        </a:xfrm>
        <a:prstGeom prst="roundRect">
          <a:avLst>
            <a:gd name="adj" fmla="val 10000"/>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lvl="0" algn="ctr" defTabSz="1022350">
            <a:lnSpc>
              <a:spcPct val="90000"/>
            </a:lnSpc>
            <a:spcBef>
              <a:spcPct val="0"/>
            </a:spcBef>
            <a:spcAft>
              <a:spcPct val="35000"/>
            </a:spcAft>
          </a:pPr>
          <a:r>
            <a:rPr lang="fr-FR" sz="2300" kern="1200" dirty="0" smtClean="0"/>
            <a:t>Lemmatisation</a:t>
          </a:r>
          <a:endParaRPr lang="fr-FR" sz="2300" kern="1200" dirty="0"/>
        </a:p>
      </dsp:txBody>
      <dsp:txXfrm>
        <a:off x="3079977" y="1675039"/>
        <a:ext cx="1968045" cy="1538098"/>
      </dsp:txXfrm>
    </dsp:sp>
    <dsp:sp modelId="{6DD22FF1-C288-44C7-8320-931C669184B3}">
      <dsp:nvSpPr>
        <dsp:cNvPr id="0" name=""/>
        <dsp:cNvSpPr/>
      </dsp:nvSpPr>
      <dsp:spPr>
        <a:xfrm>
          <a:off x="3032125" y="3512343"/>
          <a:ext cx="2063749" cy="1633802"/>
        </a:xfrm>
        <a:prstGeom prst="roundRect">
          <a:avLst>
            <a:gd name="adj" fmla="val 10000"/>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lvl="0" algn="ctr" defTabSz="1022350">
            <a:lnSpc>
              <a:spcPct val="90000"/>
            </a:lnSpc>
            <a:spcBef>
              <a:spcPct val="0"/>
            </a:spcBef>
            <a:spcAft>
              <a:spcPct val="35000"/>
            </a:spcAft>
          </a:pPr>
          <a:r>
            <a:rPr lang="fr-FR" sz="2300" kern="1200" dirty="0" smtClean="0"/>
            <a:t>Troncature</a:t>
          </a:r>
          <a:endParaRPr lang="fr-FR" sz="2300" kern="1200" dirty="0"/>
        </a:p>
      </dsp:txBody>
      <dsp:txXfrm>
        <a:off x="3079977" y="3560195"/>
        <a:ext cx="1968045" cy="1538098"/>
      </dsp:txXfrm>
    </dsp:sp>
    <dsp:sp modelId="{A32E3C7D-B63E-4A3A-84D9-79AA640B3C35}">
      <dsp:nvSpPr>
        <dsp:cNvPr id="0" name=""/>
        <dsp:cNvSpPr/>
      </dsp:nvSpPr>
      <dsp:spPr>
        <a:xfrm>
          <a:off x="5548312" y="0"/>
          <a:ext cx="2579687" cy="5418667"/>
        </a:xfrm>
        <a:prstGeom prst="roundRect">
          <a:avLst>
            <a:gd name="adj" fmla="val 10000"/>
          </a:avLst>
        </a:prstGeom>
        <a:solidFill>
          <a:schemeClr val="accent3">
            <a:lumMod val="75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fr-FR" sz="3600" kern="1200" dirty="0" smtClean="0">
              <a:solidFill>
                <a:schemeClr val="bg1"/>
              </a:solidFill>
            </a:rPr>
            <a:t>Niveau Sémantique</a:t>
          </a:r>
          <a:endParaRPr lang="fr-FR" sz="3600" kern="1200" dirty="0">
            <a:solidFill>
              <a:schemeClr val="bg1"/>
            </a:solidFill>
          </a:endParaRPr>
        </a:p>
      </dsp:txBody>
      <dsp:txXfrm>
        <a:off x="5548312" y="0"/>
        <a:ext cx="2579687" cy="1625600"/>
      </dsp:txXfrm>
    </dsp:sp>
    <dsp:sp modelId="{B1B2D604-589E-49E9-86C9-0091CF153A9B}">
      <dsp:nvSpPr>
        <dsp:cNvPr id="0" name=""/>
        <dsp:cNvSpPr/>
      </dsp:nvSpPr>
      <dsp:spPr>
        <a:xfrm>
          <a:off x="5805289" y="1627187"/>
          <a:ext cx="2063749" cy="1633802"/>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lvl="0" algn="ctr" defTabSz="1022350">
            <a:lnSpc>
              <a:spcPct val="90000"/>
            </a:lnSpc>
            <a:spcBef>
              <a:spcPct val="0"/>
            </a:spcBef>
            <a:spcAft>
              <a:spcPct val="35000"/>
            </a:spcAft>
          </a:pPr>
          <a:r>
            <a:rPr lang="fr-FR" sz="2300" kern="1200" dirty="0" smtClean="0">
              <a:solidFill>
                <a:schemeClr val="tx1"/>
              </a:solidFill>
            </a:rPr>
            <a:t>Sens des mots</a:t>
          </a:r>
          <a:endParaRPr lang="fr-FR" sz="2300" kern="1200" dirty="0">
            <a:solidFill>
              <a:schemeClr val="tx1"/>
            </a:solidFill>
          </a:endParaRPr>
        </a:p>
      </dsp:txBody>
      <dsp:txXfrm>
        <a:off x="5853141" y="1675039"/>
        <a:ext cx="1968045" cy="1538098"/>
      </dsp:txXfrm>
    </dsp:sp>
    <dsp:sp modelId="{B775209B-8CC6-41F5-9F9A-061898BD0F6B}">
      <dsp:nvSpPr>
        <dsp:cNvPr id="0" name=""/>
        <dsp:cNvSpPr/>
      </dsp:nvSpPr>
      <dsp:spPr>
        <a:xfrm>
          <a:off x="5805289" y="3512343"/>
          <a:ext cx="2063749" cy="1633802"/>
        </a:xfrm>
        <a:prstGeom prst="roundRect">
          <a:avLst>
            <a:gd name="adj" fmla="val 10000"/>
          </a:avLst>
        </a:prstGeom>
        <a:solidFill>
          <a:schemeClr val="bg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8420" tIns="43815" rIns="58420" bIns="43815" numCol="1" spcCol="1270" anchor="ctr" anchorCtr="0">
          <a:noAutofit/>
        </a:bodyPr>
        <a:lstStyle/>
        <a:p>
          <a:pPr lvl="0" algn="ctr" defTabSz="1022350">
            <a:lnSpc>
              <a:spcPct val="90000"/>
            </a:lnSpc>
            <a:spcBef>
              <a:spcPct val="0"/>
            </a:spcBef>
            <a:spcAft>
              <a:spcPct val="35000"/>
            </a:spcAft>
          </a:pPr>
          <a:r>
            <a:rPr lang="fr-FR" sz="2300" kern="1200" dirty="0" smtClean="0">
              <a:solidFill>
                <a:schemeClr val="tx1"/>
              </a:solidFill>
            </a:rPr>
            <a:t>Synonymes</a:t>
          </a:r>
          <a:endParaRPr lang="fr-FR" sz="2300" kern="1200" dirty="0">
            <a:solidFill>
              <a:schemeClr val="tx1"/>
            </a:solidFill>
          </a:endParaRPr>
        </a:p>
      </dsp:txBody>
      <dsp:txXfrm>
        <a:off x="5853141" y="3560195"/>
        <a:ext cx="1968045" cy="153809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562438-C53A-4E99-9333-CBBC2049089B}">
      <dsp:nvSpPr>
        <dsp:cNvPr id="0" name=""/>
        <dsp:cNvSpPr/>
      </dsp:nvSpPr>
      <dsp:spPr>
        <a:xfrm>
          <a:off x="2868963" y="737147"/>
          <a:ext cx="2757827" cy="1839470"/>
        </a:xfrm>
        <a:prstGeom prst="rect">
          <a:avLst/>
        </a:prstGeom>
        <a:noFill/>
        <a:ln w="19050" cap="flat" cmpd="sng" algn="ctr">
          <a:solidFill>
            <a:schemeClr val="accent3">
              <a:lumMod val="75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lvl="0" algn="l" defTabSz="1066800">
            <a:lnSpc>
              <a:spcPct val="90000"/>
            </a:lnSpc>
            <a:spcBef>
              <a:spcPct val="0"/>
            </a:spcBef>
            <a:spcAft>
              <a:spcPct val="35000"/>
            </a:spcAft>
          </a:pPr>
          <a:r>
            <a:rPr lang="fr-FR" sz="2400" kern="1200" dirty="0" smtClean="0"/>
            <a:t>Rapidité d ’</a:t>
          </a:r>
          <a:r>
            <a:rPr lang="fr-FR" sz="2400" kern="1200" dirty="0" err="1" smtClean="0"/>
            <a:t>éxècution</a:t>
          </a:r>
          <a:endParaRPr lang="fr-FR" sz="2400" kern="1200" dirty="0"/>
        </a:p>
      </dsp:txBody>
      <dsp:txXfrm>
        <a:off x="3310216" y="737147"/>
        <a:ext cx="2316575" cy="1839470"/>
      </dsp:txXfrm>
    </dsp:sp>
    <dsp:sp modelId="{25A03919-723B-4E2F-8408-5BBCD07D34E0}">
      <dsp:nvSpPr>
        <dsp:cNvPr id="0" name=""/>
        <dsp:cNvSpPr/>
      </dsp:nvSpPr>
      <dsp:spPr>
        <a:xfrm>
          <a:off x="2868963" y="2576618"/>
          <a:ext cx="2757827" cy="1839470"/>
        </a:xfrm>
        <a:prstGeom prst="rect">
          <a:avLst/>
        </a:prstGeom>
        <a:solidFill>
          <a:schemeClr val="accent3">
            <a:lumMod val="75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70688" rIns="170688" bIns="170688" numCol="1" spcCol="1270" anchor="ctr" anchorCtr="0">
          <a:noAutofit/>
        </a:bodyPr>
        <a:lstStyle/>
        <a:p>
          <a:pPr lvl="0" algn="l" defTabSz="1066800">
            <a:lnSpc>
              <a:spcPct val="90000"/>
            </a:lnSpc>
            <a:spcBef>
              <a:spcPct val="0"/>
            </a:spcBef>
            <a:spcAft>
              <a:spcPct val="35000"/>
            </a:spcAft>
          </a:pPr>
          <a:r>
            <a:rPr lang="fr-FR" sz="2400" kern="1200" dirty="0" smtClean="0">
              <a:solidFill>
                <a:schemeClr val="bg1"/>
              </a:solidFill>
            </a:rPr>
            <a:t>Adaptée à des volumes textuels important</a:t>
          </a:r>
          <a:endParaRPr lang="fr-FR" sz="2400" kern="1200" dirty="0">
            <a:solidFill>
              <a:schemeClr val="bg1"/>
            </a:solidFill>
          </a:endParaRPr>
        </a:p>
      </dsp:txBody>
      <dsp:txXfrm>
        <a:off x="3310216" y="2576618"/>
        <a:ext cx="2316575" cy="1839470"/>
      </dsp:txXfrm>
    </dsp:sp>
    <dsp:sp modelId="{F8665F72-8D7F-4BDA-8407-42365EC52D1C}">
      <dsp:nvSpPr>
        <dsp:cNvPr id="0" name=""/>
        <dsp:cNvSpPr/>
      </dsp:nvSpPr>
      <dsp:spPr>
        <a:xfrm>
          <a:off x="1398122" y="1727"/>
          <a:ext cx="1838551" cy="1838551"/>
        </a:xfrm>
        <a:prstGeom prst="ellipse">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fr-FR" sz="6500" b="1" kern="1200" dirty="0" smtClean="0"/>
            <a:t>+</a:t>
          </a:r>
          <a:endParaRPr lang="fr-FR" sz="6500" b="1" kern="1200" dirty="0"/>
        </a:p>
      </dsp:txBody>
      <dsp:txXfrm>
        <a:off x="1667372" y="270977"/>
        <a:ext cx="1300051" cy="130005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562438-C53A-4E99-9333-CBBC2049089B}">
      <dsp:nvSpPr>
        <dsp:cNvPr id="0" name=""/>
        <dsp:cNvSpPr/>
      </dsp:nvSpPr>
      <dsp:spPr>
        <a:xfrm>
          <a:off x="1196737" y="1012263"/>
          <a:ext cx="2242307" cy="1495619"/>
        </a:xfrm>
        <a:prstGeom prst="rect">
          <a:avLst/>
        </a:prstGeom>
        <a:noFill/>
        <a:ln w="28575" cap="flat" cmpd="sng" algn="ctr">
          <a:solidFill>
            <a:schemeClr val="accent3">
              <a:lumMod val="75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63576" rIns="163576" bIns="163576" numCol="1" spcCol="1270" anchor="ctr" anchorCtr="0">
          <a:noAutofit/>
        </a:bodyPr>
        <a:lstStyle/>
        <a:p>
          <a:pPr lvl="0" algn="l" defTabSz="1022350">
            <a:lnSpc>
              <a:spcPct val="90000"/>
            </a:lnSpc>
            <a:spcBef>
              <a:spcPct val="0"/>
            </a:spcBef>
            <a:spcAft>
              <a:spcPct val="35000"/>
            </a:spcAft>
          </a:pPr>
          <a:r>
            <a:rPr lang="fr-FR" sz="2300" kern="1200" dirty="0" smtClean="0">
              <a:solidFill>
                <a:schemeClr val="tx1"/>
              </a:solidFill>
            </a:rPr>
            <a:t>Normalisation Agressive</a:t>
          </a:r>
          <a:endParaRPr lang="fr-FR" sz="2300" kern="1200" dirty="0">
            <a:solidFill>
              <a:schemeClr val="tx1"/>
            </a:solidFill>
          </a:endParaRPr>
        </a:p>
      </dsp:txBody>
      <dsp:txXfrm>
        <a:off x="1555506" y="1012263"/>
        <a:ext cx="1883538" cy="1495619"/>
      </dsp:txXfrm>
    </dsp:sp>
    <dsp:sp modelId="{D2499FD1-C1B8-4E52-9E31-009F0586288C}">
      <dsp:nvSpPr>
        <dsp:cNvPr id="0" name=""/>
        <dsp:cNvSpPr/>
      </dsp:nvSpPr>
      <dsp:spPr>
        <a:xfrm>
          <a:off x="1196737" y="2507882"/>
          <a:ext cx="2242307" cy="1495619"/>
        </a:xfrm>
        <a:prstGeom prst="rect">
          <a:avLst/>
        </a:prstGeom>
        <a:solidFill>
          <a:schemeClr val="accent3">
            <a:lumMod val="75000"/>
          </a:schemeClr>
        </a:solidFill>
        <a:ln w="19050" cap="flat" cmpd="sng" algn="ctr">
          <a:solidFill>
            <a:schemeClr val="accent3">
              <a:lumMod val="75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63576" rIns="163576" bIns="163576" numCol="1" spcCol="1270" anchor="ctr" anchorCtr="0">
          <a:noAutofit/>
        </a:bodyPr>
        <a:lstStyle/>
        <a:p>
          <a:pPr lvl="0" algn="l" defTabSz="1022350">
            <a:lnSpc>
              <a:spcPct val="90000"/>
            </a:lnSpc>
            <a:spcBef>
              <a:spcPct val="0"/>
            </a:spcBef>
            <a:spcAft>
              <a:spcPct val="35000"/>
            </a:spcAft>
          </a:pPr>
          <a:r>
            <a:rPr lang="fr-FR" sz="2300" kern="1200" dirty="0" smtClean="0">
              <a:solidFill>
                <a:schemeClr val="bg1"/>
              </a:solidFill>
            </a:rPr>
            <a:t>Mots non-normalisables</a:t>
          </a:r>
          <a:endParaRPr lang="fr-FR" sz="2300" kern="1200" dirty="0">
            <a:solidFill>
              <a:schemeClr val="bg1"/>
            </a:solidFill>
          </a:endParaRPr>
        </a:p>
      </dsp:txBody>
      <dsp:txXfrm>
        <a:off x="1555506" y="2507882"/>
        <a:ext cx="1883538" cy="1495619"/>
      </dsp:txXfrm>
    </dsp:sp>
    <dsp:sp modelId="{F8665F72-8D7F-4BDA-8407-42365EC52D1C}">
      <dsp:nvSpPr>
        <dsp:cNvPr id="0" name=""/>
        <dsp:cNvSpPr/>
      </dsp:nvSpPr>
      <dsp:spPr>
        <a:xfrm>
          <a:off x="839" y="414314"/>
          <a:ext cx="1494871" cy="1494871"/>
        </a:xfrm>
        <a:prstGeom prst="ellipse">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889250">
            <a:lnSpc>
              <a:spcPct val="90000"/>
            </a:lnSpc>
            <a:spcBef>
              <a:spcPct val="0"/>
            </a:spcBef>
            <a:spcAft>
              <a:spcPct val="35000"/>
            </a:spcAft>
          </a:pPr>
          <a:r>
            <a:rPr lang="fr-FR" sz="6500" b="1" kern="1200" dirty="0" smtClean="0"/>
            <a:t>-</a:t>
          </a:r>
          <a:endParaRPr lang="fr-FR" sz="6500" b="1" kern="1200" dirty="0"/>
        </a:p>
      </dsp:txBody>
      <dsp:txXfrm>
        <a:off x="219758" y="633233"/>
        <a:ext cx="1057033" cy="105703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E7BFF8-0ED3-4491-9AE4-EB1830602C6C}">
      <dsp:nvSpPr>
        <dsp:cNvPr id="0" name=""/>
        <dsp:cNvSpPr/>
      </dsp:nvSpPr>
      <dsp:spPr>
        <a:xfrm>
          <a:off x="2438399" y="67733"/>
          <a:ext cx="3251200" cy="3251200"/>
        </a:xfrm>
        <a:prstGeom prst="ellipse">
          <a:avLst/>
        </a:prstGeom>
        <a:solidFill>
          <a:schemeClr val="accent3">
            <a:lumMod val="75000"/>
            <a:alpha val="49804"/>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fr-FR" sz="3500" kern="1200" dirty="0" smtClean="0"/>
            <a:t>Iconographe</a:t>
          </a:r>
          <a:endParaRPr lang="fr-FR" sz="3500" kern="1200" dirty="0"/>
        </a:p>
      </dsp:txBody>
      <dsp:txXfrm>
        <a:off x="2871893" y="636693"/>
        <a:ext cx="2384213" cy="1463040"/>
      </dsp:txXfrm>
    </dsp:sp>
    <dsp:sp modelId="{3550C468-8C54-4C8E-B6E2-5964722B893A}">
      <dsp:nvSpPr>
        <dsp:cNvPr id="0" name=""/>
        <dsp:cNvSpPr/>
      </dsp:nvSpPr>
      <dsp:spPr>
        <a:xfrm>
          <a:off x="3611541" y="2099733"/>
          <a:ext cx="3251200" cy="3251200"/>
        </a:xfrm>
        <a:prstGeom prst="ellipse">
          <a:avLst/>
        </a:prstGeom>
        <a:solidFill>
          <a:schemeClr val="accent3">
            <a:lumMod val="75000"/>
            <a:alpha val="49804"/>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fr-FR" sz="3500" kern="1200" dirty="0" smtClean="0"/>
            <a:t>Thésaurus</a:t>
          </a:r>
          <a:endParaRPr lang="fr-FR" sz="3500" kern="1200" dirty="0"/>
        </a:p>
      </dsp:txBody>
      <dsp:txXfrm>
        <a:off x="4605866" y="2939626"/>
        <a:ext cx="1950720" cy="1788160"/>
      </dsp:txXfrm>
    </dsp:sp>
    <dsp:sp modelId="{3BB2D5D9-D1E8-497F-A734-C970360965C6}">
      <dsp:nvSpPr>
        <dsp:cNvPr id="0" name=""/>
        <dsp:cNvSpPr/>
      </dsp:nvSpPr>
      <dsp:spPr>
        <a:xfrm>
          <a:off x="1265258" y="2099733"/>
          <a:ext cx="3251200" cy="3251200"/>
        </a:xfrm>
        <a:prstGeom prst="ellipse">
          <a:avLst/>
        </a:prstGeom>
        <a:solidFill>
          <a:schemeClr val="accent3">
            <a:lumMod val="75000"/>
            <a:alpha val="49804"/>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555750">
            <a:lnSpc>
              <a:spcPct val="90000"/>
            </a:lnSpc>
            <a:spcBef>
              <a:spcPct val="0"/>
            </a:spcBef>
            <a:spcAft>
              <a:spcPct val="35000"/>
            </a:spcAft>
          </a:pPr>
          <a:r>
            <a:rPr lang="fr-FR" sz="3500" kern="1200" dirty="0" smtClean="0"/>
            <a:t>Images</a:t>
          </a:r>
          <a:endParaRPr lang="fr-FR" sz="3500" kern="1200" dirty="0"/>
        </a:p>
      </dsp:txBody>
      <dsp:txXfrm>
        <a:off x="1571413" y="2939626"/>
        <a:ext cx="1950720" cy="178816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06F59C-8A77-40B8-9EB2-0435BC8F16D5}">
      <dsp:nvSpPr>
        <dsp:cNvPr id="0" name=""/>
        <dsp:cNvSpPr/>
      </dsp:nvSpPr>
      <dsp:spPr>
        <a:xfrm>
          <a:off x="2763519" y="563"/>
          <a:ext cx="4145280" cy="2196764"/>
        </a:xfrm>
        <a:prstGeom prst="rightArrow">
          <a:avLst>
            <a:gd name="adj1" fmla="val 75000"/>
            <a:gd name="adj2" fmla="val 50000"/>
          </a:avLst>
        </a:prstGeom>
        <a:solidFill>
          <a:schemeClr val="accent4">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fr-FR" sz="2200" kern="1200" dirty="0" smtClean="0"/>
            <a:t>Correspond à ce que voit l’iconographe</a:t>
          </a:r>
          <a:endParaRPr lang="fr-FR" sz="2200" kern="1200" dirty="0"/>
        </a:p>
        <a:p>
          <a:pPr marL="228600" lvl="1" indent="-228600" algn="l" defTabSz="977900">
            <a:lnSpc>
              <a:spcPct val="90000"/>
            </a:lnSpc>
            <a:spcBef>
              <a:spcPct val="0"/>
            </a:spcBef>
            <a:spcAft>
              <a:spcPct val="15000"/>
            </a:spcAft>
            <a:buChar char="••"/>
          </a:pPr>
          <a:r>
            <a:rPr lang="fr-FR" sz="2200" kern="1200" dirty="0" smtClean="0"/>
            <a:t>« Le portrait d’une femme au sourire énigmatique »</a:t>
          </a:r>
          <a:endParaRPr lang="fr-FR" sz="2200" kern="1200" dirty="0"/>
        </a:p>
      </dsp:txBody>
      <dsp:txXfrm>
        <a:off x="2763519" y="275159"/>
        <a:ext cx="3321494" cy="1647573"/>
      </dsp:txXfrm>
    </dsp:sp>
    <dsp:sp modelId="{94DD208A-CD9A-4724-9944-1027E03BA6E5}">
      <dsp:nvSpPr>
        <dsp:cNvPr id="0" name=""/>
        <dsp:cNvSpPr/>
      </dsp:nvSpPr>
      <dsp:spPr>
        <a:xfrm>
          <a:off x="0" y="563"/>
          <a:ext cx="2763519" cy="2196764"/>
        </a:xfrm>
        <a:prstGeom prst="round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fr-FR" sz="3500" kern="1200" dirty="0" smtClean="0"/>
            <a:t>Hard </a:t>
          </a:r>
          <a:r>
            <a:rPr lang="fr-FR" sz="3500" kern="1200" dirty="0" err="1" smtClean="0"/>
            <a:t>Indexing</a:t>
          </a:r>
          <a:r>
            <a:rPr lang="fr-FR" sz="3500" kern="1200" dirty="0" smtClean="0"/>
            <a:t> (</a:t>
          </a:r>
          <a:r>
            <a:rPr lang="fr-FR" sz="3500" kern="1200" dirty="0" err="1" smtClean="0"/>
            <a:t>Ofness</a:t>
          </a:r>
          <a:r>
            <a:rPr lang="fr-FR" sz="3500" kern="1200" dirty="0" smtClean="0"/>
            <a:t>)</a:t>
          </a:r>
          <a:endParaRPr lang="fr-FR" sz="3500" kern="1200" dirty="0"/>
        </a:p>
      </dsp:txBody>
      <dsp:txXfrm>
        <a:off x="107237" y="107800"/>
        <a:ext cx="2549045" cy="1982290"/>
      </dsp:txXfrm>
    </dsp:sp>
    <dsp:sp modelId="{DB943CF8-A7D5-491F-B0B4-C3A558B0BE94}">
      <dsp:nvSpPr>
        <dsp:cNvPr id="0" name=""/>
        <dsp:cNvSpPr/>
      </dsp:nvSpPr>
      <dsp:spPr>
        <a:xfrm>
          <a:off x="2763519" y="2417004"/>
          <a:ext cx="4145280" cy="2196764"/>
        </a:xfrm>
        <a:prstGeom prst="rightArrow">
          <a:avLst>
            <a:gd name="adj1" fmla="val 75000"/>
            <a:gd name="adj2" fmla="val 50000"/>
          </a:avLst>
        </a:prstGeom>
        <a:solidFill>
          <a:schemeClr val="accent3">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970" tIns="13970" rIns="13970" bIns="13970" numCol="1" spcCol="1270" anchor="t" anchorCtr="0">
          <a:noAutofit/>
        </a:bodyPr>
        <a:lstStyle/>
        <a:p>
          <a:pPr marL="228600" lvl="1" indent="-228600" algn="l" defTabSz="977900">
            <a:lnSpc>
              <a:spcPct val="90000"/>
            </a:lnSpc>
            <a:spcBef>
              <a:spcPct val="0"/>
            </a:spcBef>
            <a:spcAft>
              <a:spcPct val="15000"/>
            </a:spcAft>
            <a:buChar char="••"/>
          </a:pPr>
          <a:r>
            <a:rPr lang="fr-FR" sz="2200" kern="1200" dirty="0" smtClean="0"/>
            <a:t>Porte sur la signification de l’image</a:t>
          </a:r>
          <a:endParaRPr lang="fr-FR" sz="2200" kern="1200" dirty="0"/>
        </a:p>
        <a:p>
          <a:pPr marL="228600" lvl="1" indent="-228600" algn="l" defTabSz="977900">
            <a:lnSpc>
              <a:spcPct val="90000"/>
            </a:lnSpc>
            <a:spcBef>
              <a:spcPct val="0"/>
            </a:spcBef>
            <a:spcAft>
              <a:spcPct val="15000"/>
            </a:spcAft>
            <a:buChar char="••"/>
          </a:pPr>
          <a:r>
            <a:rPr lang="fr-FR" sz="2200" kern="1200" dirty="0" smtClean="0"/>
            <a:t>« La Joconde de léonard de Vinci »</a:t>
          </a:r>
          <a:endParaRPr lang="fr-FR" sz="2200" kern="1200" dirty="0"/>
        </a:p>
      </dsp:txBody>
      <dsp:txXfrm>
        <a:off x="2763519" y="2691600"/>
        <a:ext cx="3321494" cy="1647573"/>
      </dsp:txXfrm>
    </dsp:sp>
    <dsp:sp modelId="{966B21A4-DBFF-438A-9C09-2B03CBD3F7FD}">
      <dsp:nvSpPr>
        <dsp:cNvPr id="0" name=""/>
        <dsp:cNvSpPr/>
      </dsp:nvSpPr>
      <dsp:spPr>
        <a:xfrm>
          <a:off x="0" y="2417004"/>
          <a:ext cx="2763519" cy="2196764"/>
        </a:xfrm>
        <a:prstGeom prst="round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lvl="0" algn="ctr" defTabSz="1555750">
            <a:lnSpc>
              <a:spcPct val="90000"/>
            </a:lnSpc>
            <a:spcBef>
              <a:spcPct val="0"/>
            </a:spcBef>
            <a:spcAft>
              <a:spcPct val="35000"/>
            </a:spcAft>
          </a:pPr>
          <a:r>
            <a:rPr lang="fr-FR" sz="3500" kern="1200" dirty="0" smtClean="0"/>
            <a:t>Soft </a:t>
          </a:r>
          <a:r>
            <a:rPr lang="fr-FR" sz="3500" kern="1200" dirty="0" err="1" smtClean="0"/>
            <a:t>Indexing</a:t>
          </a:r>
          <a:r>
            <a:rPr lang="fr-FR" sz="3500" kern="1200" dirty="0" smtClean="0"/>
            <a:t> (</a:t>
          </a:r>
          <a:r>
            <a:rPr lang="fr-FR" sz="3500" kern="1200" dirty="0" err="1" smtClean="0"/>
            <a:t>Aboutness</a:t>
          </a:r>
          <a:r>
            <a:rPr lang="fr-FR" sz="3500" kern="1200" dirty="0" smtClean="0"/>
            <a:t>)</a:t>
          </a:r>
          <a:endParaRPr lang="fr-FR" sz="3500" kern="1200" dirty="0"/>
        </a:p>
      </dsp:txBody>
      <dsp:txXfrm>
        <a:off x="107237" y="2524241"/>
        <a:ext cx="2549045" cy="198229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AAF408-2B56-45A2-84B9-D5CD8E8CD699}">
      <dsp:nvSpPr>
        <dsp:cNvPr id="0" name=""/>
        <dsp:cNvSpPr/>
      </dsp:nvSpPr>
      <dsp:spPr>
        <a:xfrm>
          <a:off x="1728044" y="0"/>
          <a:ext cx="1674261" cy="930145"/>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5280" tIns="335280" rIns="335280" bIns="335280" numCol="1" spcCol="1270" anchor="ctr" anchorCtr="0">
          <a:noAutofit/>
        </a:bodyPr>
        <a:lstStyle/>
        <a:p>
          <a:pPr lvl="0" algn="ctr" defTabSz="3911600">
            <a:lnSpc>
              <a:spcPct val="90000"/>
            </a:lnSpc>
            <a:spcBef>
              <a:spcPct val="0"/>
            </a:spcBef>
            <a:spcAft>
              <a:spcPct val="35000"/>
            </a:spcAft>
          </a:pPr>
          <a:r>
            <a:rPr lang="fr-FR" sz="8800" b="1" kern="1200" dirty="0" smtClean="0">
              <a:solidFill>
                <a:schemeClr val="tx1"/>
              </a:solidFill>
            </a:rPr>
            <a:t>+</a:t>
          </a:r>
          <a:endParaRPr lang="fr-FR" sz="8800" b="1" kern="1200" dirty="0">
            <a:solidFill>
              <a:schemeClr val="tx1"/>
            </a:solidFill>
          </a:endParaRPr>
        </a:p>
      </dsp:txBody>
      <dsp:txXfrm>
        <a:off x="1755287" y="27243"/>
        <a:ext cx="1619775" cy="875659"/>
      </dsp:txXfrm>
    </dsp:sp>
    <dsp:sp modelId="{274D757A-1488-49E3-87E3-148A4673F785}">
      <dsp:nvSpPr>
        <dsp:cNvPr id="0" name=""/>
        <dsp:cNvSpPr/>
      </dsp:nvSpPr>
      <dsp:spPr>
        <a:xfrm>
          <a:off x="4146422" y="13645"/>
          <a:ext cx="1674261" cy="930145"/>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5280" tIns="335280" rIns="335280" bIns="335280" numCol="1" spcCol="1270" anchor="ctr" anchorCtr="0">
          <a:noAutofit/>
        </a:bodyPr>
        <a:lstStyle/>
        <a:p>
          <a:pPr lvl="0" algn="ctr" defTabSz="3911600">
            <a:lnSpc>
              <a:spcPct val="90000"/>
            </a:lnSpc>
            <a:spcBef>
              <a:spcPct val="0"/>
            </a:spcBef>
            <a:spcAft>
              <a:spcPct val="35000"/>
            </a:spcAft>
          </a:pPr>
          <a:r>
            <a:rPr lang="fr-FR" sz="8800" b="1" kern="1200" dirty="0" smtClean="0">
              <a:solidFill>
                <a:schemeClr val="tx1"/>
              </a:solidFill>
            </a:rPr>
            <a:t>-</a:t>
          </a:r>
          <a:endParaRPr lang="fr-FR" sz="8800" b="1" kern="1200" dirty="0">
            <a:solidFill>
              <a:schemeClr val="tx1"/>
            </a:solidFill>
          </a:endParaRPr>
        </a:p>
      </dsp:txBody>
      <dsp:txXfrm>
        <a:off x="4173665" y="40888"/>
        <a:ext cx="1619775" cy="875659"/>
      </dsp:txXfrm>
    </dsp:sp>
    <dsp:sp modelId="{9E945DF1-DDC4-4C87-9C29-727EA9A036AF}">
      <dsp:nvSpPr>
        <dsp:cNvPr id="0" name=""/>
        <dsp:cNvSpPr/>
      </dsp:nvSpPr>
      <dsp:spPr>
        <a:xfrm>
          <a:off x="3425559" y="3953117"/>
          <a:ext cx="697609" cy="697609"/>
        </a:xfrm>
        <a:prstGeom prst="triangle">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A6815DC-E528-4609-A93B-AC9AF55BBBFE}">
      <dsp:nvSpPr>
        <dsp:cNvPr id="0" name=""/>
        <dsp:cNvSpPr/>
      </dsp:nvSpPr>
      <dsp:spPr>
        <a:xfrm rot="240000">
          <a:off x="1680897" y="3654184"/>
          <a:ext cx="4186932" cy="29277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5D8BF0-7EBE-4739-9079-40E504615064}">
      <dsp:nvSpPr>
        <dsp:cNvPr id="0" name=""/>
        <dsp:cNvSpPr/>
      </dsp:nvSpPr>
      <dsp:spPr>
        <a:xfrm rot="240000">
          <a:off x="4194786" y="2922165"/>
          <a:ext cx="1670546" cy="778304"/>
        </a:xfrm>
        <a:prstGeom prst="roundRect">
          <a:avLst/>
        </a:prstGeom>
        <a:noFill/>
        <a:ln w="28575" cap="flat" cmpd="sng" algn="ctr">
          <a:solidFill>
            <a:schemeClr val="accent4">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fr-FR" sz="2400" kern="1200" dirty="0" smtClean="0">
              <a:solidFill>
                <a:schemeClr val="accent4">
                  <a:lumMod val="75000"/>
                </a:schemeClr>
              </a:solidFill>
            </a:rPr>
            <a:t>Subjective</a:t>
          </a:r>
          <a:endParaRPr lang="fr-FR" sz="2400" kern="1200" dirty="0">
            <a:solidFill>
              <a:schemeClr val="accent4">
                <a:lumMod val="75000"/>
              </a:schemeClr>
            </a:solidFill>
          </a:endParaRPr>
        </a:p>
      </dsp:txBody>
      <dsp:txXfrm>
        <a:off x="4232780" y="2960159"/>
        <a:ext cx="1594558" cy="702316"/>
      </dsp:txXfrm>
    </dsp:sp>
    <dsp:sp modelId="{A6292750-76A6-440B-8A06-DD997D652407}">
      <dsp:nvSpPr>
        <dsp:cNvPr id="0" name=""/>
        <dsp:cNvSpPr/>
      </dsp:nvSpPr>
      <dsp:spPr>
        <a:xfrm rot="240000">
          <a:off x="4255246" y="2085034"/>
          <a:ext cx="1670546" cy="778304"/>
        </a:xfrm>
        <a:prstGeom prst="round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fr-FR" sz="2400" kern="1200" dirty="0" smtClean="0"/>
            <a:t>Fastidieuse</a:t>
          </a:r>
          <a:endParaRPr lang="fr-FR" sz="2400" kern="1200" dirty="0"/>
        </a:p>
      </dsp:txBody>
      <dsp:txXfrm>
        <a:off x="4293240" y="2123028"/>
        <a:ext cx="1594558" cy="702316"/>
      </dsp:txXfrm>
    </dsp:sp>
    <dsp:sp modelId="{AA2D74ED-0DEE-4BF3-9394-C3322091C4F4}">
      <dsp:nvSpPr>
        <dsp:cNvPr id="0" name=""/>
        <dsp:cNvSpPr/>
      </dsp:nvSpPr>
      <dsp:spPr>
        <a:xfrm rot="240000">
          <a:off x="4315705" y="1266506"/>
          <a:ext cx="1670546" cy="778304"/>
        </a:xfrm>
        <a:prstGeom prst="roundRect">
          <a:avLst/>
        </a:prstGeom>
        <a:noFill/>
        <a:ln w="28575" cap="flat" cmpd="sng" algn="ctr">
          <a:solidFill>
            <a:schemeClr val="accent4">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fr-FR" sz="2400" kern="1200" dirty="0" smtClean="0">
              <a:solidFill>
                <a:schemeClr val="accent4">
                  <a:lumMod val="75000"/>
                </a:schemeClr>
              </a:solidFill>
            </a:rPr>
            <a:t>couteuse</a:t>
          </a:r>
          <a:endParaRPr lang="fr-FR" sz="2400" kern="1200" dirty="0">
            <a:solidFill>
              <a:schemeClr val="accent4">
                <a:lumMod val="75000"/>
              </a:schemeClr>
            </a:solidFill>
          </a:endParaRPr>
        </a:p>
      </dsp:txBody>
      <dsp:txXfrm>
        <a:off x="4353699" y="1304500"/>
        <a:ext cx="1594558" cy="702316"/>
      </dsp:txXfrm>
    </dsp:sp>
    <dsp:sp modelId="{A4A33EBA-182E-492D-A2DF-4A4F723D8412}">
      <dsp:nvSpPr>
        <dsp:cNvPr id="0" name=""/>
        <dsp:cNvSpPr/>
      </dsp:nvSpPr>
      <dsp:spPr>
        <a:xfrm rot="240000">
          <a:off x="1799662" y="2754739"/>
          <a:ext cx="1670546" cy="778304"/>
        </a:xfrm>
        <a:prstGeom prst="round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fr-FR" sz="2400" kern="1200" dirty="0" smtClean="0"/>
            <a:t>Fiable </a:t>
          </a:r>
          <a:endParaRPr lang="fr-FR" sz="2400" kern="1200" dirty="0"/>
        </a:p>
      </dsp:txBody>
      <dsp:txXfrm>
        <a:off x="1837656" y="2792733"/>
        <a:ext cx="1594558" cy="70231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33679-B528-4ABB-B36D-9E3DBABF48E6}">
      <dsp:nvSpPr>
        <dsp:cNvPr id="0" name=""/>
        <dsp:cNvSpPr/>
      </dsp:nvSpPr>
      <dsp:spPr>
        <a:xfrm rot="5400000">
          <a:off x="4415819" y="-1468265"/>
          <a:ext cx="1564559" cy="4892328"/>
        </a:xfrm>
        <a:prstGeom prst="round2SameRect">
          <a:avLst/>
        </a:prstGeom>
        <a:solidFill>
          <a:schemeClr val="accent4">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fr-FR" sz="2500" kern="1200" dirty="0" smtClean="0"/>
            <a:t>Encyclopédie, article de vente</a:t>
          </a:r>
          <a:endParaRPr lang="fr-FR" sz="2500" kern="1200" dirty="0"/>
        </a:p>
        <a:p>
          <a:pPr marL="228600" lvl="1" indent="-228600" algn="l" defTabSz="1111250">
            <a:lnSpc>
              <a:spcPct val="90000"/>
            </a:lnSpc>
            <a:spcBef>
              <a:spcPct val="0"/>
            </a:spcBef>
            <a:spcAft>
              <a:spcPct val="15000"/>
            </a:spcAft>
            <a:buChar char="••"/>
          </a:pPr>
          <a:r>
            <a:rPr lang="fr-FR" sz="2500" kern="1200" dirty="0" smtClean="0"/>
            <a:t>Site web entourant l’image</a:t>
          </a:r>
          <a:endParaRPr lang="fr-FR" sz="2500" kern="1200" dirty="0"/>
        </a:p>
        <a:p>
          <a:pPr marL="228600" lvl="1" indent="-228600" algn="l" defTabSz="1111250">
            <a:lnSpc>
              <a:spcPct val="90000"/>
            </a:lnSpc>
            <a:spcBef>
              <a:spcPct val="0"/>
            </a:spcBef>
            <a:spcAft>
              <a:spcPct val="15000"/>
            </a:spcAft>
            <a:buChar char="••"/>
          </a:pPr>
          <a:r>
            <a:rPr lang="fr-FR" sz="2500" kern="1200" dirty="0" smtClean="0"/>
            <a:t>Attribut ALT de la balise &lt;</a:t>
          </a:r>
          <a:r>
            <a:rPr lang="fr-FR" sz="2500" kern="1200" dirty="0" err="1" smtClean="0"/>
            <a:t>img</a:t>
          </a:r>
          <a:r>
            <a:rPr lang="fr-FR" sz="2500" kern="1200" dirty="0" smtClean="0"/>
            <a:t>&gt;</a:t>
          </a:r>
          <a:endParaRPr lang="fr-FR" sz="2500" kern="1200" dirty="0"/>
        </a:p>
      </dsp:txBody>
      <dsp:txXfrm rot="-5400000">
        <a:off x="2751935" y="271994"/>
        <a:ext cx="4815953" cy="1411809"/>
      </dsp:txXfrm>
    </dsp:sp>
    <dsp:sp modelId="{58DAD4C5-7545-47F9-B0C7-6B8C4FED641A}">
      <dsp:nvSpPr>
        <dsp:cNvPr id="0" name=""/>
        <dsp:cNvSpPr/>
      </dsp:nvSpPr>
      <dsp:spPr>
        <a:xfrm>
          <a:off x="0" y="48"/>
          <a:ext cx="2751934" cy="1955699"/>
        </a:xfrm>
        <a:prstGeom prst="roundRect">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fr-FR" sz="2700" kern="1200" dirty="0" smtClean="0"/>
            <a:t>À partir d’un texte associé à l’image</a:t>
          </a:r>
          <a:endParaRPr lang="fr-FR" sz="2700" kern="1200" dirty="0"/>
        </a:p>
      </dsp:txBody>
      <dsp:txXfrm>
        <a:off x="95469" y="95517"/>
        <a:ext cx="2560996" cy="1764761"/>
      </dsp:txXfrm>
    </dsp:sp>
    <dsp:sp modelId="{690FF936-4C60-4EC7-A852-90AEE61E3C20}">
      <dsp:nvSpPr>
        <dsp:cNvPr id="0" name=""/>
        <dsp:cNvSpPr/>
      </dsp:nvSpPr>
      <dsp:spPr>
        <a:xfrm rot="5400000">
          <a:off x="4415819" y="585219"/>
          <a:ext cx="1564559" cy="4892328"/>
        </a:xfrm>
        <a:prstGeom prst="round2SameRect">
          <a:avLst/>
        </a:prstGeom>
        <a:solidFill>
          <a:schemeClr val="accent3">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fr-FR" sz="2500" kern="1200" dirty="0" smtClean="0"/>
            <a:t>Reconnaissance d’objets </a:t>
          </a:r>
          <a:endParaRPr lang="fr-FR" sz="2500" kern="1200" dirty="0"/>
        </a:p>
        <a:p>
          <a:pPr marL="228600" lvl="1" indent="-228600" algn="l" defTabSz="1111250">
            <a:lnSpc>
              <a:spcPct val="90000"/>
            </a:lnSpc>
            <a:spcBef>
              <a:spcPct val="0"/>
            </a:spcBef>
            <a:spcAft>
              <a:spcPct val="15000"/>
            </a:spcAft>
            <a:buChar char="••"/>
          </a:pPr>
          <a:r>
            <a:rPr lang="fr-FR" sz="2500" kern="1200" dirty="0" smtClean="0"/>
            <a:t>Pattern </a:t>
          </a:r>
          <a:r>
            <a:rPr lang="fr-FR" sz="2500" kern="1200" dirty="0" err="1" smtClean="0"/>
            <a:t>Matching</a:t>
          </a:r>
          <a:r>
            <a:rPr lang="fr-FR" sz="2500" kern="1200" dirty="0" smtClean="0"/>
            <a:t> </a:t>
          </a:r>
          <a:endParaRPr lang="fr-FR" sz="2500" kern="1200" dirty="0"/>
        </a:p>
        <a:p>
          <a:pPr marL="228600" lvl="1" indent="-228600" algn="l" defTabSz="1111250">
            <a:lnSpc>
              <a:spcPct val="90000"/>
            </a:lnSpc>
            <a:spcBef>
              <a:spcPct val="0"/>
            </a:spcBef>
            <a:spcAft>
              <a:spcPct val="15000"/>
            </a:spcAft>
            <a:buChar char="••"/>
          </a:pPr>
          <a:r>
            <a:rPr lang="fr-FR" sz="2500" kern="1200" dirty="0" smtClean="0"/>
            <a:t>Intelligence Artificielle </a:t>
          </a:r>
          <a:endParaRPr lang="fr-FR" sz="2500" kern="1200" dirty="0"/>
        </a:p>
      </dsp:txBody>
      <dsp:txXfrm rot="-5400000">
        <a:off x="2751935" y="2325479"/>
        <a:ext cx="4815953" cy="1411809"/>
      </dsp:txXfrm>
    </dsp:sp>
    <dsp:sp modelId="{9B9581B0-D46B-4D8B-AABF-6070FB72F391}">
      <dsp:nvSpPr>
        <dsp:cNvPr id="0" name=""/>
        <dsp:cNvSpPr/>
      </dsp:nvSpPr>
      <dsp:spPr>
        <a:xfrm>
          <a:off x="0" y="2053533"/>
          <a:ext cx="2751934" cy="1955699"/>
        </a:xfrm>
        <a:prstGeom prst="round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lvl="0" algn="ctr" defTabSz="1200150">
            <a:lnSpc>
              <a:spcPct val="90000"/>
            </a:lnSpc>
            <a:spcBef>
              <a:spcPct val="0"/>
            </a:spcBef>
            <a:spcAft>
              <a:spcPct val="35000"/>
            </a:spcAft>
          </a:pPr>
          <a:r>
            <a:rPr lang="fr-FR" sz="2700" kern="1200" dirty="0" smtClean="0"/>
            <a:t>Analyse automatique du contenu visuel de l’image</a:t>
          </a:r>
          <a:endParaRPr lang="fr-FR" sz="2700" kern="1200" dirty="0"/>
        </a:p>
      </dsp:txBody>
      <dsp:txXfrm>
        <a:off x="95469" y="2149002"/>
        <a:ext cx="2560996" cy="176476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275AC2-4A12-4BB7-9B72-B68F875FD310}">
      <dsp:nvSpPr>
        <dsp:cNvPr id="0" name=""/>
        <dsp:cNvSpPr/>
      </dsp:nvSpPr>
      <dsp:spPr>
        <a:xfrm>
          <a:off x="1887097" y="1197771"/>
          <a:ext cx="3015100" cy="2454152"/>
        </a:xfrm>
        <a:prstGeom prst="ellipse">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fr-FR" sz="2800" b="1" kern="1200" dirty="0" smtClean="0">
              <a:solidFill>
                <a:schemeClr val="tx1"/>
              </a:solidFill>
            </a:rPr>
            <a:t>Meta-Informations</a:t>
          </a:r>
          <a:endParaRPr lang="fr-FR" sz="2800" b="1" kern="1200" dirty="0">
            <a:solidFill>
              <a:schemeClr val="tx1"/>
            </a:solidFill>
          </a:endParaRPr>
        </a:p>
      </dsp:txBody>
      <dsp:txXfrm>
        <a:off x="2328648" y="1557173"/>
        <a:ext cx="2131998" cy="1735348"/>
      </dsp:txXfrm>
    </dsp:sp>
    <dsp:sp modelId="{00B57FE9-985D-4BDE-9FEE-1CB0D86DC234}">
      <dsp:nvSpPr>
        <dsp:cNvPr id="0" name=""/>
        <dsp:cNvSpPr/>
      </dsp:nvSpPr>
      <dsp:spPr>
        <a:xfrm>
          <a:off x="2835618" y="3652476"/>
          <a:ext cx="240276" cy="232434"/>
        </a:xfrm>
        <a:prstGeom prst="ellipse">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A31018-CEAB-462D-9228-ABCE040F4E4B}">
      <dsp:nvSpPr>
        <dsp:cNvPr id="0" name=""/>
        <dsp:cNvSpPr/>
      </dsp:nvSpPr>
      <dsp:spPr>
        <a:xfrm>
          <a:off x="5018246" y="2153244"/>
          <a:ext cx="240276" cy="232434"/>
        </a:xfrm>
        <a:prstGeom prst="ellipse">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E25353-4FCB-4EAF-8DD8-2F2A562A855E}">
      <dsp:nvSpPr>
        <dsp:cNvPr id="0" name=""/>
        <dsp:cNvSpPr/>
      </dsp:nvSpPr>
      <dsp:spPr>
        <a:xfrm>
          <a:off x="3905930" y="3899857"/>
          <a:ext cx="331373" cy="321079"/>
        </a:xfrm>
        <a:prstGeom prst="ellipse">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A9198D-5D29-4C49-AE50-61C5AB83276E}">
      <dsp:nvSpPr>
        <dsp:cNvPr id="0" name=""/>
        <dsp:cNvSpPr/>
      </dsp:nvSpPr>
      <dsp:spPr>
        <a:xfrm>
          <a:off x="2900682" y="1306995"/>
          <a:ext cx="240276" cy="232434"/>
        </a:xfrm>
        <a:prstGeom prst="ellipse">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206751-C9DD-421B-991A-4FB41F937EFA}">
      <dsp:nvSpPr>
        <dsp:cNvPr id="0" name=""/>
        <dsp:cNvSpPr/>
      </dsp:nvSpPr>
      <dsp:spPr>
        <a:xfrm>
          <a:off x="2168999" y="2637183"/>
          <a:ext cx="240276" cy="232434"/>
        </a:xfrm>
        <a:prstGeom prst="ellipse">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DBA878-BF76-48AA-A46B-5938EDC14997}">
      <dsp:nvSpPr>
        <dsp:cNvPr id="0" name=""/>
        <dsp:cNvSpPr/>
      </dsp:nvSpPr>
      <dsp:spPr>
        <a:xfrm>
          <a:off x="1051428" y="1503354"/>
          <a:ext cx="1172349" cy="1172482"/>
        </a:xfrm>
        <a:prstGeom prst="ellipse">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Camera Info</a:t>
          </a:r>
          <a:endParaRPr lang="fr-FR" sz="1200" kern="1200" dirty="0"/>
        </a:p>
      </dsp:txBody>
      <dsp:txXfrm>
        <a:off x="1223115" y="1675060"/>
        <a:ext cx="828975" cy="829070"/>
      </dsp:txXfrm>
    </dsp:sp>
    <dsp:sp modelId="{3EF13BA1-4DE6-4FCF-AEB6-097A12B520D4}">
      <dsp:nvSpPr>
        <dsp:cNvPr id="0" name=""/>
        <dsp:cNvSpPr/>
      </dsp:nvSpPr>
      <dsp:spPr>
        <a:xfrm>
          <a:off x="3268887" y="1317303"/>
          <a:ext cx="331373" cy="321079"/>
        </a:xfrm>
        <a:prstGeom prst="ellipse">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254ECD-5A2D-4F83-8B84-CA21A50CA582}">
      <dsp:nvSpPr>
        <dsp:cNvPr id="0" name=""/>
        <dsp:cNvSpPr/>
      </dsp:nvSpPr>
      <dsp:spPr>
        <a:xfrm>
          <a:off x="1152291" y="3019077"/>
          <a:ext cx="599162" cy="579799"/>
        </a:xfrm>
        <a:prstGeom prst="ellipse">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2DD197-E804-46A1-A585-A563323228C0}">
      <dsp:nvSpPr>
        <dsp:cNvPr id="0" name=""/>
        <dsp:cNvSpPr/>
      </dsp:nvSpPr>
      <dsp:spPr>
        <a:xfrm>
          <a:off x="5132764" y="951901"/>
          <a:ext cx="1172349" cy="1172482"/>
        </a:xfrm>
        <a:prstGeom prst="ellipse">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smtClean="0"/>
            <a:t>Résolution </a:t>
          </a:r>
          <a:endParaRPr lang="fr-FR" sz="1200" kern="1200" dirty="0"/>
        </a:p>
      </dsp:txBody>
      <dsp:txXfrm>
        <a:off x="5304451" y="1123607"/>
        <a:ext cx="828975" cy="829070"/>
      </dsp:txXfrm>
    </dsp:sp>
    <dsp:sp modelId="{CF2A6B62-12C9-4509-9DFF-C863BE6A02AE}">
      <dsp:nvSpPr>
        <dsp:cNvPr id="0" name=""/>
        <dsp:cNvSpPr/>
      </dsp:nvSpPr>
      <dsp:spPr>
        <a:xfrm>
          <a:off x="4609289" y="1761042"/>
          <a:ext cx="320591" cy="321079"/>
        </a:xfrm>
        <a:prstGeom prst="ellipse">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B1D00F-C8BE-4062-9105-D69AE3961BFE}">
      <dsp:nvSpPr>
        <dsp:cNvPr id="0" name=""/>
        <dsp:cNvSpPr/>
      </dsp:nvSpPr>
      <dsp:spPr>
        <a:xfrm>
          <a:off x="941409" y="3709167"/>
          <a:ext cx="232458" cy="232434"/>
        </a:xfrm>
        <a:prstGeom prst="ellipse">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04FAC0-6DC2-4BF4-8EA6-6BF03E1F453D}">
      <dsp:nvSpPr>
        <dsp:cNvPr id="0" name=""/>
        <dsp:cNvSpPr/>
      </dsp:nvSpPr>
      <dsp:spPr>
        <a:xfrm>
          <a:off x="3257716" y="3378295"/>
          <a:ext cx="232458" cy="232434"/>
        </a:xfrm>
        <a:prstGeom prst="ellipse">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02AACA-1C30-4008-91BA-788420E5CC07}">
      <dsp:nvSpPr>
        <dsp:cNvPr id="0" name=""/>
        <dsp:cNvSpPr/>
      </dsp:nvSpPr>
      <dsp:spPr>
        <a:xfrm>
          <a:off x="5684041" y="2977847"/>
          <a:ext cx="1172349" cy="1172482"/>
        </a:xfrm>
        <a:prstGeom prst="ellipse">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Encodage</a:t>
          </a:r>
          <a:endParaRPr lang="fr-FR" sz="1200" kern="1200" dirty="0"/>
        </a:p>
      </dsp:txBody>
      <dsp:txXfrm>
        <a:off x="5855728" y="3149553"/>
        <a:ext cx="828975" cy="829070"/>
      </dsp:txXfrm>
    </dsp:sp>
    <dsp:sp modelId="{70FCF334-E193-4EEE-AFFC-CFF7C7185B2E}">
      <dsp:nvSpPr>
        <dsp:cNvPr id="0" name=""/>
        <dsp:cNvSpPr/>
      </dsp:nvSpPr>
      <dsp:spPr>
        <a:xfrm>
          <a:off x="5349484" y="2937132"/>
          <a:ext cx="240276" cy="232434"/>
        </a:xfrm>
        <a:prstGeom prst="ellipse">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5F4C27-C31A-4C57-90AC-5389D57F060F}">
      <dsp:nvSpPr>
        <dsp:cNvPr id="0" name=""/>
        <dsp:cNvSpPr/>
      </dsp:nvSpPr>
      <dsp:spPr>
        <a:xfrm>
          <a:off x="2319008" y="3981286"/>
          <a:ext cx="1172349" cy="1172482"/>
        </a:xfrm>
        <a:prstGeom prst="ellipse">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Audio Info </a:t>
          </a:r>
          <a:endParaRPr lang="fr-FR" sz="1200" kern="1200" dirty="0"/>
        </a:p>
      </dsp:txBody>
      <dsp:txXfrm>
        <a:off x="2490695" y="4152992"/>
        <a:ext cx="828975" cy="829070"/>
      </dsp:txXfrm>
    </dsp:sp>
    <dsp:sp modelId="{CA005633-50BB-437C-BAA1-55FC72EC53B4}">
      <dsp:nvSpPr>
        <dsp:cNvPr id="0" name=""/>
        <dsp:cNvSpPr/>
      </dsp:nvSpPr>
      <dsp:spPr>
        <a:xfrm>
          <a:off x="3362051" y="3941602"/>
          <a:ext cx="240276" cy="232434"/>
        </a:xfrm>
        <a:prstGeom prst="ellipse">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89D01F-3512-4686-99DF-BCD16250103E}">
      <dsp:nvSpPr>
        <dsp:cNvPr id="0" name=""/>
        <dsp:cNvSpPr/>
      </dsp:nvSpPr>
      <dsp:spPr>
        <a:xfrm>
          <a:off x="3265548" y="0"/>
          <a:ext cx="1515132" cy="1172482"/>
        </a:xfrm>
        <a:prstGeom prst="ellipse">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kern="1200" dirty="0" smtClean="0"/>
            <a:t>Histogramme de Couleurs </a:t>
          </a:r>
          <a:endParaRPr lang="fr-FR" sz="1200" kern="1200" dirty="0"/>
        </a:p>
      </dsp:txBody>
      <dsp:txXfrm>
        <a:off x="3487434" y="171706"/>
        <a:ext cx="1071360" cy="829070"/>
      </dsp:txXfrm>
    </dsp:sp>
    <dsp:sp modelId="{1C5253FA-18BF-4077-B875-999E3B9AFF51}">
      <dsp:nvSpPr>
        <dsp:cNvPr id="0" name=""/>
        <dsp:cNvSpPr/>
      </dsp:nvSpPr>
      <dsp:spPr>
        <a:xfrm>
          <a:off x="1987409" y="1270919"/>
          <a:ext cx="240276" cy="232434"/>
        </a:xfrm>
        <a:prstGeom prst="ellipse">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D83BCC-FF32-4985-81B3-EC52496050BA}">
      <dsp:nvSpPr>
        <dsp:cNvPr id="0" name=""/>
        <dsp:cNvSpPr/>
      </dsp:nvSpPr>
      <dsp:spPr>
        <a:xfrm>
          <a:off x="4694105" y="288611"/>
          <a:ext cx="240276" cy="232434"/>
        </a:xfrm>
        <a:prstGeom prst="ellipse">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221229-5250-453B-AE05-FF9148CA52F3}">
      <dsp:nvSpPr>
        <dsp:cNvPr id="0" name=""/>
        <dsp:cNvSpPr/>
      </dsp:nvSpPr>
      <dsp:spPr>
        <a:xfrm rot="5400000">
          <a:off x="2343615" y="-83989"/>
          <a:ext cx="2614506" cy="3436111"/>
        </a:xfrm>
        <a:prstGeom prst="round2SameRect">
          <a:avLst/>
        </a:prstGeom>
        <a:solidFill>
          <a:schemeClr val="accent3">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fr-FR" sz="2200" kern="1200" dirty="0" smtClean="0"/>
            <a:t>Générations de descriptions Utiles et Exploitables par l’utilisateur pour accéder aux informations intéressantes</a:t>
          </a:r>
          <a:endParaRPr lang="fr-FR" sz="2200" kern="1200" dirty="0"/>
        </a:p>
      </dsp:txBody>
      <dsp:txXfrm rot="-5400000">
        <a:off x="1932813" y="454443"/>
        <a:ext cx="3308481" cy="2359246"/>
      </dsp:txXfrm>
    </dsp:sp>
    <dsp:sp modelId="{C4DB0504-C170-48F3-8DD7-45F10ED18E7C}">
      <dsp:nvSpPr>
        <dsp:cNvPr id="0" name=""/>
        <dsp:cNvSpPr/>
      </dsp:nvSpPr>
      <dsp:spPr>
        <a:xfrm>
          <a:off x="0" y="0"/>
          <a:ext cx="1932812" cy="3268133"/>
        </a:xfrm>
        <a:prstGeom prst="roundRect">
          <a:avLst/>
        </a:prstGeom>
        <a:solidFill>
          <a:schemeClr val="lt1"/>
        </a:solidFill>
        <a:ln w="12700" cap="flat" cmpd="sng" algn="ctr">
          <a:solidFill>
            <a:schemeClr val="accent5"/>
          </a:solidFill>
          <a:prstDash val="solid"/>
          <a:miter lim="800000"/>
        </a:ln>
        <a:effectLst/>
      </dsp:spPr>
      <dsp:style>
        <a:lnRef idx="2">
          <a:schemeClr val="accent5"/>
        </a:lnRef>
        <a:fillRef idx="1">
          <a:schemeClr val="lt1"/>
        </a:fillRef>
        <a:effectRef idx="0">
          <a:schemeClr val="accent5"/>
        </a:effectRef>
        <a:fontRef idx="minor">
          <a:schemeClr val="dk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fr-FR" sz="3200" kern="1200" dirty="0" smtClean="0"/>
            <a:t>Difficulté Majeure </a:t>
          </a:r>
        </a:p>
      </dsp:txBody>
      <dsp:txXfrm>
        <a:off x="94352" y="94352"/>
        <a:ext cx="1744108" cy="307942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02CB2A-8A44-42A0-9B81-6BC3839499D4}">
      <dsp:nvSpPr>
        <dsp:cNvPr id="0" name=""/>
        <dsp:cNvSpPr/>
      </dsp:nvSpPr>
      <dsp:spPr>
        <a:xfrm>
          <a:off x="1119" y="0"/>
          <a:ext cx="2910209" cy="4703232"/>
        </a:xfrm>
        <a:prstGeom prst="roundRect">
          <a:avLst>
            <a:gd name="adj" fmla="val 10000"/>
          </a:avLst>
        </a:prstGeom>
        <a:noFill/>
        <a:ln w="19050">
          <a:solidFill>
            <a:schemeClr val="accent3">
              <a:lumMod val="75000"/>
            </a:schemeClr>
          </a:solidFill>
        </a:ln>
        <a:effectLst/>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fr-FR" sz="3800" kern="1200" dirty="0" smtClean="0"/>
            <a:t>Génération 1</a:t>
          </a:r>
          <a:endParaRPr lang="fr-FR" sz="3800" kern="1200" dirty="0"/>
        </a:p>
      </dsp:txBody>
      <dsp:txXfrm>
        <a:off x="1119" y="0"/>
        <a:ext cx="2910209" cy="1410969"/>
      </dsp:txXfrm>
    </dsp:sp>
    <dsp:sp modelId="{1DF05E39-28E7-4807-A1DF-5BEFF4B40B7B}">
      <dsp:nvSpPr>
        <dsp:cNvPr id="0" name=""/>
        <dsp:cNvSpPr/>
      </dsp:nvSpPr>
      <dsp:spPr>
        <a:xfrm>
          <a:off x="292140" y="1411371"/>
          <a:ext cx="2328167" cy="923996"/>
        </a:xfrm>
        <a:prstGeom prst="roundRect">
          <a:avLst>
            <a:gd name="adj" fmla="val 10000"/>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fr-FR" sz="1700" kern="1200" dirty="0" smtClean="0"/>
            <a:t>Extraction Manuelle </a:t>
          </a:r>
          <a:endParaRPr lang="fr-FR" sz="1700" kern="1200" dirty="0"/>
        </a:p>
      </dsp:txBody>
      <dsp:txXfrm>
        <a:off x="319203" y="1438434"/>
        <a:ext cx="2274041" cy="869870"/>
      </dsp:txXfrm>
    </dsp:sp>
    <dsp:sp modelId="{E5E64614-8553-4B0D-A657-FA9DE21BAEDE}">
      <dsp:nvSpPr>
        <dsp:cNvPr id="0" name=""/>
        <dsp:cNvSpPr/>
      </dsp:nvSpPr>
      <dsp:spPr>
        <a:xfrm>
          <a:off x="292140" y="2477522"/>
          <a:ext cx="2328167" cy="923996"/>
        </a:xfrm>
        <a:prstGeom prst="roundRect">
          <a:avLst>
            <a:gd name="adj" fmla="val 10000"/>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fr-FR" sz="1700" kern="1200" dirty="0" smtClean="0"/>
            <a:t>Descriptions de haut niveau </a:t>
          </a:r>
          <a:endParaRPr lang="fr-FR" sz="1700" kern="1200" dirty="0"/>
        </a:p>
      </dsp:txBody>
      <dsp:txXfrm>
        <a:off x="319203" y="2504585"/>
        <a:ext cx="2274041" cy="869870"/>
      </dsp:txXfrm>
    </dsp:sp>
    <dsp:sp modelId="{A531DA15-141A-4892-8CC5-CB276FF6A778}">
      <dsp:nvSpPr>
        <dsp:cNvPr id="0" name=""/>
        <dsp:cNvSpPr/>
      </dsp:nvSpPr>
      <dsp:spPr>
        <a:xfrm>
          <a:off x="292140" y="3543672"/>
          <a:ext cx="2328167" cy="923996"/>
        </a:xfrm>
        <a:prstGeom prst="roundRect">
          <a:avLst>
            <a:gd name="adj" fmla="val 10000"/>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fr-FR" sz="1700" kern="1200" dirty="0" smtClean="0"/>
            <a:t>Modélisation Conceptuelle du contenu </a:t>
          </a:r>
          <a:endParaRPr lang="fr-FR" sz="1700" kern="1200" dirty="0"/>
        </a:p>
      </dsp:txBody>
      <dsp:txXfrm>
        <a:off x="319203" y="3570735"/>
        <a:ext cx="2274041" cy="869870"/>
      </dsp:txXfrm>
    </dsp:sp>
    <dsp:sp modelId="{4A12740E-9CED-49DF-AC04-C4A35CB7F81A}">
      <dsp:nvSpPr>
        <dsp:cNvPr id="0" name=""/>
        <dsp:cNvSpPr/>
      </dsp:nvSpPr>
      <dsp:spPr>
        <a:xfrm>
          <a:off x="3129595" y="0"/>
          <a:ext cx="2910209" cy="4703232"/>
        </a:xfrm>
        <a:prstGeom prst="roundRect">
          <a:avLst>
            <a:gd name="adj" fmla="val 10000"/>
          </a:avLst>
        </a:prstGeom>
        <a:solidFill>
          <a:schemeClr val="accent3">
            <a:lumMod val="75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fr-FR" sz="3800" kern="1200" dirty="0" smtClean="0">
              <a:solidFill>
                <a:schemeClr val="bg1"/>
              </a:solidFill>
            </a:rPr>
            <a:t>Génération 2</a:t>
          </a:r>
          <a:endParaRPr lang="fr-FR" sz="3800" kern="1200" dirty="0">
            <a:solidFill>
              <a:schemeClr val="bg1"/>
            </a:solidFill>
          </a:endParaRPr>
        </a:p>
      </dsp:txBody>
      <dsp:txXfrm>
        <a:off x="3129595" y="0"/>
        <a:ext cx="2910209" cy="1410969"/>
      </dsp:txXfrm>
    </dsp:sp>
    <dsp:sp modelId="{95952B6C-5521-4AA8-AD88-B3EC6FAC9C8D}">
      <dsp:nvSpPr>
        <dsp:cNvPr id="0" name=""/>
        <dsp:cNvSpPr/>
      </dsp:nvSpPr>
      <dsp:spPr>
        <a:xfrm>
          <a:off x="3420616" y="1411371"/>
          <a:ext cx="2328167" cy="923996"/>
        </a:xfrm>
        <a:prstGeom prst="roundRect">
          <a:avLst>
            <a:gd name="adj" fmla="val 10000"/>
          </a:avLst>
        </a:prstGeom>
        <a:solidFill>
          <a:schemeClr val="bg1"/>
        </a:solidFill>
        <a:ln w="12700" cap="flat" cmpd="sng" algn="ctr">
          <a:solidFill>
            <a:schemeClr val="accent3">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fr-FR" sz="1700" kern="1200" dirty="0" smtClean="0">
              <a:solidFill>
                <a:schemeClr val="tx1"/>
              </a:solidFill>
            </a:rPr>
            <a:t>Automatisation Complete </a:t>
          </a:r>
          <a:endParaRPr lang="fr-FR" sz="1700" kern="1200" dirty="0">
            <a:solidFill>
              <a:schemeClr val="tx1"/>
            </a:solidFill>
          </a:endParaRPr>
        </a:p>
      </dsp:txBody>
      <dsp:txXfrm>
        <a:off x="3447679" y="1438434"/>
        <a:ext cx="2274041" cy="869870"/>
      </dsp:txXfrm>
    </dsp:sp>
    <dsp:sp modelId="{F1E1C397-C6E0-423E-80A9-3AE71B45A902}">
      <dsp:nvSpPr>
        <dsp:cNvPr id="0" name=""/>
        <dsp:cNvSpPr/>
      </dsp:nvSpPr>
      <dsp:spPr>
        <a:xfrm>
          <a:off x="3420616" y="2477522"/>
          <a:ext cx="2328167" cy="923996"/>
        </a:xfrm>
        <a:prstGeom prst="roundRect">
          <a:avLst>
            <a:gd name="adj" fmla="val 10000"/>
          </a:avLst>
        </a:prstGeom>
        <a:solidFill>
          <a:schemeClr val="bg1"/>
        </a:solidFill>
        <a:ln w="12700" cap="flat" cmpd="sng" algn="ctr">
          <a:solidFill>
            <a:schemeClr val="accent3">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fr-FR" sz="1700" kern="1200" dirty="0" smtClean="0">
              <a:solidFill>
                <a:schemeClr val="tx1"/>
              </a:solidFill>
            </a:rPr>
            <a:t>Extraction de Caractéristiques Perceptuelles</a:t>
          </a:r>
          <a:endParaRPr lang="fr-FR" sz="1700" kern="1200" dirty="0">
            <a:solidFill>
              <a:schemeClr val="tx1"/>
            </a:solidFill>
          </a:endParaRPr>
        </a:p>
      </dsp:txBody>
      <dsp:txXfrm>
        <a:off x="3447679" y="2504585"/>
        <a:ext cx="2274041" cy="869870"/>
      </dsp:txXfrm>
    </dsp:sp>
    <dsp:sp modelId="{CDD46BD2-6606-4FDC-8865-42034CA112E6}">
      <dsp:nvSpPr>
        <dsp:cNvPr id="0" name=""/>
        <dsp:cNvSpPr/>
      </dsp:nvSpPr>
      <dsp:spPr>
        <a:xfrm>
          <a:off x="3420616" y="3543672"/>
          <a:ext cx="2328167" cy="923996"/>
        </a:xfrm>
        <a:prstGeom prst="roundRect">
          <a:avLst>
            <a:gd name="adj" fmla="val 10000"/>
          </a:avLst>
        </a:prstGeom>
        <a:solidFill>
          <a:schemeClr val="bg1"/>
        </a:solidFill>
        <a:ln w="12700" cap="flat" cmpd="sng" algn="ctr">
          <a:solidFill>
            <a:schemeClr val="accent3">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fr-FR" sz="1700" kern="1200" dirty="0" smtClean="0">
              <a:solidFill>
                <a:schemeClr val="tx1"/>
              </a:solidFill>
            </a:rPr>
            <a:t>Reconnaissance et Pattern </a:t>
          </a:r>
          <a:r>
            <a:rPr lang="fr-FR" sz="1700" kern="1200" dirty="0" err="1" smtClean="0">
              <a:solidFill>
                <a:schemeClr val="tx1"/>
              </a:solidFill>
            </a:rPr>
            <a:t>Matching</a:t>
          </a:r>
          <a:endParaRPr lang="fr-FR" sz="1700" kern="1200" dirty="0">
            <a:solidFill>
              <a:schemeClr val="tx1"/>
            </a:solidFill>
          </a:endParaRPr>
        </a:p>
      </dsp:txBody>
      <dsp:txXfrm>
        <a:off x="3447679" y="3570735"/>
        <a:ext cx="2274041" cy="869870"/>
      </dsp:txXfrm>
    </dsp:sp>
    <dsp:sp modelId="{D02C4B82-C71A-41FD-952C-92149EE209C8}">
      <dsp:nvSpPr>
        <dsp:cNvPr id="0" name=""/>
        <dsp:cNvSpPr/>
      </dsp:nvSpPr>
      <dsp:spPr>
        <a:xfrm>
          <a:off x="6258070" y="0"/>
          <a:ext cx="2910209" cy="4703232"/>
        </a:xfrm>
        <a:prstGeom prst="roundRect">
          <a:avLst>
            <a:gd name="adj" fmla="val 10000"/>
          </a:avLst>
        </a:prstGeom>
        <a:noFill/>
        <a:ln w="19050">
          <a:solidFill>
            <a:schemeClr val="accent3">
              <a:lumMod val="75000"/>
            </a:schemeClr>
          </a:solidFill>
        </a:ln>
        <a:effectLst/>
      </dsp:spPr>
      <dsp:style>
        <a:lnRef idx="0">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fr-FR" sz="3800" kern="1200" dirty="0" smtClean="0"/>
            <a:t>Génération 3</a:t>
          </a:r>
          <a:endParaRPr lang="fr-FR" sz="3800" kern="1200" dirty="0"/>
        </a:p>
      </dsp:txBody>
      <dsp:txXfrm>
        <a:off x="6258070" y="0"/>
        <a:ext cx="2910209" cy="1410969"/>
      </dsp:txXfrm>
    </dsp:sp>
    <dsp:sp modelId="{1484BBE0-A275-44A1-8B38-63682BB67B2B}">
      <dsp:nvSpPr>
        <dsp:cNvPr id="0" name=""/>
        <dsp:cNvSpPr/>
      </dsp:nvSpPr>
      <dsp:spPr>
        <a:xfrm>
          <a:off x="6549091" y="1411371"/>
          <a:ext cx="2328167" cy="923996"/>
        </a:xfrm>
        <a:prstGeom prst="roundRect">
          <a:avLst>
            <a:gd name="adj" fmla="val 10000"/>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fr-FR" sz="1700" kern="1200" dirty="0" smtClean="0"/>
            <a:t>Identification d’informations sémantique </a:t>
          </a:r>
          <a:endParaRPr lang="fr-FR" sz="1700" kern="1200" dirty="0"/>
        </a:p>
      </dsp:txBody>
      <dsp:txXfrm>
        <a:off x="6576154" y="1438434"/>
        <a:ext cx="2274041" cy="869870"/>
      </dsp:txXfrm>
    </dsp:sp>
    <dsp:sp modelId="{4AEF2577-55F7-45AC-88DD-ABFF2355F840}">
      <dsp:nvSpPr>
        <dsp:cNvPr id="0" name=""/>
        <dsp:cNvSpPr/>
      </dsp:nvSpPr>
      <dsp:spPr>
        <a:xfrm>
          <a:off x="6549091" y="2477522"/>
          <a:ext cx="2328167" cy="923996"/>
        </a:xfrm>
        <a:prstGeom prst="roundRect">
          <a:avLst>
            <a:gd name="adj" fmla="val 10000"/>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fr-FR" sz="1700" kern="1200" dirty="0" smtClean="0"/>
            <a:t>Personnages, Rôles, Relations </a:t>
          </a:r>
          <a:endParaRPr lang="fr-FR" sz="1700" kern="1200" dirty="0"/>
        </a:p>
      </dsp:txBody>
      <dsp:txXfrm>
        <a:off x="6576154" y="2504585"/>
        <a:ext cx="2274041" cy="869870"/>
      </dsp:txXfrm>
    </dsp:sp>
    <dsp:sp modelId="{5DD349A8-17A2-419F-9C19-0AB6DD74686A}">
      <dsp:nvSpPr>
        <dsp:cNvPr id="0" name=""/>
        <dsp:cNvSpPr/>
      </dsp:nvSpPr>
      <dsp:spPr>
        <a:xfrm>
          <a:off x="6549091" y="3543672"/>
          <a:ext cx="2328167" cy="923996"/>
        </a:xfrm>
        <a:prstGeom prst="roundRect">
          <a:avLst>
            <a:gd name="adj" fmla="val 10000"/>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fr-FR" sz="1700" kern="1200" dirty="0" smtClean="0"/>
            <a:t>minimiser l’intervention humaine </a:t>
          </a:r>
          <a:endParaRPr lang="fr-FR" sz="1700" kern="1200" dirty="0"/>
        </a:p>
      </dsp:txBody>
      <dsp:txXfrm>
        <a:off x="6576154" y="3570735"/>
        <a:ext cx="2274041" cy="8698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F8F5FC-1668-4BFC-A3C8-84CF529B364C}">
      <dsp:nvSpPr>
        <dsp:cNvPr id="0" name=""/>
        <dsp:cNvSpPr/>
      </dsp:nvSpPr>
      <dsp:spPr>
        <a:xfrm rot="5400000">
          <a:off x="3324316" y="114962"/>
          <a:ext cx="1727141" cy="1502613"/>
        </a:xfrm>
        <a:prstGeom prst="hexagon">
          <a:avLst>
            <a:gd name="adj" fmla="val 25000"/>
            <a:gd name="vf" fmla="val 115470"/>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fr-FR" sz="1200" b="1" kern="1200" dirty="0" smtClean="0"/>
            <a:t>Automatique</a:t>
          </a:r>
          <a:endParaRPr lang="fr-FR" sz="1200" b="1" kern="1200" dirty="0"/>
        </a:p>
      </dsp:txBody>
      <dsp:txXfrm rot="-5400000">
        <a:off x="3670737" y="271844"/>
        <a:ext cx="1034299" cy="1188849"/>
      </dsp:txXfrm>
    </dsp:sp>
    <dsp:sp modelId="{66CD8C2D-5C52-4089-8F56-0A0FF07CE78C}">
      <dsp:nvSpPr>
        <dsp:cNvPr id="0" name=""/>
        <dsp:cNvSpPr/>
      </dsp:nvSpPr>
      <dsp:spPr>
        <a:xfrm>
          <a:off x="4984790" y="348127"/>
          <a:ext cx="1927490" cy="1036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fr-FR" sz="1500" kern="1200" dirty="0" smtClean="0"/>
            <a:t>Extraction </a:t>
          </a:r>
          <a:endParaRPr lang="fr-FR" sz="1500" kern="1200" dirty="0"/>
        </a:p>
        <a:p>
          <a:pPr lvl="0" algn="l" defTabSz="666750">
            <a:lnSpc>
              <a:spcPct val="90000"/>
            </a:lnSpc>
            <a:spcBef>
              <a:spcPct val="0"/>
            </a:spcBef>
            <a:spcAft>
              <a:spcPct val="35000"/>
            </a:spcAft>
          </a:pPr>
          <a:r>
            <a:rPr lang="fr-FR" sz="1500" kern="1200" dirty="0" smtClean="0"/>
            <a:t>Normalisation</a:t>
          </a:r>
          <a:endParaRPr lang="fr-FR" sz="1500" kern="1200" dirty="0"/>
        </a:p>
        <a:p>
          <a:pPr lvl="0" algn="l" defTabSz="666750">
            <a:lnSpc>
              <a:spcPct val="90000"/>
            </a:lnSpc>
            <a:spcBef>
              <a:spcPct val="0"/>
            </a:spcBef>
            <a:spcAft>
              <a:spcPct val="35000"/>
            </a:spcAft>
          </a:pPr>
          <a:r>
            <a:rPr lang="fr-FR" sz="1500" kern="1200" dirty="0" smtClean="0"/>
            <a:t>Pondération</a:t>
          </a:r>
          <a:endParaRPr lang="fr-FR" sz="1500" kern="1200" dirty="0"/>
        </a:p>
      </dsp:txBody>
      <dsp:txXfrm>
        <a:off x="4984790" y="348127"/>
        <a:ext cx="1927490" cy="1036285"/>
      </dsp:txXfrm>
    </dsp:sp>
    <dsp:sp modelId="{67EC9486-6F1A-4E29-B9F7-E5AB43B7C744}">
      <dsp:nvSpPr>
        <dsp:cNvPr id="0" name=""/>
        <dsp:cNvSpPr/>
      </dsp:nvSpPr>
      <dsp:spPr>
        <a:xfrm rot="5400000">
          <a:off x="1701494" y="114962"/>
          <a:ext cx="1727141" cy="1502613"/>
        </a:xfrm>
        <a:prstGeom prst="hexagon">
          <a:avLst>
            <a:gd name="adj" fmla="val 25000"/>
            <a:gd name="vf" fmla="val 115470"/>
          </a:avLst>
        </a:prstGeom>
        <a:solidFill>
          <a:schemeClr val="lt1"/>
        </a:solidFill>
        <a:ln w="12700" cap="flat" cmpd="sng" algn="ctr">
          <a:solidFill>
            <a:schemeClr val="accent1">
              <a:lumMod val="20000"/>
              <a:lumOff val="80000"/>
            </a:schemeClr>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fr-FR" sz="3600" kern="1200"/>
        </a:p>
      </dsp:txBody>
      <dsp:txXfrm rot="-5400000">
        <a:off x="2047915" y="271844"/>
        <a:ext cx="1034299" cy="1188849"/>
      </dsp:txXfrm>
    </dsp:sp>
    <dsp:sp modelId="{EC7D722C-03D0-4A3E-AC81-2DD74334BDCC}">
      <dsp:nvSpPr>
        <dsp:cNvPr id="0" name=""/>
        <dsp:cNvSpPr/>
      </dsp:nvSpPr>
      <dsp:spPr>
        <a:xfrm rot="5400000">
          <a:off x="2509796" y="1580960"/>
          <a:ext cx="1727141" cy="1502613"/>
        </a:xfrm>
        <a:prstGeom prst="hexagon">
          <a:avLst>
            <a:gd name="adj" fmla="val 25000"/>
            <a:gd name="vf" fmla="val 115470"/>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fr-FR" sz="1500" b="1" kern="1200" dirty="0" smtClean="0"/>
            <a:t>Rapidité</a:t>
          </a:r>
          <a:endParaRPr lang="fr-FR" sz="1500" b="1" kern="1200" dirty="0"/>
        </a:p>
      </dsp:txBody>
      <dsp:txXfrm rot="-5400000">
        <a:off x="2856217" y="1737842"/>
        <a:ext cx="1034299" cy="1188849"/>
      </dsp:txXfrm>
    </dsp:sp>
    <dsp:sp modelId="{DA115A97-8F72-4287-9FC9-E592B9BE2CFA}">
      <dsp:nvSpPr>
        <dsp:cNvPr id="0" name=""/>
        <dsp:cNvSpPr/>
      </dsp:nvSpPr>
      <dsp:spPr>
        <a:xfrm>
          <a:off x="694570" y="1814124"/>
          <a:ext cx="1865313" cy="1036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r" defTabSz="666750">
            <a:lnSpc>
              <a:spcPct val="90000"/>
            </a:lnSpc>
            <a:spcBef>
              <a:spcPct val="0"/>
            </a:spcBef>
            <a:spcAft>
              <a:spcPct val="35000"/>
            </a:spcAft>
          </a:pPr>
          <a:r>
            <a:rPr lang="fr-FR" sz="1500" kern="1200" dirty="0" smtClean="0"/>
            <a:t>Adaptée aux corpus volumineux</a:t>
          </a:r>
          <a:endParaRPr lang="fr-FR" sz="1500" kern="1200" dirty="0"/>
        </a:p>
      </dsp:txBody>
      <dsp:txXfrm>
        <a:off x="694570" y="1814124"/>
        <a:ext cx="1865313" cy="1036285"/>
      </dsp:txXfrm>
    </dsp:sp>
    <dsp:sp modelId="{B70CF31D-2E0B-471D-A2BA-0E3511187260}">
      <dsp:nvSpPr>
        <dsp:cNvPr id="0" name=""/>
        <dsp:cNvSpPr/>
      </dsp:nvSpPr>
      <dsp:spPr>
        <a:xfrm rot="5400000">
          <a:off x="4132619" y="1580960"/>
          <a:ext cx="1727141" cy="1502613"/>
        </a:xfrm>
        <a:prstGeom prst="hexagon">
          <a:avLst>
            <a:gd name="adj" fmla="val 25000"/>
            <a:gd name="vf" fmla="val 115470"/>
          </a:avLst>
        </a:prstGeom>
        <a:solidFill>
          <a:schemeClr val="lt1"/>
        </a:solidFill>
        <a:ln w="12700" cap="flat" cmpd="sng" algn="ctr">
          <a:solidFill>
            <a:schemeClr val="accent1">
              <a:lumMod val="20000"/>
              <a:lumOff val="80000"/>
            </a:schemeClr>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fr-FR" sz="3600" kern="1200"/>
        </a:p>
      </dsp:txBody>
      <dsp:txXfrm rot="-5400000">
        <a:off x="4479040" y="1737842"/>
        <a:ext cx="1034299" cy="1188849"/>
      </dsp:txXfrm>
    </dsp:sp>
    <dsp:sp modelId="{163BF435-E485-4256-9291-BC4CAF5A8FA1}">
      <dsp:nvSpPr>
        <dsp:cNvPr id="0" name=""/>
        <dsp:cNvSpPr/>
      </dsp:nvSpPr>
      <dsp:spPr>
        <a:xfrm rot="5400000">
          <a:off x="3324316" y="3046958"/>
          <a:ext cx="1727141" cy="1502613"/>
        </a:xfrm>
        <a:prstGeom prst="hexagon">
          <a:avLst>
            <a:gd name="adj" fmla="val 25000"/>
            <a:gd name="vf" fmla="val 115470"/>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fr-FR" sz="1500" b="1" kern="1200" dirty="0" smtClean="0"/>
            <a:t>Recherches </a:t>
          </a:r>
          <a:endParaRPr lang="fr-FR" sz="1500" b="1" kern="1200" dirty="0"/>
        </a:p>
      </dsp:txBody>
      <dsp:txXfrm rot="-5400000">
        <a:off x="3670737" y="3203840"/>
        <a:ext cx="1034299" cy="1188849"/>
      </dsp:txXfrm>
    </dsp:sp>
    <dsp:sp modelId="{1DD0D445-2337-4430-B465-C139B6985502}">
      <dsp:nvSpPr>
        <dsp:cNvPr id="0" name=""/>
        <dsp:cNvSpPr/>
      </dsp:nvSpPr>
      <dsp:spPr>
        <a:xfrm>
          <a:off x="4984790" y="3280122"/>
          <a:ext cx="1927490" cy="1036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fr-FR" sz="1500" kern="1200" dirty="0" smtClean="0"/>
            <a:t>L’approche la plus étudiée en </a:t>
          </a:r>
          <a:r>
            <a:rPr lang="fr-FR" sz="1500" b="1" kern="1200" dirty="0" smtClean="0"/>
            <a:t>RI</a:t>
          </a:r>
          <a:endParaRPr lang="fr-FR" sz="1500" b="1" kern="1200" dirty="0"/>
        </a:p>
      </dsp:txBody>
      <dsp:txXfrm>
        <a:off x="4984790" y="3280122"/>
        <a:ext cx="1927490" cy="1036285"/>
      </dsp:txXfrm>
    </dsp:sp>
    <dsp:sp modelId="{C51DC174-8F8F-4BB3-AF5B-DAB95AFFC029}">
      <dsp:nvSpPr>
        <dsp:cNvPr id="0" name=""/>
        <dsp:cNvSpPr/>
      </dsp:nvSpPr>
      <dsp:spPr>
        <a:xfrm rot="5400000">
          <a:off x="1701494" y="3046958"/>
          <a:ext cx="1727141" cy="1502613"/>
        </a:xfrm>
        <a:prstGeom prst="hexagon">
          <a:avLst>
            <a:gd name="adj" fmla="val 25000"/>
            <a:gd name="vf" fmla="val 115470"/>
          </a:avLst>
        </a:prstGeom>
        <a:solidFill>
          <a:schemeClr val="lt1"/>
        </a:solidFill>
        <a:ln w="12700" cap="flat" cmpd="sng" algn="ctr">
          <a:solidFill>
            <a:schemeClr val="accent1">
              <a:lumMod val="20000"/>
              <a:lumOff val="80000"/>
            </a:schemeClr>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fr-FR" sz="3600" kern="1200"/>
        </a:p>
      </dsp:txBody>
      <dsp:txXfrm rot="-5400000">
        <a:off x="2047915" y="3203840"/>
        <a:ext cx="1034299" cy="118884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9FA507-1F99-4AA4-8D8F-012288E85A20}">
      <dsp:nvSpPr>
        <dsp:cNvPr id="0" name=""/>
        <dsp:cNvSpPr/>
      </dsp:nvSpPr>
      <dsp:spPr>
        <a:xfrm>
          <a:off x="2561166" y="1206500"/>
          <a:ext cx="3005666" cy="3005666"/>
        </a:xfrm>
        <a:prstGeom prst="ellipse">
          <a:avLst/>
        </a:prstGeom>
        <a:noFill/>
        <a:ln w="28575" cap="flat" cmpd="sng" algn="ctr">
          <a:solidFill>
            <a:schemeClr val="accent3">
              <a:lumMod val="7500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80010" tIns="80010" rIns="80010" bIns="80010" numCol="1" spcCol="1270" anchor="ctr" anchorCtr="0">
          <a:noAutofit/>
        </a:bodyPr>
        <a:lstStyle/>
        <a:p>
          <a:pPr lvl="0" algn="ctr" defTabSz="2800350">
            <a:lnSpc>
              <a:spcPct val="90000"/>
            </a:lnSpc>
            <a:spcBef>
              <a:spcPct val="0"/>
            </a:spcBef>
            <a:spcAft>
              <a:spcPct val="35000"/>
            </a:spcAft>
          </a:pPr>
          <a:r>
            <a:rPr lang="fr-FR" sz="6300" kern="1200" dirty="0" smtClean="0"/>
            <a:t>Vidéo</a:t>
          </a:r>
          <a:endParaRPr lang="fr-FR" sz="6300" kern="1200" dirty="0"/>
        </a:p>
      </dsp:txBody>
      <dsp:txXfrm>
        <a:off x="3001336" y="1646670"/>
        <a:ext cx="2125326" cy="2125326"/>
      </dsp:txXfrm>
    </dsp:sp>
    <dsp:sp modelId="{A7B578A6-2387-44CE-BECB-89C77888264A}">
      <dsp:nvSpPr>
        <dsp:cNvPr id="0" name=""/>
        <dsp:cNvSpPr/>
      </dsp:nvSpPr>
      <dsp:spPr>
        <a:xfrm>
          <a:off x="3219144" y="-98154"/>
          <a:ext cx="1689710" cy="1700215"/>
        </a:xfrm>
        <a:prstGeom prst="ellipse">
          <a:avLst/>
        </a:prstGeom>
        <a:solidFill>
          <a:schemeClr val="accent3">
            <a:lumMod val="75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1600" b="1" kern="1200" dirty="0" smtClean="0">
              <a:solidFill>
                <a:schemeClr val="bg1"/>
              </a:solidFill>
            </a:rPr>
            <a:t>TV Numérique </a:t>
          </a:r>
          <a:endParaRPr lang="fr-FR" sz="1600" b="1" kern="1200" dirty="0">
            <a:solidFill>
              <a:schemeClr val="bg1"/>
            </a:solidFill>
          </a:endParaRPr>
        </a:p>
      </dsp:txBody>
      <dsp:txXfrm>
        <a:off x="3466596" y="150837"/>
        <a:ext cx="1194806" cy="1202233"/>
      </dsp:txXfrm>
    </dsp:sp>
    <dsp:sp modelId="{B5ECB082-0D9E-427D-B818-9F4240681148}">
      <dsp:nvSpPr>
        <dsp:cNvPr id="0" name=""/>
        <dsp:cNvSpPr/>
      </dsp:nvSpPr>
      <dsp:spPr>
        <a:xfrm>
          <a:off x="4914285" y="880535"/>
          <a:ext cx="1689710" cy="1700215"/>
        </a:xfrm>
        <a:prstGeom prst="ellipse">
          <a:avLst/>
        </a:prstGeom>
        <a:solidFill>
          <a:schemeClr val="accent3">
            <a:lumMod val="75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1600" b="1" kern="1200" dirty="0" smtClean="0">
              <a:solidFill>
                <a:schemeClr val="bg1"/>
              </a:solidFill>
            </a:rPr>
            <a:t>Bibliothèques Numériques</a:t>
          </a:r>
          <a:endParaRPr lang="fr-FR" sz="1600" b="1" kern="1200" dirty="0">
            <a:solidFill>
              <a:schemeClr val="bg1"/>
            </a:solidFill>
          </a:endParaRPr>
        </a:p>
      </dsp:txBody>
      <dsp:txXfrm>
        <a:off x="5161737" y="1129526"/>
        <a:ext cx="1194806" cy="1202233"/>
      </dsp:txXfrm>
    </dsp:sp>
    <dsp:sp modelId="{628C2132-CD8C-4D3C-B541-2202BBC8999B}">
      <dsp:nvSpPr>
        <dsp:cNvPr id="0" name=""/>
        <dsp:cNvSpPr/>
      </dsp:nvSpPr>
      <dsp:spPr>
        <a:xfrm>
          <a:off x="4914285" y="2837915"/>
          <a:ext cx="1689710" cy="1700215"/>
        </a:xfrm>
        <a:prstGeom prst="ellipse">
          <a:avLst/>
        </a:prstGeom>
        <a:solidFill>
          <a:schemeClr val="accent3">
            <a:lumMod val="75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1600" b="1" kern="1200" dirty="0" smtClean="0">
              <a:solidFill>
                <a:schemeClr val="bg1"/>
              </a:solidFill>
            </a:rPr>
            <a:t>Culture et Loisirs</a:t>
          </a:r>
          <a:endParaRPr lang="fr-FR" sz="1600" b="1" kern="1200" dirty="0">
            <a:solidFill>
              <a:schemeClr val="bg1"/>
            </a:solidFill>
          </a:endParaRPr>
        </a:p>
      </dsp:txBody>
      <dsp:txXfrm>
        <a:off x="5161737" y="3086906"/>
        <a:ext cx="1194806" cy="1202233"/>
      </dsp:txXfrm>
    </dsp:sp>
    <dsp:sp modelId="{671997A8-4638-4B55-A5A0-A715DD16B751}">
      <dsp:nvSpPr>
        <dsp:cNvPr id="0" name=""/>
        <dsp:cNvSpPr/>
      </dsp:nvSpPr>
      <dsp:spPr>
        <a:xfrm>
          <a:off x="3219144" y="3816606"/>
          <a:ext cx="1689710" cy="1700215"/>
        </a:xfrm>
        <a:prstGeom prst="ellipse">
          <a:avLst/>
        </a:prstGeom>
        <a:solidFill>
          <a:schemeClr val="accent3">
            <a:lumMod val="75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1600" b="1" kern="1200" dirty="0" smtClean="0">
              <a:solidFill>
                <a:schemeClr val="bg1"/>
              </a:solidFill>
            </a:rPr>
            <a:t>Internet</a:t>
          </a:r>
          <a:endParaRPr lang="fr-FR" sz="1600" b="1" kern="1200" dirty="0">
            <a:solidFill>
              <a:schemeClr val="bg1"/>
            </a:solidFill>
          </a:endParaRPr>
        </a:p>
      </dsp:txBody>
      <dsp:txXfrm>
        <a:off x="3466596" y="4065597"/>
        <a:ext cx="1194806" cy="1202233"/>
      </dsp:txXfrm>
    </dsp:sp>
    <dsp:sp modelId="{83F80B57-268B-437B-A811-1B0BFBC9C5B7}">
      <dsp:nvSpPr>
        <dsp:cNvPr id="0" name=""/>
        <dsp:cNvSpPr/>
      </dsp:nvSpPr>
      <dsp:spPr>
        <a:xfrm>
          <a:off x="1524003" y="2837915"/>
          <a:ext cx="1689710" cy="1700215"/>
        </a:xfrm>
        <a:prstGeom prst="ellipse">
          <a:avLst/>
        </a:prstGeom>
        <a:solidFill>
          <a:schemeClr val="accent3">
            <a:lumMod val="75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1600" b="1" kern="1200" dirty="0" smtClean="0">
              <a:solidFill>
                <a:schemeClr val="bg1"/>
              </a:solidFill>
            </a:rPr>
            <a:t>Vidéothèques d’entreprises </a:t>
          </a:r>
          <a:endParaRPr lang="fr-FR" sz="1600" b="1" kern="1200" dirty="0">
            <a:solidFill>
              <a:schemeClr val="bg1"/>
            </a:solidFill>
          </a:endParaRPr>
        </a:p>
      </dsp:txBody>
      <dsp:txXfrm>
        <a:off x="1771455" y="3086906"/>
        <a:ext cx="1194806" cy="1202233"/>
      </dsp:txXfrm>
    </dsp:sp>
    <dsp:sp modelId="{1208EC95-571C-4EA6-AA45-99791ED7C839}">
      <dsp:nvSpPr>
        <dsp:cNvPr id="0" name=""/>
        <dsp:cNvSpPr/>
      </dsp:nvSpPr>
      <dsp:spPr>
        <a:xfrm>
          <a:off x="1524003" y="880535"/>
          <a:ext cx="1689710" cy="1700215"/>
        </a:xfrm>
        <a:prstGeom prst="ellipse">
          <a:avLst/>
        </a:prstGeom>
        <a:solidFill>
          <a:schemeClr val="accent3">
            <a:lumMod val="75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1600" b="1" kern="1200" dirty="0" smtClean="0">
              <a:solidFill>
                <a:schemeClr val="bg1"/>
              </a:solidFill>
            </a:rPr>
            <a:t>L’éducation et les formations</a:t>
          </a:r>
          <a:endParaRPr lang="fr-FR" sz="1600" b="1" kern="1200" dirty="0">
            <a:solidFill>
              <a:schemeClr val="bg1"/>
            </a:solidFill>
          </a:endParaRPr>
        </a:p>
      </dsp:txBody>
      <dsp:txXfrm>
        <a:off x="1771455" y="1129526"/>
        <a:ext cx="1194806" cy="1202233"/>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E5705-161B-4C30-A95D-0C49BD39FA29}">
      <dsp:nvSpPr>
        <dsp:cNvPr id="0" name=""/>
        <dsp:cNvSpPr/>
      </dsp:nvSpPr>
      <dsp:spPr>
        <a:xfrm>
          <a:off x="1699952" y="325442"/>
          <a:ext cx="4049951" cy="4049951"/>
        </a:xfrm>
        <a:prstGeom prst="pie">
          <a:avLst>
            <a:gd name="adj1" fmla="val 16200000"/>
            <a:gd name="adj2" fmla="val 1800000"/>
          </a:avLst>
        </a:prstGeom>
        <a:solidFill>
          <a:schemeClr val="lt1"/>
        </a:solidFill>
        <a:ln w="12700" cap="flat" cmpd="sng" algn="ctr">
          <a:solidFill>
            <a:schemeClr val="accent5"/>
          </a:solidFill>
          <a:prstDash val="solid"/>
          <a:miter lim="800000"/>
        </a:ln>
        <a:effectLst/>
      </dsp:spPr>
      <dsp:style>
        <a:lnRef idx="2">
          <a:schemeClr val="accent5"/>
        </a:lnRef>
        <a:fillRef idx="1">
          <a:schemeClr val="lt1"/>
        </a:fillRef>
        <a:effectRef idx="0">
          <a:schemeClr val="accent5"/>
        </a:effectRef>
        <a:fontRef idx="minor">
          <a:schemeClr val="dk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1600" kern="1200" dirty="0" smtClean="0"/>
            <a:t>Choix de la technique Adéquate</a:t>
          </a:r>
          <a:endParaRPr lang="fr-FR" sz="1600" kern="1200" dirty="0"/>
        </a:p>
      </dsp:txBody>
      <dsp:txXfrm>
        <a:off x="3901872" y="1072755"/>
        <a:ext cx="1374090" cy="1349983"/>
      </dsp:txXfrm>
    </dsp:sp>
    <dsp:sp modelId="{FEFBFF22-C56C-45E0-9834-5DC78215D76A}">
      <dsp:nvSpPr>
        <dsp:cNvPr id="0" name=""/>
        <dsp:cNvSpPr/>
      </dsp:nvSpPr>
      <dsp:spPr>
        <a:xfrm>
          <a:off x="1491187" y="445976"/>
          <a:ext cx="4049951" cy="4049951"/>
        </a:xfrm>
        <a:prstGeom prst="pie">
          <a:avLst>
            <a:gd name="adj1" fmla="val 1800000"/>
            <a:gd name="adj2" fmla="val 9000000"/>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1600" kern="1200" dirty="0" smtClean="0"/>
            <a:t>Nature des Indexes à associer aux vidéos </a:t>
          </a:r>
          <a:endParaRPr lang="fr-FR" sz="1600" kern="1200" dirty="0"/>
        </a:p>
      </dsp:txBody>
      <dsp:txXfrm>
        <a:off x="2600102" y="3001303"/>
        <a:ext cx="1832120" cy="1253556"/>
      </dsp:txXfrm>
    </dsp:sp>
    <dsp:sp modelId="{B0A6A944-0F12-4CC1-A9C7-63BAE15731FC}">
      <dsp:nvSpPr>
        <dsp:cNvPr id="0" name=""/>
        <dsp:cNvSpPr/>
      </dsp:nvSpPr>
      <dsp:spPr>
        <a:xfrm>
          <a:off x="1491187" y="445976"/>
          <a:ext cx="4049951" cy="4049951"/>
        </a:xfrm>
        <a:prstGeom prst="pie">
          <a:avLst>
            <a:gd name="adj1" fmla="val 9000000"/>
            <a:gd name="adj2" fmla="val 16200000"/>
          </a:avLst>
        </a:prstGeom>
        <a:solidFill>
          <a:schemeClr val="accent3">
            <a:lumMod val="75000"/>
          </a:schemeClr>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fr-FR" sz="1600" kern="1200" dirty="0" smtClean="0"/>
            <a:t>Erreurs des Algorithmes de reconnaissance</a:t>
          </a:r>
          <a:endParaRPr lang="fr-FR" sz="1600" kern="1200" dirty="0"/>
        </a:p>
      </dsp:txBody>
      <dsp:txXfrm>
        <a:off x="1925110" y="1241503"/>
        <a:ext cx="1374090" cy="1349983"/>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3F8910-23BB-4C41-91FA-21B20BE1AE4E}">
      <dsp:nvSpPr>
        <dsp:cNvPr id="0" name=""/>
        <dsp:cNvSpPr/>
      </dsp:nvSpPr>
      <dsp:spPr>
        <a:xfrm>
          <a:off x="5059" y="1598432"/>
          <a:ext cx="2595562" cy="1038225"/>
        </a:xfrm>
        <a:prstGeom prst="chevron">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14605" rIns="0" bIns="14605" numCol="1" spcCol="1270" anchor="ctr" anchorCtr="0">
          <a:noAutofit/>
        </a:bodyPr>
        <a:lstStyle/>
        <a:p>
          <a:pPr lvl="0" algn="ctr" defTabSz="1022350">
            <a:lnSpc>
              <a:spcPct val="90000"/>
            </a:lnSpc>
            <a:spcBef>
              <a:spcPct val="0"/>
            </a:spcBef>
            <a:spcAft>
              <a:spcPct val="35000"/>
            </a:spcAft>
          </a:pPr>
          <a:r>
            <a:rPr lang="fr-FR" sz="2300" kern="1200" dirty="0" smtClean="0"/>
            <a:t>Description Textuelle </a:t>
          </a:r>
          <a:endParaRPr lang="fr-FR" sz="2300" kern="1200" dirty="0"/>
        </a:p>
      </dsp:txBody>
      <dsp:txXfrm>
        <a:off x="524172" y="1598432"/>
        <a:ext cx="1557337" cy="1038225"/>
      </dsp:txXfrm>
    </dsp:sp>
    <dsp:sp modelId="{E1DEE8D9-D0E7-47B8-B818-2559A1841EE1}">
      <dsp:nvSpPr>
        <dsp:cNvPr id="0" name=""/>
        <dsp:cNvSpPr/>
      </dsp:nvSpPr>
      <dsp:spPr>
        <a:xfrm>
          <a:off x="2263198" y="1686681"/>
          <a:ext cx="2154316" cy="861726"/>
        </a:xfrm>
        <a:prstGeom prst="chevron">
          <a:avLst/>
        </a:prstGeom>
        <a:solidFill>
          <a:schemeClr val="accent4">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lvl="0" algn="ctr" defTabSz="666750">
            <a:lnSpc>
              <a:spcPct val="90000"/>
            </a:lnSpc>
            <a:spcBef>
              <a:spcPct val="0"/>
            </a:spcBef>
            <a:spcAft>
              <a:spcPct val="35000"/>
            </a:spcAft>
          </a:pPr>
          <a:r>
            <a:rPr lang="fr-FR" sz="1500" kern="1200" dirty="0" smtClean="0"/>
            <a:t>Sujet</a:t>
          </a:r>
          <a:endParaRPr lang="fr-FR" sz="1500" kern="1200" dirty="0"/>
        </a:p>
      </dsp:txBody>
      <dsp:txXfrm>
        <a:off x="2694061" y="1686681"/>
        <a:ext cx="1292590" cy="861726"/>
      </dsp:txXfrm>
    </dsp:sp>
    <dsp:sp modelId="{12ECA183-9801-4F2E-B312-8F1F02CF092C}">
      <dsp:nvSpPr>
        <dsp:cNvPr id="0" name=""/>
        <dsp:cNvSpPr/>
      </dsp:nvSpPr>
      <dsp:spPr>
        <a:xfrm>
          <a:off x="4115911" y="1686681"/>
          <a:ext cx="2154316" cy="861726"/>
        </a:xfrm>
        <a:prstGeom prst="chevron">
          <a:avLst/>
        </a:prstGeom>
        <a:solidFill>
          <a:schemeClr val="accent4">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lvl="0" algn="ctr" defTabSz="666750">
            <a:lnSpc>
              <a:spcPct val="90000"/>
            </a:lnSpc>
            <a:spcBef>
              <a:spcPct val="0"/>
            </a:spcBef>
            <a:spcAft>
              <a:spcPct val="35000"/>
            </a:spcAft>
          </a:pPr>
          <a:r>
            <a:rPr lang="fr-FR" sz="1500" kern="1200" dirty="0" smtClean="0"/>
            <a:t>Sections</a:t>
          </a:r>
          <a:endParaRPr lang="fr-FR" sz="1500" kern="1200" dirty="0"/>
        </a:p>
      </dsp:txBody>
      <dsp:txXfrm>
        <a:off x="4546774" y="1686681"/>
        <a:ext cx="1292590" cy="861726"/>
      </dsp:txXfrm>
    </dsp:sp>
    <dsp:sp modelId="{8FF3317A-375F-43E1-9CC6-C01F364FBF49}">
      <dsp:nvSpPr>
        <dsp:cNvPr id="0" name=""/>
        <dsp:cNvSpPr/>
      </dsp:nvSpPr>
      <dsp:spPr>
        <a:xfrm>
          <a:off x="5968623" y="1686681"/>
          <a:ext cx="2154316" cy="861726"/>
        </a:xfrm>
        <a:prstGeom prst="chevron">
          <a:avLst/>
        </a:prstGeom>
        <a:solidFill>
          <a:schemeClr val="accent4">
            <a:lumMod val="40000"/>
            <a:lumOff val="6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lvl="0" algn="ctr" defTabSz="666750">
            <a:lnSpc>
              <a:spcPct val="90000"/>
            </a:lnSpc>
            <a:spcBef>
              <a:spcPct val="0"/>
            </a:spcBef>
            <a:spcAft>
              <a:spcPct val="35000"/>
            </a:spcAft>
          </a:pPr>
          <a:r>
            <a:rPr lang="fr-FR" sz="1500" kern="1200" dirty="0" smtClean="0"/>
            <a:t>Sous-titres</a:t>
          </a:r>
          <a:endParaRPr lang="fr-FR" sz="1500" kern="1200" dirty="0"/>
        </a:p>
      </dsp:txBody>
      <dsp:txXfrm>
        <a:off x="6399486" y="1686681"/>
        <a:ext cx="1292590" cy="861726"/>
      </dsp:txXfrm>
    </dsp:sp>
    <dsp:sp modelId="{133A24F8-4948-40D7-83C5-8AD3CF49EC94}">
      <dsp:nvSpPr>
        <dsp:cNvPr id="0" name=""/>
        <dsp:cNvSpPr/>
      </dsp:nvSpPr>
      <dsp:spPr>
        <a:xfrm>
          <a:off x="5059" y="2782009"/>
          <a:ext cx="2595562" cy="1038225"/>
        </a:xfrm>
        <a:prstGeom prst="chevron">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14605" rIns="0" bIns="14605" numCol="1" spcCol="1270" anchor="ctr" anchorCtr="0">
          <a:noAutofit/>
        </a:bodyPr>
        <a:lstStyle/>
        <a:p>
          <a:pPr lvl="0" algn="ctr" defTabSz="1022350">
            <a:lnSpc>
              <a:spcPct val="90000"/>
            </a:lnSpc>
            <a:spcBef>
              <a:spcPct val="0"/>
            </a:spcBef>
            <a:spcAft>
              <a:spcPct val="35000"/>
            </a:spcAft>
          </a:pPr>
          <a:r>
            <a:rPr lang="fr-FR" sz="2300" kern="1200" dirty="0" smtClean="0"/>
            <a:t>Meta-Informations</a:t>
          </a:r>
          <a:endParaRPr lang="fr-FR" sz="2300" kern="1200" dirty="0"/>
        </a:p>
      </dsp:txBody>
      <dsp:txXfrm>
        <a:off x="524172" y="2782009"/>
        <a:ext cx="1557337" cy="1038225"/>
      </dsp:txXfrm>
    </dsp:sp>
    <dsp:sp modelId="{F597A485-CD08-41DA-A7E3-89D1EBC3BC60}">
      <dsp:nvSpPr>
        <dsp:cNvPr id="0" name=""/>
        <dsp:cNvSpPr/>
      </dsp:nvSpPr>
      <dsp:spPr>
        <a:xfrm>
          <a:off x="2263198" y="2870258"/>
          <a:ext cx="2154316" cy="861726"/>
        </a:xfrm>
        <a:prstGeom prst="chevron">
          <a:avLst/>
        </a:prstGeom>
        <a:solidFill>
          <a:schemeClr val="accent3">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lvl="0" algn="ctr" defTabSz="666750">
            <a:lnSpc>
              <a:spcPct val="90000"/>
            </a:lnSpc>
            <a:spcBef>
              <a:spcPct val="0"/>
            </a:spcBef>
            <a:spcAft>
              <a:spcPct val="35000"/>
            </a:spcAft>
          </a:pPr>
          <a:r>
            <a:rPr lang="fr-FR" sz="1500" kern="1200" dirty="0" smtClean="0"/>
            <a:t>Echantillonnage</a:t>
          </a:r>
          <a:endParaRPr lang="fr-FR" sz="1500" kern="1200" dirty="0"/>
        </a:p>
      </dsp:txBody>
      <dsp:txXfrm>
        <a:off x="2694061" y="2870258"/>
        <a:ext cx="1292590" cy="861726"/>
      </dsp:txXfrm>
    </dsp:sp>
    <dsp:sp modelId="{18BCFD15-788E-4C36-9B7B-44CA8642A83B}">
      <dsp:nvSpPr>
        <dsp:cNvPr id="0" name=""/>
        <dsp:cNvSpPr/>
      </dsp:nvSpPr>
      <dsp:spPr>
        <a:xfrm>
          <a:off x="4115911" y="2870258"/>
          <a:ext cx="2154316" cy="861726"/>
        </a:xfrm>
        <a:prstGeom prst="chevron">
          <a:avLst/>
        </a:prstGeom>
        <a:solidFill>
          <a:schemeClr val="accent3">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9525" rIns="0" bIns="9525" numCol="1" spcCol="1270" anchor="ctr" anchorCtr="0">
          <a:noAutofit/>
        </a:bodyPr>
        <a:lstStyle/>
        <a:p>
          <a:pPr lvl="0" algn="ctr" defTabSz="666750">
            <a:lnSpc>
              <a:spcPct val="90000"/>
            </a:lnSpc>
            <a:spcBef>
              <a:spcPct val="0"/>
            </a:spcBef>
            <a:spcAft>
              <a:spcPct val="35000"/>
            </a:spcAft>
          </a:pPr>
          <a:r>
            <a:rPr lang="fr-FR" sz="1500" kern="1200" dirty="0" smtClean="0"/>
            <a:t>Encodage</a:t>
          </a:r>
          <a:endParaRPr lang="fr-FR" sz="1500" kern="1200" dirty="0"/>
        </a:p>
      </dsp:txBody>
      <dsp:txXfrm>
        <a:off x="4546774" y="2870258"/>
        <a:ext cx="1292590" cy="86172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A6A42E-70DF-4B82-90A3-07BBCC78091E}">
      <dsp:nvSpPr>
        <dsp:cNvPr id="0" name=""/>
        <dsp:cNvSpPr/>
      </dsp:nvSpPr>
      <dsp:spPr>
        <a:xfrm>
          <a:off x="1431907" y="9"/>
          <a:ext cx="2898031" cy="1159212"/>
        </a:xfrm>
        <a:prstGeom prst="chevron">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41275" rIns="0" bIns="41275" numCol="1" spcCol="1270" anchor="ctr" anchorCtr="0">
          <a:noAutofit/>
        </a:bodyPr>
        <a:lstStyle/>
        <a:p>
          <a:pPr lvl="0" algn="ctr" defTabSz="2889250">
            <a:lnSpc>
              <a:spcPct val="90000"/>
            </a:lnSpc>
            <a:spcBef>
              <a:spcPct val="0"/>
            </a:spcBef>
            <a:spcAft>
              <a:spcPct val="35000"/>
            </a:spcAft>
          </a:pPr>
          <a:r>
            <a:rPr lang="fr-FR" sz="6500" kern="1200" dirty="0" smtClean="0"/>
            <a:t>Son</a:t>
          </a:r>
          <a:endParaRPr lang="fr-FR" sz="6500" kern="1200" dirty="0"/>
        </a:p>
      </dsp:txBody>
      <dsp:txXfrm>
        <a:off x="2011513" y="9"/>
        <a:ext cx="1738819" cy="1159212"/>
      </dsp:txXfrm>
    </dsp:sp>
    <dsp:sp modelId="{D7A49BAE-EABF-4B3A-AB11-72BF43892752}">
      <dsp:nvSpPr>
        <dsp:cNvPr id="0" name=""/>
        <dsp:cNvSpPr/>
      </dsp:nvSpPr>
      <dsp:spPr>
        <a:xfrm>
          <a:off x="3953195" y="98542"/>
          <a:ext cx="2405366" cy="962146"/>
        </a:xfrm>
        <a:prstGeom prst="chevron">
          <a:avLst/>
        </a:prstGeom>
        <a:solidFill>
          <a:schemeClr val="accent3">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lvl="0" algn="ctr" defTabSz="844550">
            <a:lnSpc>
              <a:spcPct val="90000"/>
            </a:lnSpc>
            <a:spcBef>
              <a:spcPct val="0"/>
            </a:spcBef>
            <a:spcAft>
              <a:spcPct val="35000"/>
            </a:spcAft>
          </a:pPr>
          <a:r>
            <a:rPr lang="fr-FR" sz="1900" kern="1200" dirty="0" smtClean="0"/>
            <a:t>Composantes de Bas niveau </a:t>
          </a:r>
          <a:endParaRPr lang="fr-FR" sz="1900" kern="1200" dirty="0"/>
        </a:p>
      </dsp:txBody>
      <dsp:txXfrm>
        <a:off x="4434268" y="98542"/>
        <a:ext cx="1443220" cy="962146"/>
      </dsp:txXfrm>
    </dsp:sp>
    <dsp:sp modelId="{9C18249A-9903-4016-A440-612F25BECDEA}">
      <dsp:nvSpPr>
        <dsp:cNvPr id="0" name=""/>
        <dsp:cNvSpPr/>
      </dsp:nvSpPr>
      <dsp:spPr>
        <a:xfrm>
          <a:off x="6021810" y="98542"/>
          <a:ext cx="2405366" cy="962146"/>
        </a:xfrm>
        <a:prstGeom prst="chevron">
          <a:avLst/>
        </a:prstGeom>
        <a:solidFill>
          <a:schemeClr val="accent3">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lvl="0" algn="ctr" defTabSz="844550">
            <a:lnSpc>
              <a:spcPct val="90000"/>
            </a:lnSpc>
            <a:spcBef>
              <a:spcPct val="0"/>
            </a:spcBef>
            <a:spcAft>
              <a:spcPct val="35000"/>
            </a:spcAft>
          </a:pPr>
          <a:r>
            <a:rPr lang="fr-FR" sz="1900" kern="1200" dirty="0" smtClean="0"/>
            <a:t>Parole, Musique </a:t>
          </a:r>
          <a:endParaRPr lang="fr-FR" sz="1900" kern="1200" dirty="0"/>
        </a:p>
      </dsp:txBody>
      <dsp:txXfrm>
        <a:off x="6502883" y="98542"/>
        <a:ext cx="1443220" cy="962146"/>
      </dsp:txXfrm>
    </dsp:sp>
    <dsp:sp modelId="{F589D9EE-4BD4-4A35-94EA-C448390F6501}">
      <dsp:nvSpPr>
        <dsp:cNvPr id="0" name=""/>
        <dsp:cNvSpPr/>
      </dsp:nvSpPr>
      <dsp:spPr>
        <a:xfrm>
          <a:off x="1431907" y="1321511"/>
          <a:ext cx="2898031" cy="1159212"/>
        </a:xfrm>
        <a:prstGeom prst="chevron">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0" tIns="41275" rIns="0" bIns="41275" numCol="1" spcCol="1270" anchor="ctr" anchorCtr="0">
          <a:noAutofit/>
        </a:bodyPr>
        <a:lstStyle/>
        <a:p>
          <a:pPr lvl="0" algn="ctr" defTabSz="2889250">
            <a:lnSpc>
              <a:spcPct val="90000"/>
            </a:lnSpc>
            <a:spcBef>
              <a:spcPct val="0"/>
            </a:spcBef>
            <a:spcAft>
              <a:spcPct val="35000"/>
            </a:spcAft>
          </a:pPr>
          <a:r>
            <a:rPr lang="fr-FR" sz="6500" kern="1200" dirty="0" smtClean="0"/>
            <a:t>Son</a:t>
          </a:r>
          <a:endParaRPr lang="fr-FR" sz="6500" kern="1200" dirty="0"/>
        </a:p>
      </dsp:txBody>
      <dsp:txXfrm>
        <a:off x="2011513" y="1321511"/>
        <a:ext cx="1738819" cy="1159212"/>
      </dsp:txXfrm>
    </dsp:sp>
    <dsp:sp modelId="{599BA423-835B-47EC-85F6-A2705652C328}">
      <dsp:nvSpPr>
        <dsp:cNvPr id="0" name=""/>
        <dsp:cNvSpPr/>
      </dsp:nvSpPr>
      <dsp:spPr>
        <a:xfrm>
          <a:off x="3953195" y="1420044"/>
          <a:ext cx="2405366" cy="962146"/>
        </a:xfrm>
        <a:prstGeom prst="chevron">
          <a:avLst/>
        </a:prstGeom>
        <a:solidFill>
          <a:schemeClr val="accent3">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lvl="0" algn="ctr" defTabSz="844550">
            <a:lnSpc>
              <a:spcPct val="90000"/>
            </a:lnSpc>
            <a:spcBef>
              <a:spcPct val="0"/>
            </a:spcBef>
            <a:spcAft>
              <a:spcPct val="35000"/>
            </a:spcAft>
          </a:pPr>
          <a:r>
            <a:rPr lang="fr-FR" sz="1900" kern="1200" dirty="0" smtClean="0"/>
            <a:t>Composantes de Haut Niveau</a:t>
          </a:r>
          <a:endParaRPr lang="fr-FR" sz="1900" kern="1200" dirty="0"/>
        </a:p>
      </dsp:txBody>
      <dsp:txXfrm>
        <a:off x="4434268" y="1420044"/>
        <a:ext cx="1443220" cy="962146"/>
      </dsp:txXfrm>
    </dsp:sp>
    <dsp:sp modelId="{387F1541-ED95-4253-B893-7F5594872947}">
      <dsp:nvSpPr>
        <dsp:cNvPr id="0" name=""/>
        <dsp:cNvSpPr/>
      </dsp:nvSpPr>
      <dsp:spPr>
        <a:xfrm>
          <a:off x="6021810" y="1420044"/>
          <a:ext cx="2405366" cy="962146"/>
        </a:xfrm>
        <a:prstGeom prst="chevron">
          <a:avLst/>
        </a:prstGeom>
        <a:solidFill>
          <a:schemeClr val="accent3">
            <a:lumMod val="20000"/>
            <a:lumOff val="80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lvl="0" algn="ctr" defTabSz="844550">
            <a:lnSpc>
              <a:spcPct val="90000"/>
            </a:lnSpc>
            <a:spcBef>
              <a:spcPct val="0"/>
            </a:spcBef>
            <a:spcAft>
              <a:spcPct val="35000"/>
            </a:spcAft>
          </a:pPr>
          <a:r>
            <a:rPr lang="fr-FR" sz="1900" kern="1200" dirty="0" smtClean="0"/>
            <a:t>Emotions, évènements ..</a:t>
          </a:r>
          <a:endParaRPr lang="fr-FR" sz="1900" kern="1200" dirty="0"/>
        </a:p>
      </dsp:txBody>
      <dsp:txXfrm>
        <a:off x="6502883" y="1420044"/>
        <a:ext cx="1443220" cy="962146"/>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3A5A1-F9C4-41EB-B7C1-5FAD2B5E16B5}">
      <dsp:nvSpPr>
        <dsp:cNvPr id="0" name=""/>
        <dsp:cNvSpPr/>
      </dsp:nvSpPr>
      <dsp:spPr>
        <a:xfrm rot="5400000">
          <a:off x="5187821" y="-2074195"/>
          <a:ext cx="937517" cy="5323840"/>
        </a:xfrm>
        <a:prstGeom prst="round2SameRect">
          <a:avLst/>
        </a:prstGeom>
        <a:noFill/>
        <a:ln w="28575" cap="flat" cmpd="sng" algn="ctr">
          <a:solidFill>
            <a:schemeClr val="accent3">
              <a:lumMod val="75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fr-FR" sz="1500" kern="1200" dirty="0" smtClean="0">
              <a:solidFill>
                <a:schemeClr val="tx1"/>
              </a:solidFill>
            </a:rPr>
            <a:t>Parole </a:t>
          </a:r>
          <a:endParaRPr lang="fr-FR" sz="1500" kern="1200" dirty="0">
            <a:solidFill>
              <a:schemeClr val="tx1"/>
            </a:solidFill>
          </a:endParaRPr>
        </a:p>
        <a:p>
          <a:pPr marL="114300" lvl="1" indent="-114300" algn="l" defTabSz="666750">
            <a:lnSpc>
              <a:spcPct val="90000"/>
            </a:lnSpc>
            <a:spcBef>
              <a:spcPct val="0"/>
            </a:spcBef>
            <a:spcAft>
              <a:spcPct val="15000"/>
            </a:spcAft>
            <a:buChar char="••"/>
          </a:pPr>
          <a:r>
            <a:rPr lang="fr-FR" sz="1500" kern="1200" dirty="0" smtClean="0">
              <a:solidFill>
                <a:schemeClr val="tx1"/>
              </a:solidFill>
            </a:rPr>
            <a:t>Musique </a:t>
          </a:r>
          <a:endParaRPr lang="fr-FR" sz="1500" kern="1200" dirty="0">
            <a:solidFill>
              <a:schemeClr val="tx1"/>
            </a:solidFill>
          </a:endParaRPr>
        </a:p>
        <a:p>
          <a:pPr marL="114300" lvl="1" indent="-114300" algn="l" defTabSz="666750">
            <a:lnSpc>
              <a:spcPct val="90000"/>
            </a:lnSpc>
            <a:spcBef>
              <a:spcPct val="0"/>
            </a:spcBef>
            <a:spcAft>
              <a:spcPct val="15000"/>
            </a:spcAft>
            <a:buChar char="••"/>
          </a:pPr>
          <a:r>
            <a:rPr lang="fr-FR" sz="1500" kern="1200" dirty="0" smtClean="0">
              <a:solidFill>
                <a:schemeClr val="tx1"/>
              </a:solidFill>
            </a:rPr>
            <a:t>Eventement</a:t>
          </a:r>
          <a:endParaRPr lang="fr-FR" sz="1500" kern="1200" dirty="0">
            <a:solidFill>
              <a:schemeClr val="tx1"/>
            </a:solidFill>
          </a:endParaRPr>
        </a:p>
      </dsp:txBody>
      <dsp:txXfrm rot="-5400000">
        <a:off x="2994660" y="164732"/>
        <a:ext cx="5278074" cy="845985"/>
      </dsp:txXfrm>
    </dsp:sp>
    <dsp:sp modelId="{12EB25DE-1DAC-4C21-850E-C520D82C2A14}">
      <dsp:nvSpPr>
        <dsp:cNvPr id="0" name=""/>
        <dsp:cNvSpPr/>
      </dsp:nvSpPr>
      <dsp:spPr>
        <a:xfrm>
          <a:off x="0" y="1775"/>
          <a:ext cx="2994660" cy="1171897"/>
        </a:xfrm>
        <a:prstGeom prst="round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fr-FR" sz="3000" kern="1200" dirty="0" smtClean="0">
              <a:solidFill>
                <a:schemeClr val="bg1"/>
              </a:solidFill>
            </a:rPr>
            <a:t>Sources Multiples</a:t>
          </a:r>
          <a:endParaRPr lang="fr-FR" sz="3000" kern="1200" dirty="0">
            <a:solidFill>
              <a:schemeClr val="bg1"/>
            </a:solidFill>
          </a:endParaRPr>
        </a:p>
      </dsp:txBody>
      <dsp:txXfrm>
        <a:off x="57207" y="58982"/>
        <a:ext cx="2880246" cy="1057483"/>
      </dsp:txXfrm>
    </dsp:sp>
    <dsp:sp modelId="{35804BBD-8398-4108-A8DF-B3DB299B03F1}">
      <dsp:nvSpPr>
        <dsp:cNvPr id="0" name=""/>
        <dsp:cNvSpPr/>
      </dsp:nvSpPr>
      <dsp:spPr>
        <a:xfrm rot="5400000">
          <a:off x="5187821" y="-843703"/>
          <a:ext cx="937517" cy="5323840"/>
        </a:xfrm>
        <a:prstGeom prst="round2SameRect">
          <a:avLst/>
        </a:prstGeom>
        <a:solidFill>
          <a:schemeClr val="accent3">
            <a:lumMod val="75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fr-FR" sz="1500" kern="1200" dirty="0" smtClean="0">
              <a:solidFill>
                <a:schemeClr val="bg1"/>
              </a:solidFill>
            </a:rPr>
            <a:t>Source Environnementale</a:t>
          </a:r>
          <a:endParaRPr lang="fr-FR" sz="1500" kern="1200" dirty="0">
            <a:solidFill>
              <a:schemeClr val="bg1"/>
            </a:solidFill>
          </a:endParaRPr>
        </a:p>
        <a:p>
          <a:pPr marL="114300" lvl="1" indent="-114300" algn="l" defTabSz="666750">
            <a:lnSpc>
              <a:spcPct val="90000"/>
            </a:lnSpc>
            <a:spcBef>
              <a:spcPct val="0"/>
            </a:spcBef>
            <a:spcAft>
              <a:spcPct val="15000"/>
            </a:spcAft>
            <a:buChar char="••"/>
          </a:pPr>
          <a:r>
            <a:rPr lang="fr-FR" sz="1500" kern="1200" dirty="0" smtClean="0">
              <a:solidFill>
                <a:schemeClr val="bg1"/>
              </a:solidFill>
            </a:rPr>
            <a:t>Source Interne ( micro / camera) </a:t>
          </a:r>
          <a:endParaRPr lang="fr-FR" sz="1500" kern="1200" dirty="0">
            <a:solidFill>
              <a:schemeClr val="bg1"/>
            </a:solidFill>
          </a:endParaRPr>
        </a:p>
        <a:p>
          <a:pPr marL="114300" lvl="1" indent="-114300" algn="l" defTabSz="666750">
            <a:lnSpc>
              <a:spcPct val="90000"/>
            </a:lnSpc>
            <a:spcBef>
              <a:spcPct val="0"/>
            </a:spcBef>
            <a:spcAft>
              <a:spcPct val="15000"/>
            </a:spcAft>
            <a:buChar char="••"/>
          </a:pPr>
          <a:r>
            <a:rPr lang="fr-FR" sz="1500" kern="1200" dirty="0" smtClean="0">
              <a:solidFill>
                <a:schemeClr val="bg1"/>
              </a:solidFill>
            </a:rPr>
            <a:t>Risque de Perte d’informations </a:t>
          </a:r>
          <a:endParaRPr lang="fr-FR" sz="1500" kern="1200" dirty="0">
            <a:solidFill>
              <a:schemeClr val="bg1"/>
            </a:solidFill>
          </a:endParaRPr>
        </a:p>
      </dsp:txBody>
      <dsp:txXfrm rot="-5400000">
        <a:off x="2994660" y="1395224"/>
        <a:ext cx="5278074" cy="845985"/>
      </dsp:txXfrm>
    </dsp:sp>
    <dsp:sp modelId="{D64027FB-CE5D-41A6-AE56-8A7BDFA3F1AC}">
      <dsp:nvSpPr>
        <dsp:cNvPr id="0" name=""/>
        <dsp:cNvSpPr/>
      </dsp:nvSpPr>
      <dsp:spPr>
        <a:xfrm>
          <a:off x="0" y="1232267"/>
          <a:ext cx="2994660" cy="1171897"/>
        </a:xfrm>
        <a:prstGeom prst="roundRect">
          <a:avLst/>
        </a:prstGeom>
        <a:noFill/>
        <a:ln w="28575" cap="flat" cmpd="sng" algn="ctr">
          <a:solidFill>
            <a:schemeClr val="accent3">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fr-FR" sz="3000" kern="1200" dirty="0" smtClean="0">
              <a:solidFill>
                <a:schemeClr val="tx1"/>
              </a:solidFill>
            </a:rPr>
            <a:t>Filtrage du Bruit</a:t>
          </a:r>
          <a:endParaRPr lang="fr-FR" sz="3000" kern="1200" dirty="0">
            <a:solidFill>
              <a:schemeClr val="tx1"/>
            </a:solidFill>
          </a:endParaRPr>
        </a:p>
      </dsp:txBody>
      <dsp:txXfrm>
        <a:off x="57207" y="1289474"/>
        <a:ext cx="2880246" cy="1057483"/>
      </dsp:txXfrm>
    </dsp:sp>
    <dsp:sp modelId="{6F64431D-38E7-4EA6-B7B3-845D9C788C67}">
      <dsp:nvSpPr>
        <dsp:cNvPr id="0" name=""/>
        <dsp:cNvSpPr/>
      </dsp:nvSpPr>
      <dsp:spPr>
        <a:xfrm rot="5400000">
          <a:off x="5187821" y="386788"/>
          <a:ext cx="937517" cy="5323840"/>
        </a:xfrm>
        <a:prstGeom prst="round2SameRect">
          <a:avLst/>
        </a:prstGeom>
        <a:noFill/>
        <a:ln w="28575" cap="flat" cmpd="sng" algn="ctr">
          <a:solidFill>
            <a:schemeClr val="accent3">
              <a:lumMod val="75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fr-FR" sz="1500" kern="1200" dirty="0" smtClean="0">
              <a:solidFill>
                <a:schemeClr val="tx1"/>
              </a:solidFill>
            </a:rPr>
            <a:t>Variable</a:t>
          </a:r>
          <a:endParaRPr lang="fr-FR" sz="1500" kern="1200" dirty="0">
            <a:solidFill>
              <a:schemeClr val="tx1"/>
            </a:solidFill>
          </a:endParaRPr>
        </a:p>
        <a:p>
          <a:pPr marL="114300" lvl="1" indent="-114300" algn="l" defTabSz="666750">
            <a:lnSpc>
              <a:spcPct val="90000"/>
            </a:lnSpc>
            <a:spcBef>
              <a:spcPct val="0"/>
            </a:spcBef>
            <a:spcAft>
              <a:spcPct val="15000"/>
            </a:spcAft>
            <a:buChar char="••"/>
          </a:pPr>
          <a:r>
            <a:rPr lang="fr-FR" sz="1500" kern="1200" dirty="0" smtClean="0">
              <a:solidFill>
                <a:schemeClr val="tx1"/>
              </a:solidFill>
            </a:rPr>
            <a:t>Compression parfois Destructive</a:t>
          </a:r>
          <a:endParaRPr lang="fr-FR" sz="1500" kern="1200" dirty="0">
            <a:solidFill>
              <a:schemeClr val="tx1"/>
            </a:solidFill>
          </a:endParaRPr>
        </a:p>
      </dsp:txBody>
      <dsp:txXfrm rot="-5400000">
        <a:off x="2994660" y="2625715"/>
        <a:ext cx="5278074" cy="845985"/>
      </dsp:txXfrm>
    </dsp:sp>
    <dsp:sp modelId="{E6A39509-818F-4AA7-BD4E-8BC1A1776CCC}">
      <dsp:nvSpPr>
        <dsp:cNvPr id="0" name=""/>
        <dsp:cNvSpPr/>
      </dsp:nvSpPr>
      <dsp:spPr>
        <a:xfrm>
          <a:off x="0" y="2462760"/>
          <a:ext cx="2994660" cy="1171897"/>
        </a:xfrm>
        <a:prstGeom prst="round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lvl="0" algn="ctr" defTabSz="1333500">
            <a:lnSpc>
              <a:spcPct val="90000"/>
            </a:lnSpc>
            <a:spcBef>
              <a:spcPct val="0"/>
            </a:spcBef>
            <a:spcAft>
              <a:spcPct val="35000"/>
            </a:spcAft>
          </a:pPr>
          <a:r>
            <a:rPr lang="fr-FR" sz="3000" kern="1200" dirty="0" smtClean="0">
              <a:solidFill>
                <a:schemeClr val="bg1"/>
              </a:solidFill>
            </a:rPr>
            <a:t>Qualité de capture</a:t>
          </a:r>
          <a:endParaRPr lang="fr-FR" sz="3000" kern="1200" dirty="0">
            <a:solidFill>
              <a:schemeClr val="bg1"/>
            </a:solidFill>
          </a:endParaRPr>
        </a:p>
      </dsp:txBody>
      <dsp:txXfrm>
        <a:off x="57207" y="2519967"/>
        <a:ext cx="2880246" cy="10574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64B526-F4C5-4391-AC6C-FB4ACA57DC9E}">
      <dsp:nvSpPr>
        <dsp:cNvPr id="0" name=""/>
        <dsp:cNvSpPr/>
      </dsp:nvSpPr>
      <dsp:spPr>
        <a:xfrm rot="5400000">
          <a:off x="643178" y="2266244"/>
          <a:ext cx="1918441" cy="2184077"/>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90EC40-948A-41D7-A0A4-441E65D5394B}">
      <dsp:nvSpPr>
        <dsp:cNvPr id="0" name=""/>
        <dsp:cNvSpPr/>
      </dsp:nvSpPr>
      <dsp:spPr>
        <a:xfrm>
          <a:off x="112635" y="5579"/>
          <a:ext cx="3229525" cy="2260563"/>
        </a:xfrm>
        <a:prstGeom prst="roundRect">
          <a:avLst>
            <a:gd name="adj" fmla="val 16670"/>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fr-FR" sz="3000" kern="1200" dirty="0" smtClean="0"/>
            <a:t>Indexation Manuelle </a:t>
          </a:r>
          <a:endParaRPr lang="fr-FR" sz="3000" kern="1200" dirty="0"/>
        </a:p>
      </dsp:txBody>
      <dsp:txXfrm>
        <a:off x="223006" y="115950"/>
        <a:ext cx="3008783" cy="2039821"/>
      </dsp:txXfrm>
    </dsp:sp>
    <dsp:sp modelId="{B07A4774-ACE9-4C79-A81C-14E04ABCF14C}">
      <dsp:nvSpPr>
        <dsp:cNvPr id="0" name=""/>
        <dsp:cNvSpPr/>
      </dsp:nvSpPr>
      <dsp:spPr>
        <a:xfrm>
          <a:off x="3561942" y="163092"/>
          <a:ext cx="5099116" cy="1827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228600" lvl="1" indent="-228600" algn="l" defTabSz="1022350">
            <a:lnSpc>
              <a:spcPct val="90000"/>
            </a:lnSpc>
            <a:spcBef>
              <a:spcPct val="0"/>
            </a:spcBef>
            <a:spcAft>
              <a:spcPct val="15000"/>
            </a:spcAft>
            <a:buChar char="••"/>
          </a:pPr>
          <a:r>
            <a:rPr lang="fr-FR" sz="2300" kern="1200" dirty="0" smtClean="0"/>
            <a:t>Privilégiée</a:t>
          </a:r>
          <a:endParaRPr lang="fr-FR" sz="2300" kern="1200" dirty="0"/>
        </a:p>
        <a:p>
          <a:pPr marL="228600" lvl="1" indent="-228600" algn="l" defTabSz="1022350">
            <a:lnSpc>
              <a:spcPct val="90000"/>
            </a:lnSpc>
            <a:spcBef>
              <a:spcPct val="0"/>
            </a:spcBef>
            <a:spcAft>
              <a:spcPct val="15000"/>
            </a:spcAft>
            <a:buChar char="••"/>
          </a:pPr>
          <a:r>
            <a:rPr lang="fr-FR" sz="2300" kern="1200" dirty="0" smtClean="0"/>
            <a:t>Méta-informations</a:t>
          </a:r>
          <a:endParaRPr lang="fr-FR" sz="2300" kern="1200" dirty="0"/>
        </a:p>
      </dsp:txBody>
      <dsp:txXfrm>
        <a:off x="3561942" y="163092"/>
        <a:ext cx="5099116" cy="1827086"/>
      </dsp:txXfrm>
    </dsp:sp>
    <dsp:sp modelId="{08D2D4AD-8B92-46B7-9A44-03AED846CF6C}">
      <dsp:nvSpPr>
        <dsp:cNvPr id="0" name=""/>
        <dsp:cNvSpPr/>
      </dsp:nvSpPr>
      <dsp:spPr>
        <a:xfrm>
          <a:off x="3450319" y="2581771"/>
          <a:ext cx="2528524" cy="1980366"/>
        </a:xfrm>
        <a:prstGeom prst="roundRect">
          <a:avLst>
            <a:gd name="adj" fmla="val 16670"/>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fr-FR" sz="3000" kern="1200" dirty="0" smtClean="0"/>
            <a:t>Indexation Automatique </a:t>
          </a:r>
          <a:endParaRPr lang="fr-FR" sz="3000" kern="1200" dirty="0"/>
        </a:p>
      </dsp:txBody>
      <dsp:txXfrm>
        <a:off x="3547010" y="2678462"/>
        <a:ext cx="2335142" cy="1786984"/>
      </dsp:txXfrm>
    </dsp:sp>
    <dsp:sp modelId="{D0A739AE-177C-44EB-AC9A-9FD5318F75C4}">
      <dsp:nvSpPr>
        <dsp:cNvPr id="0" name=""/>
        <dsp:cNvSpPr/>
      </dsp:nvSpPr>
      <dsp:spPr>
        <a:xfrm>
          <a:off x="6325476" y="2677476"/>
          <a:ext cx="2581855" cy="18270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fr-FR" sz="2000" kern="1200" dirty="0" smtClean="0"/>
            <a:t>Rapide</a:t>
          </a:r>
          <a:endParaRPr lang="fr-FR" sz="2000" kern="1200" dirty="0"/>
        </a:p>
        <a:p>
          <a:pPr marL="228600" lvl="1" indent="-228600" algn="l" defTabSz="889000">
            <a:lnSpc>
              <a:spcPct val="90000"/>
            </a:lnSpc>
            <a:spcBef>
              <a:spcPct val="0"/>
            </a:spcBef>
            <a:spcAft>
              <a:spcPct val="15000"/>
            </a:spcAft>
            <a:buChar char="••"/>
          </a:pPr>
          <a:r>
            <a:rPr lang="fr-FR" sz="2000" kern="1200" dirty="0" smtClean="0"/>
            <a:t>Adaptée au corpus volumineux</a:t>
          </a:r>
          <a:endParaRPr lang="fr-FR" sz="2000" kern="1200" dirty="0"/>
        </a:p>
      </dsp:txBody>
      <dsp:txXfrm>
        <a:off x="6325476" y="2677476"/>
        <a:ext cx="2581855" cy="18270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14C2CE-359C-4625-AA7A-C44F9FD2852D}">
      <dsp:nvSpPr>
        <dsp:cNvPr id="0" name=""/>
        <dsp:cNvSpPr/>
      </dsp:nvSpPr>
      <dsp:spPr>
        <a:xfrm>
          <a:off x="3884" y="644034"/>
          <a:ext cx="2434316" cy="1506197"/>
        </a:xfrm>
        <a:prstGeom prst="ellipse">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l" defTabSz="666750">
            <a:lnSpc>
              <a:spcPct val="90000"/>
            </a:lnSpc>
            <a:spcBef>
              <a:spcPct val="0"/>
            </a:spcBef>
            <a:spcAft>
              <a:spcPct val="35000"/>
            </a:spcAft>
          </a:pPr>
          <a:r>
            <a:rPr lang="fr-FR" sz="1500" b="1" kern="1200" dirty="0" smtClean="0"/>
            <a:t>Vocabulaire Contrôlé</a:t>
          </a:r>
          <a:endParaRPr lang="fr-FR" sz="1500" b="1" kern="1200" dirty="0"/>
        </a:p>
        <a:p>
          <a:pPr marL="114300" lvl="1" indent="-114300" algn="l" defTabSz="533400">
            <a:lnSpc>
              <a:spcPct val="90000"/>
            </a:lnSpc>
            <a:spcBef>
              <a:spcPct val="0"/>
            </a:spcBef>
            <a:spcAft>
              <a:spcPct val="15000"/>
            </a:spcAft>
            <a:buChar char="••"/>
          </a:pPr>
          <a:r>
            <a:rPr lang="fr-FR" sz="1200" kern="1200" dirty="0" smtClean="0"/>
            <a:t>Thésaurus</a:t>
          </a:r>
          <a:endParaRPr lang="fr-FR" sz="1200" kern="1200" dirty="0"/>
        </a:p>
        <a:p>
          <a:pPr marL="114300" lvl="1" indent="-114300" algn="l" defTabSz="533400">
            <a:lnSpc>
              <a:spcPct val="90000"/>
            </a:lnSpc>
            <a:spcBef>
              <a:spcPct val="0"/>
            </a:spcBef>
            <a:spcAft>
              <a:spcPct val="15000"/>
            </a:spcAft>
            <a:buChar char="••"/>
          </a:pPr>
          <a:r>
            <a:rPr lang="fr-FR" sz="1200" kern="1200" dirty="0" smtClean="0"/>
            <a:t>Ontologie</a:t>
          </a:r>
          <a:endParaRPr lang="fr-FR" sz="1200" kern="1200" dirty="0"/>
        </a:p>
        <a:p>
          <a:pPr marL="114300" lvl="1" indent="-114300" algn="l" defTabSz="533400">
            <a:lnSpc>
              <a:spcPct val="90000"/>
            </a:lnSpc>
            <a:spcBef>
              <a:spcPct val="0"/>
            </a:spcBef>
            <a:spcAft>
              <a:spcPct val="15000"/>
            </a:spcAft>
            <a:buChar char="••"/>
          </a:pPr>
          <a:r>
            <a:rPr lang="fr-FR" sz="1200" kern="1200" dirty="0" smtClean="0"/>
            <a:t>Lexique</a:t>
          </a:r>
          <a:endParaRPr lang="fr-FR" sz="1200" kern="1200" dirty="0"/>
        </a:p>
      </dsp:txBody>
      <dsp:txXfrm>
        <a:off x="360381" y="864611"/>
        <a:ext cx="1721322" cy="1065043"/>
      </dsp:txXfrm>
    </dsp:sp>
    <dsp:sp modelId="{C72B6A6B-9855-41B5-8920-F80E333497A6}">
      <dsp:nvSpPr>
        <dsp:cNvPr id="0" name=""/>
        <dsp:cNvSpPr/>
      </dsp:nvSpPr>
      <dsp:spPr>
        <a:xfrm>
          <a:off x="784246" y="2272536"/>
          <a:ext cx="873594" cy="873594"/>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a:off x="900041" y="2606598"/>
        <a:ext cx="642004" cy="205470"/>
      </dsp:txXfrm>
    </dsp:sp>
    <dsp:sp modelId="{652D7746-5D08-4B9C-87A6-03CDCFA26D67}">
      <dsp:nvSpPr>
        <dsp:cNvPr id="0" name=""/>
        <dsp:cNvSpPr/>
      </dsp:nvSpPr>
      <dsp:spPr>
        <a:xfrm>
          <a:off x="154745" y="3268434"/>
          <a:ext cx="2132595" cy="1506197"/>
        </a:xfrm>
        <a:prstGeom prst="ellipse">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fr-FR" sz="1500" b="1" kern="1200" dirty="0" smtClean="0"/>
            <a:t>Indexeurs Experts</a:t>
          </a:r>
          <a:endParaRPr lang="fr-FR" sz="1500" b="1" kern="1200" dirty="0"/>
        </a:p>
      </dsp:txBody>
      <dsp:txXfrm>
        <a:off x="467056" y="3489011"/>
        <a:ext cx="1507973" cy="1065043"/>
      </dsp:txXfrm>
    </dsp:sp>
    <dsp:sp modelId="{A59DF802-C050-41A1-9350-96E5B654A728}">
      <dsp:nvSpPr>
        <dsp:cNvPr id="0" name=""/>
        <dsp:cNvSpPr/>
      </dsp:nvSpPr>
      <dsp:spPr>
        <a:xfrm>
          <a:off x="2664131" y="2429180"/>
          <a:ext cx="478970" cy="56030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fr-FR" sz="1200" kern="1200"/>
        </a:p>
      </dsp:txBody>
      <dsp:txXfrm>
        <a:off x="2664131" y="2541241"/>
        <a:ext cx="335279" cy="336183"/>
      </dsp:txXfrm>
    </dsp:sp>
    <dsp:sp modelId="{6103587E-E98C-4805-B64B-A397F7EC7FEF}">
      <dsp:nvSpPr>
        <dsp:cNvPr id="0" name=""/>
        <dsp:cNvSpPr/>
      </dsp:nvSpPr>
      <dsp:spPr>
        <a:xfrm>
          <a:off x="3341920" y="1203135"/>
          <a:ext cx="5175446" cy="3012395"/>
        </a:xfrm>
        <a:prstGeom prst="ellipse">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44450" rIns="44450" bIns="44450" numCol="1" spcCol="1270" anchor="ctr" anchorCtr="0">
          <a:noAutofit/>
        </a:bodyPr>
        <a:lstStyle/>
        <a:p>
          <a:pPr lvl="0" algn="ctr" defTabSz="1555750">
            <a:lnSpc>
              <a:spcPct val="90000"/>
            </a:lnSpc>
            <a:spcBef>
              <a:spcPct val="0"/>
            </a:spcBef>
            <a:spcAft>
              <a:spcPct val="35000"/>
            </a:spcAft>
          </a:pPr>
          <a:r>
            <a:rPr lang="fr-FR" sz="3500" b="1" kern="1200" dirty="0" smtClean="0"/>
            <a:t> </a:t>
          </a:r>
          <a:r>
            <a:rPr lang="fr-FR" sz="3500" b="1" kern="1200" dirty="0" smtClean="0"/>
            <a:t>Index  de Termes</a:t>
          </a:r>
          <a:endParaRPr lang="fr-FR" sz="3500" b="1" kern="1200" dirty="0"/>
        </a:p>
        <a:p>
          <a:pPr marL="228600" lvl="1" indent="-228600" algn="l" defTabSz="1200150">
            <a:lnSpc>
              <a:spcPct val="90000"/>
            </a:lnSpc>
            <a:spcBef>
              <a:spcPct val="0"/>
            </a:spcBef>
            <a:spcAft>
              <a:spcPct val="15000"/>
            </a:spcAft>
            <a:buChar char="••"/>
          </a:pPr>
          <a:r>
            <a:rPr lang="fr-FR" sz="2700" kern="1200" dirty="0" smtClean="0"/>
            <a:t>Bibliothèques </a:t>
          </a:r>
          <a:endParaRPr lang="fr-FR" sz="2700" kern="1200" dirty="0"/>
        </a:p>
        <a:p>
          <a:pPr marL="228600" lvl="1" indent="-228600" algn="l" defTabSz="1200150">
            <a:lnSpc>
              <a:spcPct val="90000"/>
            </a:lnSpc>
            <a:spcBef>
              <a:spcPct val="0"/>
            </a:spcBef>
            <a:spcAft>
              <a:spcPct val="15000"/>
            </a:spcAft>
            <a:buChar char="••"/>
          </a:pPr>
          <a:r>
            <a:rPr lang="fr-FR" sz="2700" kern="1200" dirty="0" smtClean="0"/>
            <a:t>Centres Documentaires</a:t>
          </a:r>
          <a:endParaRPr lang="fr-FR" sz="2700" kern="1200" dirty="0"/>
        </a:p>
      </dsp:txBody>
      <dsp:txXfrm>
        <a:off x="4099847" y="1644290"/>
        <a:ext cx="3659592" cy="21300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C8F242-4759-463C-91DA-A15798FB0171}">
      <dsp:nvSpPr>
        <dsp:cNvPr id="0" name=""/>
        <dsp:cNvSpPr/>
      </dsp:nvSpPr>
      <dsp:spPr>
        <a:xfrm>
          <a:off x="3584970" y="2787425"/>
          <a:ext cx="976657" cy="972124"/>
        </a:xfrm>
        <a:prstGeom prst="ellipse">
          <a:avLst/>
        </a:prstGeom>
        <a:noFill/>
        <a:ln w="12700" cap="flat" cmpd="sng" algn="ctr">
          <a:solidFill>
            <a:schemeClr val="accent4">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48260" rIns="48260" bIns="48260" numCol="1" spcCol="1270" anchor="ctr" anchorCtr="0">
          <a:noAutofit/>
        </a:bodyPr>
        <a:lstStyle/>
        <a:p>
          <a:pPr lvl="0" algn="ctr" defTabSz="1689100">
            <a:lnSpc>
              <a:spcPct val="90000"/>
            </a:lnSpc>
            <a:spcBef>
              <a:spcPct val="0"/>
            </a:spcBef>
            <a:spcAft>
              <a:spcPct val="35000"/>
            </a:spcAft>
          </a:pPr>
          <a:r>
            <a:rPr lang="fr-FR" sz="3800" b="1" kern="1200" dirty="0" smtClean="0">
              <a:solidFill>
                <a:schemeClr val="accent4">
                  <a:lumMod val="75000"/>
                </a:schemeClr>
              </a:solidFill>
            </a:rPr>
            <a:t>+</a:t>
          </a:r>
          <a:endParaRPr lang="fr-FR" sz="3800" b="1" kern="1200" dirty="0">
            <a:solidFill>
              <a:schemeClr val="accent4">
                <a:lumMod val="75000"/>
              </a:schemeClr>
            </a:solidFill>
          </a:endParaRPr>
        </a:p>
      </dsp:txBody>
      <dsp:txXfrm>
        <a:off x="3727998" y="2929789"/>
        <a:ext cx="690601" cy="687396"/>
      </dsp:txXfrm>
    </dsp:sp>
    <dsp:sp modelId="{7E505A15-52DA-4FD3-9742-965290137A01}">
      <dsp:nvSpPr>
        <dsp:cNvPr id="0" name=""/>
        <dsp:cNvSpPr/>
      </dsp:nvSpPr>
      <dsp:spPr>
        <a:xfrm rot="16200000">
          <a:off x="3785890" y="1964552"/>
          <a:ext cx="574816" cy="5937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fr-FR" sz="1800" kern="1200"/>
        </a:p>
      </dsp:txBody>
      <dsp:txXfrm>
        <a:off x="3872113" y="2169520"/>
        <a:ext cx="402371" cy="356234"/>
      </dsp:txXfrm>
    </dsp:sp>
    <dsp:sp modelId="{3A974B93-A0BC-4DBC-885C-E0282FA31B77}">
      <dsp:nvSpPr>
        <dsp:cNvPr id="0" name=""/>
        <dsp:cNvSpPr/>
      </dsp:nvSpPr>
      <dsp:spPr>
        <a:xfrm>
          <a:off x="3200173" y="-43383"/>
          <a:ext cx="1746249" cy="1746249"/>
        </a:xfrm>
        <a:prstGeom prst="ellipse">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fr-FR" sz="1800" kern="1200" dirty="0" smtClean="0"/>
            <a:t>Recherche Par Concept</a:t>
          </a:r>
          <a:endParaRPr lang="fr-FR" sz="1800" kern="1200" dirty="0"/>
        </a:p>
      </dsp:txBody>
      <dsp:txXfrm>
        <a:off x="3455905" y="212349"/>
        <a:ext cx="1234785" cy="1234785"/>
      </dsp:txXfrm>
    </dsp:sp>
    <dsp:sp modelId="{1334CB77-6E7D-48B9-A517-EEB4A248FFFA}">
      <dsp:nvSpPr>
        <dsp:cNvPr id="0" name=""/>
        <dsp:cNvSpPr/>
      </dsp:nvSpPr>
      <dsp:spPr>
        <a:xfrm rot="1800000">
          <a:off x="4652692" y="3466070"/>
          <a:ext cx="536698" cy="5937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fr-FR" sz="1800" kern="1200"/>
        </a:p>
      </dsp:txBody>
      <dsp:txXfrm>
        <a:off x="4663478" y="3544563"/>
        <a:ext cx="375689" cy="356234"/>
      </dsp:txXfrm>
    </dsp:sp>
    <dsp:sp modelId="{2A71DEAA-BAF2-42B0-8ACA-6700055716F6}">
      <dsp:nvSpPr>
        <dsp:cNvPr id="0" name=""/>
        <dsp:cNvSpPr/>
      </dsp:nvSpPr>
      <dsp:spPr>
        <a:xfrm>
          <a:off x="5248320" y="3545864"/>
          <a:ext cx="1882649" cy="1898994"/>
        </a:xfrm>
        <a:prstGeom prst="ellipse">
          <a:avLst/>
        </a:prstGeom>
        <a:solidFill>
          <a:schemeClr val="accent3">
            <a:lumMod val="75000"/>
          </a:schemeClr>
        </a:solidFill>
        <a:ln w="12700" cap="flat" cmpd="sng" algn="ctr">
          <a:solidFill>
            <a:schemeClr val="accent3">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fr-FR" sz="1800" kern="1200" dirty="0" smtClean="0"/>
            <a:t>Classification des Documents</a:t>
          </a:r>
          <a:endParaRPr lang="fr-FR" sz="1800" kern="1200" dirty="0"/>
        </a:p>
      </dsp:txBody>
      <dsp:txXfrm>
        <a:off x="5524028" y="3823965"/>
        <a:ext cx="1331233" cy="1342792"/>
      </dsp:txXfrm>
    </dsp:sp>
    <dsp:sp modelId="{A5F22088-3FC7-43AC-A22D-8ED74CBF76A5}">
      <dsp:nvSpPr>
        <dsp:cNvPr id="0" name=""/>
        <dsp:cNvSpPr/>
      </dsp:nvSpPr>
      <dsp:spPr>
        <a:xfrm rot="9000000">
          <a:off x="2969709" y="3461644"/>
          <a:ext cx="527025" cy="59372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fr-FR" sz="1800" kern="1200"/>
        </a:p>
      </dsp:txBody>
      <dsp:txXfrm rot="10800000">
        <a:off x="3117225" y="3540862"/>
        <a:ext cx="368918" cy="356234"/>
      </dsp:txXfrm>
    </dsp:sp>
    <dsp:sp modelId="{4AD15AC6-C0F7-47DC-968E-D2F69AA03838}">
      <dsp:nvSpPr>
        <dsp:cNvPr id="0" name=""/>
        <dsp:cNvSpPr/>
      </dsp:nvSpPr>
      <dsp:spPr>
        <a:xfrm>
          <a:off x="997029" y="3528672"/>
          <a:ext cx="1919844" cy="1933378"/>
        </a:xfrm>
        <a:prstGeom prst="ellipse">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fr-FR" sz="1800" kern="1200" dirty="0" smtClean="0"/>
            <a:t>Terminologie Standard</a:t>
          </a:r>
          <a:endParaRPr lang="fr-FR" sz="1800" kern="1200" dirty="0"/>
        </a:p>
      </dsp:txBody>
      <dsp:txXfrm>
        <a:off x="1278184" y="3811809"/>
        <a:ext cx="1357534" cy="13671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6A7C14-3481-48D8-AB4D-1DAE14BC4C5A}">
      <dsp:nvSpPr>
        <dsp:cNvPr id="0" name=""/>
        <dsp:cNvSpPr/>
      </dsp:nvSpPr>
      <dsp:spPr>
        <a:xfrm>
          <a:off x="731520" y="1247782"/>
          <a:ext cx="7071360" cy="3654435"/>
        </a:xfrm>
        <a:prstGeom prst="rect">
          <a:avLst/>
        </a:prstGeom>
        <a:noFill/>
        <a:ln w="12700" cap="flat" cmpd="sng" algn="ctr">
          <a:solidFill>
            <a:schemeClr val="accent1">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sp>
    <dsp:sp modelId="{8B60AB89-3615-41B1-B5BC-D33C9F0C27D7}">
      <dsp:nvSpPr>
        <dsp:cNvPr id="0" name=""/>
        <dsp:cNvSpPr/>
      </dsp:nvSpPr>
      <dsp:spPr>
        <a:xfrm>
          <a:off x="942848" y="1675172"/>
          <a:ext cx="3283712" cy="3126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05" tIns="78105" rIns="78105" bIns="78105" numCol="1" spcCol="1270" anchor="t" anchorCtr="0">
          <a:noAutofit/>
        </a:bodyPr>
        <a:lstStyle/>
        <a:p>
          <a:pPr lvl="0" algn="l" defTabSz="1822450">
            <a:lnSpc>
              <a:spcPct val="90000"/>
            </a:lnSpc>
            <a:spcBef>
              <a:spcPct val="0"/>
            </a:spcBef>
            <a:spcAft>
              <a:spcPct val="35000"/>
            </a:spcAft>
          </a:pPr>
          <a:endParaRPr lang="fr-FR" sz="4100" kern="1200" dirty="0"/>
        </a:p>
      </dsp:txBody>
      <dsp:txXfrm>
        <a:off x="942848" y="1675172"/>
        <a:ext cx="3283712" cy="3126325"/>
      </dsp:txXfrm>
    </dsp:sp>
    <dsp:sp modelId="{57840102-448F-4B05-9475-B7AD8676D110}">
      <dsp:nvSpPr>
        <dsp:cNvPr id="0" name=""/>
        <dsp:cNvSpPr/>
      </dsp:nvSpPr>
      <dsp:spPr>
        <a:xfrm>
          <a:off x="4299712" y="1675172"/>
          <a:ext cx="3283712" cy="3126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05" tIns="78105" rIns="78105" bIns="78105" numCol="1" spcCol="1270" anchor="t" anchorCtr="0">
          <a:noAutofit/>
        </a:bodyPr>
        <a:lstStyle/>
        <a:p>
          <a:pPr lvl="0" algn="l" defTabSz="1822450">
            <a:lnSpc>
              <a:spcPct val="90000"/>
            </a:lnSpc>
            <a:spcBef>
              <a:spcPct val="0"/>
            </a:spcBef>
            <a:spcAft>
              <a:spcPct val="35000"/>
            </a:spcAft>
          </a:pPr>
          <a:r>
            <a:rPr lang="fr-FR" sz="4100" kern="1200" dirty="0" smtClean="0"/>
            <a:t>Travail Manuel Fastidieux et couteux en temps</a:t>
          </a:r>
          <a:endParaRPr lang="fr-FR" sz="4100" kern="1200" dirty="0"/>
        </a:p>
      </dsp:txBody>
      <dsp:txXfrm>
        <a:off x="4299712" y="1675172"/>
        <a:ext cx="3283712" cy="3126325"/>
      </dsp:txXfrm>
    </dsp:sp>
    <dsp:sp modelId="{F31B31BA-01E1-4653-BB45-4AED3C1C485C}">
      <dsp:nvSpPr>
        <dsp:cNvPr id="0" name=""/>
        <dsp:cNvSpPr/>
      </dsp:nvSpPr>
      <dsp:spPr>
        <a:xfrm>
          <a:off x="0" y="516449"/>
          <a:ext cx="1381760" cy="1381760"/>
        </a:xfrm>
        <a:prstGeom prst="plus">
          <a:avLst>
            <a:gd name="adj" fmla="val 32810"/>
          </a:avLst>
        </a:prstGeom>
        <a:solidFill>
          <a:schemeClr val="accent3">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D83D6C-6B6E-4F5B-8E67-00F9DAEF89B0}">
      <dsp:nvSpPr>
        <dsp:cNvPr id="0" name=""/>
        <dsp:cNvSpPr/>
      </dsp:nvSpPr>
      <dsp:spPr>
        <a:xfrm>
          <a:off x="6827520" y="1013363"/>
          <a:ext cx="1300480" cy="445662"/>
        </a:xfrm>
        <a:prstGeom prst="rect">
          <a:avLst/>
        </a:prstGeom>
        <a:solidFill>
          <a:schemeClr val="accent4">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76BB4B-E42C-421E-858B-0BA60616BF3C}">
      <dsp:nvSpPr>
        <dsp:cNvPr id="0" name=""/>
        <dsp:cNvSpPr/>
      </dsp:nvSpPr>
      <dsp:spPr>
        <a:xfrm>
          <a:off x="4267200" y="1681857"/>
          <a:ext cx="812" cy="2985941"/>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6A7C14-3481-48D8-AB4D-1DAE14BC4C5A}">
      <dsp:nvSpPr>
        <dsp:cNvPr id="0" name=""/>
        <dsp:cNvSpPr/>
      </dsp:nvSpPr>
      <dsp:spPr>
        <a:xfrm>
          <a:off x="731520" y="1247782"/>
          <a:ext cx="7071360" cy="3654435"/>
        </a:xfrm>
        <a:prstGeom prst="rect">
          <a:avLst/>
        </a:prstGeom>
        <a:noFill/>
        <a:ln w="12700" cap="flat" cmpd="sng" algn="ctr">
          <a:solidFill>
            <a:schemeClr val="accent1">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sp>
    <dsp:sp modelId="{8B60AB89-3615-41B1-B5BC-D33C9F0C27D7}">
      <dsp:nvSpPr>
        <dsp:cNvPr id="0" name=""/>
        <dsp:cNvSpPr/>
      </dsp:nvSpPr>
      <dsp:spPr>
        <a:xfrm>
          <a:off x="942848" y="1675172"/>
          <a:ext cx="3283712" cy="3126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75" tIns="66675" rIns="66675" bIns="66675" numCol="1" spcCol="1270" anchor="t" anchorCtr="0">
          <a:noAutofit/>
        </a:bodyPr>
        <a:lstStyle/>
        <a:p>
          <a:pPr lvl="0" algn="l" defTabSz="1555750">
            <a:lnSpc>
              <a:spcPct val="90000"/>
            </a:lnSpc>
            <a:spcBef>
              <a:spcPct val="0"/>
            </a:spcBef>
            <a:spcAft>
              <a:spcPct val="35000"/>
            </a:spcAft>
          </a:pPr>
          <a:r>
            <a:rPr lang="fr-FR" sz="3500" kern="1200" dirty="0" smtClean="0"/>
            <a:t>Bonne Correspondance entre termes et documents</a:t>
          </a:r>
          <a:endParaRPr lang="fr-FR" sz="3500" kern="1200" dirty="0"/>
        </a:p>
      </dsp:txBody>
      <dsp:txXfrm>
        <a:off x="942848" y="1675172"/>
        <a:ext cx="3283712" cy="3126325"/>
      </dsp:txXfrm>
    </dsp:sp>
    <dsp:sp modelId="{57840102-448F-4B05-9475-B7AD8676D110}">
      <dsp:nvSpPr>
        <dsp:cNvPr id="0" name=""/>
        <dsp:cNvSpPr/>
      </dsp:nvSpPr>
      <dsp:spPr>
        <a:xfrm>
          <a:off x="4299712" y="1675172"/>
          <a:ext cx="3283712" cy="3126325"/>
        </a:xfrm>
        <a:prstGeom prst="rect">
          <a:avLst/>
        </a:prstGeom>
        <a:noFill/>
        <a:ln>
          <a:noFill/>
        </a:ln>
        <a:effectLst/>
      </dsp:spPr>
      <dsp:style>
        <a:lnRef idx="0">
          <a:scrgbClr r="0" g="0" b="0"/>
        </a:lnRef>
        <a:fillRef idx="0">
          <a:scrgbClr r="0" g="0" b="0"/>
        </a:fillRef>
        <a:effectRef idx="0">
          <a:scrgbClr r="0" g="0" b="0"/>
        </a:effectRef>
        <a:fontRef idx="minor"/>
      </dsp:style>
    </dsp:sp>
    <dsp:sp modelId="{F31B31BA-01E1-4653-BB45-4AED3C1C485C}">
      <dsp:nvSpPr>
        <dsp:cNvPr id="0" name=""/>
        <dsp:cNvSpPr/>
      </dsp:nvSpPr>
      <dsp:spPr>
        <a:xfrm>
          <a:off x="0" y="516449"/>
          <a:ext cx="1381760" cy="1381760"/>
        </a:xfrm>
        <a:prstGeom prst="plus">
          <a:avLst>
            <a:gd name="adj" fmla="val 32810"/>
          </a:avLst>
        </a:prstGeom>
        <a:solidFill>
          <a:schemeClr val="accent3">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D83D6C-6B6E-4F5B-8E67-00F9DAEF89B0}">
      <dsp:nvSpPr>
        <dsp:cNvPr id="0" name=""/>
        <dsp:cNvSpPr/>
      </dsp:nvSpPr>
      <dsp:spPr>
        <a:xfrm>
          <a:off x="6827520" y="1013363"/>
          <a:ext cx="1300480" cy="445662"/>
        </a:xfrm>
        <a:prstGeom prst="rect">
          <a:avLst/>
        </a:prstGeom>
        <a:solidFill>
          <a:schemeClr val="accent4">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76BB4B-E42C-421E-858B-0BA60616BF3C}">
      <dsp:nvSpPr>
        <dsp:cNvPr id="0" name=""/>
        <dsp:cNvSpPr/>
      </dsp:nvSpPr>
      <dsp:spPr>
        <a:xfrm>
          <a:off x="4267200" y="1681857"/>
          <a:ext cx="812" cy="2985941"/>
        </a:xfrm>
        <a:prstGeom prst="line">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312B6D-AD29-401F-804A-269D1317761A}">
      <dsp:nvSpPr>
        <dsp:cNvPr id="0" name=""/>
        <dsp:cNvSpPr/>
      </dsp:nvSpPr>
      <dsp:spPr>
        <a:xfrm rot="5400000">
          <a:off x="4533622" y="-1785130"/>
          <a:ext cx="887929" cy="4684787"/>
        </a:xfrm>
        <a:prstGeom prst="round2SameRect">
          <a:avLst/>
        </a:prstGeom>
        <a:noFill/>
        <a:ln w="12700" cap="flat" cmpd="sng" algn="ctr">
          <a:solidFill>
            <a:schemeClr val="accent3">
              <a:lumMod val="75000"/>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fr-FR" sz="2100" kern="1200" dirty="0" smtClean="0"/>
            <a:t>Construire le Vocabulaire</a:t>
          </a:r>
          <a:endParaRPr lang="fr-FR" sz="2100" kern="1200" dirty="0"/>
        </a:p>
        <a:p>
          <a:pPr marL="228600" lvl="1" indent="-228600" algn="l" defTabSz="933450">
            <a:lnSpc>
              <a:spcPct val="90000"/>
            </a:lnSpc>
            <a:spcBef>
              <a:spcPct val="0"/>
            </a:spcBef>
            <a:spcAft>
              <a:spcPct val="15000"/>
            </a:spcAft>
            <a:buChar char="••"/>
          </a:pPr>
          <a:r>
            <a:rPr lang="fr-FR" sz="2100" kern="1200" dirty="0" smtClean="0"/>
            <a:t>Affecter les termes aux Documents</a:t>
          </a:r>
          <a:endParaRPr lang="fr-FR" sz="2100" kern="1200" dirty="0"/>
        </a:p>
      </dsp:txBody>
      <dsp:txXfrm rot="-5400000">
        <a:off x="2635194" y="156643"/>
        <a:ext cx="4641442" cy="801239"/>
      </dsp:txXfrm>
    </dsp:sp>
    <dsp:sp modelId="{D74C52D7-6B2E-4BD8-ABDE-7D07B0CEC4E9}">
      <dsp:nvSpPr>
        <dsp:cNvPr id="0" name=""/>
        <dsp:cNvSpPr/>
      </dsp:nvSpPr>
      <dsp:spPr>
        <a:xfrm>
          <a:off x="0" y="2307"/>
          <a:ext cx="2635193" cy="1109911"/>
        </a:xfrm>
        <a:prstGeom prst="round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fr-FR" sz="2900" kern="1200" dirty="0" smtClean="0"/>
            <a:t>Très Couteuse</a:t>
          </a:r>
          <a:endParaRPr lang="fr-FR" sz="2900" kern="1200" dirty="0"/>
        </a:p>
      </dsp:txBody>
      <dsp:txXfrm>
        <a:off x="54181" y="56488"/>
        <a:ext cx="2526831" cy="1001549"/>
      </dsp:txXfrm>
    </dsp:sp>
    <dsp:sp modelId="{E311B2A3-6A12-470E-B3EA-CB320CEA08D7}">
      <dsp:nvSpPr>
        <dsp:cNvPr id="0" name=""/>
        <dsp:cNvSpPr/>
      </dsp:nvSpPr>
      <dsp:spPr>
        <a:xfrm rot="5400000">
          <a:off x="4533622" y="-619723"/>
          <a:ext cx="887929" cy="4684787"/>
        </a:xfrm>
        <a:prstGeom prst="round2SameRect">
          <a:avLst/>
        </a:prstGeom>
        <a:solidFill>
          <a:schemeClr val="accent5">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fr-FR" sz="2100" kern="1200" dirty="0" smtClean="0"/>
            <a:t>La terminologie évolue quotidiennement</a:t>
          </a:r>
          <a:endParaRPr lang="fr-FR" sz="2100" kern="1200" dirty="0"/>
        </a:p>
      </dsp:txBody>
      <dsp:txXfrm rot="-5400000">
        <a:off x="2635194" y="1322050"/>
        <a:ext cx="4641442" cy="801239"/>
      </dsp:txXfrm>
    </dsp:sp>
    <dsp:sp modelId="{E8B71A34-AA8F-41D2-8CD6-DAAD2C7D4D81}">
      <dsp:nvSpPr>
        <dsp:cNvPr id="0" name=""/>
        <dsp:cNvSpPr/>
      </dsp:nvSpPr>
      <dsp:spPr>
        <a:xfrm>
          <a:off x="0" y="1167714"/>
          <a:ext cx="2635193" cy="1109911"/>
        </a:xfrm>
        <a:prstGeom prst="roundRect">
          <a:avLst/>
        </a:prstGeom>
        <a:noFill/>
        <a:ln w="12700" cap="flat" cmpd="sng"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fr-FR" sz="2900" kern="1200" dirty="0" smtClean="0">
              <a:solidFill>
                <a:schemeClr val="tx1"/>
              </a:solidFill>
            </a:rPr>
            <a:t>Difficile à maintenir</a:t>
          </a:r>
          <a:endParaRPr lang="fr-FR" sz="2900" kern="1200" dirty="0">
            <a:solidFill>
              <a:schemeClr val="tx1"/>
            </a:solidFill>
          </a:endParaRPr>
        </a:p>
      </dsp:txBody>
      <dsp:txXfrm>
        <a:off x="54181" y="1221895"/>
        <a:ext cx="2526831" cy="1001549"/>
      </dsp:txXfrm>
    </dsp:sp>
    <dsp:sp modelId="{BBBC324A-E0FA-4E88-8307-F5AE183F4570}">
      <dsp:nvSpPr>
        <dsp:cNvPr id="0" name=""/>
        <dsp:cNvSpPr/>
      </dsp:nvSpPr>
      <dsp:spPr>
        <a:xfrm rot="5400000">
          <a:off x="4533622" y="545682"/>
          <a:ext cx="887929" cy="4684787"/>
        </a:xfrm>
        <a:prstGeom prst="round2SameRect">
          <a:avLst/>
        </a:prstGeom>
        <a:noFill/>
        <a:ln w="12700" cap="flat" cmpd="sng" algn="ctr">
          <a:solidFill>
            <a:schemeClr val="accent3">
              <a:lumMod val="75000"/>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fr-FR" sz="2100" kern="1200" dirty="0" smtClean="0"/>
            <a:t>Termes varient selon l’interprétation des indexeurs</a:t>
          </a:r>
          <a:endParaRPr lang="fr-FR" sz="2100" kern="1200" dirty="0"/>
        </a:p>
      </dsp:txBody>
      <dsp:txXfrm rot="-5400000">
        <a:off x="2635194" y="2487456"/>
        <a:ext cx="4641442" cy="801239"/>
      </dsp:txXfrm>
    </dsp:sp>
    <dsp:sp modelId="{91519FCD-B1CD-4C3A-BD3B-29583A96128F}">
      <dsp:nvSpPr>
        <dsp:cNvPr id="0" name=""/>
        <dsp:cNvSpPr/>
      </dsp:nvSpPr>
      <dsp:spPr>
        <a:xfrm>
          <a:off x="0" y="2333121"/>
          <a:ext cx="2635193" cy="1109911"/>
        </a:xfrm>
        <a:prstGeom prst="roundRect">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fr-FR" sz="2900" kern="1200" dirty="0" smtClean="0"/>
            <a:t>Processus Subjectif</a:t>
          </a:r>
          <a:endParaRPr lang="fr-FR" sz="2900" kern="1200" dirty="0"/>
        </a:p>
      </dsp:txBody>
      <dsp:txXfrm>
        <a:off x="54181" y="2387302"/>
        <a:ext cx="2526831" cy="1001549"/>
      </dsp:txXfrm>
    </dsp:sp>
    <dsp:sp modelId="{B4BDC5FF-6A06-43A9-B2A9-9CCFD31A535E}">
      <dsp:nvSpPr>
        <dsp:cNvPr id="0" name=""/>
        <dsp:cNvSpPr/>
      </dsp:nvSpPr>
      <dsp:spPr>
        <a:xfrm rot="5400000">
          <a:off x="4533622" y="1711089"/>
          <a:ext cx="887929" cy="4684787"/>
        </a:xfrm>
        <a:prstGeom prst="round2SameRect">
          <a:avLst/>
        </a:prstGeom>
        <a:solidFill>
          <a:schemeClr val="accent5">
            <a:lumMod val="20000"/>
            <a:lumOff val="80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fr-FR" sz="2100" kern="1200" dirty="0" smtClean="0"/>
            <a:t>Vocabulaire très spécialisé ou inaccessible</a:t>
          </a:r>
          <a:endParaRPr lang="fr-FR" sz="2100" kern="1200" dirty="0"/>
        </a:p>
      </dsp:txBody>
      <dsp:txXfrm rot="-5400000">
        <a:off x="2635194" y="3652863"/>
        <a:ext cx="4641442" cy="801239"/>
      </dsp:txXfrm>
    </dsp:sp>
    <dsp:sp modelId="{A6EE08AF-A48D-426C-A84B-2639CE1A6D6F}">
      <dsp:nvSpPr>
        <dsp:cNvPr id="0" name=""/>
        <dsp:cNvSpPr/>
      </dsp:nvSpPr>
      <dsp:spPr>
        <a:xfrm>
          <a:off x="0" y="3498528"/>
          <a:ext cx="2635193" cy="1109911"/>
        </a:xfrm>
        <a:prstGeom prst="roundRect">
          <a:avLst/>
        </a:prstGeom>
        <a:noFill/>
        <a:ln w="12700" cap="flat" cmpd="sng" algn="ctr">
          <a:solidFill>
            <a:schemeClr val="accent5">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lvl="0" algn="ctr" defTabSz="1289050">
            <a:lnSpc>
              <a:spcPct val="90000"/>
            </a:lnSpc>
            <a:spcBef>
              <a:spcPct val="0"/>
            </a:spcBef>
            <a:spcAft>
              <a:spcPct val="35000"/>
            </a:spcAft>
          </a:pPr>
          <a:r>
            <a:rPr lang="fr-FR" sz="2900" kern="1200" dirty="0" smtClean="0">
              <a:solidFill>
                <a:schemeClr val="tx1"/>
              </a:solidFill>
            </a:rPr>
            <a:t>Lecteurs   non-experts</a:t>
          </a:r>
          <a:endParaRPr lang="fr-FR" sz="2900" kern="1200" dirty="0">
            <a:solidFill>
              <a:schemeClr val="tx1"/>
            </a:solidFill>
          </a:endParaRPr>
        </a:p>
      </dsp:txBody>
      <dsp:txXfrm>
        <a:off x="54181" y="3552709"/>
        <a:ext cx="2526831" cy="100154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B97EDD-FAB8-4A55-9C7A-264D6C04C7EC}">
      <dsp:nvSpPr>
        <dsp:cNvPr id="0" name=""/>
        <dsp:cNvSpPr/>
      </dsp:nvSpPr>
      <dsp:spPr>
        <a:xfrm>
          <a:off x="4729" y="1784958"/>
          <a:ext cx="2241476" cy="1848749"/>
        </a:xfrm>
        <a:prstGeom prst="roundRect">
          <a:avLst>
            <a:gd name="adj" fmla="val 10000"/>
          </a:avLst>
        </a:prstGeom>
        <a:solidFill>
          <a:schemeClr val="lt1">
            <a:alpha val="90000"/>
            <a:hueOff val="0"/>
            <a:satOff val="0"/>
            <a:lumOff val="0"/>
            <a:alphaOff val="0"/>
          </a:schemeClr>
        </a:solidFill>
        <a:ln w="12700" cap="flat" cmpd="sng" algn="ctr">
          <a:solidFill>
            <a:schemeClr val="accent3">
              <a:lumMod val="75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fr-FR" sz="1900" kern="1200" dirty="0" smtClean="0"/>
            <a:t>Suite de caractères </a:t>
          </a:r>
          <a:endParaRPr lang="fr-FR" sz="1900" kern="1200" dirty="0"/>
        </a:p>
        <a:p>
          <a:pPr marL="171450" lvl="1" indent="-171450" algn="l" defTabSz="844550">
            <a:lnSpc>
              <a:spcPct val="90000"/>
            </a:lnSpc>
            <a:spcBef>
              <a:spcPct val="0"/>
            </a:spcBef>
            <a:spcAft>
              <a:spcPct val="15000"/>
            </a:spcAft>
            <a:buChar char="••"/>
          </a:pPr>
          <a:r>
            <a:rPr lang="fr-FR" sz="1900" kern="1200" dirty="0" smtClean="0"/>
            <a:t>Séparateurs</a:t>
          </a:r>
          <a:endParaRPr lang="fr-FR" sz="1900" kern="1200" dirty="0"/>
        </a:p>
      </dsp:txBody>
      <dsp:txXfrm>
        <a:off x="47274" y="1827503"/>
        <a:ext cx="2156386" cy="1367499"/>
      </dsp:txXfrm>
    </dsp:sp>
    <dsp:sp modelId="{AC53FF30-EFDF-4DEE-80FE-A550678DFFD3}">
      <dsp:nvSpPr>
        <dsp:cNvPr id="0" name=""/>
        <dsp:cNvSpPr/>
      </dsp:nvSpPr>
      <dsp:spPr>
        <a:xfrm>
          <a:off x="1292279" y="2334736"/>
          <a:ext cx="2312091" cy="2312091"/>
        </a:xfrm>
        <a:prstGeom prst="leftCircularArrow">
          <a:avLst>
            <a:gd name="adj1" fmla="val 2570"/>
            <a:gd name="adj2" fmla="val 311992"/>
            <a:gd name="adj3" fmla="val 2087502"/>
            <a:gd name="adj4" fmla="val 9024489"/>
            <a:gd name="adj5" fmla="val 299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77CF35B-1129-4E6D-B3F4-DA50C97CDD9E}">
      <dsp:nvSpPr>
        <dsp:cNvPr id="0" name=""/>
        <dsp:cNvSpPr/>
      </dsp:nvSpPr>
      <dsp:spPr>
        <a:xfrm>
          <a:off x="502835" y="3237547"/>
          <a:ext cx="1992423" cy="792321"/>
        </a:xfrm>
        <a:prstGeom prst="roundRect">
          <a:avLst>
            <a:gd name="adj" fmla="val 10000"/>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fr-FR" sz="2500" kern="1200" dirty="0" smtClean="0"/>
            <a:t>Extraction </a:t>
          </a:r>
          <a:endParaRPr lang="fr-FR" sz="2500" kern="1200" dirty="0"/>
        </a:p>
      </dsp:txBody>
      <dsp:txXfrm>
        <a:off x="526041" y="3260753"/>
        <a:ext cx="1946011" cy="745909"/>
      </dsp:txXfrm>
    </dsp:sp>
    <dsp:sp modelId="{14F052BD-358D-4976-87F1-B7A2335A989E}">
      <dsp:nvSpPr>
        <dsp:cNvPr id="0" name=""/>
        <dsp:cNvSpPr/>
      </dsp:nvSpPr>
      <dsp:spPr>
        <a:xfrm>
          <a:off x="2681511" y="1784958"/>
          <a:ext cx="2403490" cy="1848749"/>
        </a:xfrm>
        <a:prstGeom prst="roundRect">
          <a:avLst>
            <a:gd name="adj" fmla="val 10000"/>
          </a:avLst>
        </a:prstGeom>
        <a:solidFill>
          <a:schemeClr val="lt1">
            <a:alpha val="90000"/>
            <a:hueOff val="0"/>
            <a:satOff val="0"/>
            <a:lumOff val="0"/>
            <a:alphaOff val="0"/>
          </a:schemeClr>
        </a:solidFill>
        <a:ln w="12700" cap="flat" cmpd="sng" algn="ctr">
          <a:solidFill>
            <a:schemeClr val="accent4">
              <a:lumMod val="75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fr-FR" sz="1900" kern="1200" dirty="0" smtClean="0"/>
            <a:t>Niveau Syntaxique</a:t>
          </a:r>
          <a:endParaRPr lang="fr-FR" sz="1900" kern="1200" dirty="0"/>
        </a:p>
        <a:p>
          <a:pPr marL="171450" lvl="1" indent="-171450" algn="l" defTabSz="844550">
            <a:lnSpc>
              <a:spcPct val="90000"/>
            </a:lnSpc>
            <a:spcBef>
              <a:spcPct val="0"/>
            </a:spcBef>
            <a:spcAft>
              <a:spcPct val="15000"/>
            </a:spcAft>
            <a:buChar char="••"/>
          </a:pPr>
          <a:r>
            <a:rPr lang="fr-FR" sz="1900" kern="1200" dirty="0" smtClean="0"/>
            <a:t>Niveau Lexical </a:t>
          </a:r>
          <a:endParaRPr lang="fr-FR" sz="1900" kern="1200" dirty="0"/>
        </a:p>
        <a:p>
          <a:pPr marL="171450" lvl="1" indent="-171450" algn="l" defTabSz="844550">
            <a:lnSpc>
              <a:spcPct val="90000"/>
            </a:lnSpc>
            <a:spcBef>
              <a:spcPct val="0"/>
            </a:spcBef>
            <a:spcAft>
              <a:spcPct val="15000"/>
            </a:spcAft>
            <a:buChar char="••"/>
          </a:pPr>
          <a:r>
            <a:rPr lang="fr-FR" sz="1900" kern="1200" dirty="0" smtClean="0"/>
            <a:t>Niveau Sémantique</a:t>
          </a:r>
          <a:endParaRPr lang="fr-FR" sz="1900" kern="1200" dirty="0"/>
        </a:p>
      </dsp:txBody>
      <dsp:txXfrm>
        <a:off x="2724056" y="2223664"/>
        <a:ext cx="2318400" cy="1367499"/>
      </dsp:txXfrm>
    </dsp:sp>
    <dsp:sp modelId="{BEF49927-1E75-4102-B316-B7DF69E21801}">
      <dsp:nvSpPr>
        <dsp:cNvPr id="0" name=""/>
        <dsp:cNvSpPr/>
      </dsp:nvSpPr>
      <dsp:spPr>
        <a:xfrm>
          <a:off x="4126931" y="694777"/>
          <a:ext cx="2616572" cy="2616572"/>
        </a:xfrm>
        <a:prstGeom prst="circularArrow">
          <a:avLst>
            <a:gd name="adj1" fmla="val 2271"/>
            <a:gd name="adj2" fmla="val 273786"/>
            <a:gd name="adj3" fmla="val 19550703"/>
            <a:gd name="adj4" fmla="val 12575511"/>
            <a:gd name="adj5" fmla="val 265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E08A9F2-5902-41AE-8CAD-12EE65376280}">
      <dsp:nvSpPr>
        <dsp:cNvPr id="0" name=""/>
        <dsp:cNvSpPr/>
      </dsp:nvSpPr>
      <dsp:spPr>
        <a:xfrm>
          <a:off x="3357344" y="1388798"/>
          <a:ext cx="1992423" cy="792321"/>
        </a:xfrm>
        <a:prstGeom prst="roundRect">
          <a:avLst>
            <a:gd name="adj" fmla="val 10000"/>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fr-FR" sz="2500" kern="1200" dirty="0" smtClean="0"/>
            <a:t>Normalisation</a:t>
          </a:r>
          <a:endParaRPr lang="fr-FR" sz="2500" kern="1200" dirty="0"/>
        </a:p>
      </dsp:txBody>
      <dsp:txXfrm>
        <a:off x="3380550" y="1412004"/>
        <a:ext cx="1946011" cy="745909"/>
      </dsp:txXfrm>
    </dsp:sp>
    <dsp:sp modelId="{C83E358D-C4A0-490A-82A6-BA762DAA4345}">
      <dsp:nvSpPr>
        <dsp:cNvPr id="0" name=""/>
        <dsp:cNvSpPr/>
      </dsp:nvSpPr>
      <dsp:spPr>
        <a:xfrm>
          <a:off x="5632740" y="1784958"/>
          <a:ext cx="2241476" cy="1848749"/>
        </a:xfrm>
        <a:prstGeom prst="roundRect">
          <a:avLst>
            <a:gd name="adj" fmla="val 10000"/>
          </a:avLst>
        </a:prstGeom>
        <a:solidFill>
          <a:schemeClr val="lt1">
            <a:alpha val="90000"/>
            <a:hueOff val="0"/>
            <a:satOff val="0"/>
            <a:lumOff val="0"/>
            <a:alphaOff val="0"/>
          </a:schemeClr>
        </a:solidFill>
        <a:ln w="12700" cap="flat" cmpd="sng" algn="ctr">
          <a:solidFill>
            <a:schemeClr val="accent3">
              <a:lumMod val="75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fr-FR" sz="1900" kern="1200" dirty="0" smtClean="0"/>
            <a:t>Pondération</a:t>
          </a:r>
          <a:endParaRPr lang="fr-FR" sz="1900" kern="1200" dirty="0"/>
        </a:p>
        <a:p>
          <a:pPr marL="171450" lvl="1" indent="-171450" algn="l" defTabSz="844550">
            <a:lnSpc>
              <a:spcPct val="90000"/>
            </a:lnSpc>
            <a:spcBef>
              <a:spcPct val="0"/>
            </a:spcBef>
            <a:spcAft>
              <a:spcPct val="15000"/>
            </a:spcAft>
            <a:buChar char="••"/>
          </a:pPr>
          <a:r>
            <a:rPr lang="fr-FR" sz="1900" kern="1200" dirty="0" smtClean="0"/>
            <a:t>Elimination des termes peu ou trop fréquents</a:t>
          </a:r>
          <a:endParaRPr lang="fr-FR" sz="1900" kern="1200" dirty="0"/>
        </a:p>
      </dsp:txBody>
      <dsp:txXfrm>
        <a:off x="5675285" y="1827503"/>
        <a:ext cx="2156386" cy="1367499"/>
      </dsp:txXfrm>
    </dsp:sp>
    <dsp:sp modelId="{1E59B841-5E2F-454A-82BD-52568966B817}">
      <dsp:nvSpPr>
        <dsp:cNvPr id="0" name=""/>
        <dsp:cNvSpPr/>
      </dsp:nvSpPr>
      <dsp:spPr>
        <a:xfrm>
          <a:off x="6130846" y="3237547"/>
          <a:ext cx="1992423" cy="792321"/>
        </a:xfrm>
        <a:prstGeom prst="roundRect">
          <a:avLst>
            <a:gd name="adj" fmla="val 10000"/>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31750" rIns="47625" bIns="31750" numCol="1" spcCol="1270" anchor="ctr" anchorCtr="0">
          <a:noAutofit/>
        </a:bodyPr>
        <a:lstStyle/>
        <a:p>
          <a:pPr lvl="0" algn="ctr" defTabSz="1111250">
            <a:lnSpc>
              <a:spcPct val="90000"/>
            </a:lnSpc>
            <a:spcBef>
              <a:spcPct val="0"/>
            </a:spcBef>
            <a:spcAft>
              <a:spcPct val="35000"/>
            </a:spcAft>
          </a:pPr>
          <a:r>
            <a:rPr lang="fr-FR" sz="2500" kern="1200" dirty="0" smtClean="0"/>
            <a:t>Réduction</a:t>
          </a:r>
          <a:endParaRPr lang="fr-FR" sz="2500" kern="1200" dirty="0"/>
        </a:p>
      </dsp:txBody>
      <dsp:txXfrm>
        <a:off x="6154052" y="3260753"/>
        <a:ext cx="1946011" cy="74590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1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1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2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5.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7.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3/1/2021</a:t>
            </a:fld>
            <a:endParaRPr lang="en-US" dirty="0"/>
          </a:p>
        </p:txBody>
      </p:sp>
      <p:sp>
        <p:nvSpPr>
          <p:cNvPr id="4" name="Footer Placeholder 3">
            <a:extLst>
              <a:ext uri="{FF2B5EF4-FFF2-40B4-BE49-F238E27FC236}">
                <a16:creationId xmlns:a16="http://schemas.microsoft.com/office/drawing/2014/main" xmlns=""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‹N°›</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3/1/2021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‹N°›</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fr-FR" b="1" i="1" dirty="0">
              <a:latin typeface="Georgia" panose="02040502050405020303" pitchFamily="18" charset="0"/>
            </a:endParaRPr>
          </a:p>
          <a:p>
            <a:pPr marL="742950" lvl="1" indent="-285750">
              <a:buFont typeface="Wingdings" panose="05000000000000000000" pitchFamily="2" charset="2"/>
              <a:buChar char="§"/>
            </a:pPr>
            <a:r>
              <a:rPr lang="fr-FR" dirty="0">
                <a:latin typeface="Georgia" panose="02040502050405020303" pitchFamily="18" charset="0"/>
              </a:rPr>
              <a:t>Indexation</a:t>
            </a:r>
            <a:r>
              <a:rPr lang="fr-FR">
                <a:latin typeface="Georgia" panose="02040502050405020303" pitchFamily="18" charset="0"/>
              </a:rPr>
              <a:t> </a:t>
            </a:r>
            <a:r>
              <a:rPr lang="fr-FR" dirty="0">
                <a:latin typeface="Georgia" panose="02040502050405020303" pitchFamily="18" charset="0"/>
              </a:rPr>
              <a:t>très coûteuse :</a:t>
            </a:r>
          </a:p>
          <a:p>
            <a:pPr marL="1200150" lvl="2" indent="-285750">
              <a:buFont typeface="Courier New" panose="02070309020205020404" pitchFamily="49" charset="0"/>
              <a:buChar char="o"/>
            </a:pPr>
            <a:r>
              <a:rPr lang="fr-FR">
                <a:latin typeface="Georgia" panose="02040502050405020303" pitchFamily="18" charset="0"/>
              </a:rPr>
              <a:t>Pour </a:t>
            </a:r>
            <a:r>
              <a:rPr lang="fr-FR" dirty="0">
                <a:latin typeface="Georgia" panose="02040502050405020303" pitchFamily="18" charset="0"/>
              </a:rPr>
              <a:t>construire le vocabulaire </a:t>
            </a:r>
          </a:p>
          <a:p>
            <a:pPr marL="1200150" lvl="2" indent="-285750">
              <a:buFont typeface="Courier New" panose="02070309020205020404" pitchFamily="49" charset="0"/>
              <a:buChar char="o"/>
            </a:pPr>
            <a:r>
              <a:rPr lang="fr-FR">
                <a:latin typeface="Georgia" panose="02040502050405020303" pitchFamily="18" charset="0"/>
              </a:rPr>
              <a:t>Pour </a:t>
            </a:r>
            <a:r>
              <a:rPr lang="fr-FR" dirty="0">
                <a:latin typeface="Georgia" panose="02040502050405020303" pitchFamily="18" charset="0"/>
              </a:rPr>
              <a:t>affecter les concepts (termes) aux documents </a:t>
            </a:r>
          </a:p>
          <a:p>
            <a:pPr marL="742950" lvl="1" indent="-285750">
              <a:buFont typeface="Wingdings" panose="05000000000000000000" pitchFamily="2" charset="2"/>
              <a:buChar char="§"/>
            </a:pPr>
            <a:r>
              <a:rPr lang="fr-FR">
                <a:latin typeface="Georgia" panose="02040502050405020303" pitchFamily="18" charset="0"/>
              </a:rPr>
              <a:t>Difficile </a:t>
            </a:r>
            <a:r>
              <a:rPr lang="fr-FR" dirty="0">
                <a:latin typeface="Georgia" panose="02040502050405020303" pitchFamily="18" charset="0"/>
              </a:rPr>
              <a:t>à maintenir </a:t>
            </a:r>
          </a:p>
          <a:p>
            <a:pPr marL="1200150" lvl="2" indent="-285750">
              <a:buFont typeface="Courier New" panose="02070309020205020404" pitchFamily="49" charset="0"/>
              <a:buChar char="o"/>
            </a:pPr>
            <a:r>
              <a:rPr lang="fr-FR">
                <a:latin typeface="Georgia" panose="02040502050405020303" pitchFamily="18" charset="0"/>
              </a:rPr>
              <a:t>La </a:t>
            </a:r>
            <a:r>
              <a:rPr lang="fr-FR" dirty="0">
                <a:latin typeface="Georgia" panose="02040502050405020303" pitchFamily="18" charset="0"/>
              </a:rPr>
              <a:t>terminologie évolue, plusieurs termes sont rajoutés tous les jours </a:t>
            </a:r>
          </a:p>
          <a:p>
            <a:pPr marL="742950" lvl="1" indent="-285750">
              <a:buFont typeface="Wingdings" panose="05000000000000000000" pitchFamily="2" charset="2"/>
              <a:buChar char="§"/>
            </a:pPr>
            <a:r>
              <a:rPr lang="fr-FR">
                <a:latin typeface="Georgia" panose="02040502050405020303" pitchFamily="18" charset="0"/>
              </a:rPr>
              <a:t>Processus </a:t>
            </a:r>
            <a:r>
              <a:rPr lang="fr-FR" dirty="0">
                <a:latin typeface="Georgia" panose="02040502050405020303" pitchFamily="18" charset="0"/>
              </a:rPr>
              <a:t>humain donc subjectif </a:t>
            </a:r>
          </a:p>
          <a:p>
            <a:pPr marL="1200150" lvl="2" indent="-285750">
              <a:buFont typeface="Courier New" panose="02070309020205020404" pitchFamily="49" charset="0"/>
              <a:buChar char="o"/>
            </a:pPr>
            <a:r>
              <a:rPr lang="fr-FR">
                <a:latin typeface="Georgia" panose="02040502050405020303" pitchFamily="18" charset="0"/>
              </a:rPr>
              <a:t>Des </a:t>
            </a:r>
            <a:r>
              <a:rPr lang="fr-FR" dirty="0">
                <a:latin typeface="Georgia" panose="02040502050405020303" pitchFamily="18" charset="0"/>
              </a:rPr>
              <a:t>termes différents peuvent être affectés à un même document par des indexeurs différents </a:t>
            </a:r>
          </a:p>
          <a:p>
            <a:pPr marL="742950" lvl="1" indent="-285750">
              <a:buFont typeface="Wingdings" panose="05000000000000000000" pitchFamily="2" charset="2"/>
              <a:buChar char="§"/>
            </a:pPr>
            <a:r>
              <a:rPr lang="fr-FR">
                <a:latin typeface="Georgia" panose="02040502050405020303" pitchFamily="18" charset="0"/>
              </a:rPr>
              <a:t>Les </a:t>
            </a:r>
            <a:r>
              <a:rPr lang="fr-FR" dirty="0">
                <a:latin typeface="Georgia" panose="02040502050405020303" pitchFamily="18" charset="0"/>
              </a:rPr>
              <a:t>lecteurs ne connaissent pas forcément le vocabulaire utilisé par les indexeurs</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2297184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Est</a:t>
            </a:r>
            <a:r>
              <a:rPr lang="en-US"/>
              <a:t> </a:t>
            </a:r>
            <a:r>
              <a:rPr lang="en-US" dirty="0"/>
              <a:t>un </a:t>
            </a:r>
            <a:r>
              <a:rPr lang="en-US" dirty="0" err="1"/>
              <a:t>processus</a:t>
            </a:r>
            <a:r>
              <a:rPr lang="en-US" dirty="0"/>
              <a:t> </a:t>
            </a:r>
            <a:r>
              <a:rPr lang="en-US" dirty="0" err="1"/>
              <a:t>complétement</a:t>
            </a:r>
            <a:r>
              <a:rPr lang="en-US" dirty="0"/>
              <a:t> </a:t>
            </a:r>
            <a:r>
              <a:rPr lang="en-US" dirty="0" err="1"/>
              <a:t>automatisé</a:t>
            </a:r>
            <a:r>
              <a:rPr lang="en-US" dirty="0"/>
              <a:t> qui </a:t>
            </a:r>
            <a:r>
              <a:rPr lang="en-US" dirty="0" err="1"/>
              <a:t>permet</a:t>
            </a:r>
            <a:r>
              <a:rPr lang="en-US" dirty="0"/>
              <a:t> </a:t>
            </a:r>
            <a:r>
              <a:rPr lang="en-US" dirty="0" err="1"/>
              <a:t>d’extraire</a:t>
            </a:r>
            <a:r>
              <a:rPr lang="en-US" dirty="0"/>
              <a:t> des </a:t>
            </a:r>
            <a:r>
              <a:rPr lang="en-US" dirty="0" err="1"/>
              <a:t>termes</a:t>
            </a:r>
            <a:r>
              <a:rPr lang="en-US" dirty="0"/>
              <a:t> </a:t>
            </a:r>
            <a:r>
              <a:rPr lang="en-US" dirty="0" err="1"/>
              <a:t>caractèristiques</a:t>
            </a:r>
            <a:r>
              <a:rPr lang="en-US" dirty="0"/>
              <a:t> </a:t>
            </a:r>
            <a:r>
              <a:rPr lang="en-US" dirty="0" err="1"/>
              <a:t>ou</a:t>
            </a:r>
            <a:r>
              <a:rPr lang="en-US" dirty="0"/>
              <a:t> mots </a:t>
            </a:r>
            <a:r>
              <a:rPr lang="en-US" dirty="0" err="1"/>
              <a:t>clés</a:t>
            </a:r>
            <a:r>
              <a:rPr lang="en-US" dirty="0"/>
              <a:t> du document</a:t>
            </a:r>
          </a:p>
          <a:p>
            <a:pPr marL="171450" indent="-171450">
              <a:buFont typeface="Arial" panose="020B0604020202020204" pitchFamily="34" charset="0"/>
              <a:buChar char="•"/>
            </a:pPr>
            <a:r>
              <a:rPr lang="en-US"/>
              <a:t>3 </a:t>
            </a:r>
            <a:r>
              <a:rPr lang="en-US" dirty="0" err="1"/>
              <a:t>étapes</a:t>
            </a:r>
            <a:r>
              <a:rPr lang="en-US" dirty="0"/>
              <a:t> </a:t>
            </a:r>
            <a:r>
              <a:rPr lang="en-US" dirty="0" err="1"/>
              <a:t>principales</a:t>
            </a:r>
            <a:r>
              <a:rPr lang="en-US" dirty="0"/>
              <a:t> : </a:t>
            </a:r>
          </a:p>
          <a:p>
            <a:pPr marL="628650" lvl="1" indent="-171450">
              <a:buFont typeface="Arial" panose="020B0604020202020204" pitchFamily="34" charset="0"/>
              <a:buChar char="•"/>
            </a:pPr>
            <a:r>
              <a:rPr lang="en-US"/>
              <a:t>Extraction </a:t>
            </a:r>
            <a:r>
              <a:rPr lang="en-US" dirty="0"/>
              <a:t>de </a:t>
            </a:r>
            <a:r>
              <a:rPr lang="en-US" dirty="0" err="1"/>
              <a:t>termes</a:t>
            </a:r>
            <a:r>
              <a:rPr lang="en-US" dirty="0"/>
              <a:t> simples </a:t>
            </a:r>
          </a:p>
          <a:p>
            <a:pPr marL="1085850" lvl="2" indent="-171450">
              <a:buFont typeface="Arial" panose="020B0604020202020204" pitchFamily="34" charset="0"/>
              <a:buChar char="•"/>
            </a:pPr>
            <a:r>
              <a:rPr lang="en-US"/>
              <a:t>Termes </a:t>
            </a:r>
            <a:r>
              <a:rPr lang="en-US" dirty="0"/>
              <a:t>= suite de </a:t>
            </a:r>
            <a:r>
              <a:rPr lang="en-US" dirty="0" err="1"/>
              <a:t>caractères</a:t>
            </a:r>
            <a:r>
              <a:rPr lang="en-US" dirty="0"/>
              <a:t> + </a:t>
            </a:r>
            <a:r>
              <a:rPr lang="en-US" dirty="0" err="1"/>
              <a:t>separateurs</a:t>
            </a:r>
            <a:endParaRPr lang="en-US" dirty="0"/>
          </a:p>
          <a:p>
            <a:pPr marL="1085850" lvl="2" indent="-171450">
              <a:buFont typeface="Arial" panose="020B0604020202020204" pitchFamily="34" charset="0"/>
              <a:buChar char="•"/>
            </a:pPr>
            <a:r>
              <a:rPr lang="en-US"/>
              <a:t>Supression </a:t>
            </a:r>
            <a:r>
              <a:rPr lang="en-US" dirty="0"/>
              <a:t>des mots trop frequents (Stop words)</a:t>
            </a:r>
          </a:p>
          <a:p>
            <a:pPr marL="628650" lvl="1" indent="-171450">
              <a:buFont typeface="Arial" panose="020B0604020202020204" pitchFamily="34" charset="0"/>
              <a:buChar char="•"/>
            </a:pPr>
            <a:r>
              <a:rPr lang="en-US"/>
              <a:t>Normalisation </a:t>
            </a:r>
            <a:r>
              <a:rPr lang="en-US" dirty="0"/>
              <a:t>des </a:t>
            </a:r>
            <a:r>
              <a:rPr lang="en-US" dirty="0" err="1"/>
              <a:t>termes</a:t>
            </a:r>
            <a:r>
              <a:rPr lang="en-US" dirty="0"/>
              <a:t> </a:t>
            </a:r>
            <a:r>
              <a:rPr lang="en-US" dirty="0" err="1"/>
              <a:t>sur</a:t>
            </a:r>
            <a:r>
              <a:rPr lang="en-US" dirty="0"/>
              <a:t> 3 </a:t>
            </a:r>
            <a:r>
              <a:rPr lang="en-US" dirty="0" err="1"/>
              <a:t>niveaux</a:t>
            </a:r>
            <a:endParaRPr lang="en-US" dirty="0"/>
          </a:p>
          <a:p>
            <a:pPr marL="1085850" lvl="2" indent="-171450">
              <a:buFont typeface="Arial" panose="020B0604020202020204" pitchFamily="34" charset="0"/>
              <a:buChar char="•"/>
            </a:pPr>
            <a:r>
              <a:rPr lang="en-US"/>
              <a:t>Niveau </a:t>
            </a:r>
            <a:r>
              <a:rPr lang="en-US" dirty="0" err="1"/>
              <a:t>Syntaxique</a:t>
            </a:r>
            <a:r>
              <a:rPr lang="en-US" dirty="0"/>
              <a:t> </a:t>
            </a:r>
          </a:p>
          <a:p>
            <a:pPr marL="1085850" lvl="2" indent="-171450">
              <a:buFont typeface="Arial" panose="020B0604020202020204" pitchFamily="34" charset="0"/>
              <a:buChar char="•"/>
            </a:pPr>
            <a:r>
              <a:rPr lang="en-US"/>
              <a:t>Niveau </a:t>
            </a:r>
            <a:r>
              <a:rPr lang="en-US" dirty="0"/>
              <a:t>Lexical </a:t>
            </a:r>
          </a:p>
          <a:p>
            <a:pPr marL="1085850" lvl="2" indent="-171450">
              <a:buFont typeface="Arial" panose="020B0604020202020204" pitchFamily="34" charset="0"/>
              <a:buChar char="•"/>
            </a:pPr>
            <a:r>
              <a:rPr lang="en-US"/>
              <a:t>Niveau </a:t>
            </a:r>
            <a:r>
              <a:rPr lang="en-US" dirty="0" err="1"/>
              <a:t>Sémantique</a:t>
            </a:r>
            <a:r>
              <a:rPr lang="en-US" dirty="0"/>
              <a:t> </a:t>
            </a:r>
          </a:p>
          <a:p>
            <a:pPr marL="628650" lvl="1" indent="-171450">
              <a:buFont typeface="Arial" panose="020B0604020202020204" pitchFamily="34" charset="0"/>
              <a:buChar char="•"/>
            </a:pPr>
            <a:r>
              <a:rPr lang="en-US"/>
              <a:t>Réduction </a:t>
            </a:r>
            <a:r>
              <a:rPr lang="en-US" dirty="0"/>
              <a:t>du </a:t>
            </a:r>
            <a:r>
              <a:rPr lang="en-US"/>
              <a:t>Langage</a:t>
            </a:r>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043698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fr-FR" sz="1200" b="0" i="0" kern="1200" dirty="0" smtClean="0">
                <a:solidFill>
                  <a:schemeClr val="tx1"/>
                </a:solidFill>
                <a:effectLst/>
                <a:latin typeface="+mn-lt"/>
                <a:ea typeface="+mn-ea"/>
                <a:cs typeface="+mn-cs"/>
              </a:rPr>
              <a:t>niveau syntaxique</a:t>
            </a:r>
          </a:p>
          <a:p>
            <a:pPr lvl="1"/>
            <a:r>
              <a:rPr lang="fr-FR" sz="1200" b="0" i="0" kern="1200" dirty="0" smtClean="0">
                <a:solidFill>
                  <a:schemeClr val="tx1"/>
                </a:solidFill>
                <a:effectLst/>
                <a:latin typeface="+mn-lt"/>
                <a:ea typeface="+mn-ea"/>
                <a:cs typeface="+mn-cs"/>
              </a:rPr>
              <a:t>	en analyse syntaxique il s'agit de repérer les groupes de mots ou des mots composés</a:t>
            </a:r>
            <a:r>
              <a:rPr lang="fr-FR" sz="1200" b="0" i="0" kern="1200" baseline="0" dirty="0" smtClean="0">
                <a:solidFill>
                  <a:schemeClr val="tx1"/>
                </a:solidFill>
                <a:effectLst/>
                <a:latin typeface="+mn-lt"/>
                <a:ea typeface="+mn-ea"/>
                <a:cs typeface="+mn-cs"/>
              </a:rPr>
              <a:t>.</a:t>
            </a:r>
          </a:p>
          <a:p>
            <a:pPr lvl="1"/>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l'utilisation des termes composés doit permettre d'augmenter la précision de réponse</a:t>
            </a:r>
          </a:p>
          <a:p>
            <a:pPr lvl="1"/>
            <a:r>
              <a:rPr lang="fr-FR" sz="1200" b="0" i="0" kern="1200" dirty="0" smtClean="0">
                <a:solidFill>
                  <a:schemeClr val="tx1"/>
                </a:solidFill>
                <a:effectLst/>
                <a:latin typeface="+mn-lt"/>
                <a:ea typeface="+mn-ea"/>
                <a:cs typeface="+mn-cs"/>
              </a:rPr>
              <a:t>Niveau Lexical</a:t>
            </a:r>
          </a:p>
          <a:p>
            <a:pPr lvl="1"/>
            <a:r>
              <a:rPr lang="fr-FR" sz="1200" b="0" i="0" kern="1200" dirty="0" smtClean="0">
                <a:solidFill>
                  <a:schemeClr val="tx1"/>
                </a:solidFill>
                <a:effectLst/>
                <a:latin typeface="+mn-lt"/>
                <a:ea typeface="+mn-ea"/>
                <a:cs typeface="+mn-cs"/>
              </a:rPr>
              <a:t>	les mots composants le texte sont extraits et les mots vides sont éliminés,</a:t>
            </a:r>
          </a:p>
          <a:p>
            <a:pPr lvl="2"/>
            <a:r>
              <a:rPr lang="fr-FR" sz="1200" b="0" i="0" kern="1200" dirty="0" smtClean="0">
                <a:solidFill>
                  <a:schemeClr val="tx1"/>
                </a:solidFill>
                <a:effectLst/>
                <a:latin typeface="+mn-lt"/>
                <a:ea typeface="+mn-ea"/>
                <a:cs typeface="+mn-cs"/>
              </a:rPr>
              <a:t>éliminer les variantes morphologiques des mots.</a:t>
            </a:r>
          </a:p>
          <a:p>
            <a:pPr lvl="2"/>
            <a:r>
              <a:rPr lang="fr-FR" sz="1200" b="0" i="0" kern="1200" dirty="0" smtClean="0">
                <a:solidFill>
                  <a:schemeClr val="tx1"/>
                </a:solidFill>
                <a:effectLst/>
                <a:latin typeface="+mn-lt"/>
                <a:ea typeface="+mn-ea"/>
                <a:cs typeface="+mn-cs"/>
              </a:rPr>
              <a:t>deux procédures:</a:t>
            </a:r>
          </a:p>
          <a:p>
            <a:pPr lvl="3"/>
            <a:r>
              <a:rPr lang="fr-FR" sz="1200" b="0" i="0" kern="1200" dirty="0" smtClean="0">
                <a:solidFill>
                  <a:schemeClr val="tx1"/>
                </a:solidFill>
                <a:effectLst/>
                <a:latin typeface="+mn-lt"/>
                <a:ea typeface="+mn-ea"/>
                <a:cs typeface="+mn-cs"/>
              </a:rPr>
              <a:t>Lemmatisation (</a:t>
            </a:r>
            <a:r>
              <a:rPr lang="fr-FR" sz="1200" b="0" i="0" kern="1200" dirty="0" err="1" smtClean="0">
                <a:solidFill>
                  <a:schemeClr val="tx1"/>
                </a:solidFill>
                <a:effectLst/>
                <a:latin typeface="+mn-lt"/>
                <a:ea typeface="+mn-ea"/>
                <a:cs typeface="+mn-cs"/>
              </a:rPr>
              <a:t>Stemming</a:t>
            </a:r>
            <a:r>
              <a:rPr lang="fr-FR" sz="1200" b="0" i="0" kern="1200" dirty="0" smtClean="0">
                <a:solidFill>
                  <a:schemeClr val="tx1"/>
                </a:solidFill>
                <a:effectLst/>
                <a:latin typeface="+mn-lt"/>
                <a:ea typeface="+mn-ea"/>
                <a:cs typeface="+mn-cs"/>
              </a:rPr>
              <a:t>)</a:t>
            </a:r>
          </a:p>
          <a:p>
            <a:pPr lvl="4"/>
            <a:r>
              <a:rPr lang="fr-FR" sz="1200" b="0" i="0" kern="1200" dirty="0" smtClean="0">
                <a:solidFill>
                  <a:schemeClr val="tx1"/>
                </a:solidFill>
                <a:effectLst/>
                <a:latin typeface="+mn-lt"/>
                <a:ea typeface="+mn-ea"/>
                <a:cs typeface="+mn-cs"/>
              </a:rPr>
              <a:t>processus morphologique permettant de regrouper les variantes d'un mot en identifiant ça </a:t>
            </a:r>
            <a:r>
              <a:rPr lang="fr-FR" sz="1200" b="0" i="0" kern="1200" dirty="0" err="1" smtClean="0">
                <a:solidFill>
                  <a:schemeClr val="tx1"/>
                </a:solidFill>
                <a:effectLst/>
                <a:latin typeface="+mn-lt"/>
                <a:ea typeface="+mn-ea"/>
                <a:cs typeface="+mn-cs"/>
              </a:rPr>
              <a:t>raçine</a:t>
            </a:r>
            <a:r>
              <a:rPr lang="fr-FR" sz="1200" b="0" i="0" kern="1200" dirty="0" smtClean="0">
                <a:solidFill>
                  <a:schemeClr val="tx1"/>
                </a:solidFill>
                <a:effectLst/>
                <a:latin typeface="+mn-lt"/>
                <a:ea typeface="+mn-ea"/>
                <a:cs typeface="+mn-cs"/>
              </a:rPr>
              <a:t> </a:t>
            </a:r>
          </a:p>
          <a:p>
            <a:pPr lvl="4"/>
            <a:r>
              <a:rPr lang="fr-FR" sz="1200" b="0" i="0" kern="1200" dirty="0" smtClean="0">
                <a:solidFill>
                  <a:schemeClr val="tx1"/>
                </a:solidFill>
                <a:effectLst/>
                <a:latin typeface="+mn-lt"/>
                <a:ea typeface="+mn-ea"/>
                <a:cs typeface="+mn-cs"/>
              </a:rPr>
              <a:t>ex : Economie économique économiquement</a:t>
            </a:r>
          </a:p>
          <a:p>
            <a:pPr lvl="3"/>
            <a:r>
              <a:rPr lang="fr-FR" sz="1200" b="0" i="0" kern="1200" dirty="0" smtClean="0">
                <a:solidFill>
                  <a:schemeClr val="tx1"/>
                </a:solidFill>
                <a:effectLst/>
                <a:latin typeface="+mn-lt"/>
                <a:ea typeface="+mn-ea"/>
                <a:cs typeface="+mn-cs"/>
              </a:rPr>
              <a:t>Troncature/ </a:t>
            </a:r>
            <a:r>
              <a:rPr lang="fr-FR" sz="1200" b="0" i="0" kern="1200" dirty="0" err="1" smtClean="0">
                <a:solidFill>
                  <a:schemeClr val="tx1"/>
                </a:solidFill>
                <a:effectLst/>
                <a:latin typeface="+mn-lt"/>
                <a:ea typeface="+mn-ea"/>
                <a:cs typeface="+mn-cs"/>
              </a:rPr>
              <a:t>Racinisation</a:t>
            </a:r>
            <a:endParaRPr lang="fr-FR" sz="1200" b="0" i="0" kern="1200" dirty="0" smtClean="0">
              <a:solidFill>
                <a:schemeClr val="tx1"/>
              </a:solidFill>
              <a:effectLst/>
              <a:latin typeface="+mn-lt"/>
              <a:ea typeface="+mn-ea"/>
              <a:cs typeface="+mn-cs"/>
            </a:endParaRPr>
          </a:p>
          <a:p>
            <a:pPr lvl="4"/>
            <a:r>
              <a:rPr lang="fr-FR" sz="1200" b="0" i="0" kern="1200" dirty="0" smtClean="0">
                <a:solidFill>
                  <a:schemeClr val="tx1"/>
                </a:solidFill>
                <a:effectLst/>
                <a:latin typeface="+mn-lt"/>
                <a:ea typeface="+mn-ea"/>
                <a:cs typeface="+mn-cs"/>
              </a:rPr>
              <a:t>supprimer le suffixe</a:t>
            </a:r>
            <a:r>
              <a:rPr lang="fr-FR" sz="1200" b="0" i="0" kern="1200" baseline="0" dirty="0" smtClean="0">
                <a:solidFill>
                  <a:schemeClr val="tx1"/>
                </a:solidFill>
                <a:effectLst/>
                <a:latin typeface="+mn-lt"/>
                <a:ea typeface="+mn-ea"/>
                <a:cs typeface="+mn-cs"/>
              </a:rPr>
              <a:t> </a:t>
            </a:r>
            <a:r>
              <a:rPr lang="fr-FR" sz="1200" b="0" i="0" kern="1200" dirty="0" smtClean="0">
                <a:solidFill>
                  <a:schemeClr val="tx1"/>
                </a:solidFill>
                <a:effectLst/>
                <a:latin typeface="+mn-lt"/>
                <a:ea typeface="+mn-ea"/>
                <a:cs typeface="+mn-cs"/>
              </a:rPr>
              <a:t>des mots significatifs du texte indexé pour ne garder que la racine,</a:t>
            </a:r>
            <a:r>
              <a:rPr lang="fr-FR" sz="1200" b="0" i="0" kern="1200" baseline="0" dirty="0" smtClean="0">
                <a:solidFill>
                  <a:schemeClr val="tx1"/>
                </a:solidFill>
                <a:effectLst/>
                <a:latin typeface="+mn-lt"/>
                <a:ea typeface="+mn-ea"/>
                <a:cs typeface="+mn-cs"/>
              </a:rPr>
              <a:t> ou un nombre maximal de lettres ( par exemple 7 pour le français) </a:t>
            </a:r>
            <a:endParaRPr lang="fr-FR" sz="1200" b="0" i="0" kern="1200" dirty="0" smtClean="0">
              <a:solidFill>
                <a:schemeClr val="tx1"/>
              </a:solidFill>
              <a:effectLst/>
              <a:latin typeface="+mn-lt"/>
              <a:ea typeface="+mn-ea"/>
              <a:cs typeface="+mn-cs"/>
            </a:endParaRPr>
          </a:p>
          <a:p>
            <a:pPr lvl="1"/>
            <a:r>
              <a:rPr lang="fr-FR" sz="1200" b="0" i="0" kern="1200" dirty="0" smtClean="0">
                <a:solidFill>
                  <a:schemeClr val="tx1"/>
                </a:solidFill>
                <a:effectLst/>
                <a:latin typeface="+mn-lt"/>
                <a:ea typeface="+mn-ea"/>
                <a:cs typeface="+mn-cs"/>
              </a:rPr>
              <a:t>Niveau Sémantique</a:t>
            </a:r>
          </a:p>
          <a:p>
            <a:pPr lvl="2"/>
            <a:r>
              <a:rPr lang="fr-FR" sz="1200" b="0" i="0" kern="1200" dirty="0" smtClean="0">
                <a:solidFill>
                  <a:schemeClr val="tx1"/>
                </a:solidFill>
                <a:effectLst/>
                <a:latin typeface="+mn-lt"/>
                <a:ea typeface="+mn-ea"/>
                <a:cs typeface="+mn-cs"/>
              </a:rPr>
              <a:t>s'</a:t>
            </a:r>
            <a:r>
              <a:rPr lang="fr-FR" sz="1200" b="0" i="0" kern="1200" dirty="0" err="1" smtClean="0">
                <a:solidFill>
                  <a:schemeClr val="tx1"/>
                </a:solidFill>
                <a:effectLst/>
                <a:latin typeface="+mn-lt"/>
                <a:ea typeface="+mn-ea"/>
                <a:cs typeface="+mn-cs"/>
              </a:rPr>
              <a:t>interesse</a:t>
            </a:r>
            <a:r>
              <a:rPr lang="fr-FR" sz="1200" b="0" i="0" kern="1200" dirty="0" smtClean="0">
                <a:solidFill>
                  <a:schemeClr val="tx1"/>
                </a:solidFill>
                <a:effectLst/>
                <a:latin typeface="+mn-lt"/>
                <a:ea typeface="+mn-ea"/>
                <a:cs typeface="+mn-cs"/>
              </a:rPr>
              <a:t> a reconnaitre les sens des mots, les mots synonymes</a:t>
            </a:r>
          </a:p>
          <a:p>
            <a:r>
              <a:rPr lang="fr-FR" dirty="0" smtClean="0"/>
              <a:t/>
            </a:r>
            <a:br>
              <a:rPr lang="fr-FR" dirty="0" smtClean="0"/>
            </a:br>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865468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fr-FR" sz="2400" b="1" i="1" dirty="0" smtClean="0">
              <a:latin typeface="Georgia" panose="02040502050405020303" pitchFamily="18" charset="0"/>
            </a:endParaRPr>
          </a:p>
          <a:p>
            <a:pPr lvl="0"/>
            <a:r>
              <a:rPr lang="fr-FR" dirty="0" smtClean="0">
                <a:latin typeface="Georgia" panose="02040502050405020303" pitchFamily="18" charset="0"/>
              </a:rPr>
              <a:t>L’intérêt d’une telle indexation réside principalement dans :  </a:t>
            </a:r>
          </a:p>
          <a:p>
            <a:pPr marL="742950" lvl="1" indent="-285750">
              <a:buFont typeface="Wingdings" panose="05000000000000000000" pitchFamily="2" charset="2"/>
              <a:buChar char="ü"/>
            </a:pPr>
            <a:r>
              <a:rPr lang="fr-FR" dirty="0" smtClean="0">
                <a:latin typeface="Georgia" panose="02040502050405020303" pitchFamily="18" charset="0"/>
              </a:rPr>
              <a:t>Sa rapidité d’exécution qui est tout à fait adaptée à des volumes très importants. </a:t>
            </a:r>
          </a:p>
          <a:p>
            <a:pPr marL="742950" lvl="1" indent="-285750">
              <a:buFont typeface="Wingdings" panose="05000000000000000000" pitchFamily="2" charset="2"/>
              <a:buChar char="ü"/>
            </a:pPr>
            <a:r>
              <a:rPr lang="fr-FR" dirty="0" smtClean="0">
                <a:latin typeface="Georgia" panose="02040502050405020303" pitchFamily="18" charset="0"/>
              </a:rPr>
              <a:t>Pour de grandes bases, la tendance générale s’oriente vers un processus d’indexation automatique permettant d’extraire rapidement les termes représentatifs des unités documentaires. </a:t>
            </a:r>
            <a:endParaRPr lang="fr-FR" b="1" i="1" dirty="0" smtClean="0">
              <a:latin typeface="Georgia" panose="02040502050405020303" pitchFamily="18" charset="0"/>
            </a:endParaRP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961975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buFont typeface="Wingdings" panose="05000000000000000000" pitchFamily="2" charset="2"/>
              <a:buChar char="§"/>
            </a:pPr>
            <a:r>
              <a:rPr lang="fr-FR" dirty="0" smtClean="0">
                <a:latin typeface="Georgia" panose="02040502050405020303" pitchFamily="18" charset="0"/>
              </a:rPr>
              <a:t>Peut conduire à une normalisation “agressive”</a:t>
            </a:r>
          </a:p>
          <a:p>
            <a:pPr lvl="0"/>
            <a:r>
              <a:rPr lang="fr-FR" dirty="0" smtClean="0">
                <a:latin typeface="Georgia" panose="02040502050405020303" pitchFamily="18" charset="0"/>
              </a:rPr>
              <a:t>Exemple : </a:t>
            </a:r>
          </a:p>
          <a:p>
            <a:pPr marL="1200150" lvl="2" indent="-285750">
              <a:buFont typeface="Courier New" panose="02070309020205020404" pitchFamily="49" charset="0"/>
              <a:buChar char="o"/>
            </a:pPr>
            <a:r>
              <a:rPr lang="fr-FR" dirty="0" smtClean="0">
                <a:latin typeface="Georgia" panose="02040502050405020303" pitchFamily="18" charset="0"/>
              </a:rPr>
              <a:t>Internet/Interne (troncature) </a:t>
            </a:r>
          </a:p>
          <a:p>
            <a:pPr marL="285750" lvl="0" indent="-285750">
              <a:buFont typeface="Wingdings" panose="05000000000000000000" pitchFamily="2" charset="2"/>
              <a:buChar char="§"/>
            </a:pPr>
            <a:r>
              <a:rPr lang="fr-FR" dirty="0" smtClean="0">
                <a:latin typeface="Georgia" panose="02040502050405020303" pitchFamily="18" charset="0"/>
              </a:rPr>
              <a:t>Oublis de quelques normalisations intéressantes </a:t>
            </a:r>
          </a:p>
          <a:p>
            <a:pPr lvl="0"/>
            <a:r>
              <a:rPr lang="fr-FR" dirty="0" smtClean="0">
                <a:latin typeface="Georgia" panose="02040502050405020303" pitchFamily="18" charset="0"/>
              </a:rPr>
              <a:t>Exemple : </a:t>
            </a:r>
          </a:p>
          <a:p>
            <a:pPr marL="1200150" lvl="2" indent="-285750">
              <a:buFont typeface="Courier New" panose="02070309020205020404" pitchFamily="49" charset="0"/>
              <a:buChar char="o"/>
            </a:pPr>
            <a:r>
              <a:rPr lang="fr-FR" dirty="0" err="1" smtClean="0">
                <a:latin typeface="Georgia" panose="02040502050405020303" pitchFamily="18" charset="0"/>
              </a:rPr>
              <a:t>European</a:t>
            </a:r>
            <a:r>
              <a:rPr lang="fr-FR" dirty="0" smtClean="0">
                <a:latin typeface="Georgia" panose="02040502050405020303" pitchFamily="18" charset="0"/>
              </a:rPr>
              <a:t>/Europe, matrices/matrix, machine/</a:t>
            </a:r>
            <a:r>
              <a:rPr lang="fr-FR" dirty="0" err="1" smtClean="0">
                <a:latin typeface="Georgia" panose="02040502050405020303" pitchFamily="18" charset="0"/>
              </a:rPr>
              <a:t>machinery</a:t>
            </a:r>
            <a:r>
              <a:rPr lang="fr-FR" dirty="0" smtClean="0">
                <a:latin typeface="Georgia" panose="02040502050405020303" pitchFamily="18" charset="0"/>
              </a:rPr>
              <a:t> ne sont pas normalisés   </a:t>
            </a:r>
            <a:endParaRPr lang="fr-FR" b="1" i="1" dirty="0" smtClean="0">
              <a:latin typeface="Georgia" panose="02040502050405020303" pitchFamily="18" charset="0"/>
            </a:endParaRP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1072569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sz="1600" b="1" dirty="0" smtClean="0">
              <a:latin typeface="Georgia" panose="02040502050405020303" pitchFamily="18" charset="0"/>
            </a:endParaRPr>
          </a:p>
          <a:p>
            <a:r>
              <a:rPr lang="fr-FR" dirty="0" smtClean="0">
                <a:latin typeface="Georgia" panose="02040502050405020303" pitchFamily="18" charset="0"/>
              </a:rPr>
              <a:t>L'indexation textuelle manuelle d'images est le plus souvent réalisée par un documentaliste appelé iconographe.</a:t>
            </a:r>
          </a:p>
          <a:p>
            <a:r>
              <a:rPr lang="fr-FR" dirty="0" smtClean="0">
                <a:latin typeface="Georgia" panose="02040502050405020303" pitchFamily="18" charset="0"/>
              </a:rPr>
              <a:t>Son rôle est de classer et d'indexer les images en les associant à des catégories et à des groupes de mots, souvent extraits d'un thésaurus*, permettant de retrouver facilement les images. </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416135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latin typeface="Georgia" panose="02040502050405020303" pitchFamily="18" charset="0"/>
              </a:rPr>
              <a:t>Il existe deux types d'indexation d'images. </a:t>
            </a:r>
          </a:p>
          <a:p>
            <a:r>
              <a:rPr lang="fr-FR" dirty="0" smtClean="0">
                <a:latin typeface="Georgia" panose="02040502050405020303" pitchFamily="18" charset="0"/>
              </a:rPr>
              <a:t>La première, le hard </a:t>
            </a:r>
            <a:r>
              <a:rPr lang="fr-FR" dirty="0" err="1" smtClean="0">
                <a:latin typeface="Georgia" panose="02040502050405020303" pitchFamily="18" charset="0"/>
              </a:rPr>
              <a:t>indexing</a:t>
            </a:r>
            <a:r>
              <a:rPr lang="fr-FR" dirty="0" smtClean="0">
                <a:latin typeface="Georgia" panose="02040502050405020303" pitchFamily="18" charset="0"/>
              </a:rPr>
              <a:t> (appelé aussi </a:t>
            </a:r>
            <a:r>
              <a:rPr lang="fr-FR" dirty="0" err="1" smtClean="0">
                <a:latin typeface="Georgia" panose="02040502050405020303" pitchFamily="18" charset="0"/>
              </a:rPr>
              <a:t>ofness</a:t>
            </a:r>
            <a:r>
              <a:rPr lang="fr-FR" dirty="0" smtClean="0">
                <a:latin typeface="Georgia" panose="02040502050405020303" pitchFamily="18" charset="0"/>
              </a:rPr>
              <a:t>) </a:t>
            </a:r>
          </a:p>
          <a:p>
            <a:r>
              <a:rPr lang="fr-FR" dirty="0" smtClean="0">
                <a:latin typeface="Georgia" panose="02040502050405020303" pitchFamily="18" charset="0"/>
              </a:rPr>
              <a:t>correspond à ce que l'indexeur voit dans l'image :</a:t>
            </a:r>
          </a:p>
          <a:p>
            <a:endParaRPr lang="fr-FR" dirty="0" smtClean="0">
              <a:latin typeface="Georgia" panose="02040502050405020303" pitchFamily="18" charset="0"/>
            </a:endParaRPr>
          </a:p>
          <a:p>
            <a:pPr marL="285750" indent="-285750">
              <a:buFont typeface="Wingdings" panose="05000000000000000000" pitchFamily="2" charset="2"/>
              <a:buChar char="Ø"/>
            </a:pPr>
            <a:r>
              <a:rPr lang="fr-FR" dirty="0" smtClean="0">
                <a:latin typeface="Georgia" panose="02040502050405020303" pitchFamily="18" charset="0"/>
              </a:rPr>
              <a:t>Index 1 : Le portrait d'une femme au sourire énigmatique. </a:t>
            </a:r>
          </a:p>
          <a:p>
            <a:endParaRPr lang="fr-FR" dirty="0" smtClean="0">
              <a:latin typeface="Georgia" panose="02040502050405020303" pitchFamily="18" charset="0"/>
            </a:endParaRPr>
          </a:p>
          <a:p>
            <a:r>
              <a:rPr lang="fr-FR" dirty="0" smtClean="0">
                <a:latin typeface="Georgia" panose="02040502050405020303" pitchFamily="18" charset="0"/>
              </a:rPr>
              <a:t>La seconde, le soft </a:t>
            </a:r>
            <a:r>
              <a:rPr lang="fr-FR" dirty="0" err="1" smtClean="0">
                <a:latin typeface="Georgia" panose="02040502050405020303" pitchFamily="18" charset="0"/>
              </a:rPr>
              <a:t>indexing</a:t>
            </a:r>
            <a:r>
              <a:rPr lang="fr-FR" dirty="0" smtClean="0">
                <a:latin typeface="Georgia" panose="02040502050405020303" pitchFamily="18" charset="0"/>
              </a:rPr>
              <a:t> (appelé aussi </a:t>
            </a:r>
            <a:r>
              <a:rPr lang="fr-FR" dirty="0" err="1" smtClean="0">
                <a:latin typeface="Georgia" panose="02040502050405020303" pitchFamily="18" charset="0"/>
              </a:rPr>
              <a:t>aboutness</a:t>
            </a:r>
            <a:r>
              <a:rPr lang="fr-FR" dirty="0" smtClean="0">
                <a:latin typeface="Georgia" panose="02040502050405020303" pitchFamily="18" charset="0"/>
              </a:rPr>
              <a:t>) </a:t>
            </a:r>
          </a:p>
          <a:p>
            <a:r>
              <a:rPr lang="fr-FR" dirty="0" smtClean="0">
                <a:latin typeface="Georgia" panose="02040502050405020303" pitchFamily="18" charset="0"/>
              </a:rPr>
              <a:t>qui porte sur la signification de l'image : </a:t>
            </a:r>
          </a:p>
          <a:p>
            <a:endParaRPr lang="fr-FR" dirty="0" smtClean="0">
              <a:latin typeface="Georgia" panose="02040502050405020303" pitchFamily="18" charset="0"/>
            </a:endParaRPr>
          </a:p>
          <a:p>
            <a:pPr marL="285750" indent="-285750">
              <a:buFont typeface="Wingdings" panose="05000000000000000000" pitchFamily="2" charset="2"/>
              <a:buChar char="Ø"/>
            </a:pPr>
            <a:r>
              <a:rPr lang="fr-FR" dirty="0" smtClean="0">
                <a:latin typeface="Georgia" panose="02040502050405020303" pitchFamily="18" charset="0"/>
              </a:rPr>
              <a:t>Index 2 : La femme est «La Joconde» de Léonard de Vinci,</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2897793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latin typeface="Georgia" panose="02040502050405020303" pitchFamily="18" charset="0"/>
              </a:rPr>
              <a:t>l'indexation manuelle est une méthode fiable pour associer un sens à des images,</a:t>
            </a:r>
            <a:r>
              <a:rPr lang="fr-FR" baseline="0" dirty="0" smtClean="0">
                <a:latin typeface="Georgia" panose="02040502050405020303" pitchFamily="18" charset="0"/>
              </a:rPr>
              <a:t> bien qu’elle est sujette à la subjectivité de l’iconographe.</a:t>
            </a:r>
            <a:endParaRPr lang="fr-FR" dirty="0" smtClean="0">
              <a:latin typeface="Georgia" panose="02040502050405020303" pitchFamily="18" charset="0"/>
            </a:endParaRPr>
          </a:p>
          <a:p>
            <a:r>
              <a:rPr lang="fr-FR" dirty="0" err="1" smtClean="0">
                <a:latin typeface="Georgia" panose="02040502050405020303" pitchFamily="18" charset="0"/>
              </a:rPr>
              <a:t>Deuxiemement</a:t>
            </a:r>
            <a:r>
              <a:rPr lang="fr-FR" dirty="0" smtClean="0">
                <a:latin typeface="Georgia" panose="02040502050405020303" pitchFamily="18" charset="0"/>
              </a:rPr>
              <a:t>,</a:t>
            </a:r>
            <a:r>
              <a:rPr lang="fr-FR" baseline="0" dirty="0" smtClean="0">
                <a:latin typeface="Georgia" panose="02040502050405020303" pitchFamily="18" charset="0"/>
              </a:rPr>
              <a:t> </a:t>
            </a:r>
            <a:r>
              <a:rPr lang="fr-FR" dirty="0" smtClean="0">
                <a:latin typeface="Georgia" panose="02040502050405020303" pitchFamily="18" charset="0"/>
              </a:rPr>
              <a:t>lorsque l'on a un </a:t>
            </a:r>
            <a:r>
              <a:rPr lang="fr-FR" u="sng" dirty="0" smtClean="0">
                <a:latin typeface="Georgia" panose="02040502050405020303" pitchFamily="18" charset="0"/>
              </a:rPr>
              <a:t>grand volume d'images à indexer</a:t>
            </a:r>
            <a:r>
              <a:rPr lang="fr-FR" dirty="0" smtClean="0">
                <a:latin typeface="Georgia" panose="02040502050405020303" pitchFamily="18" charset="0"/>
              </a:rPr>
              <a:t>, ce travail devient vite </a:t>
            </a:r>
            <a:r>
              <a:rPr lang="fr-FR" b="1" u="sng" dirty="0" smtClean="0">
                <a:latin typeface="Georgia" panose="02040502050405020303" pitchFamily="18" charset="0"/>
              </a:rPr>
              <a:t>fastidieux</a:t>
            </a:r>
            <a:r>
              <a:rPr lang="fr-FR" dirty="0" smtClean="0">
                <a:latin typeface="Georgia" panose="02040502050405020303" pitchFamily="18" charset="0"/>
              </a:rPr>
              <a:t>, voire </a:t>
            </a:r>
            <a:r>
              <a:rPr lang="fr-FR" b="1" u="sng" dirty="0" smtClean="0">
                <a:latin typeface="Georgia" panose="02040502050405020303" pitchFamily="18" charset="0"/>
              </a:rPr>
              <a:t>impossible</a:t>
            </a:r>
            <a:r>
              <a:rPr lang="fr-FR" dirty="0" smtClean="0">
                <a:latin typeface="Georgia" panose="02040502050405020303" pitchFamily="18" charset="0"/>
              </a:rPr>
              <a:t>, ce qui n'est pas le cas pour l'indexation automatique.</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2413783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sz="1600" b="1" dirty="0" smtClean="0">
              <a:latin typeface="Georgia" panose="02040502050405020303" pitchFamily="18" charset="0"/>
            </a:endParaRPr>
          </a:p>
          <a:p>
            <a:pPr lvl="0"/>
            <a:r>
              <a:rPr lang="fr-FR" dirty="0" smtClean="0">
                <a:latin typeface="Georgia" panose="02040502050405020303" pitchFamily="18" charset="0"/>
              </a:rPr>
              <a:t>L'indexation textuelle automatique d'images consiste à associer des mots à une image au moyen d'un système informatique sans aucune intervention humaine. </a:t>
            </a:r>
          </a:p>
          <a:p>
            <a:pPr lvl="0"/>
            <a:r>
              <a:rPr lang="fr-FR" dirty="0" smtClean="0">
                <a:latin typeface="Georgia" panose="02040502050405020303" pitchFamily="18" charset="0"/>
              </a:rPr>
              <a:t>Il existe deux approches : </a:t>
            </a:r>
          </a:p>
          <a:p>
            <a:pPr lvl="0"/>
            <a:endParaRPr lang="fr-FR" dirty="0" smtClean="0">
              <a:latin typeface="Georgia" panose="02040502050405020303" pitchFamily="18" charset="0"/>
            </a:endParaRPr>
          </a:p>
          <a:p>
            <a:pPr marL="285750" lvl="0" indent="-285750">
              <a:buFont typeface="Wingdings" panose="05000000000000000000" pitchFamily="2" charset="2"/>
              <a:buChar char="§"/>
            </a:pPr>
            <a:r>
              <a:rPr lang="fr-FR" u="sng" dirty="0" smtClean="0">
                <a:latin typeface="Georgia" panose="02040502050405020303" pitchFamily="18" charset="0"/>
              </a:rPr>
              <a:t>L'indexation automatique à partir d’un texte associé à l'image ( semi automatique )</a:t>
            </a:r>
            <a:r>
              <a:rPr lang="fr-FR" u="none" baseline="0" dirty="0" smtClean="0">
                <a:latin typeface="Georgia" panose="02040502050405020303" pitchFamily="18" charset="0"/>
              </a:rPr>
              <a:t> exemple : indexation d’une image a partir des mots fréquents de l’article web dans laquelle elle se situe </a:t>
            </a:r>
          </a:p>
          <a:p>
            <a:r>
              <a:rPr lang="fr-FR" dirty="0" smtClean="0">
                <a:latin typeface="Georgia" panose="02040502050405020303" pitchFamily="18" charset="0"/>
              </a:rPr>
              <a:t>	C'est le cas des images des encyclopédies, des catalogues de vente, des manuels techniques.</a:t>
            </a:r>
          </a:p>
          <a:p>
            <a:r>
              <a:rPr lang="fr-FR" dirty="0" smtClean="0">
                <a:latin typeface="Georgia" panose="02040502050405020303" pitchFamily="18" charset="0"/>
              </a:rPr>
              <a:t>	Beaucoup de moteurs de recherche utilisent aussi l'URL et le nom de l'image,</a:t>
            </a:r>
          </a:p>
          <a:p>
            <a:r>
              <a:rPr lang="fr-FR" dirty="0" smtClean="0">
                <a:latin typeface="Georgia" panose="02040502050405020303" pitchFamily="18" charset="0"/>
              </a:rPr>
              <a:t>	mais la plupart des images ne sont pas nommées de façon pertinente </a:t>
            </a:r>
          </a:p>
          <a:p>
            <a:r>
              <a:rPr lang="fr-FR" dirty="0" smtClean="0">
                <a:latin typeface="Georgia" panose="02040502050405020303" pitchFamily="18" charset="0"/>
              </a:rPr>
              <a:t>	comme « img001.jpg » qui ne portent pas de sens.</a:t>
            </a:r>
          </a:p>
          <a:p>
            <a:r>
              <a:rPr lang="fr-FR" dirty="0" smtClean="0">
                <a:latin typeface="Georgia" panose="02040502050405020303" pitchFamily="18" charset="0"/>
              </a:rPr>
              <a:t>	</a:t>
            </a:r>
          </a:p>
          <a:p>
            <a:r>
              <a:rPr lang="fr-FR" dirty="0" smtClean="0">
                <a:latin typeface="Georgia" panose="02040502050405020303" pitchFamily="18" charset="0"/>
              </a:rPr>
              <a:t>	D'autres techniques considèrent les mots associés à l'attribut ALT de la balise IMG</a:t>
            </a:r>
          </a:p>
          <a:p>
            <a:r>
              <a:rPr lang="fr-FR" dirty="0" smtClean="0">
                <a:latin typeface="Georgia" panose="02040502050405020303" pitchFamily="18" charset="0"/>
              </a:rPr>
              <a:t>	du HTML d'une image ou bien le texte proche de l'image, ou bien une fusion </a:t>
            </a:r>
          </a:p>
          <a:p>
            <a:r>
              <a:rPr lang="fr-FR" dirty="0" smtClean="0">
                <a:latin typeface="Georgia" panose="02040502050405020303" pitchFamily="18" charset="0"/>
              </a:rPr>
              <a:t>	de toutes ces informations.</a:t>
            </a:r>
            <a:r>
              <a:rPr lang="fr-FR" u="sng" dirty="0" smtClean="0">
                <a:latin typeface="Georgia" panose="02040502050405020303" pitchFamily="18" charset="0"/>
              </a:rPr>
              <a:t> </a:t>
            </a:r>
          </a:p>
          <a:p>
            <a:pPr marL="285750" lvl="0" indent="-285750">
              <a:buFont typeface="Wingdings" panose="05000000000000000000" pitchFamily="2" charset="2"/>
              <a:buChar char="§"/>
            </a:pPr>
            <a:endParaRPr lang="fr-FR" dirty="0" smtClean="0">
              <a:latin typeface="Georgia" panose="02040502050405020303" pitchFamily="18" charset="0"/>
            </a:endParaRPr>
          </a:p>
          <a:p>
            <a:pPr marL="285750" lvl="0" indent="-285750">
              <a:buFont typeface="Wingdings" panose="05000000000000000000" pitchFamily="2" charset="2"/>
              <a:buChar char="§"/>
            </a:pPr>
            <a:r>
              <a:rPr lang="fr-FR" u="sng" dirty="0" smtClean="0">
                <a:latin typeface="Georgia" panose="02040502050405020303" pitchFamily="18" charset="0"/>
              </a:rPr>
              <a:t>L'indexation automatique à partir du contenu visuel de l'image</a:t>
            </a:r>
            <a:r>
              <a:rPr lang="fr-FR" u="none" dirty="0" smtClean="0">
                <a:latin typeface="Georgia" panose="02040502050405020303" pitchFamily="18" charset="0"/>
              </a:rPr>
              <a:t>:</a:t>
            </a:r>
            <a:r>
              <a:rPr lang="fr-FR" u="none" baseline="0" dirty="0" smtClean="0">
                <a:latin typeface="Georgia" panose="02040502050405020303" pitchFamily="18" charset="0"/>
              </a:rPr>
              <a:t> </a:t>
            </a:r>
            <a:r>
              <a:rPr lang="fr-FR" u="none" baseline="0" dirty="0" err="1" smtClean="0">
                <a:latin typeface="Georgia" panose="02040502050405020303" pitchFamily="18" charset="0"/>
              </a:rPr>
              <a:t>Reconaissance</a:t>
            </a:r>
            <a:r>
              <a:rPr lang="fr-FR" u="none" baseline="0" dirty="0" smtClean="0">
                <a:latin typeface="Georgia" panose="02040502050405020303" pitchFamily="18" charset="0"/>
              </a:rPr>
              <a:t> d’objets et Pattern </a:t>
            </a:r>
            <a:r>
              <a:rPr lang="fr-FR" u="none" baseline="0" dirty="0" err="1" smtClean="0">
                <a:latin typeface="Georgia" panose="02040502050405020303" pitchFamily="18" charset="0"/>
              </a:rPr>
              <a:t>Matching</a:t>
            </a:r>
            <a:r>
              <a:rPr lang="fr-FR" u="none" baseline="0" dirty="0" smtClean="0">
                <a:latin typeface="Georgia" panose="02040502050405020303" pitchFamily="18" charset="0"/>
              </a:rPr>
              <a:t>, algorithmes d’apprentissage de l’intelligence artificielle </a:t>
            </a:r>
          </a:p>
          <a:p>
            <a:pPr marL="742950" lvl="1" indent="-285750">
              <a:buFont typeface="Wingdings" panose="05000000000000000000" pitchFamily="2" charset="2"/>
              <a:buChar char="§"/>
            </a:pPr>
            <a:r>
              <a:rPr lang="fr-FR" u="none" baseline="0" dirty="0" smtClean="0">
                <a:latin typeface="Georgia" panose="02040502050405020303" pitchFamily="18" charset="0"/>
              </a:rPr>
              <a:t>Risques accrus de </a:t>
            </a:r>
            <a:r>
              <a:rPr lang="fr-FR" u="none" baseline="0" dirty="0" err="1" smtClean="0">
                <a:latin typeface="Georgia" panose="02040502050405020303" pitchFamily="18" charset="0"/>
              </a:rPr>
              <a:t>problemes</a:t>
            </a:r>
            <a:r>
              <a:rPr lang="fr-FR" u="none" baseline="0" dirty="0" smtClean="0">
                <a:latin typeface="Georgia" panose="02040502050405020303" pitchFamily="18" charset="0"/>
              </a:rPr>
              <a:t> de </a:t>
            </a:r>
            <a:r>
              <a:rPr lang="fr-FR" u="none" baseline="0" dirty="0" err="1" smtClean="0">
                <a:latin typeface="Georgia" panose="02040502050405020303" pitchFamily="18" charset="0"/>
              </a:rPr>
              <a:t>reconaissance</a:t>
            </a:r>
            <a:r>
              <a:rPr lang="fr-FR" u="none" baseline="0" dirty="0" smtClean="0">
                <a:latin typeface="Georgia" panose="02040502050405020303" pitchFamily="18" charset="0"/>
              </a:rPr>
              <a:t> vu la variété de luminosités / couleurs / angles de prises d’un </a:t>
            </a:r>
            <a:r>
              <a:rPr lang="fr-FR" u="none" baseline="0" dirty="0" err="1" smtClean="0">
                <a:latin typeface="Georgia" panose="02040502050405020303" pitchFamily="18" charset="0"/>
              </a:rPr>
              <a:t>meme</a:t>
            </a:r>
            <a:r>
              <a:rPr lang="fr-FR" u="none" baseline="0" dirty="0" smtClean="0">
                <a:latin typeface="Georgia" panose="02040502050405020303" pitchFamily="18" charset="0"/>
              </a:rPr>
              <a:t> objet </a:t>
            </a:r>
            <a:endParaRPr lang="fr-FR" dirty="0" smtClean="0">
              <a:latin typeface="Georgia" panose="02040502050405020303" pitchFamily="18" charset="0"/>
            </a:endParaRP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3609550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sz="1600" dirty="0" smtClean="0">
                <a:latin typeface="Georgia" panose="02040502050405020303" pitchFamily="18" charset="0"/>
              </a:rPr>
              <a:t>Vu</a:t>
            </a:r>
            <a:r>
              <a:rPr lang="fr-FR" sz="1600" baseline="0" dirty="0" smtClean="0">
                <a:latin typeface="Georgia" panose="02040502050405020303" pitchFamily="18" charset="0"/>
              </a:rPr>
              <a:t> le nombre important d’images ( ou frames ) dans une </a:t>
            </a:r>
            <a:r>
              <a:rPr lang="fr-FR" sz="1600" baseline="0" dirty="0" err="1" smtClean="0">
                <a:latin typeface="Georgia" panose="02040502050405020303" pitchFamily="18" charset="0"/>
              </a:rPr>
              <a:t>video</a:t>
            </a:r>
            <a:r>
              <a:rPr lang="fr-FR" sz="1600" baseline="0" dirty="0" smtClean="0">
                <a:latin typeface="Georgia" panose="02040502050405020303" pitchFamily="18" charset="0"/>
              </a:rPr>
              <a:t>, il est quasi impossible de faire l’indexation manuelle de ce format </a:t>
            </a:r>
          </a:p>
          <a:p>
            <a:r>
              <a:rPr lang="fr-FR" sz="1600" baseline="0" dirty="0" smtClean="0">
                <a:latin typeface="Georgia" panose="02040502050405020303" pitchFamily="18" charset="0"/>
              </a:rPr>
              <a:t>On a recours alors à l’indexation automatique. </a:t>
            </a:r>
          </a:p>
          <a:p>
            <a:endParaRPr lang="fr-FR" sz="1600" dirty="0" smtClean="0">
              <a:latin typeface="Georgia" panose="02040502050405020303" pitchFamily="18" charset="0"/>
            </a:endParaRPr>
          </a:p>
          <a:p>
            <a:r>
              <a:rPr lang="fr-FR" sz="1600" dirty="0" smtClean="0">
                <a:latin typeface="Georgia" panose="02040502050405020303" pitchFamily="18" charset="0"/>
              </a:rPr>
              <a:t>L’indexation automatique de la vidéo par le contenu se base sur l’extraction</a:t>
            </a:r>
          </a:p>
          <a:p>
            <a:r>
              <a:rPr lang="fr-FR" sz="1600" dirty="0" smtClean="0">
                <a:latin typeface="Georgia" panose="02040502050405020303" pitchFamily="18" charset="0"/>
              </a:rPr>
              <a:t>automatique des métadonnées descriptives à partir du contenu physique</a:t>
            </a:r>
          </a:p>
          <a:p>
            <a:r>
              <a:rPr lang="fr-FR" sz="1600" dirty="0" smtClean="0">
                <a:latin typeface="Georgia" panose="02040502050405020303" pitchFamily="18" charset="0"/>
              </a:rPr>
              <a:t>de la vidéo.</a:t>
            </a:r>
          </a:p>
          <a:p>
            <a:r>
              <a:rPr lang="fr-FR" sz="1600" dirty="0" smtClean="0">
                <a:latin typeface="Georgia" panose="02040502050405020303" pitchFamily="18" charset="0"/>
              </a:rPr>
              <a:t>Ces métadonnées (ou méta-information) sont extraites des documents</a:t>
            </a:r>
          </a:p>
          <a:p>
            <a:r>
              <a:rPr lang="fr-FR" sz="1600" dirty="0" smtClean="0">
                <a:latin typeface="Georgia" panose="02040502050405020303" pitchFamily="18" charset="0"/>
              </a:rPr>
              <a:t>audiovisuels par des outils d’analyse du contenu ou par des informations</a:t>
            </a:r>
          </a:p>
          <a:p>
            <a:r>
              <a:rPr lang="fr-FR" sz="1600" dirty="0" smtClean="0">
                <a:latin typeface="Georgia" panose="02040502050405020303" pitchFamily="18" charset="0"/>
              </a:rPr>
              <a:t>données par l’utilisateur a propos sa vidéo voire aussi pas la caméra elle</a:t>
            </a:r>
            <a:br>
              <a:rPr lang="fr-FR" sz="1600" dirty="0" smtClean="0">
                <a:latin typeface="Georgia" panose="02040502050405020303" pitchFamily="18" charset="0"/>
              </a:rPr>
            </a:br>
            <a:r>
              <a:rPr lang="fr-FR" sz="1600" dirty="0" smtClean="0">
                <a:latin typeface="Georgia" panose="02040502050405020303" pitchFamily="18" charset="0"/>
              </a:rPr>
              <a:t> même. </a:t>
            </a:r>
            <a:r>
              <a:rPr lang="fr-FR" sz="1600" b="1" dirty="0" smtClean="0">
                <a:latin typeface="Georgia" panose="02040502050405020303" pitchFamily="18" charset="0"/>
              </a:rPr>
              <a:t> </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1210149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latin typeface="Georgia" panose="02040502050405020303" pitchFamily="18" charset="0"/>
              </a:rPr>
              <a:t>Dans ce cadre la problématique majeure est l’exploitation de ces caractéristiques pouvant être extraites automatiquement pour la génération de descriptions utiles qui peuvent être exploitées par l’utilisateur pour accéder aux informations qui l’intéressent. Ce principe est illustré par la Figure</a:t>
            </a:r>
            <a:endParaRPr lang="fr-FR" i="1" dirty="0" smtClean="0">
              <a:latin typeface="Georgia" panose="02040502050405020303" pitchFamily="18" charset="0"/>
            </a:endParaRPr>
          </a:p>
          <a:p>
            <a:endParaRPr lang="fr-FR" sz="1200" b="0" kern="1200" dirty="0" smtClean="0">
              <a:solidFill>
                <a:schemeClr val="tx1"/>
              </a:solidFill>
              <a:effectLst/>
              <a:latin typeface="+mn-lt"/>
              <a:ea typeface="+mn-ea"/>
              <a:cs typeface="+mn-cs"/>
            </a:endParaRPr>
          </a:p>
          <a:p>
            <a:r>
              <a:rPr lang="fr-FR" sz="1200" b="0" kern="1200" dirty="0" smtClean="0">
                <a:solidFill>
                  <a:schemeClr val="tx1"/>
                </a:solidFill>
                <a:effectLst/>
                <a:latin typeface="+mn-lt"/>
                <a:ea typeface="+mn-ea"/>
                <a:cs typeface="+mn-cs"/>
              </a:rPr>
              <a:t>Cette figure représente un système d’indexation qui fournit, à partir des métadonnées extraites automatiquement, des informations (indices spatiotemporels) exploitables par l’utilisateur au travers des modèles de représentation adéquats</a:t>
            </a:r>
            <a:endParaRPr lang="en-US" b="0" dirty="0" smtClean="0"/>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4615715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200"/>
              </a:spcBef>
              <a:spcAft>
                <a:spcPts val="0"/>
              </a:spcAft>
            </a:pPr>
            <a:r>
              <a:rPr lang="fr-FR" dirty="0" smtClean="0">
                <a:solidFill>
                  <a:srgbClr val="000000"/>
                </a:solidFill>
                <a:latin typeface="Georgia" panose="02040502050405020303" pitchFamily="18" charset="0"/>
              </a:rPr>
              <a:t>Nous pouvons distinguer trois générations de systèmes d’indexation et de recherche de la vidéo:</a:t>
            </a:r>
            <a:endParaRPr lang="fr-FR" b="1" dirty="0" smtClean="0">
              <a:solidFill>
                <a:srgbClr val="476166"/>
              </a:solidFill>
              <a:latin typeface="Georgia" panose="02040502050405020303" pitchFamily="18" charset="0"/>
            </a:endParaRPr>
          </a:p>
          <a:p>
            <a:pPr algn="ctr"/>
            <a:endParaRPr lang="fr-FR" b="1" i="1" dirty="0" smtClean="0">
              <a:latin typeface="Georgia" panose="02040502050405020303" pitchFamily="18" charset="0"/>
            </a:endParaRPr>
          </a:p>
          <a:p>
            <a:pPr marL="342900" lvl="0" indent="-342900">
              <a:buFont typeface="+mj-lt"/>
              <a:buAutoNum type="arabicParenR"/>
            </a:pPr>
            <a:r>
              <a:rPr lang="fr-FR" dirty="0" smtClean="0">
                <a:latin typeface="Georgia" panose="02040502050405020303" pitchFamily="18" charset="0"/>
              </a:rPr>
              <a:t>Dans la première génération : les attributs des données visuelles sont extraits de façon manuelle</a:t>
            </a:r>
          </a:p>
          <a:p>
            <a:pPr lvl="0"/>
            <a:r>
              <a:rPr lang="fr-FR" dirty="0" smtClean="0">
                <a:latin typeface="Georgia" panose="02040502050405020303" pitchFamily="18" charset="0"/>
              </a:rPr>
              <a:t>Ex  : (yeux dans une visage, bateau dans un lac)</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smtClean="0">
                <a:latin typeface="Georgia" panose="02040502050405020303" pitchFamily="18" charset="0"/>
              </a:rPr>
              <a:t>	Nous obtenons des descriptions de haut niveau des images avec une modélisation conceptuelle du contenu visuel. </a:t>
            </a:r>
          </a:p>
          <a:p>
            <a:pPr lvl="0"/>
            <a:r>
              <a:rPr lang="fr-FR" dirty="0" smtClean="0">
                <a:latin typeface="Georgia" panose="02040502050405020303" pitchFamily="18" charset="0"/>
              </a:rPr>
              <a:t>	Ces représentations permettent l’identification d’entités significatives dans une image ou dans une vidéo (un objet, une personne, etc.), des parties des objets (yeux dans une visage, bateau dans un lac, etc.) ou de la scène </a:t>
            </a:r>
          </a:p>
          <a:p>
            <a:pPr lvl="0"/>
            <a:r>
              <a:rPr lang="fr-FR" dirty="0" smtClean="0">
                <a:latin typeface="Georgia" panose="02040502050405020303" pitchFamily="18" charset="0"/>
              </a:rPr>
              <a:t>	représentée et les concepts qui leur sont associés (un paysage, une tempête, etc.). </a:t>
            </a:r>
          </a:p>
          <a:p>
            <a:pPr lvl="0"/>
            <a:endParaRPr lang="fr-FR" dirty="0" smtClean="0">
              <a:latin typeface="Georgia" panose="02040502050405020303" pitchFamily="18" charset="0"/>
            </a:endParaRPr>
          </a:p>
          <a:p>
            <a:pPr marL="342900" lvl="0" indent="-342900">
              <a:buFont typeface="+mj-lt"/>
              <a:buAutoNum type="arabicParenR" startAt="2"/>
            </a:pPr>
            <a:r>
              <a:rPr lang="fr-FR" dirty="0" smtClean="0">
                <a:latin typeface="Georgia" panose="02040502050405020303" pitchFamily="18" charset="0"/>
              </a:rPr>
              <a:t>Dans la deuxième génération : se focalisent sur l’automatisation complète de la phase d’indexation. </a:t>
            </a:r>
          </a:p>
          <a:p>
            <a:pPr lvl="0"/>
            <a:r>
              <a:rPr lang="fr-FR" dirty="0" smtClean="0">
                <a:latin typeface="Georgia" panose="02040502050405020303" pitchFamily="18" charset="0"/>
              </a:rPr>
              <a:t>	Ex : ( couleur, la texture, la forme, les relations spatiales) </a:t>
            </a:r>
          </a:p>
          <a:p>
            <a:r>
              <a:rPr lang="fr-FR" dirty="0" smtClean="0">
                <a:latin typeface="Georgia" panose="02040502050405020303" pitchFamily="18" charset="0"/>
              </a:rPr>
              <a:t> 	2-Ils  s’adressent aux caractéristiques perceptuelles comme la couleur, la texture, la forme, les relations spatiales, etc. Les descripteurs du contenu sont extraits automatiquement au travers des mesures objectives du contenu 	visuel. </a:t>
            </a:r>
          </a:p>
          <a:p>
            <a:pPr lvl="0"/>
            <a:r>
              <a:rPr lang="fr-FR" dirty="0" smtClean="0">
                <a:latin typeface="Georgia" panose="02040502050405020303" pitchFamily="18" charset="0"/>
              </a:rPr>
              <a:t>	Ces systèmes exploitent les techniques de traitement d’images et de reconnaissance de forme qui fournissent des solutions pour modéliser et extraire les primitifs visuels. Ces techniques font donc partie intégrante des 	architectures des systèmes d’indexation de la deuxième génération. Ces derniers supportent la recherche par le contenu basé sur la combinaison des différentes caractéristiques extraites.</a:t>
            </a:r>
          </a:p>
          <a:p>
            <a:pPr lvl="0"/>
            <a:endParaRPr lang="fr-FR" dirty="0" smtClean="0">
              <a:latin typeface="Georgia" panose="02040502050405020303" pitchFamily="18" charset="0"/>
            </a:endParaRPr>
          </a:p>
          <a:p>
            <a:pPr marL="342900" lvl="0" indent="-342900">
              <a:buFont typeface="+mj-lt"/>
              <a:buAutoNum type="arabicParenR" startAt="3"/>
            </a:pPr>
            <a:r>
              <a:rPr lang="fr-FR" dirty="0" smtClean="0">
                <a:latin typeface="Georgia" panose="02040502050405020303" pitchFamily="18" charset="0"/>
              </a:rPr>
              <a:t>Dans la troisième génération : systèmes d’indexation automatique avec plus d’informations sémantique sur le contenu audiovisuel. </a:t>
            </a:r>
          </a:p>
          <a:p>
            <a:pPr lvl="1"/>
            <a:r>
              <a:rPr lang="fr-FR" b="1" i="1" dirty="0" smtClean="0">
                <a:latin typeface="Georgia" panose="02040502050405020303" pitchFamily="18" charset="0"/>
              </a:rPr>
              <a:t>	</a:t>
            </a:r>
            <a:r>
              <a:rPr lang="fr-FR" dirty="0" smtClean="0">
                <a:latin typeface="Georgia" panose="02040502050405020303" pitchFamily="18" charset="0"/>
              </a:rPr>
              <a:t>Ex : ( Les personnages, leurs rôles, les actions et leurs relations logiques)</a:t>
            </a:r>
            <a:endParaRPr lang="en-US" b="0" dirty="0" smtClean="0">
              <a:latin typeface="+mn-lt"/>
            </a:endParaRPr>
          </a:p>
          <a:p>
            <a:pPr lvl="1"/>
            <a:r>
              <a:rPr lang="en-US" b="0" dirty="0" smtClean="0">
                <a:latin typeface="+mn-lt"/>
              </a:rPr>
              <a:t>	</a:t>
            </a:r>
            <a:r>
              <a:rPr lang="en-US" b="0" dirty="0" smtClean="0"/>
              <a:t> </a:t>
            </a:r>
            <a:r>
              <a:rPr lang="fr-FR" dirty="0" smtClean="0">
                <a:latin typeface="Georgia" panose="02040502050405020303" pitchFamily="18" charset="0"/>
              </a:rPr>
              <a:t>Les personnages, leurs rôles, les actions et leurs relations logiques, etc. </a:t>
            </a:r>
            <a:endParaRPr lang="fr-FR" b="1" i="1" dirty="0" smtClean="0">
              <a:latin typeface="Georgia" panose="02040502050405020303" pitchFamily="18" charset="0"/>
            </a:endParaRPr>
          </a:p>
          <a:p>
            <a:pPr lvl="1"/>
            <a:r>
              <a:rPr lang="en-US" b="0" dirty="0" smtClean="0"/>
              <a:t>	</a:t>
            </a:r>
            <a:r>
              <a:rPr lang="en-US" b="0" dirty="0" err="1" smtClean="0"/>
              <a:t>Ce</a:t>
            </a:r>
            <a:r>
              <a:rPr lang="en-US" b="0" dirty="0" smtClean="0"/>
              <a:t> </a:t>
            </a:r>
            <a:r>
              <a:rPr lang="fr-FR" dirty="0" smtClean="0">
                <a:latin typeface="Georgia" panose="02040502050405020303" pitchFamily="18" charset="0"/>
              </a:rPr>
              <a:t>sont des informations qu’on cherche à extraire automatiquement sans ou avec un minimum d’intervention manuelle afin de permettre une indexation sémantique plus objective. </a:t>
            </a:r>
          </a:p>
          <a:p>
            <a:endParaRPr lang="en-US" b="0" dirty="0" smtClean="0"/>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21</a:t>
            </a:fld>
            <a:endParaRPr lang="en-US" dirty="0"/>
          </a:p>
        </p:txBody>
      </p:sp>
    </p:spTree>
    <p:extLst>
      <p:ext uri="{BB962C8B-B14F-4D97-AF65-F5344CB8AC3E}">
        <p14:creationId xmlns:p14="http://schemas.microsoft.com/office/powerpoint/2010/main" val="32000738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latin typeface="Georgia" panose="02040502050405020303" pitchFamily="18" charset="0"/>
              </a:rPr>
              <a:t>De nombreux domaines bénéficient ou vont bénéficier des avantages de l'indexation vidéo : </a:t>
            </a:r>
          </a:p>
          <a:p>
            <a:pPr>
              <a:spcBef>
                <a:spcPts val="1200"/>
              </a:spcBef>
            </a:pPr>
            <a:r>
              <a:rPr lang="fr-FR" dirty="0" smtClean="0">
                <a:latin typeface="Georgia" panose="02040502050405020303" pitchFamily="18" charset="0"/>
              </a:rPr>
              <a:t>• La télévision numérique  					 • La culture, les loisirs</a:t>
            </a:r>
          </a:p>
          <a:p>
            <a:pPr>
              <a:spcBef>
                <a:spcPts val="1200"/>
              </a:spcBef>
            </a:pPr>
            <a:r>
              <a:rPr lang="fr-FR" dirty="0" smtClean="0">
                <a:latin typeface="Georgia" panose="02040502050405020303" pitchFamily="18" charset="0"/>
              </a:rPr>
              <a:t>• Les archives de télévision 				                         • L'éducation, la formation</a:t>
            </a:r>
          </a:p>
          <a:p>
            <a:pPr>
              <a:spcBef>
                <a:spcPts val="1200"/>
              </a:spcBef>
            </a:pPr>
            <a:r>
              <a:rPr lang="fr-FR" dirty="0" smtClean="0">
                <a:latin typeface="Georgia" panose="02040502050405020303" pitchFamily="18" charset="0"/>
              </a:rPr>
              <a:t>• Les bibliothèques numériques 				 • Les vidéothèques d'entreprise</a:t>
            </a:r>
          </a:p>
          <a:p>
            <a:pPr>
              <a:spcBef>
                <a:spcPts val="1200"/>
              </a:spcBef>
              <a:spcAft>
                <a:spcPts val="0"/>
              </a:spcAft>
            </a:pPr>
            <a:r>
              <a:rPr lang="fr-FR" dirty="0" smtClean="0">
                <a:latin typeface="Georgia" panose="02040502050405020303" pitchFamily="18" charset="0"/>
              </a:rPr>
              <a:t>• Internet 						 • Les films de particuliers </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22</a:t>
            </a:fld>
            <a:endParaRPr lang="en-US" dirty="0"/>
          </a:p>
        </p:txBody>
      </p:sp>
    </p:spTree>
    <p:extLst>
      <p:ext uri="{BB962C8B-B14F-4D97-AF65-F5344CB8AC3E}">
        <p14:creationId xmlns:p14="http://schemas.microsoft.com/office/powerpoint/2010/main" val="21481352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200"/>
              </a:spcBef>
              <a:spcAft>
                <a:spcPts val="0"/>
              </a:spcAft>
            </a:pPr>
            <a:r>
              <a:rPr lang="fr-FR" dirty="0" smtClean="0">
                <a:latin typeface="Georgia" panose="02040502050405020303" pitchFamily="18" charset="0"/>
              </a:rPr>
              <a:t>De multiples problèmes sont posés : </a:t>
            </a:r>
          </a:p>
          <a:p>
            <a:pPr marL="285750" indent="-285750">
              <a:spcBef>
                <a:spcPts val="1200"/>
              </a:spcBef>
              <a:spcAft>
                <a:spcPts val="0"/>
              </a:spcAft>
              <a:buFont typeface="Wingdings" panose="05000000000000000000" pitchFamily="2" charset="2"/>
              <a:buChar char="§"/>
            </a:pPr>
            <a:r>
              <a:rPr lang="fr-FR" dirty="0" smtClean="0">
                <a:latin typeface="Georgia" panose="02040502050405020303" pitchFamily="18" charset="0"/>
              </a:rPr>
              <a:t>Choix des techniques d’analyse du contenu audiovisuel</a:t>
            </a:r>
          </a:p>
          <a:p>
            <a:pPr marL="285750" indent="-285750">
              <a:spcBef>
                <a:spcPts val="1200"/>
              </a:spcBef>
              <a:spcAft>
                <a:spcPts val="0"/>
              </a:spcAft>
              <a:buFont typeface="Wingdings" panose="05000000000000000000" pitchFamily="2" charset="2"/>
              <a:buChar char="§"/>
            </a:pPr>
            <a:r>
              <a:rPr lang="fr-FR" dirty="0" smtClean="0">
                <a:latin typeface="Georgia" panose="02040502050405020303" pitchFamily="18" charset="0"/>
              </a:rPr>
              <a:t>Gestion de ces différentes techniques </a:t>
            </a:r>
          </a:p>
          <a:p>
            <a:pPr marL="285750" indent="-285750">
              <a:spcBef>
                <a:spcPts val="1200"/>
              </a:spcBef>
              <a:spcAft>
                <a:spcPts val="0"/>
              </a:spcAft>
              <a:buFont typeface="Wingdings" panose="05000000000000000000" pitchFamily="2" charset="2"/>
              <a:buChar char="§"/>
            </a:pPr>
            <a:r>
              <a:rPr lang="fr-FR" dirty="0" smtClean="0">
                <a:latin typeface="Georgia" panose="02040502050405020303" pitchFamily="18" charset="0"/>
              </a:rPr>
              <a:t>Nature des indexes à associer aux documents vidéo selon les requêtes possibles de l’utilisateur.</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23</a:t>
            </a:fld>
            <a:endParaRPr lang="en-US" dirty="0"/>
          </a:p>
        </p:txBody>
      </p:sp>
    </p:spTree>
    <p:extLst>
      <p:ext uri="{BB962C8B-B14F-4D97-AF65-F5344CB8AC3E}">
        <p14:creationId xmlns:p14="http://schemas.microsoft.com/office/powerpoint/2010/main" val="21696774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200"/>
              </a:spcBef>
              <a:spcAft>
                <a:spcPts val="0"/>
              </a:spcAft>
            </a:pPr>
            <a:r>
              <a:rPr lang="fr-FR" dirty="0" smtClean="0">
                <a:latin typeface="Georgia" panose="02040502050405020303" pitchFamily="18" charset="0"/>
              </a:rPr>
              <a:t>L’indexation passe par une description textuelle de documents.</a:t>
            </a:r>
          </a:p>
          <a:p>
            <a:pPr>
              <a:spcBef>
                <a:spcPts val="1200"/>
              </a:spcBef>
              <a:spcAft>
                <a:spcPts val="0"/>
              </a:spcAft>
            </a:pPr>
            <a:r>
              <a:rPr lang="fr-FR" dirty="0" smtClean="0">
                <a:latin typeface="Georgia" panose="02040502050405020303" pitchFamily="18" charset="0"/>
              </a:rPr>
              <a:t>L'association de mots-clés n'assure qu'une description limitée (titre, compositeur, année, …). </a:t>
            </a:r>
          </a:p>
          <a:p>
            <a:pPr>
              <a:spcBef>
                <a:spcPts val="1200"/>
              </a:spcBef>
              <a:spcAft>
                <a:spcPts val="0"/>
              </a:spcAft>
            </a:pPr>
            <a:r>
              <a:rPr lang="fr-FR" dirty="0" smtClean="0">
                <a:latin typeface="Georgia" panose="02040502050405020303" pitchFamily="18" charset="0"/>
              </a:rPr>
              <a:t>Une description textuelle du contenu réel est néanmoins envisageable</a:t>
            </a:r>
          </a:p>
          <a:p>
            <a:pPr>
              <a:spcBef>
                <a:spcPts val="1200"/>
              </a:spcBef>
              <a:spcAft>
                <a:spcPts val="0"/>
              </a:spcAft>
            </a:pPr>
            <a:endParaRPr lang="fr-FR" dirty="0" smtClean="0">
              <a:latin typeface="Georgia" panose="02040502050405020303" pitchFamily="18" charset="0"/>
            </a:endParaRPr>
          </a:p>
          <a:p>
            <a:pPr marL="285750" indent="-285750">
              <a:spcBef>
                <a:spcPts val="1200"/>
              </a:spcBef>
              <a:spcAft>
                <a:spcPts val="0"/>
              </a:spcAft>
              <a:buFont typeface="Wingdings" panose="05000000000000000000" pitchFamily="2" charset="2"/>
              <a:buChar char="Ø"/>
            </a:pPr>
            <a:r>
              <a:rPr lang="fr-FR" dirty="0" smtClean="0">
                <a:latin typeface="Georgia" panose="02040502050405020303" pitchFamily="18" charset="0"/>
              </a:rPr>
              <a:t>L'indexation audio musicale a donc besoin d'outils semi-automatiques ou automatiques permettant une description objective du contenu sonore, afin d'assurer une gestion efficace des données.</a:t>
            </a:r>
            <a:endParaRPr lang="fr-FR" b="1" i="1" dirty="0" smtClean="0">
              <a:latin typeface="Georgia" panose="02040502050405020303" pitchFamily="18" charset="0"/>
            </a:endParaRP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24</a:t>
            </a:fld>
            <a:endParaRPr lang="en-US" dirty="0"/>
          </a:p>
        </p:txBody>
      </p:sp>
    </p:spTree>
    <p:extLst>
      <p:ext uri="{BB962C8B-B14F-4D97-AF65-F5344CB8AC3E}">
        <p14:creationId xmlns:p14="http://schemas.microsoft.com/office/powerpoint/2010/main" val="26115845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200"/>
              </a:spcBef>
              <a:spcAft>
                <a:spcPts val="0"/>
              </a:spcAft>
            </a:pPr>
            <a:r>
              <a:rPr lang="fr-FR" dirty="0" smtClean="0">
                <a:latin typeface="Georgia" panose="02040502050405020303" pitchFamily="18" charset="0"/>
              </a:rPr>
              <a:t>La norme MPEG-7 permet de semi-structurer les documents audio par des composantes de bas niveau dites "primaires" comme la parole, la musique, les sons clés (jingles, mots-clés...) ainsi que par des descripteurs de plus haut niveau tels les sons dans in environnement intelligent (émotion, événements, ...) </a:t>
            </a:r>
          </a:p>
          <a:p>
            <a:pPr>
              <a:spcBef>
                <a:spcPts val="1200"/>
              </a:spcBef>
              <a:spcAft>
                <a:spcPts val="0"/>
              </a:spcAft>
            </a:pPr>
            <a:r>
              <a:rPr lang="fr-FR" dirty="0" smtClean="0">
                <a:latin typeface="Georgia" panose="02040502050405020303" pitchFamily="18" charset="0"/>
              </a:rPr>
              <a:t>Les documents audio contiennent deux types d’informations : des informations concernant le sens </a:t>
            </a:r>
          </a:p>
          <a:p>
            <a:pPr>
              <a:spcBef>
                <a:spcPts val="1200"/>
              </a:spcBef>
              <a:spcAft>
                <a:spcPts val="0"/>
              </a:spcAft>
            </a:pPr>
            <a:r>
              <a:rPr lang="fr-FR" dirty="0" smtClean="0">
                <a:latin typeface="Georgia" panose="02040502050405020303" pitchFamily="18" charset="0"/>
              </a:rPr>
              <a:t>(bruit, music, parole, code sonore, etc. ...)  et des informations concernant la source (excitation des poumons).</a:t>
            </a:r>
          </a:p>
          <a:p>
            <a:pPr>
              <a:spcBef>
                <a:spcPts val="1200"/>
              </a:spcBef>
              <a:spcAft>
                <a:spcPts val="0"/>
              </a:spcAft>
            </a:pPr>
            <a:r>
              <a:rPr lang="fr-FR" dirty="0" smtClean="0">
                <a:latin typeface="Georgia" panose="02040502050405020303" pitchFamily="18" charset="0"/>
              </a:rPr>
              <a:t> Si la tâche associée à l’extraction du sens est difficile, la tâche concernant la détection de la source n’en demeure pas moins. </a:t>
            </a:r>
            <a:endParaRPr lang="fr-FR" b="1" i="1" dirty="0" smtClean="0">
              <a:latin typeface="Georgia" panose="02040502050405020303" pitchFamily="18" charset="0"/>
            </a:endParaRP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25</a:t>
            </a:fld>
            <a:endParaRPr lang="en-US" dirty="0"/>
          </a:p>
        </p:txBody>
      </p:sp>
    </p:spTree>
    <p:extLst>
      <p:ext uri="{BB962C8B-B14F-4D97-AF65-F5344CB8AC3E}">
        <p14:creationId xmlns:p14="http://schemas.microsoft.com/office/powerpoint/2010/main" val="33893310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200"/>
              </a:spcBef>
              <a:spcAft>
                <a:spcPts val="0"/>
              </a:spcAft>
            </a:pPr>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26</a:t>
            </a:fld>
            <a:endParaRPr lang="en-US" dirty="0"/>
          </a:p>
        </p:txBody>
      </p:sp>
    </p:spTree>
    <p:extLst>
      <p:ext uri="{BB962C8B-B14F-4D97-AF65-F5344CB8AC3E}">
        <p14:creationId xmlns:p14="http://schemas.microsoft.com/office/powerpoint/2010/main" val="24464739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27</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fr-FR" b="1" i="1" dirty="0">
              <a:latin typeface="Georgia" panose="02040502050405020303" pitchFamily="18" charset="0"/>
            </a:endParaRPr>
          </a:p>
          <a:p>
            <a:pPr marL="285750" indent="-285750">
              <a:buFont typeface="Arial" panose="020B0604020202020204" pitchFamily="34" charset="0"/>
              <a:buChar char="•"/>
            </a:pPr>
            <a:r>
              <a:rPr lang="fr-FR" dirty="0">
                <a:latin typeface="Georgia" panose="02040502050405020303" pitchFamily="18" charset="0"/>
              </a:rPr>
              <a:t>est</a:t>
            </a:r>
            <a:r>
              <a:rPr lang="fr-FR">
                <a:latin typeface="Georgia" panose="02040502050405020303" pitchFamily="18" charset="0"/>
              </a:rPr>
              <a:t> </a:t>
            </a:r>
            <a:r>
              <a:rPr lang="fr-FR" dirty="0">
                <a:latin typeface="Georgia" panose="02040502050405020303" pitchFamily="18" charset="0"/>
              </a:rPr>
              <a:t>réalisée par des documentalistes. </a:t>
            </a:r>
          </a:p>
          <a:p>
            <a:pPr marL="285750" indent="-285750">
              <a:buFont typeface="Arial" panose="020B0604020202020204" pitchFamily="34" charset="0"/>
              <a:buChar char="•"/>
            </a:pPr>
            <a:r>
              <a:rPr lang="fr-FR">
                <a:latin typeface="Georgia" panose="02040502050405020303" pitchFamily="18" charset="0"/>
              </a:rPr>
              <a:t>Ces </a:t>
            </a:r>
            <a:r>
              <a:rPr lang="fr-FR" dirty="0">
                <a:latin typeface="Georgia" panose="02040502050405020303" pitchFamily="18" charset="0"/>
              </a:rPr>
              <a:t>experts ont pour tâche de caractériser au mieux les idées contenues dans les unités documentaires.</a:t>
            </a:r>
          </a:p>
          <a:p>
            <a:pPr marL="285750" indent="-285750">
              <a:buFont typeface="Arial" panose="020B0604020202020204" pitchFamily="34" charset="0"/>
              <a:buChar char="•"/>
            </a:pPr>
            <a:r>
              <a:rPr lang="fr-FR">
                <a:latin typeface="Georgia" panose="02040502050405020303" pitchFamily="18" charset="0"/>
              </a:rPr>
              <a:t>Cette </a:t>
            </a:r>
            <a:r>
              <a:rPr lang="fr-FR" dirty="0">
                <a:latin typeface="Georgia" panose="02040502050405020303" pitchFamily="18" charset="0"/>
              </a:rPr>
              <a:t>indexation requiert un important effort intellectuel et cognitif pour identifier et décrire la catégorie des unités  documentaires.</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panose="05000000000000000000" pitchFamily="2" charset="2"/>
              <a:buChar char="§"/>
            </a:pPr>
            <a:r>
              <a:rPr lang="fr-FR" dirty="0">
                <a:latin typeface="Georgia" panose="02040502050405020303" pitchFamily="18" charset="0"/>
              </a:rPr>
              <a:t>un</a:t>
            </a:r>
            <a:r>
              <a:rPr lang="fr-FR">
                <a:latin typeface="Georgia" panose="02040502050405020303" pitchFamily="18" charset="0"/>
              </a:rPr>
              <a:t> </a:t>
            </a:r>
            <a:r>
              <a:rPr lang="fr-FR" dirty="0">
                <a:latin typeface="Georgia" panose="02040502050405020303" pitchFamily="18" charset="0"/>
              </a:rPr>
              <a:t>processus complètement automatisé qui permet d’extraire les termes caractéristiques du document.</a:t>
            </a:r>
          </a:p>
          <a:p>
            <a:pPr marL="285750" indent="-285750">
              <a:buFont typeface="Wingdings" panose="05000000000000000000" pitchFamily="2" charset="2"/>
              <a:buChar char="§"/>
            </a:pPr>
            <a:r>
              <a:rPr lang="fr-FR">
                <a:latin typeface="Georgia" panose="02040502050405020303" pitchFamily="18" charset="0"/>
              </a:rPr>
              <a:t> </a:t>
            </a:r>
            <a:r>
              <a:rPr lang="fr-FR" dirty="0">
                <a:latin typeface="Georgia" panose="02040502050405020303" pitchFamily="18" charset="0"/>
              </a:rPr>
              <a:t>L’intérêt d’une telle approche réside dans sa capacité à traiter les textes que l’approche précédente, et de ce fait, elle est particulièrement adaptée aux corpus volumineux.</a:t>
            </a:r>
          </a:p>
          <a:p>
            <a:pPr marL="285750" indent="-285750">
              <a:buFont typeface="Wingdings" panose="05000000000000000000" pitchFamily="2" charset="2"/>
              <a:buChar char="§"/>
            </a:pPr>
            <a:r>
              <a:rPr lang="fr-FR">
                <a:latin typeface="Georgia" panose="02040502050405020303" pitchFamily="18" charset="0"/>
              </a:rPr>
              <a:t> </a:t>
            </a:r>
            <a:r>
              <a:rPr lang="fr-FR" dirty="0">
                <a:latin typeface="Georgia" panose="02040502050405020303" pitchFamily="18" charset="0"/>
              </a:rPr>
              <a:t>L’indexation automatique est l’approche la plus étudiée en RI. </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754844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panose="05000000000000000000" pitchFamily="2" charset="2"/>
              <a:buChar char="§"/>
            </a:pPr>
            <a:r>
              <a:rPr lang="fr-FR" dirty="0">
                <a:latin typeface="Georgia" panose="02040502050405020303" pitchFamily="18" charset="0"/>
              </a:rPr>
              <a:t>Indexation</a:t>
            </a:r>
            <a:r>
              <a:rPr lang="fr-FR">
                <a:latin typeface="Georgia" panose="02040502050405020303" pitchFamily="18" charset="0"/>
              </a:rPr>
              <a:t> </a:t>
            </a:r>
            <a:r>
              <a:rPr lang="fr-FR" dirty="0">
                <a:latin typeface="Georgia" panose="02040502050405020303" pitchFamily="18" charset="0"/>
              </a:rPr>
              <a:t>semi-automatique ou supervisée, est combinaison des méthodes d’indexation manuelle et automatique en privilégiant toutefois l’intervention humaine. </a:t>
            </a:r>
          </a:p>
          <a:p>
            <a:pPr marL="285750" indent="-285750">
              <a:buFont typeface="Wingdings" panose="05000000000000000000" pitchFamily="2" charset="2"/>
              <a:buChar char="§"/>
            </a:pPr>
            <a:r>
              <a:rPr lang="fr-FR">
                <a:latin typeface="Georgia" panose="02040502050405020303" pitchFamily="18" charset="0"/>
              </a:rPr>
              <a:t>Ainsi</a:t>
            </a:r>
            <a:r>
              <a:rPr lang="fr-FR" dirty="0">
                <a:latin typeface="Georgia" panose="02040502050405020303" pitchFamily="18" charset="0"/>
              </a:rPr>
              <a:t>, les experts (spécialistes du domaine) caractérisent les idées contenues dans une unité documentaire sous la forme de méta-informations.</a:t>
            </a:r>
          </a:p>
          <a:p>
            <a:pPr marL="285750" indent="-285750">
              <a:buFont typeface="Wingdings" panose="05000000000000000000" pitchFamily="2" charset="2"/>
              <a:buChar char="§"/>
            </a:pPr>
            <a:r>
              <a:rPr lang="fr-FR">
                <a:latin typeface="Georgia" panose="02040502050405020303" pitchFamily="18" charset="0"/>
              </a:rPr>
              <a:t> </a:t>
            </a:r>
            <a:r>
              <a:rPr lang="fr-FR" dirty="0">
                <a:latin typeface="Georgia" panose="02040502050405020303" pitchFamily="18" charset="0"/>
              </a:rPr>
              <a:t>Une indexation automatique est ensuite réalisée pour l’unité documentaire en tenant compte de ces méta-informations.  </a:t>
            </a:r>
          </a:p>
          <a:p>
            <a:pPr marL="285750" indent="-285750">
              <a:buFont typeface="Wingdings" panose="05000000000000000000" pitchFamily="2" charset="2"/>
              <a:buChar char="§"/>
            </a:pPr>
            <a:r>
              <a:rPr lang="fr-FR">
                <a:latin typeface="Georgia" panose="02040502050405020303" pitchFamily="18" charset="0"/>
              </a:rPr>
              <a:t>L’intérêt </a:t>
            </a:r>
            <a:r>
              <a:rPr lang="fr-FR" dirty="0">
                <a:latin typeface="Georgia" panose="02040502050405020303" pitchFamily="18" charset="0"/>
              </a:rPr>
              <a:t>d’une telle indexation réside principalement dans sa rapidité d’exécution qui est tout à fait adaptée à des volumes très importants. </a:t>
            </a:r>
          </a:p>
          <a:p>
            <a:pPr marL="285750" indent="-285750">
              <a:buFont typeface="Wingdings" panose="05000000000000000000" pitchFamily="2" charset="2"/>
              <a:buChar char="§"/>
            </a:pPr>
            <a:r>
              <a:rPr lang="fr-FR">
                <a:latin typeface="Georgia" panose="02040502050405020303" pitchFamily="18" charset="0"/>
              </a:rPr>
              <a:t>Pour </a:t>
            </a:r>
            <a:r>
              <a:rPr lang="fr-FR" dirty="0">
                <a:latin typeface="Georgia" panose="02040502050405020303" pitchFamily="18" charset="0"/>
              </a:rPr>
              <a:t>de grandes bases, la tendance générale s’oriente vers un processus d’indexation automatique permettant d’extraire rapidement les termes représentatifs des unités documentaires. </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177081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fr-FR" b="1" i="1" dirty="0">
              <a:latin typeface="Georgia" panose="02040502050405020303" pitchFamily="18" charset="0"/>
            </a:endParaRPr>
          </a:p>
          <a:p>
            <a:pPr marL="742950" lvl="1" indent="-285750">
              <a:buFont typeface="Wingdings" panose="05000000000000000000" pitchFamily="2" charset="2"/>
              <a:buChar char="§"/>
            </a:pPr>
            <a:r>
              <a:rPr lang="fr-FR" dirty="0">
                <a:latin typeface="Georgia" panose="02040502050405020303" pitchFamily="18" charset="0"/>
              </a:rPr>
              <a:t>Choix</a:t>
            </a:r>
            <a:r>
              <a:rPr lang="fr-FR">
                <a:latin typeface="Georgia" panose="02040502050405020303" pitchFamily="18" charset="0"/>
              </a:rPr>
              <a:t> </a:t>
            </a:r>
            <a:r>
              <a:rPr lang="fr-FR" dirty="0">
                <a:latin typeface="Georgia" panose="02040502050405020303" pitchFamily="18" charset="0"/>
              </a:rPr>
              <a:t>des mots effectué par des indexeurs</a:t>
            </a:r>
          </a:p>
          <a:p>
            <a:pPr marL="742950" lvl="1" indent="-285750">
              <a:buFont typeface="Wingdings" panose="05000000000000000000" pitchFamily="2" charset="2"/>
              <a:buChar char="§"/>
            </a:pPr>
            <a:r>
              <a:rPr lang="fr-FR">
                <a:latin typeface="Georgia" panose="02040502050405020303" pitchFamily="18" charset="0"/>
              </a:rPr>
              <a:t>Basée </a:t>
            </a:r>
            <a:r>
              <a:rPr lang="fr-FR" dirty="0">
                <a:latin typeface="Georgia" panose="02040502050405020303" pitchFamily="18" charset="0"/>
              </a:rPr>
              <a:t>sur un vocabulaire contrôlé </a:t>
            </a:r>
          </a:p>
          <a:p>
            <a:pPr marL="742950" lvl="1" indent="-285750">
              <a:buFont typeface="Wingdings" panose="05000000000000000000" pitchFamily="2" charset="2"/>
              <a:buChar char="§"/>
            </a:pPr>
            <a:r>
              <a:rPr lang="fr-FR">
                <a:latin typeface="Georgia" panose="02040502050405020303" pitchFamily="18" charset="0"/>
              </a:rPr>
              <a:t>Approche </a:t>
            </a:r>
            <a:r>
              <a:rPr lang="fr-FR" dirty="0">
                <a:latin typeface="Georgia" panose="02040502050405020303" pitchFamily="18" charset="0"/>
              </a:rPr>
              <a:t>utilisée souvent dans les bibliothèques et les centres de documentation </a:t>
            </a:r>
          </a:p>
          <a:p>
            <a:pPr marL="742950" lvl="1" indent="-285750">
              <a:buFont typeface="Wingdings" panose="05000000000000000000" pitchFamily="2" charset="2"/>
              <a:buChar char="§"/>
            </a:pPr>
            <a:r>
              <a:rPr lang="fr-FR">
                <a:latin typeface="Georgia" panose="02040502050405020303" pitchFamily="18" charset="0"/>
              </a:rPr>
              <a:t>Dépend </a:t>
            </a:r>
            <a:r>
              <a:rPr lang="fr-FR" dirty="0">
                <a:latin typeface="Georgia" panose="02040502050405020303" pitchFamily="18" charset="0"/>
              </a:rPr>
              <a:t>du savoir faire de l’indexeur</a:t>
            </a:r>
            <a:endParaRPr lang="fr-FR" i="1" dirty="0">
              <a:latin typeface="Georgia" panose="02040502050405020303" pitchFamily="18" charset="0"/>
            </a:endParaRP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buFont typeface="Wingdings" panose="05000000000000000000" pitchFamily="2" charset="2"/>
              <a:buChar char="§"/>
            </a:pPr>
            <a:r>
              <a:rPr lang="fr-FR" dirty="0">
                <a:latin typeface="Georgia" panose="02040502050405020303" pitchFamily="18" charset="0"/>
              </a:rPr>
              <a:t>Permet</a:t>
            </a:r>
            <a:r>
              <a:rPr lang="fr-FR">
                <a:latin typeface="Georgia" panose="02040502050405020303" pitchFamily="18" charset="0"/>
              </a:rPr>
              <a:t> </a:t>
            </a:r>
            <a:r>
              <a:rPr lang="fr-FR" dirty="0">
                <a:latin typeface="Georgia" panose="02040502050405020303" pitchFamily="18" charset="0"/>
              </a:rPr>
              <a:t>la recherche par </a:t>
            </a:r>
            <a:r>
              <a:rPr lang="fr-FR" u="sng" dirty="0">
                <a:latin typeface="Georgia" panose="02040502050405020303" pitchFamily="18" charset="0"/>
              </a:rPr>
              <a:t>concepts</a:t>
            </a:r>
            <a:r>
              <a:rPr lang="fr-FR" dirty="0">
                <a:latin typeface="Georgia" panose="02040502050405020303" pitchFamily="18" charset="0"/>
              </a:rPr>
              <a:t> (par sujets, par thèmes), plus intéressante que la recherche par mots simples </a:t>
            </a:r>
          </a:p>
          <a:p>
            <a:pPr marL="742950" lvl="1" indent="-285750">
              <a:buFont typeface="Wingdings" panose="05000000000000000000" pitchFamily="2" charset="2"/>
              <a:buChar char="§"/>
            </a:pPr>
            <a:r>
              <a:rPr lang="fr-FR">
                <a:latin typeface="Georgia" panose="02040502050405020303" pitchFamily="18" charset="0"/>
              </a:rPr>
              <a:t>Permet </a:t>
            </a:r>
            <a:r>
              <a:rPr lang="fr-FR" dirty="0">
                <a:latin typeface="Georgia" panose="02040502050405020303" pitchFamily="18" charset="0"/>
              </a:rPr>
              <a:t>la </a:t>
            </a:r>
            <a:r>
              <a:rPr lang="fr-FR" u="sng" dirty="0">
                <a:latin typeface="Georgia" panose="02040502050405020303" pitchFamily="18" charset="0"/>
              </a:rPr>
              <a:t>classification</a:t>
            </a:r>
            <a:r>
              <a:rPr lang="fr-FR" dirty="0">
                <a:latin typeface="Georgia" panose="02040502050405020303" pitchFamily="18" charset="0"/>
              </a:rPr>
              <a:t> (regroupement) de documents (par sujets, par thème) </a:t>
            </a:r>
          </a:p>
          <a:p>
            <a:pPr marL="742950" lvl="1" indent="-285750">
              <a:buFont typeface="Wingdings" panose="05000000000000000000" pitchFamily="2" charset="2"/>
              <a:buChar char="§"/>
            </a:pPr>
            <a:r>
              <a:rPr lang="fr-FR">
                <a:latin typeface="Georgia" panose="02040502050405020303" pitchFamily="18" charset="0"/>
              </a:rPr>
              <a:t>Fournit </a:t>
            </a:r>
            <a:r>
              <a:rPr lang="fr-FR" dirty="0">
                <a:latin typeface="Georgia" panose="02040502050405020303" pitchFamily="18" charset="0"/>
              </a:rPr>
              <a:t>une </a:t>
            </a:r>
            <a:r>
              <a:rPr lang="fr-FR" u="sng" dirty="0">
                <a:latin typeface="Georgia" panose="02040502050405020303" pitchFamily="18" charset="0"/>
              </a:rPr>
              <a:t>terminologie</a:t>
            </a:r>
            <a:r>
              <a:rPr lang="fr-FR" dirty="0">
                <a:latin typeface="Georgia" panose="02040502050405020303" pitchFamily="18" charset="0"/>
              </a:rPr>
              <a:t> standard pour indexer et rechercher les documents</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635321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lvl="1" indent="-285750">
              <a:buFont typeface="Wingdings" panose="05000000000000000000" pitchFamily="2" charset="2"/>
              <a:buChar char="§"/>
            </a:pPr>
            <a:endParaRPr lang="fr-FR" b="1" i="1" dirty="0" smtClean="0">
              <a:latin typeface="Georgia" panose="02040502050405020303" pitchFamily="18" charset="0"/>
            </a:endParaRPr>
          </a:p>
          <a:p>
            <a:pPr marL="742950" lvl="1" indent="-285750">
              <a:buFont typeface="Wingdings" panose="05000000000000000000" pitchFamily="2" charset="2"/>
              <a:buChar char="Ø"/>
            </a:pPr>
            <a:r>
              <a:rPr lang="fr-FR" dirty="0" smtClean="0">
                <a:latin typeface="Georgia" panose="02040502050405020303" pitchFamily="18" charset="0"/>
              </a:rPr>
              <a:t>L’indexation manuelle assure une </a:t>
            </a:r>
            <a:r>
              <a:rPr lang="fr-FR" u="sng" dirty="0" smtClean="0">
                <a:latin typeface="Georgia" panose="02040502050405020303" pitchFamily="18" charset="0"/>
              </a:rPr>
              <a:t>bonne</a:t>
            </a:r>
            <a:r>
              <a:rPr lang="fr-FR" dirty="0" smtClean="0">
                <a:latin typeface="Georgia" panose="02040502050405020303" pitchFamily="18" charset="0"/>
              </a:rPr>
              <a:t> </a:t>
            </a:r>
            <a:r>
              <a:rPr lang="fr-FR" u="sng" dirty="0" smtClean="0">
                <a:latin typeface="Georgia" panose="02040502050405020303" pitchFamily="18" charset="0"/>
              </a:rPr>
              <a:t>correspondance</a:t>
            </a:r>
            <a:r>
              <a:rPr lang="fr-FR" dirty="0" smtClean="0">
                <a:latin typeface="Georgia" panose="02040502050405020303" pitchFamily="18" charset="0"/>
              </a:rPr>
              <a:t> entre les </a:t>
            </a:r>
            <a:r>
              <a:rPr lang="fr-FR" u="sng" dirty="0" smtClean="0">
                <a:latin typeface="Georgia" panose="02040502050405020303" pitchFamily="18" charset="0"/>
              </a:rPr>
              <a:t>documents</a:t>
            </a:r>
            <a:r>
              <a:rPr lang="fr-FR" dirty="0" smtClean="0">
                <a:latin typeface="Georgia" panose="02040502050405020303" pitchFamily="18" charset="0"/>
              </a:rPr>
              <a:t> et les </a:t>
            </a:r>
            <a:r>
              <a:rPr lang="fr-FR" u="sng" dirty="0" smtClean="0">
                <a:latin typeface="Georgia" panose="02040502050405020303" pitchFamily="18" charset="0"/>
              </a:rPr>
              <a:t>termes</a:t>
            </a:r>
            <a:r>
              <a:rPr lang="fr-FR" dirty="0" smtClean="0">
                <a:latin typeface="Georgia" panose="02040502050405020303" pitchFamily="18" charset="0"/>
              </a:rPr>
              <a:t>. Cependant, cette méthode demande un travail manuel qui est non seulement </a:t>
            </a:r>
            <a:r>
              <a:rPr lang="fr-FR" u="sng" dirty="0" smtClean="0">
                <a:latin typeface="Georgia" panose="02040502050405020303" pitchFamily="18" charset="0"/>
              </a:rPr>
              <a:t>très difficile </a:t>
            </a:r>
            <a:r>
              <a:rPr lang="fr-FR" dirty="0" smtClean="0">
                <a:latin typeface="Georgia" panose="02040502050405020303" pitchFamily="18" charset="0"/>
              </a:rPr>
              <a:t>mais </a:t>
            </a:r>
            <a:r>
              <a:rPr lang="fr-FR" u="sng" dirty="0" smtClean="0">
                <a:latin typeface="Georgia" panose="02040502050405020303" pitchFamily="18" charset="0"/>
              </a:rPr>
              <a:t>très long à réaliser par les indexeurs</a:t>
            </a:r>
            <a:r>
              <a:rPr lang="fr-FR" dirty="0" smtClean="0">
                <a:latin typeface="Georgia" panose="02040502050405020303" pitchFamily="18" charset="0"/>
              </a:rPr>
              <a:t>.</a:t>
            </a:r>
            <a:r>
              <a:rPr lang="fr-FR" dirty="0" smtClean="0"/>
              <a:t> </a:t>
            </a:r>
          </a:p>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912370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1FBEFBAF-82E9-49AD-B2CF-7D154E024431}"/>
              </a:ext>
            </a:extLst>
          </p:cNvPr>
          <p:cNvSpPr>
            <a:spLocks noGrp="1"/>
          </p:cNvSpPr>
          <p:nvPr>
            <p:ph type="dt" sz="half" idx="10"/>
          </p:nvPr>
        </p:nvSpPr>
        <p:spPr/>
        <p:txBody>
          <a:bodyPr/>
          <a:lstStyle/>
          <a:p>
            <a:fld id="{B1147AA7-1624-4426-B06D-C741DC8C1091}" type="datetime1">
              <a:rPr lang="en-US" smtClean="0"/>
              <a:t>3/1/2021</a:t>
            </a:fld>
            <a:endParaRPr lang="en-US" dirty="0"/>
          </a:p>
        </p:txBody>
      </p:sp>
      <p:sp>
        <p:nvSpPr>
          <p:cNvPr id="5" name="Footer Placeholder 4">
            <a:extLst>
              <a:ext uri="{FF2B5EF4-FFF2-40B4-BE49-F238E27FC236}">
                <a16:creationId xmlns:a16="http://schemas.microsoft.com/office/drawing/2014/main" xmlns=""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F5E7BFAB-D84B-45E1-A0BD-2516AC14F8AC}"/>
              </a:ext>
            </a:extLst>
          </p:cNvPr>
          <p:cNvSpPr>
            <a:spLocks noGrp="1"/>
          </p:cNvSpPr>
          <p:nvPr>
            <p:ph type="sldNum" sz="quarter" idx="12"/>
          </p:nvPr>
        </p:nvSpPr>
        <p:spPr/>
        <p:txBody>
          <a:bodyPr/>
          <a:lstStyle/>
          <a:p>
            <a:fld id="{06FEDF93-2BFD-41CA-ABC7-B039102F3792}" type="slidenum">
              <a:rPr lang="en-US" smtClean="0"/>
              <a:t>‹N°›</a:t>
            </a:fld>
            <a:endParaRPr lang="en-US" dirty="0"/>
          </a:p>
        </p:txBody>
      </p:sp>
    </p:spTree>
    <p:extLst>
      <p:ext uri="{BB962C8B-B14F-4D97-AF65-F5344CB8AC3E}">
        <p14:creationId xmlns:p14="http://schemas.microsoft.com/office/powerpoint/2010/main" val="2828970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19F007DB-4F12-4428-9C48-5120DF0704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6FFA8DA-0E31-4CA6-BBFC-2467AAD1D30B}"/>
              </a:ext>
            </a:extLst>
          </p:cNvPr>
          <p:cNvSpPr>
            <a:spLocks noGrp="1"/>
          </p:cNvSpPr>
          <p:nvPr>
            <p:ph type="dt" sz="half" idx="10"/>
          </p:nvPr>
        </p:nvSpPr>
        <p:spPr/>
        <p:txBody>
          <a:bodyPr/>
          <a:lstStyle/>
          <a:p>
            <a:fld id="{EC287599-21AF-4274-AB56-1DE4FCAB1A84}" type="datetime1">
              <a:rPr lang="en-US" smtClean="0"/>
              <a:t>3/1/2021</a:t>
            </a:fld>
            <a:endParaRPr lang="en-US" dirty="0"/>
          </a:p>
        </p:txBody>
      </p:sp>
      <p:sp>
        <p:nvSpPr>
          <p:cNvPr id="5" name="Footer Placeholder 4">
            <a:extLst>
              <a:ext uri="{FF2B5EF4-FFF2-40B4-BE49-F238E27FC236}">
                <a16:creationId xmlns:a16="http://schemas.microsoft.com/office/drawing/2014/main" xmlns=""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2A71B0A-FDFB-4B2C-A9EC-2334C590013E}"/>
              </a:ext>
            </a:extLst>
          </p:cNvPr>
          <p:cNvSpPr>
            <a:spLocks noGrp="1"/>
          </p:cNvSpPr>
          <p:nvPr>
            <p:ph type="sldNum" sz="quarter" idx="12"/>
          </p:nvPr>
        </p:nvSpPr>
        <p:spPr/>
        <p:txBody>
          <a:bodyPr/>
          <a:lstStyle/>
          <a:p>
            <a:fld id="{06FEDF93-2BFD-41CA-ABC7-B039102F3792}" type="slidenum">
              <a:rPr lang="en-US" smtClean="0"/>
              <a:t>‹N°›</a:t>
            </a:fld>
            <a:endParaRPr lang="en-US" dirty="0"/>
          </a:p>
        </p:txBody>
      </p:sp>
    </p:spTree>
    <p:extLst>
      <p:ext uri="{BB962C8B-B14F-4D97-AF65-F5344CB8AC3E}">
        <p14:creationId xmlns:p14="http://schemas.microsoft.com/office/powerpoint/2010/main" val="1116859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A9B7FB99-7425-444D-B602-01B672BCE8C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0EEA9C5-552A-48A1-AB54-ED54209B3B48}"/>
              </a:ext>
            </a:extLst>
          </p:cNvPr>
          <p:cNvSpPr>
            <a:spLocks noGrp="1"/>
          </p:cNvSpPr>
          <p:nvPr>
            <p:ph type="dt" sz="half" idx="10"/>
          </p:nvPr>
        </p:nvSpPr>
        <p:spPr/>
        <p:txBody>
          <a:bodyPr/>
          <a:lstStyle/>
          <a:p>
            <a:fld id="{BA1BB7C0-162C-4279-9C65-03807F646039}" type="datetime1">
              <a:rPr lang="en-US" smtClean="0"/>
              <a:t>3/1/2021</a:t>
            </a:fld>
            <a:endParaRPr lang="en-US" dirty="0"/>
          </a:p>
        </p:txBody>
      </p:sp>
      <p:sp>
        <p:nvSpPr>
          <p:cNvPr id="5" name="Footer Placeholder 4">
            <a:extLst>
              <a:ext uri="{FF2B5EF4-FFF2-40B4-BE49-F238E27FC236}">
                <a16:creationId xmlns:a16="http://schemas.microsoft.com/office/drawing/2014/main" xmlns=""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D694EAE-CB3C-4DEF-A66D-583C7AAC92D8}"/>
              </a:ext>
            </a:extLst>
          </p:cNvPr>
          <p:cNvSpPr>
            <a:spLocks noGrp="1"/>
          </p:cNvSpPr>
          <p:nvPr>
            <p:ph type="sldNum" sz="quarter" idx="12"/>
          </p:nvPr>
        </p:nvSpPr>
        <p:spPr/>
        <p:txBody>
          <a:bodyPr/>
          <a:lstStyle/>
          <a:p>
            <a:fld id="{06FEDF93-2BFD-41CA-ABC7-B039102F3792}" type="slidenum">
              <a:rPr lang="en-US" smtClean="0"/>
              <a:t>‹N°›</a:t>
            </a:fld>
            <a:endParaRPr lang="en-US" dirty="0"/>
          </a:p>
        </p:txBody>
      </p:sp>
    </p:spTree>
    <p:extLst>
      <p:ext uri="{BB962C8B-B14F-4D97-AF65-F5344CB8AC3E}">
        <p14:creationId xmlns:p14="http://schemas.microsoft.com/office/powerpoint/2010/main" val="686386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33A3535-1708-499D-B5D2-7D8F9FD182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CB06063-A112-49AB-80C8-504D99ECD771}"/>
              </a:ext>
            </a:extLst>
          </p:cNvPr>
          <p:cNvSpPr>
            <a:spLocks noGrp="1"/>
          </p:cNvSpPr>
          <p:nvPr>
            <p:ph type="dt" sz="half" idx="10"/>
          </p:nvPr>
        </p:nvSpPr>
        <p:spPr/>
        <p:txBody>
          <a:bodyPr/>
          <a:lstStyle/>
          <a:p>
            <a:fld id="{68549C99-2214-4115-BF6F-778795530DCA}" type="datetime1">
              <a:rPr lang="en-US" smtClean="0"/>
              <a:t>3/1/2021</a:t>
            </a:fld>
            <a:endParaRPr lang="en-US" dirty="0"/>
          </a:p>
        </p:txBody>
      </p:sp>
      <p:sp>
        <p:nvSpPr>
          <p:cNvPr id="5" name="Footer Placeholder 4">
            <a:extLst>
              <a:ext uri="{FF2B5EF4-FFF2-40B4-BE49-F238E27FC236}">
                <a16:creationId xmlns:a16="http://schemas.microsoft.com/office/drawing/2014/main" xmlns=""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976EC76-E8E8-4FFA-B671-7FA2F3EF5DEF}"/>
              </a:ext>
            </a:extLst>
          </p:cNvPr>
          <p:cNvSpPr>
            <a:spLocks noGrp="1"/>
          </p:cNvSpPr>
          <p:nvPr>
            <p:ph type="sldNum" sz="quarter" idx="12"/>
          </p:nvPr>
        </p:nvSpPr>
        <p:spPr/>
        <p:txBody>
          <a:bodyPr/>
          <a:lstStyle/>
          <a:p>
            <a:fld id="{06FEDF93-2BFD-41CA-ABC7-B039102F3792}" type="slidenum">
              <a:rPr lang="en-US" smtClean="0"/>
              <a:t>‹N°›</a:t>
            </a:fld>
            <a:endParaRPr lang="en-US" dirty="0"/>
          </a:p>
        </p:txBody>
      </p:sp>
    </p:spTree>
    <p:extLst>
      <p:ext uri="{BB962C8B-B14F-4D97-AF65-F5344CB8AC3E}">
        <p14:creationId xmlns:p14="http://schemas.microsoft.com/office/powerpoint/2010/main" val="1289623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D5FF82DB-B518-40FD-8A66-44B874C055FB}"/>
              </a:ext>
            </a:extLst>
          </p:cNvPr>
          <p:cNvSpPr>
            <a:spLocks noGrp="1"/>
          </p:cNvSpPr>
          <p:nvPr>
            <p:ph type="dt" sz="half" idx="10"/>
          </p:nvPr>
        </p:nvSpPr>
        <p:spPr/>
        <p:txBody>
          <a:bodyPr/>
          <a:lstStyle/>
          <a:p>
            <a:fld id="{B3B3CC12-7904-4A50-B927-F800626A84F8}" type="datetime1">
              <a:rPr lang="en-US" smtClean="0"/>
              <a:t>3/1/2021</a:t>
            </a:fld>
            <a:endParaRPr lang="en-US" dirty="0"/>
          </a:p>
        </p:txBody>
      </p:sp>
      <p:sp>
        <p:nvSpPr>
          <p:cNvPr id="5" name="Footer Placeholder 4">
            <a:extLst>
              <a:ext uri="{FF2B5EF4-FFF2-40B4-BE49-F238E27FC236}">
                <a16:creationId xmlns:a16="http://schemas.microsoft.com/office/drawing/2014/main" xmlns=""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C561522A-E0E6-406B-BF30-A7C7A57294BE}"/>
              </a:ext>
            </a:extLst>
          </p:cNvPr>
          <p:cNvSpPr>
            <a:spLocks noGrp="1"/>
          </p:cNvSpPr>
          <p:nvPr>
            <p:ph type="sldNum" sz="quarter" idx="12"/>
          </p:nvPr>
        </p:nvSpPr>
        <p:spPr/>
        <p:txBody>
          <a:bodyPr/>
          <a:lstStyle/>
          <a:p>
            <a:fld id="{06FEDF93-2BFD-41CA-ABC7-B039102F3792}" type="slidenum">
              <a:rPr lang="en-US" smtClean="0"/>
              <a:t>‹N°›</a:t>
            </a:fld>
            <a:endParaRPr lang="en-US" dirty="0"/>
          </a:p>
        </p:txBody>
      </p:sp>
    </p:spTree>
    <p:extLst>
      <p:ext uri="{BB962C8B-B14F-4D97-AF65-F5344CB8AC3E}">
        <p14:creationId xmlns:p14="http://schemas.microsoft.com/office/powerpoint/2010/main" val="2784141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B968D5F-2AB6-42D3-A54E-AB3E603251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65AB07F-D5F7-402A-AE4E-027BF1CA912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85108EDC-3863-43B9-93C7-37465DC73B28}"/>
              </a:ext>
            </a:extLst>
          </p:cNvPr>
          <p:cNvSpPr>
            <a:spLocks noGrp="1"/>
          </p:cNvSpPr>
          <p:nvPr>
            <p:ph type="dt" sz="half" idx="10"/>
          </p:nvPr>
        </p:nvSpPr>
        <p:spPr/>
        <p:txBody>
          <a:bodyPr/>
          <a:lstStyle/>
          <a:p>
            <a:fld id="{C2A21108-3195-405A-AD32-BB6633356BBE}" type="datetime1">
              <a:rPr lang="en-US" smtClean="0"/>
              <a:t>3/1/2021</a:t>
            </a:fld>
            <a:endParaRPr lang="en-US" dirty="0"/>
          </a:p>
        </p:txBody>
      </p:sp>
      <p:sp>
        <p:nvSpPr>
          <p:cNvPr id="6" name="Footer Placeholder 5">
            <a:extLst>
              <a:ext uri="{FF2B5EF4-FFF2-40B4-BE49-F238E27FC236}">
                <a16:creationId xmlns:a16="http://schemas.microsoft.com/office/drawing/2014/main" xmlns=""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289654B6-1460-48B9-AC7E-592F68BAB276}"/>
              </a:ext>
            </a:extLst>
          </p:cNvPr>
          <p:cNvSpPr>
            <a:spLocks noGrp="1"/>
          </p:cNvSpPr>
          <p:nvPr>
            <p:ph type="sldNum" sz="quarter" idx="12"/>
          </p:nvPr>
        </p:nvSpPr>
        <p:spPr/>
        <p:txBody>
          <a:bodyPr/>
          <a:lstStyle/>
          <a:p>
            <a:fld id="{06FEDF93-2BFD-41CA-ABC7-B039102F3792}" type="slidenum">
              <a:rPr lang="en-US" smtClean="0"/>
              <a:t>‹N°›</a:t>
            </a:fld>
            <a:endParaRPr lang="en-US" dirty="0"/>
          </a:p>
        </p:txBody>
      </p:sp>
    </p:spTree>
    <p:extLst>
      <p:ext uri="{BB962C8B-B14F-4D97-AF65-F5344CB8AC3E}">
        <p14:creationId xmlns:p14="http://schemas.microsoft.com/office/powerpoint/2010/main" val="4067020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335A6C3A-033E-474B-AB97-D8291A04E7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3BDC8376-6FC6-4A11-B0DB-9A148E9C00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6E80206F-8846-425C-A56E-16FFBA442014}"/>
              </a:ext>
            </a:extLst>
          </p:cNvPr>
          <p:cNvSpPr>
            <a:spLocks noGrp="1"/>
          </p:cNvSpPr>
          <p:nvPr>
            <p:ph type="dt" sz="half" idx="10"/>
          </p:nvPr>
        </p:nvSpPr>
        <p:spPr/>
        <p:txBody>
          <a:bodyPr/>
          <a:lstStyle/>
          <a:p>
            <a:fld id="{F1FDEBE2-2EE0-4437-836C-3E9826F029C9}" type="datetime1">
              <a:rPr lang="en-US" smtClean="0"/>
              <a:t>3/1/2021</a:t>
            </a:fld>
            <a:endParaRPr lang="en-US" dirty="0"/>
          </a:p>
        </p:txBody>
      </p:sp>
      <p:sp>
        <p:nvSpPr>
          <p:cNvPr id="8" name="Footer Placeholder 7">
            <a:extLst>
              <a:ext uri="{FF2B5EF4-FFF2-40B4-BE49-F238E27FC236}">
                <a16:creationId xmlns:a16="http://schemas.microsoft.com/office/drawing/2014/main" xmlns=""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9EB4DFE4-927C-43B1-A061-5CB97FFB33BE}"/>
              </a:ext>
            </a:extLst>
          </p:cNvPr>
          <p:cNvSpPr>
            <a:spLocks noGrp="1"/>
          </p:cNvSpPr>
          <p:nvPr>
            <p:ph type="sldNum" sz="quarter" idx="12"/>
          </p:nvPr>
        </p:nvSpPr>
        <p:spPr/>
        <p:txBody>
          <a:bodyPr/>
          <a:lstStyle/>
          <a:p>
            <a:fld id="{06FEDF93-2BFD-41CA-ABC7-B039102F3792}" type="slidenum">
              <a:rPr lang="en-US" smtClean="0"/>
              <a:t>‹N°›</a:t>
            </a:fld>
            <a:endParaRPr lang="en-US" dirty="0"/>
          </a:p>
        </p:txBody>
      </p:sp>
    </p:spTree>
    <p:extLst>
      <p:ext uri="{BB962C8B-B14F-4D97-AF65-F5344CB8AC3E}">
        <p14:creationId xmlns:p14="http://schemas.microsoft.com/office/powerpoint/2010/main" val="2541312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2FEF9592-AA3C-4CF8-A5DB-4D010195A438}"/>
              </a:ext>
            </a:extLst>
          </p:cNvPr>
          <p:cNvSpPr>
            <a:spLocks noGrp="1"/>
          </p:cNvSpPr>
          <p:nvPr>
            <p:ph type="dt" sz="half" idx="10"/>
          </p:nvPr>
        </p:nvSpPr>
        <p:spPr/>
        <p:txBody>
          <a:bodyPr/>
          <a:lstStyle/>
          <a:p>
            <a:fld id="{E669B350-67DE-4325-8B75-141CDD8EEF63}" type="datetime1">
              <a:rPr lang="en-US" smtClean="0"/>
              <a:t>3/1/2021</a:t>
            </a:fld>
            <a:endParaRPr lang="en-US" dirty="0"/>
          </a:p>
        </p:txBody>
      </p:sp>
      <p:sp>
        <p:nvSpPr>
          <p:cNvPr id="4" name="Footer Placeholder 3">
            <a:extLst>
              <a:ext uri="{FF2B5EF4-FFF2-40B4-BE49-F238E27FC236}">
                <a16:creationId xmlns:a16="http://schemas.microsoft.com/office/drawing/2014/main" xmlns=""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9AED076D-476B-42BA-8795-14FE6C1E6974}"/>
              </a:ext>
            </a:extLst>
          </p:cNvPr>
          <p:cNvSpPr>
            <a:spLocks noGrp="1"/>
          </p:cNvSpPr>
          <p:nvPr>
            <p:ph type="sldNum" sz="quarter" idx="12"/>
          </p:nvPr>
        </p:nvSpPr>
        <p:spPr/>
        <p:txBody>
          <a:bodyPr/>
          <a:lstStyle/>
          <a:p>
            <a:fld id="{06FEDF93-2BFD-41CA-ABC7-B039102F3792}" type="slidenum">
              <a:rPr lang="en-US" smtClean="0"/>
              <a:t>‹N°›</a:t>
            </a:fld>
            <a:endParaRPr lang="en-US" dirty="0"/>
          </a:p>
        </p:txBody>
      </p:sp>
    </p:spTree>
    <p:extLst>
      <p:ext uri="{BB962C8B-B14F-4D97-AF65-F5344CB8AC3E}">
        <p14:creationId xmlns:p14="http://schemas.microsoft.com/office/powerpoint/2010/main" val="1382882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EA599B4-6AB2-4190-82B5-7667EE1E922A}"/>
              </a:ext>
            </a:extLst>
          </p:cNvPr>
          <p:cNvSpPr>
            <a:spLocks noGrp="1"/>
          </p:cNvSpPr>
          <p:nvPr>
            <p:ph type="dt" sz="half" idx="10"/>
          </p:nvPr>
        </p:nvSpPr>
        <p:spPr/>
        <p:txBody>
          <a:bodyPr/>
          <a:lstStyle/>
          <a:p>
            <a:fld id="{D858E684-1138-4080-8DD8-FEC5984F0511}" type="datetime1">
              <a:rPr lang="en-US" smtClean="0"/>
              <a:t>3/1/2021</a:t>
            </a:fld>
            <a:endParaRPr lang="en-US" dirty="0"/>
          </a:p>
        </p:txBody>
      </p:sp>
      <p:sp>
        <p:nvSpPr>
          <p:cNvPr id="3" name="Footer Placeholder 2">
            <a:extLst>
              <a:ext uri="{FF2B5EF4-FFF2-40B4-BE49-F238E27FC236}">
                <a16:creationId xmlns:a16="http://schemas.microsoft.com/office/drawing/2014/main" xmlns=""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B9A4AF55-C114-4B60-9A20-56B00A11B3BF}"/>
              </a:ext>
            </a:extLst>
          </p:cNvPr>
          <p:cNvSpPr>
            <a:spLocks noGrp="1"/>
          </p:cNvSpPr>
          <p:nvPr>
            <p:ph type="sldNum" sz="quarter" idx="12"/>
          </p:nvPr>
        </p:nvSpPr>
        <p:spPr/>
        <p:txBody>
          <a:bodyPr/>
          <a:lstStyle/>
          <a:p>
            <a:fld id="{06FEDF93-2BFD-41CA-ABC7-B039102F3792}" type="slidenum">
              <a:rPr lang="en-US" smtClean="0"/>
              <a:t>‹N°›</a:t>
            </a:fld>
            <a:endParaRPr lang="en-US" dirty="0"/>
          </a:p>
        </p:txBody>
      </p:sp>
    </p:spTree>
    <p:extLst>
      <p:ext uri="{BB962C8B-B14F-4D97-AF65-F5344CB8AC3E}">
        <p14:creationId xmlns:p14="http://schemas.microsoft.com/office/powerpoint/2010/main" val="766676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F180DD20-7A20-4574-98A4-427795876739}"/>
              </a:ext>
            </a:extLst>
          </p:cNvPr>
          <p:cNvSpPr>
            <a:spLocks noGrp="1"/>
          </p:cNvSpPr>
          <p:nvPr>
            <p:ph type="dt" sz="half" idx="10"/>
          </p:nvPr>
        </p:nvSpPr>
        <p:spPr/>
        <p:txBody>
          <a:bodyPr/>
          <a:lstStyle/>
          <a:p>
            <a:fld id="{565B428E-567A-43F8-AFCB-9FA2C1E2283A}" type="datetime1">
              <a:rPr lang="en-US" smtClean="0"/>
              <a:t>3/1/2021</a:t>
            </a:fld>
            <a:endParaRPr lang="en-US" dirty="0"/>
          </a:p>
        </p:txBody>
      </p:sp>
      <p:sp>
        <p:nvSpPr>
          <p:cNvPr id="6" name="Footer Placeholder 5">
            <a:extLst>
              <a:ext uri="{FF2B5EF4-FFF2-40B4-BE49-F238E27FC236}">
                <a16:creationId xmlns:a16="http://schemas.microsoft.com/office/drawing/2014/main" xmlns=""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78C4572A-ADFC-4C53-BCA2-42BDF693BC4D}"/>
              </a:ext>
            </a:extLst>
          </p:cNvPr>
          <p:cNvSpPr>
            <a:spLocks noGrp="1"/>
          </p:cNvSpPr>
          <p:nvPr>
            <p:ph type="sldNum" sz="quarter" idx="12"/>
          </p:nvPr>
        </p:nvSpPr>
        <p:spPr/>
        <p:txBody>
          <a:bodyPr/>
          <a:lstStyle/>
          <a:p>
            <a:fld id="{06FEDF93-2BFD-41CA-ABC7-B039102F3792}" type="slidenum">
              <a:rPr lang="en-US" smtClean="0"/>
              <a:t>‹N°›</a:t>
            </a:fld>
            <a:endParaRPr lang="en-US" dirty="0"/>
          </a:p>
        </p:txBody>
      </p:sp>
    </p:spTree>
    <p:extLst>
      <p:ext uri="{BB962C8B-B14F-4D97-AF65-F5344CB8AC3E}">
        <p14:creationId xmlns:p14="http://schemas.microsoft.com/office/powerpoint/2010/main" val="2623275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5C3C3F7B-A4C8-4F9D-8165-BC5186EA0929}"/>
              </a:ext>
            </a:extLst>
          </p:cNvPr>
          <p:cNvSpPr>
            <a:spLocks noGrp="1"/>
          </p:cNvSpPr>
          <p:nvPr>
            <p:ph type="dt" sz="half" idx="10"/>
          </p:nvPr>
        </p:nvSpPr>
        <p:spPr/>
        <p:txBody>
          <a:bodyPr/>
          <a:lstStyle/>
          <a:p>
            <a:fld id="{A8CF9669-6D5F-4C35-B223-72B8F5EE196E}" type="datetime1">
              <a:rPr lang="en-US" smtClean="0"/>
              <a:t>3/1/2021</a:t>
            </a:fld>
            <a:endParaRPr lang="en-US" dirty="0"/>
          </a:p>
        </p:txBody>
      </p:sp>
      <p:sp>
        <p:nvSpPr>
          <p:cNvPr id="6" name="Footer Placeholder 5">
            <a:extLst>
              <a:ext uri="{FF2B5EF4-FFF2-40B4-BE49-F238E27FC236}">
                <a16:creationId xmlns:a16="http://schemas.microsoft.com/office/drawing/2014/main" xmlns=""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8911B398-191B-4AB1-86ED-00D0046EACF5}"/>
              </a:ext>
            </a:extLst>
          </p:cNvPr>
          <p:cNvSpPr>
            <a:spLocks noGrp="1"/>
          </p:cNvSpPr>
          <p:nvPr>
            <p:ph type="sldNum" sz="quarter" idx="12"/>
          </p:nvPr>
        </p:nvSpPr>
        <p:spPr/>
        <p:txBody>
          <a:bodyPr/>
          <a:lstStyle/>
          <a:p>
            <a:fld id="{06FEDF93-2BFD-41CA-ABC7-B039102F3792}" type="slidenum">
              <a:rPr lang="en-US" smtClean="0"/>
              <a:t>‹N°›</a:t>
            </a:fld>
            <a:endParaRPr lang="en-US" dirty="0"/>
          </a:p>
        </p:txBody>
      </p:sp>
    </p:spTree>
    <p:extLst>
      <p:ext uri="{BB962C8B-B14F-4D97-AF65-F5344CB8AC3E}">
        <p14:creationId xmlns:p14="http://schemas.microsoft.com/office/powerpoint/2010/main" val="2385568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A2F5B1-141B-448F-B80C-C65F20FD2C21}" type="datetime1">
              <a:rPr lang="en-US" smtClean="0"/>
              <a:t>3/1/2021</a:t>
            </a:fld>
            <a:endParaRPr lang="en-US" dirty="0"/>
          </a:p>
        </p:txBody>
      </p:sp>
      <p:sp>
        <p:nvSpPr>
          <p:cNvPr id="5" name="Footer Placeholder 4">
            <a:extLst>
              <a:ext uri="{FF2B5EF4-FFF2-40B4-BE49-F238E27FC236}">
                <a16:creationId xmlns:a16="http://schemas.microsoft.com/office/drawing/2014/main" xmlns=""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‹N°›</a:t>
            </a:fld>
            <a:endParaRPr lang="en-US" dirty="0"/>
          </a:p>
        </p:txBody>
      </p:sp>
    </p:spTree>
    <p:extLst>
      <p:ext uri="{BB962C8B-B14F-4D97-AF65-F5344CB8AC3E}">
        <p14:creationId xmlns:p14="http://schemas.microsoft.com/office/powerpoint/2010/main" val="24794411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6.xml.rels><?xml version="1.0" encoding="UTF-8" standalone="yes"?>
<Relationships xmlns="http://schemas.openxmlformats.org/package/2006/relationships"><Relationship Id="rId8" Type="http://schemas.microsoft.com/office/2007/relationships/diagramDrawing" Target="../diagrams/drawing14.xml"/><Relationship Id="rId3" Type="http://schemas.openxmlformats.org/officeDocument/2006/relationships/image" Target="../media/image9.jpeg"/><Relationship Id="rId7" Type="http://schemas.openxmlformats.org/officeDocument/2006/relationships/diagramColors" Target="../diagrams/colors14.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QuickStyle" Target="../diagrams/quickStyle14.xml"/><Relationship Id="rId5" Type="http://schemas.openxmlformats.org/officeDocument/2006/relationships/diagramLayout" Target="../diagrams/layout14.xml"/><Relationship Id="rId4" Type="http://schemas.openxmlformats.org/officeDocument/2006/relationships/diagramData" Target="../diagrams/data1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8.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10.png"/><Relationship Id="rId7" Type="http://schemas.openxmlformats.org/officeDocument/2006/relationships/diagramColors" Target="../diagrams/colors16.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19.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11.png"/><Relationship Id="rId7" Type="http://schemas.openxmlformats.org/officeDocument/2006/relationships/diagramColors" Target="../diagrams/colors17.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microsoft.com/office/2007/relationships/diagramDrawing" Target="../diagrams/drawing18.xml"/><Relationship Id="rId3" Type="http://schemas.openxmlformats.org/officeDocument/2006/relationships/image" Target="../media/image12.png"/><Relationship Id="rId7" Type="http://schemas.openxmlformats.org/officeDocument/2006/relationships/diagramColors" Target="../diagrams/colors18.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diagramQuickStyle" Target="../diagrams/quickStyle18.xml"/><Relationship Id="rId5" Type="http://schemas.openxmlformats.org/officeDocument/2006/relationships/diagramLayout" Target="../diagrams/layout18.xml"/><Relationship Id="rId4" Type="http://schemas.openxmlformats.org/officeDocument/2006/relationships/diagramData" Target="../diagrams/data18.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8.png"/><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300AEF-1595-4419-801B-6E36A33BB8CF}"/>
              </a:ext>
            </a:extLst>
          </p:cNvPr>
          <p:cNvSpPr>
            <a:spLocks noGrp="1"/>
          </p:cNvSpPr>
          <p:nvPr>
            <p:ph type="ctrTitle"/>
          </p:nvPr>
        </p:nvSpPr>
        <p:spPr>
          <a:xfrm>
            <a:off x="877749" y="3497204"/>
            <a:ext cx="10387504" cy="1661993"/>
          </a:xfrm>
        </p:spPr>
        <p:txBody>
          <a:bodyPr wrap="square" lIns="0" tIns="0" rIns="0" bIns="0" anchor="t">
            <a:spAutoFit/>
          </a:bodyPr>
          <a:lstStyle/>
          <a:p>
            <a:r>
              <a:rPr lang="fr-FR" b="1" dirty="0" smtClean="0">
                <a:solidFill>
                  <a:schemeClr val="bg1"/>
                </a:solidFill>
              </a:rPr>
              <a:t>Problèmes d’indexation de documents </a:t>
            </a:r>
            <a:r>
              <a:rPr lang="en-US" b="1" dirty="0" smtClean="0">
                <a:solidFill>
                  <a:schemeClr val="bg1"/>
                </a:solidFill>
              </a:rPr>
              <a:t>Multimedia</a:t>
            </a:r>
            <a:endParaRPr lang="en-US" noProof="1">
              <a:solidFill>
                <a:schemeClr val="bg1"/>
              </a:solidFill>
            </a:endParaRPr>
          </a:p>
        </p:txBody>
      </p:sp>
      <p:sp>
        <p:nvSpPr>
          <p:cNvPr id="4" name="Diamond 3">
            <a:extLst>
              <a:ext uri="{FF2B5EF4-FFF2-40B4-BE49-F238E27FC236}">
                <a16:creationId xmlns:a16="http://schemas.microsoft.com/office/drawing/2014/main" xmlns="" id="{1C59176D-59A8-4C02-B448-EE01232FB3E7}"/>
              </a:ext>
              <a:ext uri="{C183D7F6-B498-43B3-948B-1728B52AA6E4}">
                <adec:decorative xmlns=""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xmlns="" id="{A50B1817-3C7F-41BC-8557-7A00C928EE16}"/>
              </a:ext>
              <a:ext uri="{C183D7F6-B498-43B3-948B-1728B52AA6E4}">
                <adec:decorative xmlns=""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xmlns="" id="{B95DF07A-CE7E-4D89-9AA0-25F4FFF3B9C7}"/>
              </a:ext>
            </a:extLst>
          </p:cNvPr>
          <p:cNvGrpSpPr/>
          <p:nvPr/>
        </p:nvGrpSpPr>
        <p:grpSpPr>
          <a:xfrm>
            <a:off x="5851020" y="2746077"/>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xmlns=""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xmlns=""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extBox 2"/>
          <p:cNvSpPr txBox="1"/>
          <p:nvPr/>
        </p:nvSpPr>
        <p:spPr>
          <a:xfrm>
            <a:off x="4397238" y="6455308"/>
            <a:ext cx="7489767" cy="369332"/>
          </a:xfrm>
          <a:prstGeom prst="rect">
            <a:avLst/>
          </a:prstGeom>
          <a:noFill/>
        </p:spPr>
        <p:txBody>
          <a:bodyPr wrap="square" rtlCol="0">
            <a:spAutoFit/>
          </a:bodyPr>
          <a:lstStyle/>
          <a:p>
            <a:r>
              <a:rPr lang="fr-FR" b="1" dirty="0">
                <a:solidFill>
                  <a:schemeClr val="bg1"/>
                </a:solidFill>
              </a:rPr>
              <a:t>Professeur : KHEMAKHEM </a:t>
            </a:r>
            <a:r>
              <a:rPr lang="fr-FR" b="1" dirty="0" err="1">
                <a:solidFill>
                  <a:schemeClr val="bg1"/>
                </a:solidFill>
              </a:rPr>
              <a:t>Rafik</a:t>
            </a:r>
            <a:endParaRPr lang="fr-FR" b="1" dirty="0">
              <a:solidFill>
                <a:schemeClr val="bg1"/>
              </a:solidFill>
            </a:endParaRPr>
          </a:p>
        </p:txBody>
      </p:sp>
      <p:sp>
        <p:nvSpPr>
          <p:cNvPr id="6" name="TextBox 5"/>
          <p:cNvSpPr txBox="1"/>
          <p:nvPr/>
        </p:nvSpPr>
        <p:spPr>
          <a:xfrm>
            <a:off x="1457743" y="6085976"/>
            <a:ext cx="8786554" cy="369332"/>
          </a:xfrm>
          <a:prstGeom prst="rect">
            <a:avLst/>
          </a:prstGeom>
          <a:noFill/>
        </p:spPr>
        <p:txBody>
          <a:bodyPr wrap="square" rtlCol="0">
            <a:spAutoFit/>
          </a:bodyPr>
          <a:lstStyle/>
          <a:p>
            <a:pPr algn="ctr"/>
            <a:r>
              <a:rPr lang="fr-FR" b="1" dirty="0">
                <a:solidFill>
                  <a:schemeClr val="bg1"/>
                </a:solidFill>
              </a:rPr>
              <a:t>Elaboré et présenté par : BOUHAMED Iheb - </a:t>
            </a:r>
            <a:r>
              <a:rPr lang="fr-FR" b="1">
                <a:solidFill>
                  <a:schemeClr val="bg1"/>
                </a:solidFill>
              </a:rPr>
              <a:t>FEKI Chedi</a:t>
            </a:r>
            <a:endParaRPr lang="fr-FR" b="1" dirty="0">
              <a:solidFill>
                <a:schemeClr val="bg1"/>
              </a:solidFill>
            </a:endParaRPr>
          </a:p>
        </p:txBody>
      </p:sp>
      <p:pic>
        <p:nvPicPr>
          <p:cNvPr id="1028" name="Picture 4" descr="IIT est officiellement accrédité ! - Mosaique F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30354" y="104583"/>
            <a:ext cx="1720462" cy="967760"/>
          </a:xfrm>
          <a:prstGeom prst="rect">
            <a:avLst/>
          </a:prstGeom>
          <a:noFill/>
          <a:extLst>
            <a:ext uri="{909E8E84-426E-40DD-AFC4-6F175D3DCCD1}">
              <a14:hiddenFill xmlns:a14="http://schemas.microsoft.com/office/drawing/2010/main">
                <a:solidFill>
                  <a:srgbClr val="FFFFFF"/>
                </a:solidFill>
              </a14:hiddenFill>
            </a:ext>
          </a:extLst>
        </p:spPr>
      </p:pic>
      <p:sp>
        <p:nvSpPr>
          <p:cNvPr id="11" name="Espace réservé du numéro de diapositive 10"/>
          <p:cNvSpPr>
            <a:spLocks noGrp="1"/>
          </p:cNvSpPr>
          <p:nvPr>
            <p:ph type="sldNum" sz="quarter" idx="12"/>
          </p:nvPr>
        </p:nvSpPr>
        <p:spPr/>
        <p:txBody>
          <a:bodyPr/>
          <a:lstStyle/>
          <a:p>
            <a:fld id="{06FEDF93-2BFD-41CA-ABC7-B039102F3792}" type="slidenum">
              <a:rPr lang="en-US" smtClean="0"/>
              <a:t>1</a:t>
            </a:fld>
            <a:endParaRPr lang="en-US" dirty="0"/>
          </a:p>
        </p:txBody>
      </p:sp>
    </p:spTree>
    <p:extLst>
      <p:ext uri="{BB962C8B-B14F-4D97-AF65-F5344CB8AC3E}">
        <p14:creationId xmlns:p14="http://schemas.microsoft.com/office/powerpoint/2010/main" val="2387849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9273092" y="522898"/>
            <a:ext cx="291890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07084" y="314070"/>
            <a:ext cx="1173480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solidFill>
                  <a:schemeClr val="tx1">
                    <a:lumMod val="75000"/>
                    <a:lumOff val="25000"/>
                  </a:schemeClr>
                </a:solidFill>
              </a:rPr>
              <a:t>INDEXATION DE DOCUMENTS MULTIMEDIAS</a:t>
            </a:r>
            <a:endParaRPr lang="en-US" sz="2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522898"/>
            <a:ext cx="284001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1988816" y="855297"/>
            <a:ext cx="8171332" cy="461665"/>
          </a:xfrm>
          <a:prstGeom prst="rect">
            <a:avLst/>
          </a:prstGeom>
          <a:noFill/>
        </p:spPr>
        <p:txBody>
          <a:bodyPr wrap="square" rtlCol="0">
            <a:spAutoFit/>
          </a:bodyPr>
          <a:lstStyle/>
          <a:p>
            <a:pPr algn="ctr"/>
            <a:r>
              <a:rPr lang="fr-FR" sz="2400" b="1" dirty="0">
                <a:latin typeface="Georgia" panose="02040502050405020303" pitchFamily="18" charset="0"/>
              </a:rPr>
              <a:t>Inconvénients de l’Indexation </a:t>
            </a:r>
            <a:r>
              <a:rPr lang="fr-FR" sz="2400" b="1">
                <a:latin typeface="Georgia" panose="02040502050405020303" pitchFamily="18" charset="0"/>
              </a:rPr>
              <a:t>Manuelle de Textes</a:t>
            </a:r>
            <a:endParaRPr lang="fr-FR" sz="2400" b="1" dirty="0">
              <a:latin typeface="Georgia" panose="02040502050405020303" pitchFamily="18" charset="0"/>
            </a:endParaRPr>
          </a:p>
        </p:txBody>
      </p:sp>
      <p:sp>
        <p:nvSpPr>
          <p:cNvPr id="3" name="Espace réservé du numéro de diapositive 2"/>
          <p:cNvSpPr>
            <a:spLocks noGrp="1"/>
          </p:cNvSpPr>
          <p:nvPr>
            <p:ph type="sldNum" sz="quarter" idx="12"/>
          </p:nvPr>
        </p:nvSpPr>
        <p:spPr/>
        <p:txBody>
          <a:bodyPr/>
          <a:lstStyle/>
          <a:p>
            <a:fld id="{06FEDF93-2BFD-41CA-ABC7-B039102F3792}" type="slidenum">
              <a:rPr lang="en-US" smtClean="0"/>
              <a:t>10</a:t>
            </a:fld>
            <a:endParaRPr lang="en-US" dirty="0"/>
          </a:p>
        </p:txBody>
      </p:sp>
      <p:graphicFrame>
        <p:nvGraphicFramePr>
          <p:cNvPr id="5" name="Diagramme 4"/>
          <p:cNvGraphicFramePr/>
          <p:nvPr>
            <p:extLst>
              <p:ext uri="{D42A27DB-BD31-4B8C-83A1-F6EECF244321}">
                <p14:modId xmlns:p14="http://schemas.microsoft.com/office/powerpoint/2010/main" val="1436415901"/>
              </p:ext>
            </p:extLst>
          </p:nvPr>
        </p:nvGraphicFramePr>
        <p:xfrm>
          <a:off x="2549562" y="1641752"/>
          <a:ext cx="7319981" cy="4610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69831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9273092" y="522898"/>
            <a:ext cx="291890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07084" y="314070"/>
            <a:ext cx="1173480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solidFill>
                  <a:schemeClr val="tx1">
                    <a:lumMod val="75000"/>
                    <a:lumOff val="25000"/>
                  </a:schemeClr>
                </a:solidFill>
              </a:rPr>
              <a:t>INDEXATION DE DOCUMENTS MULTIMEDIAS</a:t>
            </a:r>
            <a:endParaRPr lang="en-US" sz="2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522898"/>
            <a:ext cx="284001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1988816" y="855297"/>
            <a:ext cx="8171332" cy="461665"/>
          </a:xfrm>
          <a:prstGeom prst="rect">
            <a:avLst/>
          </a:prstGeom>
          <a:noFill/>
        </p:spPr>
        <p:txBody>
          <a:bodyPr wrap="square" rtlCol="0">
            <a:spAutoFit/>
          </a:bodyPr>
          <a:lstStyle/>
          <a:p>
            <a:pPr algn="ctr"/>
            <a:r>
              <a:rPr lang="fr-FR" sz="2400" b="1" dirty="0">
                <a:latin typeface="Georgia" panose="02040502050405020303" pitchFamily="18" charset="0"/>
              </a:rPr>
              <a:t>Indexation </a:t>
            </a:r>
            <a:r>
              <a:rPr lang="fr-FR" sz="2400" b="1">
                <a:latin typeface="Georgia" panose="02040502050405020303" pitchFamily="18" charset="0"/>
              </a:rPr>
              <a:t>Automatique de Textes</a:t>
            </a:r>
            <a:endParaRPr lang="fr-FR" sz="2400" b="1" dirty="0">
              <a:latin typeface="Georgia" panose="02040502050405020303" pitchFamily="18" charset="0"/>
            </a:endParaRPr>
          </a:p>
        </p:txBody>
      </p:sp>
      <p:sp>
        <p:nvSpPr>
          <p:cNvPr id="3" name="Espace réservé du numéro de diapositive 2"/>
          <p:cNvSpPr>
            <a:spLocks noGrp="1"/>
          </p:cNvSpPr>
          <p:nvPr>
            <p:ph type="sldNum" sz="quarter" idx="12"/>
          </p:nvPr>
        </p:nvSpPr>
        <p:spPr/>
        <p:txBody>
          <a:bodyPr/>
          <a:lstStyle/>
          <a:p>
            <a:fld id="{06FEDF93-2BFD-41CA-ABC7-B039102F3792}" type="slidenum">
              <a:rPr lang="en-US" smtClean="0"/>
              <a:t>11</a:t>
            </a:fld>
            <a:endParaRPr lang="en-US" dirty="0"/>
          </a:p>
        </p:txBody>
      </p:sp>
      <p:graphicFrame>
        <p:nvGraphicFramePr>
          <p:cNvPr id="5" name="Diagramme 4"/>
          <p:cNvGraphicFramePr/>
          <p:nvPr>
            <p:extLst>
              <p:ext uri="{D42A27DB-BD31-4B8C-83A1-F6EECF244321}">
                <p14:modId xmlns:p14="http://schemas.microsoft.com/office/powerpoint/2010/main" val="4050816220"/>
              </p:ext>
            </p:extLst>
          </p:nvPr>
        </p:nvGraphicFramePr>
        <p:xfrm>
          <a:off x="2032000" y="1092890"/>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966206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9273092" y="522898"/>
            <a:ext cx="291890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07084" y="314070"/>
            <a:ext cx="1173480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solidFill>
                  <a:schemeClr val="tx1">
                    <a:lumMod val="75000"/>
                    <a:lumOff val="25000"/>
                  </a:schemeClr>
                </a:solidFill>
              </a:rPr>
              <a:t>INDEXATION DE DOCUMENTS MULTIMEDIAS</a:t>
            </a:r>
            <a:endParaRPr lang="en-US" sz="2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522898"/>
            <a:ext cx="284001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1988818" y="618014"/>
            <a:ext cx="8171332" cy="461665"/>
          </a:xfrm>
          <a:prstGeom prst="rect">
            <a:avLst/>
          </a:prstGeom>
          <a:noFill/>
        </p:spPr>
        <p:txBody>
          <a:bodyPr wrap="square" rtlCol="0">
            <a:spAutoFit/>
          </a:bodyPr>
          <a:lstStyle/>
          <a:p>
            <a:pPr algn="ctr"/>
            <a:r>
              <a:rPr lang="fr-FR" sz="2400" b="1" dirty="0" smtClean="0">
                <a:latin typeface="Georgia" panose="02040502050405020303" pitchFamily="18" charset="0"/>
              </a:rPr>
              <a:t>Indexation Automatique de Textes</a:t>
            </a:r>
            <a:endParaRPr lang="fr-FR" sz="2400" b="1" dirty="0">
              <a:latin typeface="Georgia" panose="02040502050405020303" pitchFamily="18" charset="0"/>
            </a:endParaRPr>
          </a:p>
        </p:txBody>
      </p:sp>
      <p:sp>
        <p:nvSpPr>
          <p:cNvPr id="3" name="Espace réservé du numéro de diapositive 2"/>
          <p:cNvSpPr>
            <a:spLocks noGrp="1"/>
          </p:cNvSpPr>
          <p:nvPr>
            <p:ph type="sldNum" sz="quarter" idx="12"/>
          </p:nvPr>
        </p:nvSpPr>
        <p:spPr/>
        <p:txBody>
          <a:bodyPr/>
          <a:lstStyle/>
          <a:p>
            <a:fld id="{06FEDF93-2BFD-41CA-ABC7-B039102F3792}" type="slidenum">
              <a:rPr lang="en-US" smtClean="0"/>
              <a:t>12</a:t>
            </a:fld>
            <a:endParaRPr lang="en-US" dirty="0"/>
          </a:p>
        </p:txBody>
      </p:sp>
      <p:sp>
        <p:nvSpPr>
          <p:cNvPr id="6" name="Rectangle à coins arrondis 5"/>
          <p:cNvSpPr/>
          <p:nvPr/>
        </p:nvSpPr>
        <p:spPr>
          <a:xfrm>
            <a:off x="942964" y="1086354"/>
            <a:ext cx="9562245" cy="5635122"/>
          </a:xfrm>
          <a:prstGeom prst="roundRect">
            <a:avLst>
              <a:gd name="adj" fmla="val 3885"/>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2" name="Diagramme 1"/>
          <p:cNvGraphicFramePr/>
          <p:nvPr>
            <p:extLst>
              <p:ext uri="{D42A27DB-BD31-4B8C-83A1-F6EECF244321}">
                <p14:modId xmlns:p14="http://schemas.microsoft.com/office/powerpoint/2010/main" val="3176464659"/>
              </p:ext>
            </p:extLst>
          </p:nvPr>
        </p:nvGraphicFramePr>
        <p:xfrm>
          <a:off x="2032148" y="1233834"/>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ZoneTexte 6"/>
          <p:cNvSpPr txBox="1"/>
          <p:nvPr/>
        </p:nvSpPr>
        <p:spPr>
          <a:xfrm>
            <a:off x="508421" y="2140527"/>
            <a:ext cx="800219" cy="3155769"/>
          </a:xfrm>
          <a:prstGeom prst="rect">
            <a:avLst/>
          </a:prstGeom>
          <a:solidFill>
            <a:schemeClr val="bg1"/>
          </a:solidFill>
        </p:spPr>
        <p:txBody>
          <a:bodyPr vert="vert270" wrap="square" rtlCol="0">
            <a:spAutoFit/>
          </a:bodyPr>
          <a:lstStyle/>
          <a:p>
            <a:pPr algn="ctr"/>
            <a:r>
              <a:rPr lang="fr-FR" sz="4000" dirty="0" smtClean="0">
                <a:solidFill>
                  <a:schemeClr val="accent4">
                    <a:lumMod val="75000"/>
                  </a:schemeClr>
                </a:solidFill>
              </a:rPr>
              <a:t>Normalisation</a:t>
            </a:r>
            <a:endParaRPr lang="fr-FR" sz="4000" dirty="0">
              <a:solidFill>
                <a:schemeClr val="accent4">
                  <a:lumMod val="75000"/>
                </a:schemeClr>
              </a:solidFill>
            </a:endParaRPr>
          </a:p>
        </p:txBody>
      </p:sp>
    </p:spTree>
    <p:extLst>
      <p:ext uri="{BB962C8B-B14F-4D97-AF65-F5344CB8AC3E}">
        <p14:creationId xmlns:p14="http://schemas.microsoft.com/office/powerpoint/2010/main" val="40221669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9273092" y="522898"/>
            <a:ext cx="291890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07084" y="314070"/>
            <a:ext cx="1173480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solidFill>
                  <a:schemeClr val="tx1">
                    <a:lumMod val="75000"/>
                    <a:lumOff val="25000"/>
                  </a:schemeClr>
                </a:solidFill>
              </a:rPr>
              <a:t>INDEXATION DE DOCUMENTS MULTIMEDIAS</a:t>
            </a:r>
            <a:endParaRPr lang="en-US" sz="2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522898"/>
            <a:ext cx="284001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1988816" y="855297"/>
            <a:ext cx="8171332" cy="461665"/>
          </a:xfrm>
          <a:prstGeom prst="rect">
            <a:avLst/>
          </a:prstGeom>
          <a:noFill/>
        </p:spPr>
        <p:txBody>
          <a:bodyPr wrap="square" rtlCol="0">
            <a:spAutoFit/>
          </a:bodyPr>
          <a:lstStyle/>
          <a:p>
            <a:pPr algn="ctr"/>
            <a:r>
              <a:rPr lang="fr-FR" sz="2400" b="1" dirty="0" smtClean="0">
                <a:latin typeface="Georgia" panose="02040502050405020303" pitchFamily="18" charset="0"/>
              </a:rPr>
              <a:t>Avantages de l’Indexation Automatique de Textes</a:t>
            </a:r>
            <a:endParaRPr lang="fr-FR" sz="2400" b="1" dirty="0">
              <a:latin typeface="Georgia" panose="02040502050405020303" pitchFamily="18" charset="0"/>
            </a:endParaRPr>
          </a:p>
        </p:txBody>
      </p:sp>
      <p:sp>
        <p:nvSpPr>
          <p:cNvPr id="3" name="Espace réservé du numéro de diapositive 2"/>
          <p:cNvSpPr>
            <a:spLocks noGrp="1"/>
          </p:cNvSpPr>
          <p:nvPr>
            <p:ph type="sldNum" sz="quarter" idx="12"/>
          </p:nvPr>
        </p:nvSpPr>
        <p:spPr/>
        <p:txBody>
          <a:bodyPr/>
          <a:lstStyle/>
          <a:p>
            <a:fld id="{06FEDF93-2BFD-41CA-ABC7-B039102F3792}" type="slidenum">
              <a:rPr lang="en-US" smtClean="0"/>
              <a:t>13</a:t>
            </a:fld>
            <a:endParaRPr lang="en-US" dirty="0"/>
          </a:p>
        </p:txBody>
      </p:sp>
      <p:graphicFrame>
        <p:nvGraphicFramePr>
          <p:cNvPr id="2" name="Diagramme 1"/>
          <p:cNvGraphicFramePr/>
          <p:nvPr>
            <p:extLst>
              <p:ext uri="{D42A27DB-BD31-4B8C-83A1-F6EECF244321}">
                <p14:modId xmlns:p14="http://schemas.microsoft.com/office/powerpoint/2010/main" val="2264443511"/>
              </p:ext>
            </p:extLst>
          </p:nvPr>
        </p:nvGraphicFramePr>
        <p:xfrm>
          <a:off x="2423886" y="1709942"/>
          <a:ext cx="7024914" cy="44178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03278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9273092" y="522898"/>
            <a:ext cx="291890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07084" y="314070"/>
            <a:ext cx="1173480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solidFill>
                  <a:schemeClr val="tx1">
                    <a:lumMod val="75000"/>
                    <a:lumOff val="25000"/>
                  </a:schemeClr>
                </a:solidFill>
              </a:rPr>
              <a:t>INDEXATION DE DOCUMENTS MULTIMEDIAS</a:t>
            </a:r>
            <a:endParaRPr lang="en-US" sz="2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522898"/>
            <a:ext cx="284001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1444606" y="826267"/>
            <a:ext cx="9259755" cy="461665"/>
          </a:xfrm>
          <a:prstGeom prst="rect">
            <a:avLst/>
          </a:prstGeom>
          <a:noFill/>
        </p:spPr>
        <p:txBody>
          <a:bodyPr wrap="square" rtlCol="0">
            <a:spAutoFit/>
          </a:bodyPr>
          <a:lstStyle/>
          <a:p>
            <a:pPr algn="ctr"/>
            <a:r>
              <a:rPr lang="fr-FR" sz="2400" b="1" dirty="0" smtClean="0">
                <a:latin typeface="Georgia" panose="02040502050405020303" pitchFamily="18" charset="0"/>
              </a:rPr>
              <a:t>Inconvénients</a:t>
            </a:r>
            <a:r>
              <a:rPr lang="fr-FR" sz="2400" b="1" dirty="0" smtClean="0">
                <a:latin typeface="Georgia" panose="02040502050405020303" pitchFamily="18" charset="0"/>
              </a:rPr>
              <a:t> </a:t>
            </a:r>
            <a:r>
              <a:rPr lang="fr-FR" sz="2400" b="1" dirty="0" smtClean="0">
                <a:latin typeface="Georgia" panose="02040502050405020303" pitchFamily="18" charset="0"/>
              </a:rPr>
              <a:t>de l’Indexation Automatique de Textes</a:t>
            </a:r>
            <a:endParaRPr lang="fr-FR" sz="2400" b="1" dirty="0">
              <a:latin typeface="Georgia" panose="02040502050405020303" pitchFamily="18" charset="0"/>
            </a:endParaRPr>
          </a:p>
        </p:txBody>
      </p:sp>
      <p:sp>
        <p:nvSpPr>
          <p:cNvPr id="3" name="Espace réservé du numéro de diapositive 2"/>
          <p:cNvSpPr>
            <a:spLocks noGrp="1"/>
          </p:cNvSpPr>
          <p:nvPr>
            <p:ph type="sldNum" sz="quarter" idx="12"/>
          </p:nvPr>
        </p:nvSpPr>
        <p:spPr/>
        <p:txBody>
          <a:bodyPr/>
          <a:lstStyle/>
          <a:p>
            <a:fld id="{06FEDF93-2BFD-41CA-ABC7-B039102F3792}" type="slidenum">
              <a:rPr lang="en-US" smtClean="0"/>
              <a:t>14</a:t>
            </a:fld>
            <a:endParaRPr lang="en-US" dirty="0"/>
          </a:p>
        </p:txBody>
      </p:sp>
      <p:graphicFrame>
        <p:nvGraphicFramePr>
          <p:cNvPr id="2" name="Diagramme 1"/>
          <p:cNvGraphicFramePr/>
          <p:nvPr>
            <p:extLst>
              <p:ext uri="{D42A27DB-BD31-4B8C-83A1-F6EECF244321}">
                <p14:modId xmlns:p14="http://schemas.microsoft.com/office/powerpoint/2010/main" val="1275415132"/>
              </p:ext>
            </p:extLst>
          </p:nvPr>
        </p:nvGraphicFramePr>
        <p:xfrm>
          <a:off x="1407882" y="1709942"/>
          <a:ext cx="3439885" cy="44178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4862282" y="2714171"/>
            <a:ext cx="5355771" cy="1494972"/>
          </a:xfrm>
          <a:prstGeom prst="rect">
            <a:avLst/>
          </a:prstGeom>
          <a:solidFill>
            <a:schemeClr val="accent3">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a:solidFill>
                <a:schemeClr val="bg1"/>
              </a:solidFill>
            </a:endParaRPr>
          </a:p>
        </p:txBody>
      </p:sp>
      <p:sp>
        <p:nvSpPr>
          <p:cNvPr id="12" name="Rectangle 11"/>
          <p:cNvSpPr/>
          <p:nvPr/>
        </p:nvSpPr>
        <p:spPr>
          <a:xfrm>
            <a:off x="4862281" y="4209143"/>
            <a:ext cx="5355771" cy="1494972"/>
          </a:xfrm>
          <a:prstGeom prst="rect">
            <a:avLst/>
          </a:prstGeom>
          <a:noFill/>
          <a:ln w="2857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ZoneTexte 5"/>
          <p:cNvSpPr txBox="1"/>
          <p:nvPr/>
        </p:nvSpPr>
        <p:spPr>
          <a:xfrm>
            <a:off x="5025826" y="3173529"/>
            <a:ext cx="5355771" cy="523220"/>
          </a:xfrm>
          <a:prstGeom prst="rect">
            <a:avLst/>
          </a:prstGeom>
          <a:noFill/>
        </p:spPr>
        <p:txBody>
          <a:bodyPr wrap="square" rtlCol="0">
            <a:spAutoFit/>
          </a:bodyPr>
          <a:lstStyle/>
          <a:p>
            <a:pPr marL="285750" indent="-285750">
              <a:buFont typeface="Arial" panose="020B0604020202020204" pitchFamily="34" charset="0"/>
              <a:buChar char="•"/>
            </a:pPr>
            <a:r>
              <a:rPr lang="fr-FR" sz="2800" dirty="0" smtClean="0">
                <a:solidFill>
                  <a:schemeClr val="bg1"/>
                </a:solidFill>
              </a:rPr>
              <a:t>Internet / interne  </a:t>
            </a:r>
            <a:r>
              <a:rPr lang="fr-FR" sz="2800" dirty="0" smtClean="0">
                <a:solidFill>
                  <a:schemeClr val="accent3">
                    <a:lumMod val="50000"/>
                  </a:schemeClr>
                </a:solidFill>
              </a:rPr>
              <a:t>(troncature)</a:t>
            </a:r>
            <a:endParaRPr lang="fr-FR" sz="2800" dirty="0">
              <a:solidFill>
                <a:schemeClr val="accent3">
                  <a:lumMod val="50000"/>
                </a:schemeClr>
              </a:solidFill>
            </a:endParaRPr>
          </a:p>
        </p:txBody>
      </p:sp>
      <p:sp>
        <p:nvSpPr>
          <p:cNvPr id="7" name="ZoneTexte 6"/>
          <p:cNvSpPr txBox="1"/>
          <p:nvPr/>
        </p:nvSpPr>
        <p:spPr>
          <a:xfrm>
            <a:off x="5025826" y="4390988"/>
            <a:ext cx="4956374" cy="1200329"/>
          </a:xfrm>
          <a:prstGeom prst="rect">
            <a:avLst/>
          </a:prstGeom>
          <a:noFill/>
        </p:spPr>
        <p:txBody>
          <a:bodyPr wrap="square" rtlCol="0">
            <a:spAutoFit/>
          </a:bodyPr>
          <a:lstStyle/>
          <a:p>
            <a:pPr marL="285750" indent="-285750">
              <a:buFont typeface="Arial" panose="020B0604020202020204" pitchFamily="34" charset="0"/>
              <a:buChar char="•"/>
            </a:pPr>
            <a:r>
              <a:rPr lang="fr-FR" sz="2400" dirty="0" smtClean="0"/>
              <a:t>Matrix / Matrices</a:t>
            </a:r>
          </a:p>
          <a:p>
            <a:pPr marL="285750" indent="-285750">
              <a:buFont typeface="Arial" panose="020B0604020202020204" pitchFamily="34" charset="0"/>
              <a:buChar char="•"/>
            </a:pPr>
            <a:r>
              <a:rPr lang="fr-FR" sz="2400" dirty="0" smtClean="0"/>
              <a:t>Machine/ </a:t>
            </a:r>
            <a:r>
              <a:rPr lang="fr-FR" sz="2400" dirty="0" err="1" smtClean="0"/>
              <a:t>Machinery</a:t>
            </a:r>
            <a:r>
              <a:rPr lang="fr-FR" sz="2400" dirty="0" smtClean="0"/>
              <a:t> </a:t>
            </a:r>
          </a:p>
          <a:p>
            <a:pPr marL="285750" indent="-285750">
              <a:buFont typeface="Arial" panose="020B0604020202020204" pitchFamily="34" charset="0"/>
              <a:buChar char="•"/>
            </a:pPr>
            <a:r>
              <a:rPr lang="fr-FR" sz="2400" dirty="0" smtClean="0"/>
              <a:t>Europe / </a:t>
            </a:r>
            <a:r>
              <a:rPr lang="fr-FR" sz="2400" dirty="0" err="1" smtClean="0"/>
              <a:t>European</a:t>
            </a:r>
            <a:r>
              <a:rPr lang="fr-FR" sz="2400" dirty="0" smtClean="0"/>
              <a:t> </a:t>
            </a:r>
            <a:endParaRPr lang="fr-FR" sz="2400" dirty="0"/>
          </a:p>
        </p:txBody>
      </p:sp>
    </p:spTree>
    <p:extLst>
      <p:ext uri="{BB962C8B-B14F-4D97-AF65-F5344CB8AC3E}">
        <p14:creationId xmlns:p14="http://schemas.microsoft.com/office/powerpoint/2010/main" val="41912273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9273092" y="522898"/>
            <a:ext cx="291890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07084" y="314070"/>
            <a:ext cx="1173480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solidFill>
                  <a:schemeClr val="tx1">
                    <a:lumMod val="75000"/>
                    <a:lumOff val="25000"/>
                  </a:schemeClr>
                </a:solidFill>
              </a:rPr>
              <a:t>INDEXATION DE DOCUMENTS MULTIMEDIAS</a:t>
            </a:r>
            <a:endParaRPr lang="en-US" sz="2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522898"/>
            <a:ext cx="284001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1444606" y="826267"/>
            <a:ext cx="9259755" cy="461665"/>
          </a:xfrm>
          <a:prstGeom prst="rect">
            <a:avLst/>
          </a:prstGeom>
          <a:noFill/>
        </p:spPr>
        <p:txBody>
          <a:bodyPr wrap="square" rtlCol="0">
            <a:spAutoFit/>
          </a:bodyPr>
          <a:lstStyle/>
          <a:p>
            <a:pPr algn="ctr"/>
            <a:r>
              <a:rPr lang="fr-FR" sz="2400" b="1" dirty="0" smtClean="0">
                <a:latin typeface="Georgia" panose="02040502050405020303" pitchFamily="18" charset="0"/>
              </a:rPr>
              <a:t>Indexation Manuelle d’Images</a:t>
            </a:r>
            <a:endParaRPr lang="fr-FR" sz="2400" b="1" dirty="0">
              <a:latin typeface="Georgia" panose="02040502050405020303" pitchFamily="18" charset="0"/>
            </a:endParaRPr>
          </a:p>
        </p:txBody>
      </p:sp>
      <p:sp>
        <p:nvSpPr>
          <p:cNvPr id="3" name="Espace réservé du numéro de diapositive 2"/>
          <p:cNvSpPr>
            <a:spLocks noGrp="1"/>
          </p:cNvSpPr>
          <p:nvPr>
            <p:ph type="sldNum" sz="quarter" idx="12"/>
          </p:nvPr>
        </p:nvSpPr>
        <p:spPr/>
        <p:txBody>
          <a:bodyPr/>
          <a:lstStyle/>
          <a:p>
            <a:fld id="{06FEDF93-2BFD-41CA-ABC7-B039102F3792}" type="slidenum">
              <a:rPr lang="en-US" smtClean="0"/>
              <a:t>15</a:t>
            </a:fld>
            <a:endParaRPr lang="en-US" dirty="0"/>
          </a:p>
        </p:txBody>
      </p:sp>
      <p:graphicFrame>
        <p:nvGraphicFramePr>
          <p:cNvPr id="15" name="Diagramme 14"/>
          <p:cNvGraphicFramePr/>
          <p:nvPr>
            <p:extLst>
              <p:ext uri="{D42A27DB-BD31-4B8C-83A1-F6EECF244321}">
                <p14:modId xmlns:p14="http://schemas.microsoft.com/office/powerpoint/2010/main" val="3368328290"/>
              </p:ext>
            </p:extLst>
          </p:nvPr>
        </p:nvGraphicFramePr>
        <p:xfrm>
          <a:off x="1973943" y="1302808"/>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44073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9273092" y="522898"/>
            <a:ext cx="291890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07084" y="314070"/>
            <a:ext cx="1173480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solidFill>
                  <a:schemeClr val="tx1">
                    <a:lumMod val="75000"/>
                    <a:lumOff val="25000"/>
                  </a:schemeClr>
                </a:solidFill>
              </a:rPr>
              <a:t>INDEXATION DE DOCUMENTS MULTIMEDIAS</a:t>
            </a:r>
            <a:endParaRPr lang="en-US" sz="2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522898"/>
            <a:ext cx="284001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1444606" y="855297"/>
            <a:ext cx="9259755" cy="461665"/>
          </a:xfrm>
          <a:prstGeom prst="rect">
            <a:avLst/>
          </a:prstGeom>
          <a:noFill/>
        </p:spPr>
        <p:txBody>
          <a:bodyPr wrap="square" rtlCol="0">
            <a:spAutoFit/>
          </a:bodyPr>
          <a:lstStyle/>
          <a:p>
            <a:pPr algn="ctr"/>
            <a:r>
              <a:rPr lang="fr-FR" sz="2400" b="1" dirty="0" smtClean="0">
                <a:latin typeface="Georgia" panose="02040502050405020303" pitchFamily="18" charset="0"/>
              </a:rPr>
              <a:t>Méthodes d’Indexation Textuelle Manuelle d’Images</a:t>
            </a:r>
            <a:endParaRPr lang="fr-FR" sz="2400" b="1" dirty="0">
              <a:latin typeface="Georgia" panose="02040502050405020303" pitchFamily="18" charset="0"/>
            </a:endParaRPr>
          </a:p>
        </p:txBody>
      </p:sp>
      <p:sp>
        <p:nvSpPr>
          <p:cNvPr id="3" name="Espace réservé du numéro de diapositive 2"/>
          <p:cNvSpPr>
            <a:spLocks noGrp="1"/>
          </p:cNvSpPr>
          <p:nvPr>
            <p:ph type="sldNum" sz="quarter" idx="12"/>
          </p:nvPr>
        </p:nvSpPr>
        <p:spPr/>
        <p:txBody>
          <a:bodyPr/>
          <a:lstStyle/>
          <a:p>
            <a:fld id="{06FEDF93-2BFD-41CA-ABC7-B039102F3792}" type="slidenum">
              <a:rPr lang="en-US" smtClean="0"/>
              <a:t>16</a:t>
            </a:fld>
            <a:endParaRPr lang="en-US" dirty="0"/>
          </a:p>
        </p:txBody>
      </p:sp>
      <p:pic>
        <p:nvPicPr>
          <p:cNvPr id="10" name="Picture 12" descr="La Joconde — Wikipédia"/>
          <p:cNvPicPr/>
          <p:nvPr/>
        </p:nvPicPr>
        <p:blipFill>
          <a:blip r:embed="rId3">
            <a:extLst>
              <a:ext uri="{28A0092B-C50C-407E-A947-70E740481C1C}">
                <a14:useLocalDpi xmlns:a14="http://schemas.microsoft.com/office/drawing/2010/main" val="0"/>
              </a:ext>
            </a:extLst>
          </a:blip>
          <a:srcRect/>
          <a:stretch>
            <a:fillRect/>
          </a:stretch>
        </p:blipFill>
        <p:spPr bwMode="auto">
          <a:xfrm>
            <a:off x="8279053" y="1758015"/>
            <a:ext cx="2915090" cy="4197816"/>
          </a:xfrm>
          <a:prstGeom prst="rect">
            <a:avLst/>
          </a:prstGeom>
          <a:noFill/>
          <a:ln>
            <a:noFill/>
          </a:ln>
        </p:spPr>
      </p:pic>
      <p:graphicFrame>
        <p:nvGraphicFramePr>
          <p:cNvPr id="2" name="Diagramme 1"/>
          <p:cNvGraphicFramePr/>
          <p:nvPr>
            <p:extLst>
              <p:ext uri="{D42A27DB-BD31-4B8C-83A1-F6EECF244321}">
                <p14:modId xmlns:p14="http://schemas.microsoft.com/office/powerpoint/2010/main" val="135932173"/>
              </p:ext>
            </p:extLst>
          </p:nvPr>
        </p:nvGraphicFramePr>
        <p:xfrm>
          <a:off x="1219200" y="1553029"/>
          <a:ext cx="6908800" cy="46143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08440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9273092" y="522898"/>
            <a:ext cx="291890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07084" y="314070"/>
            <a:ext cx="1173480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solidFill>
                  <a:schemeClr val="tx1">
                    <a:lumMod val="75000"/>
                    <a:lumOff val="25000"/>
                  </a:schemeClr>
                </a:solidFill>
              </a:rPr>
              <a:t>INDEXATION DE DOCUMENTS MULTIMEDIAS</a:t>
            </a:r>
            <a:endParaRPr lang="en-US" sz="2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522898"/>
            <a:ext cx="284001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1051079" y="855297"/>
            <a:ext cx="10046809" cy="461665"/>
          </a:xfrm>
          <a:prstGeom prst="rect">
            <a:avLst/>
          </a:prstGeom>
          <a:noFill/>
        </p:spPr>
        <p:txBody>
          <a:bodyPr wrap="square" rtlCol="0">
            <a:spAutoFit/>
          </a:bodyPr>
          <a:lstStyle/>
          <a:p>
            <a:pPr algn="ctr"/>
            <a:r>
              <a:rPr lang="fr-FR" sz="2400" b="1" dirty="0" smtClean="0">
                <a:latin typeface="Georgia" panose="02040502050405020303" pitchFamily="18" charset="0"/>
              </a:rPr>
              <a:t>Inconvénients de l’Indexation Textuelle Manuelle d’Images</a:t>
            </a:r>
            <a:endParaRPr lang="fr-FR" sz="2400" b="1" dirty="0">
              <a:latin typeface="Georgia" panose="02040502050405020303" pitchFamily="18" charset="0"/>
            </a:endParaRPr>
          </a:p>
        </p:txBody>
      </p:sp>
      <p:sp>
        <p:nvSpPr>
          <p:cNvPr id="3" name="Espace réservé du numéro de diapositive 2"/>
          <p:cNvSpPr>
            <a:spLocks noGrp="1"/>
          </p:cNvSpPr>
          <p:nvPr>
            <p:ph type="sldNum" sz="quarter" idx="12"/>
          </p:nvPr>
        </p:nvSpPr>
        <p:spPr/>
        <p:txBody>
          <a:bodyPr/>
          <a:lstStyle/>
          <a:p>
            <a:fld id="{06FEDF93-2BFD-41CA-ABC7-B039102F3792}" type="slidenum">
              <a:rPr lang="en-US" smtClean="0"/>
              <a:t>17</a:t>
            </a:fld>
            <a:endParaRPr lang="en-US" dirty="0"/>
          </a:p>
        </p:txBody>
      </p:sp>
      <p:graphicFrame>
        <p:nvGraphicFramePr>
          <p:cNvPr id="5" name="Diagramme 4"/>
          <p:cNvGraphicFramePr/>
          <p:nvPr>
            <p:extLst>
              <p:ext uri="{D42A27DB-BD31-4B8C-83A1-F6EECF244321}">
                <p14:modId xmlns:p14="http://schemas.microsoft.com/office/powerpoint/2010/main" val="2390652878"/>
              </p:ext>
            </p:extLst>
          </p:nvPr>
        </p:nvGraphicFramePr>
        <p:xfrm>
          <a:off x="2086591" y="1678677"/>
          <a:ext cx="7548728" cy="46507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65536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11" descr="Alt Text for Images – The Complete Guide With Example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68566" y="1316962"/>
            <a:ext cx="2727960" cy="1649095"/>
          </a:xfrm>
          <a:prstGeom prst="rect">
            <a:avLst/>
          </a:prstGeom>
          <a:noFill/>
          <a:ln>
            <a:noFill/>
          </a:ln>
        </p:spPr>
      </p:pic>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9273092" y="522898"/>
            <a:ext cx="291890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07084" y="314070"/>
            <a:ext cx="1173480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solidFill>
                  <a:schemeClr val="tx1">
                    <a:lumMod val="75000"/>
                    <a:lumOff val="25000"/>
                  </a:schemeClr>
                </a:solidFill>
              </a:rPr>
              <a:t>INDEXATION DE DOCUMENTS MULTIMEDIAS</a:t>
            </a:r>
            <a:endParaRPr lang="en-US" sz="2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522898"/>
            <a:ext cx="284001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1051079" y="855297"/>
            <a:ext cx="10046809" cy="461665"/>
          </a:xfrm>
          <a:prstGeom prst="rect">
            <a:avLst/>
          </a:prstGeom>
          <a:noFill/>
        </p:spPr>
        <p:txBody>
          <a:bodyPr wrap="square" rtlCol="0">
            <a:spAutoFit/>
          </a:bodyPr>
          <a:lstStyle/>
          <a:p>
            <a:pPr algn="ctr"/>
            <a:r>
              <a:rPr lang="fr-FR" sz="2400" b="1" dirty="0" smtClean="0">
                <a:latin typeface="Georgia" panose="02040502050405020303" pitchFamily="18" charset="0"/>
              </a:rPr>
              <a:t>Indexation Automatique d’Images</a:t>
            </a:r>
            <a:endParaRPr lang="fr-FR" sz="2400" b="1" dirty="0">
              <a:latin typeface="Georgia" panose="02040502050405020303" pitchFamily="18" charset="0"/>
            </a:endParaRPr>
          </a:p>
        </p:txBody>
      </p:sp>
      <p:sp>
        <p:nvSpPr>
          <p:cNvPr id="3" name="Espace réservé du numéro de diapositive 2"/>
          <p:cNvSpPr>
            <a:spLocks noGrp="1"/>
          </p:cNvSpPr>
          <p:nvPr>
            <p:ph type="sldNum" sz="quarter" idx="12"/>
          </p:nvPr>
        </p:nvSpPr>
        <p:spPr/>
        <p:txBody>
          <a:bodyPr/>
          <a:lstStyle/>
          <a:p>
            <a:fld id="{06FEDF93-2BFD-41CA-ABC7-B039102F3792}" type="slidenum">
              <a:rPr lang="en-US" smtClean="0"/>
              <a:t>18</a:t>
            </a:fld>
            <a:endParaRPr lang="en-US" dirty="0"/>
          </a:p>
        </p:txBody>
      </p:sp>
      <p:graphicFrame>
        <p:nvGraphicFramePr>
          <p:cNvPr id="2" name="Diagramme 1"/>
          <p:cNvGraphicFramePr/>
          <p:nvPr>
            <p:extLst>
              <p:ext uri="{D42A27DB-BD31-4B8C-83A1-F6EECF244321}">
                <p14:modId xmlns:p14="http://schemas.microsoft.com/office/powerpoint/2010/main" val="4100959478"/>
              </p:ext>
            </p:extLst>
          </p:nvPr>
        </p:nvGraphicFramePr>
        <p:xfrm>
          <a:off x="2264012" y="1897040"/>
          <a:ext cx="7644263" cy="40092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408905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9273092" y="522898"/>
            <a:ext cx="291890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07084" y="314070"/>
            <a:ext cx="1173480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solidFill>
                  <a:schemeClr val="tx1">
                    <a:lumMod val="75000"/>
                    <a:lumOff val="25000"/>
                  </a:schemeClr>
                </a:solidFill>
              </a:rPr>
              <a:t>INDEXATION DE DOCUMENTS MULTIMEDIAS</a:t>
            </a:r>
            <a:endParaRPr lang="en-US" sz="2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522898"/>
            <a:ext cx="284001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1051079" y="855297"/>
            <a:ext cx="10046809" cy="461665"/>
          </a:xfrm>
          <a:prstGeom prst="rect">
            <a:avLst/>
          </a:prstGeom>
          <a:noFill/>
        </p:spPr>
        <p:txBody>
          <a:bodyPr wrap="square" rtlCol="0">
            <a:spAutoFit/>
          </a:bodyPr>
          <a:lstStyle/>
          <a:p>
            <a:pPr algn="ctr"/>
            <a:r>
              <a:rPr lang="fr-FR" sz="2400" b="1" dirty="0" smtClean="0">
                <a:latin typeface="Georgia" panose="02040502050405020303" pitchFamily="18" charset="0"/>
              </a:rPr>
              <a:t>Indexation d’une Vidéo par Meta-Informations </a:t>
            </a:r>
            <a:endParaRPr lang="fr-FR" sz="2400" b="1" dirty="0">
              <a:latin typeface="Georgia" panose="02040502050405020303" pitchFamily="18" charset="0"/>
            </a:endParaRPr>
          </a:p>
        </p:txBody>
      </p:sp>
      <p:sp>
        <p:nvSpPr>
          <p:cNvPr id="3" name="Espace réservé du numéro de diapositive 2"/>
          <p:cNvSpPr>
            <a:spLocks noGrp="1"/>
          </p:cNvSpPr>
          <p:nvPr>
            <p:ph type="sldNum" sz="quarter" idx="12"/>
          </p:nvPr>
        </p:nvSpPr>
        <p:spPr/>
        <p:txBody>
          <a:bodyPr/>
          <a:lstStyle/>
          <a:p>
            <a:fld id="{06FEDF93-2BFD-41CA-ABC7-B039102F3792}" type="slidenum">
              <a:rPr lang="en-US" smtClean="0"/>
              <a:t>19</a:t>
            </a:fld>
            <a:endParaRPr lang="en-US" dirty="0"/>
          </a:p>
        </p:txBody>
      </p:sp>
      <p:pic>
        <p:nvPicPr>
          <p:cNvPr id="12" name="Picture 6" descr="Write properties/metadata (comments, title, etc.) to a video (PHP/cURL) -  Stack Overflow"/>
          <p:cNvPicPr/>
          <p:nvPr/>
        </p:nvPicPr>
        <p:blipFill>
          <a:blip r:embed="rId3">
            <a:extLst>
              <a:ext uri="{28A0092B-C50C-407E-A947-70E740481C1C}">
                <a14:useLocalDpi xmlns:a14="http://schemas.microsoft.com/office/drawing/2010/main" val="0"/>
              </a:ext>
            </a:extLst>
          </a:blip>
          <a:srcRect/>
          <a:stretch>
            <a:fillRect/>
          </a:stretch>
        </p:blipFill>
        <p:spPr bwMode="auto">
          <a:xfrm>
            <a:off x="7874000" y="1316962"/>
            <a:ext cx="4223265" cy="5039388"/>
          </a:xfrm>
          <a:prstGeom prst="rect">
            <a:avLst/>
          </a:prstGeom>
          <a:solidFill>
            <a:schemeClr val="bg1"/>
          </a:solidFill>
          <a:ln>
            <a:solidFill>
              <a:schemeClr val="bg1"/>
            </a:solidFill>
          </a:ln>
        </p:spPr>
      </p:pic>
      <p:graphicFrame>
        <p:nvGraphicFramePr>
          <p:cNvPr id="5" name="Diagramme 4"/>
          <p:cNvGraphicFramePr/>
          <p:nvPr>
            <p:extLst>
              <p:ext uri="{D42A27DB-BD31-4B8C-83A1-F6EECF244321}">
                <p14:modId xmlns:p14="http://schemas.microsoft.com/office/powerpoint/2010/main" val="508404989"/>
              </p:ext>
            </p:extLst>
          </p:nvPr>
        </p:nvGraphicFramePr>
        <p:xfrm>
          <a:off x="-203200" y="1543364"/>
          <a:ext cx="7797800" cy="51537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370757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xmlns="" id="{364CFD90-D0E1-4BC3-9D8B-7503E2632C39}"/>
              </a:ext>
              <a:ext uri="{C183D7F6-B498-43B3-948B-1728B52AA6E4}">
                <adec:decorative xmlns="" xmlns:adec="http://schemas.microsoft.com/office/drawing/2017/decorative" val="1"/>
              </a:ext>
            </a:extLst>
          </p:cNvPr>
          <p:cNvSpPr/>
          <p:nvPr/>
        </p:nvSpPr>
        <p:spPr>
          <a:xfrm>
            <a:off x="4111626" y="1720850"/>
            <a:ext cx="3968750" cy="3968750"/>
          </a:xfrm>
          <a:prstGeom prst="ellipse">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xmlns=""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40957" y="309197"/>
            <a:ext cx="1173480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tx1">
                    <a:lumMod val="75000"/>
                    <a:lumOff val="25000"/>
                  </a:schemeClr>
                </a:solidFill>
              </a:rPr>
              <a:t>PROBLEMES D’INDEXATION</a:t>
            </a:r>
            <a:endParaRPr lang="en-US" sz="2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xmlns="" id="{E3ECCC05-FF78-40FA-84FF-172821D8B58A}"/>
              </a:ext>
              <a:ext uri="{C183D7F6-B498-43B3-948B-1728B52AA6E4}">
                <adec:decorative xmlns="" xmlns:adec="http://schemas.microsoft.com/office/drawing/2017/decorative" val="1"/>
              </a:ext>
            </a:extLst>
          </p:cNvPr>
          <p:cNvSpPr/>
          <p:nvPr/>
        </p:nvSpPr>
        <p:spPr>
          <a:xfrm>
            <a:off x="5067098" y="2861019"/>
            <a:ext cx="2076451"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latin typeface="Georgia" panose="02040502050405020303" pitchFamily="18" charset="0"/>
              </a:rPr>
              <a:t>INDEXATION</a:t>
            </a:r>
            <a:endParaRPr lang="en-US" sz="1600" b="1" dirty="0">
              <a:latin typeface="Georgia" panose="02040502050405020303" pitchFamily="18" charset="0"/>
            </a:endParaRPr>
          </a:p>
        </p:txBody>
      </p:sp>
      <p:sp>
        <p:nvSpPr>
          <p:cNvPr id="16" name="Rectangle: Rounded Corners 15">
            <a:extLst>
              <a:ext uri="{FF2B5EF4-FFF2-40B4-BE49-F238E27FC236}">
                <a16:creationId xmlns:a16="http://schemas.microsoft.com/office/drawing/2014/main" xmlns="" id="{D6178536-4D8A-4FF2-BBDC-4B3E7E0FCF26}"/>
              </a:ext>
              <a:ext uri="{C183D7F6-B498-43B3-948B-1728B52AA6E4}">
                <adec:decorative xmlns="" xmlns:adec="http://schemas.microsoft.com/office/drawing/2017/decorative" val="1"/>
              </a:ext>
            </a:extLst>
          </p:cNvPr>
          <p:cNvSpPr/>
          <p:nvPr/>
        </p:nvSpPr>
        <p:spPr>
          <a:xfrm>
            <a:off x="6986589"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b="1" dirty="0">
                <a:latin typeface="Georgia" panose="02040502050405020303" pitchFamily="18" charset="0"/>
              </a:rPr>
              <a:t> INDEXATION D’IMAGES</a:t>
            </a:r>
          </a:p>
        </p:txBody>
      </p:sp>
      <p:sp>
        <p:nvSpPr>
          <p:cNvPr id="15" name="Oval 14">
            <a:extLst>
              <a:ext uri="{FF2B5EF4-FFF2-40B4-BE49-F238E27FC236}">
                <a16:creationId xmlns:a16="http://schemas.microsoft.com/office/drawing/2014/main" xmlns="" id="{416F1356-9015-4B5C-9C64-3C1D963E5F59}"/>
              </a:ext>
              <a:ext uri="{C183D7F6-B498-43B3-948B-1728B52AA6E4}">
                <adec:decorative xmlns=""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xmlns="" id="{EB7F2E37-0ACF-4E8A-9C1D-EC5B65BA2906}"/>
              </a:ext>
              <a:ext uri="{C183D7F6-B498-43B3-948B-1728B52AA6E4}">
                <adec:decorative xmlns="" xmlns:adec="http://schemas.microsoft.com/office/drawing/2017/decorative" val="1"/>
              </a:ext>
            </a:extLst>
          </p:cNvPr>
          <p:cNvSpPr/>
          <p:nvPr/>
        </p:nvSpPr>
        <p:spPr>
          <a:xfrm>
            <a:off x="7781581"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Georgia"/>
              </a:rPr>
              <a:t> </a:t>
            </a:r>
            <a:r>
              <a:rPr lang="en-US" sz="1600" b="1">
                <a:latin typeface="Georgia"/>
              </a:rPr>
              <a:t> </a:t>
            </a:r>
            <a:r>
              <a:rPr lang="en-US" sz="1600" b="1" dirty="0">
                <a:latin typeface="Georgia"/>
              </a:rPr>
              <a:t>      </a:t>
            </a:r>
            <a:r>
              <a:rPr lang="en-US" sz="1600" b="1">
                <a:latin typeface="Georgia"/>
              </a:rPr>
              <a:t> PROBLEMATIQUE</a:t>
            </a:r>
            <a:r>
              <a:rPr lang="en-US" sz="1600" b="1" dirty="0">
                <a:latin typeface="Georgia"/>
              </a:rPr>
              <a:t>                                 </a:t>
            </a:r>
            <a:r>
              <a:rPr lang="en-US" sz="1600" b="1">
                <a:latin typeface="Georgia"/>
              </a:rPr>
              <a:t> </a:t>
            </a:r>
            <a:endParaRPr lang="en-US" sz="1600" b="1" dirty="0">
              <a:latin typeface="Georgia" panose="02040502050405020303" pitchFamily="18" charset="0"/>
            </a:endParaRPr>
          </a:p>
        </p:txBody>
      </p:sp>
      <p:sp>
        <p:nvSpPr>
          <p:cNvPr id="20" name="Oval 19">
            <a:extLst>
              <a:ext uri="{FF2B5EF4-FFF2-40B4-BE49-F238E27FC236}">
                <a16:creationId xmlns:a16="http://schemas.microsoft.com/office/drawing/2014/main" xmlns="" id="{88F812F5-70AF-4FBD-80D9-D59B3C456D5E}"/>
              </a:ext>
              <a:ext uri="{C183D7F6-B498-43B3-948B-1728B52AA6E4}">
                <adec:decorative xmlns=""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xmlns="" id="{952C5002-7E64-4069-ACA0-6876E54A9B46}"/>
              </a:ext>
              <a:ext uri="{C183D7F6-B498-43B3-948B-1728B52AA6E4}">
                <adec:decorative xmlns="" xmlns:adec="http://schemas.microsoft.com/office/drawing/2017/decorative" val="1"/>
              </a:ext>
            </a:extLst>
          </p:cNvPr>
          <p:cNvSpPr/>
          <p:nvPr/>
        </p:nvSpPr>
        <p:spPr>
          <a:xfrm>
            <a:off x="6832600"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latin typeface="Georgia" panose="02040502050405020303" pitchFamily="18" charset="0"/>
              </a:rPr>
              <a:t>          SOLUTIONS</a:t>
            </a:r>
          </a:p>
        </p:txBody>
      </p:sp>
      <p:sp>
        <p:nvSpPr>
          <p:cNvPr id="22" name="Oval 21">
            <a:extLst>
              <a:ext uri="{FF2B5EF4-FFF2-40B4-BE49-F238E27FC236}">
                <a16:creationId xmlns:a16="http://schemas.microsoft.com/office/drawing/2014/main" xmlns="" id="{A49C5F3A-6F0D-4A0F-AE6E-92F342C22ACD}"/>
              </a:ext>
              <a:ext uri="{C183D7F6-B498-43B3-948B-1728B52AA6E4}">
                <adec:decorative xmlns=""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xmlns="" id="{94A75A79-A67A-4A23-8588-7FC5EB9A5183}"/>
              </a:ext>
              <a:ext uri="{C183D7F6-B498-43B3-948B-1728B52AA6E4}">
                <adec:decorative xmlns="" xmlns:adec="http://schemas.microsoft.com/office/drawing/2017/decorative" val="1"/>
              </a:ext>
            </a:extLst>
          </p:cNvPr>
          <p:cNvSpPr/>
          <p:nvPr/>
        </p:nvSpPr>
        <p:spPr>
          <a:xfrm>
            <a:off x="13970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a:latin typeface="Georgia" panose="02040502050405020303" pitchFamily="18" charset="0"/>
              </a:rPr>
              <a:t>INDEXATION TEXTUELLE</a:t>
            </a:r>
          </a:p>
        </p:txBody>
      </p:sp>
      <p:sp>
        <p:nvSpPr>
          <p:cNvPr id="26" name="Oval 25">
            <a:extLst>
              <a:ext uri="{FF2B5EF4-FFF2-40B4-BE49-F238E27FC236}">
                <a16:creationId xmlns:a16="http://schemas.microsoft.com/office/drawing/2014/main" xmlns="" id="{BBC62739-FA35-49F8-8929-743B31F55A69}"/>
              </a:ext>
              <a:ext uri="{C183D7F6-B498-43B3-948B-1728B52AA6E4}">
                <adec:decorative xmlns=""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xmlns="" id="{71BB375D-5EE6-4428-9817-2C7DB6B94332}"/>
              </a:ext>
              <a:ext uri="{C183D7F6-B498-43B3-948B-1728B52AA6E4}">
                <adec:decorative xmlns="" xmlns:adec="http://schemas.microsoft.com/office/drawing/2017/decorative" val="1"/>
              </a:ext>
            </a:extLst>
          </p:cNvPr>
          <p:cNvSpPr/>
          <p:nvPr/>
        </p:nvSpPr>
        <p:spPr>
          <a:xfrm>
            <a:off x="620493"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latin typeface="Georgia" panose="02040502050405020303" pitchFamily="18" charset="0"/>
              </a:rPr>
              <a:t>INDEXATION DE VIDEOS                                  </a:t>
            </a:r>
          </a:p>
        </p:txBody>
      </p:sp>
      <p:sp>
        <p:nvSpPr>
          <p:cNvPr id="28" name="Oval 27">
            <a:extLst>
              <a:ext uri="{FF2B5EF4-FFF2-40B4-BE49-F238E27FC236}">
                <a16:creationId xmlns:a16="http://schemas.microsoft.com/office/drawing/2014/main" xmlns="" id="{B3A511B7-C7F3-4107-9962-1E10D2E087DD}"/>
              </a:ext>
              <a:ext uri="{C183D7F6-B498-43B3-948B-1728B52AA6E4}">
                <adec:decorative xmlns=""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xmlns="" id="{D4D7D4B6-62C2-45AB-89A5-3A41DA021FD2}"/>
              </a:ext>
              <a:ext uri="{C183D7F6-B498-43B3-948B-1728B52AA6E4}">
                <adec:decorative xmlns=""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latin typeface="Georgia" panose="02040502050405020303" pitchFamily="18" charset="0"/>
              </a:rPr>
              <a:t>  INDEXATION DE SON</a:t>
            </a:r>
          </a:p>
        </p:txBody>
      </p:sp>
      <p:sp>
        <p:nvSpPr>
          <p:cNvPr id="30" name="Oval 29">
            <a:extLst>
              <a:ext uri="{FF2B5EF4-FFF2-40B4-BE49-F238E27FC236}">
                <a16:creationId xmlns:a16="http://schemas.microsoft.com/office/drawing/2014/main" xmlns="" id="{83902602-D4BC-4D44-AC14-BB55A86C5D06}"/>
              </a:ext>
              <a:ext uri="{C183D7F6-B498-43B3-948B-1728B52AA6E4}">
                <adec:decorative xmlns=""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Text Page Paper S Text Doc Svg Png Icon Free Download (#435676) -  OnlineWebFonts.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6622" y="1713055"/>
            <a:ext cx="405337" cy="52543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Video-Icon-PNG-Free-Download - Sassy Marketi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23064" y="3371797"/>
            <a:ext cx="633048" cy="63304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cône Son - Téléchargement gratuit en PNG et vecteur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56873" y="5279093"/>
            <a:ext cx="508385" cy="50838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Free Icon | Jpg fil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035637" y="1679087"/>
            <a:ext cx="533726" cy="53372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Problem - Free people icon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25637" y="3434128"/>
            <a:ext cx="520276" cy="520276"/>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Solutions Icon of Glyph style - Available in SVG, PNG, EPS, AI &amp; Icon fonts"/>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969347" y="5176183"/>
            <a:ext cx="666305" cy="666305"/>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numéro de diapositive 2"/>
          <p:cNvSpPr>
            <a:spLocks noGrp="1"/>
          </p:cNvSpPr>
          <p:nvPr>
            <p:ph type="sldNum" sz="quarter" idx="12"/>
          </p:nvPr>
        </p:nvSpPr>
        <p:spPr/>
        <p:txBody>
          <a:bodyPr/>
          <a:lstStyle/>
          <a:p>
            <a:fld id="{06FEDF93-2BFD-41CA-ABC7-B039102F3792}" type="slidenum">
              <a:rPr lang="en-US" smtClean="0"/>
              <a:t>2</a:t>
            </a:fld>
            <a:endParaRPr lang="en-US" dirty="0"/>
          </a:p>
        </p:txBody>
      </p:sp>
    </p:spTree>
    <p:extLst>
      <p:ext uri="{BB962C8B-B14F-4D97-AF65-F5344CB8AC3E}">
        <p14:creationId xmlns:p14="http://schemas.microsoft.com/office/powerpoint/2010/main" val="32997151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9273092" y="522898"/>
            <a:ext cx="291890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07084" y="314070"/>
            <a:ext cx="1173480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solidFill>
                  <a:schemeClr val="tx1">
                    <a:lumMod val="75000"/>
                    <a:lumOff val="25000"/>
                  </a:schemeClr>
                </a:solidFill>
              </a:rPr>
              <a:t>INDEXATION DE DOCUMENTS MULTIMEDIAS</a:t>
            </a:r>
            <a:endParaRPr lang="en-US" sz="2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522898"/>
            <a:ext cx="284001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821523" y="855297"/>
            <a:ext cx="10505921" cy="461665"/>
          </a:xfrm>
          <a:prstGeom prst="rect">
            <a:avLst/>
          </a:prstGeom>
          <a:noFill/>
        </p:spPr>
        <p:txBody>
          <a:bodyPr wrap="square" rtlCol="0">
            <a:spAutoFit/>
          </a:bodyPr>
          <a:lstStyle/>
          <a:p>
            <a:pPr algn="ctr"/>
            <a:r>
              <a:rPr lang="fr-FR" sz="2400" b="1" dirty="0" smtClean="0">
                <a:latin typeface="Georgia" panose="02040502050405020303" pitchFamily="18" charset="0"/>
              </a:rPr>
              <a:t>Inconvénients de l’Indexation d’une Vidéo par Meta-Informations </a:t>
            </a:r>
            <a:endParaRPr lang="fr-FR" sz="2400" b="1" dirty="0">
              <a:latin typeface="Georgia" panose="02040502050405020303" pitchFamily="18" charset="0"/>
            </a:endParaRPr>
          </a:p>
        </p:txBody>
      </p:sp>
      <p:sp>
        <p:nvSpPr>
          <p:cNvPr id="3" name="Espace réservé du numéro de diapositive 2"/>
          <p:cNvSpPr>
            <a:spLocks noGrp="1"/>
          </p:cNvSpPr>
          <p:nvPr>
            <p:ph type="sldNum" sz="quarter" idx="12"/>
          </p:nvPr>
        </p:nvSpPr>
        <p:spPr/>
        <p:txBody>
          <a:bodyPr/>
          <a:lstStyle/>
          <a:p>
            <a:fld id="{06FEDF93-2BFD-41CA-ABC7-B039102F3792}" type="slidenum">
              <a:rPr lang="en-US" smtClean="0"/>
              <a:t>20</a:t>
            </a:fld>
            <a:endParaRPr lang="en-US" dirty="0"/>
          </a:p>
        </p:txBody>
      </p:sp>
      <p:pic>
        <p:nvPicPr>
          <p:cNvPr id="10" name="Picture 8"/>
          <p:cNvPicPr/>
          <p:nvPr/>
        </p:nvPicPr>
        <p:blipFill>
          <a:blip r:embed="rId3"/>
          <a:stretch>
            <a:fillRect/>
          </a:stretch>
        </p:blipFill>
        <p:spPr>
          <a:xfrm>
            <a:off x="-375602" y="2288843"/>
            <a:ext cx="6627178" cy="3095625"/>
          </a:xfrm>
          <a:prstGeom prst="rect">
            <a:avLst/>
          </a:prstGeom>
        </p:spPr>
      </p:pic>
      <p:graphicFrame>
        <p:nvGraphicFramePr>
          <p:cNvPr id="6" name="Diagramme 5"/>
          <p:cNvGraphicFramePr/>
          <p:nvPr>
            <p:extLst>
              <p:ext uri="{D42A27DB-BD31-4B8C-83A1-F6EECF244321}">
                <p14:modId xmlns:p14="http://schemas.microsoft.com/office/powerpoint/2010/main" val="1716038695"/>
              </p:ext>
            </p:extLst>
          </p:nvPr>
        </p:nvGraphicFramePr>
        <p:xfrm>
          <a:off x="6251576" y="2288843"/>
          <a:ext cx="5368924" cy="32681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105352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9273092" y="522898"/>
            <a:ext cx="291890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07084" y="314070"/>
            <a:ext cx="1173480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solidFill>
                  <a:schemeClr val="tx1">
                    <a:lumMod val="75000"/>
                    <a:lumOff val="25000"/>
                  </a:schemeClr>
                </a:solidFill>
              </a:rPr>
              <a:t>INDEXATION DE DOCUMENTS MULTIMEDIAS</a:t>
            </a:r>
            <a:endParaRPr lang="en-US" sz="2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522898"/>
            <a:ext cx="284001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821523" y="855297"/>
            <a:ext cx="10505921" cy="461665"/>
          </a:xfrm>
          <a:prstGeom prst="rect">
            <a:avLst/>
          </a:prstGeom>
          <a:noFill/>
        </p:spPr>
        <p:txBody>
          <a:bodyPr wrap="square" rtlCol="0">
            <a:spAutoFit/>
          </a:bodyPr>
          <a:lstStyle/>
          <a:p>
            <a:pPr algn="ctr"/>
            <a:r>
              <a:rPr lang="fr-FR" sz="2400" b="1" dirty="0" smtClean="0">
                <a:latin typeface="Georgia" panose="02040502050405020303" pitchFamily="18" charset="0"/>
              </a:rPr>
              <a:t>Systèmes d’Indexation de Vidéo</a:t>
            </a:r>
            <a:endParaRPr lang="fr-FR" sz="2400" b="1" dirty="0">
              <a:latin typeface="Georgia" panose="02040502050405020303" pitchFamily="18" charset="0"/>
            </a:endParaRPr>
          </a:p>
        </p:txBody>
      </p:sp>
      <p:sp>
        <p:nvSpPr>
          <p:cNvPr id="3" name="Espace réservé du numéro de diapositive 2"/>
          <p:cNvSpPr>
            <a:spLocks noGrp="1"/>
          </p:cNvSpPr>
          <p:nvPr>
            <p:ph type="sldNum" sz="quarter" idx="12"/>
          </p:nvPr>
        </p:nvSpPr>
        <p:spPr/>
        <p:txBody>
          <a:bodyPr/>
          <a:lstStyle/>
          <a:p>
            <a:fld id="{06FEDF93-2BFD-41CA-ABC7-B039102F3792}" type="slidenum">
              <a:rPr lang="en-US" smtClean="0"/>
              <a:t>21</a:t>
            </a:fld>
            <a:endParaRPr lang="en-US" dirty="0"/>
          </a:p>
        </p:txBody>
      </p:sp>
      <p:graphicFrame>
        <p:nvGraphicFramePr>
          <p:cNvPr id="2" name="Diagramme 1"/>
          <p:cNvGraphicFramePr/>
          <p:nvPr>
            <p:extLst>
              <p:ext uri="{D42A27DB-BD31-4B8C-83A1-F6EECF244321}">
                <p14:modId xmlns:p14="http://schemas.microsoft.com/office/powerpoint/2010/main" val="2111713236"/>
              </p:ext>
            </p:extLst>
          </p:nvPr>
        </p:nvGraphicFramePr>
        <p:xfrm>
          <a:off x="1460500" y="1435100"/>
          <a:ext cx="9169400" cy="47032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18395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9273092" y="522898"/>
            <a:ext cx="291890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07084" y="314070"/>
            <a:ext cx="1173480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solidFill>
                  <a:schemeClr val="tx1">
                    <a:lumMod val="75000"/>
                    <a:lumOff val="25000"/>
                  </a:schemeClr>
                </a:solidFill>
              </a:rPr>
              <a:t>INDEXATION DE DOCUMENTS MULTIMEDIAS</a:t>
            </a:r>
            <a:endParaRPr lang="en-US" sz="2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522898"/>
            <a:ext cx="284001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821523" y="855297"/>
            <a:ext cx="10505921" cy="461665"/>
          </a:xfrm>
          <a:prstGeom prst="rect">
            <a:avLst/>
          </a:prstGeom>
          <a:noFill/>
        </p:spPr>
        <p:txBody>
          <a:bodyPr wrap="square" rtlCol="0">
            <a:spAutoFit/>
          </a:bodyPr>
          <a:lstStyle/>
          <a:p>
            <a:pPr algn="ctr"/>
            <a:r>
              <a:rPr lang="fr-FR" sz="2400" b="1" dirty="0" smtClean="0">
                <a:latin typeface="Georgia" panose="02040502050405020303" pitchFamily="18" charset="0"/>
              </a:rPr>
              <a:t>Avantages de l’Indexation de Vidéo</a:t>
            </a:r>
            <a:endParaRPr lang="fr-FR" sz="2400" b="1" dirty="0">
              <a:latin typeface="Georgia" panose="02040502050405020303" pitchFamily="18" charset="0"/>
            </a:endParaRPr>
          </a:p>
        </p:txBody>
      </p:sp>
      <p:sp>
        <p:nvSpPr>
          <p:cNvPr id="3" name="Espace réservé du numéro de diapositive 2"/>
          <p:cNvSpPr>
            <a:spLocks noGrp="1"/>
          </p:cNvSpPr>
          <p:nvPr>
            <p:ph type="sldNum" sz="quarter" idx="12"/>
          </p:nvPr>
        </p:nvSpPr>
        <p:spPr/>
        <p:txBody>
          <a:bodyPr/>
          <a:lstStyle/>
          <a:p>
            <a:fld id="{06FEDF93-2BFD-41CA-ABC7-B039102F3792}" type="slidenum">
              <a:rPr lang="en-US" smtClean="0"/>
              <a:t>22</a:t>
            </a:fld>
            <a:endParaRPr lang="en-US" dirty="0"/>
          </a:p>
        </p:txBody>
      </p:sp>
      <p:graphicFrame>
        <p:nvGraphicFramePr>
          <p:cNvPr id="5" name="Diagramme 4"/>
          <p:cNvGraphicFramePr/>
          <p:nvPr>
            <p:extLst>
              <p:ext uri="{D42A27DB-BD31-4B8C-83A1-F6EECF244321}">
                <p14:modId xmlns:p14="http://schemas.microsoft.com/office/powerpoint/2010/main" val="1242540088"/>
              </p:ext>
            </p:extLst>
          </p:nvPr>
        </p:nvGraphicFramePr>
        <p:xfrm>
          <a:off x="2032000" y="14562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43261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9273092" y="522898"/>
            <a:ext cx="291890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07084" y="314070"/>
            <a:ext cx="1173480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solidFill>
                  <a:schemeClr val="tx1">
                    <a:lumMod val="75000"/>
                    <a:lumOff val="25000"/>
                  </a:schemeClr>
                </a:solidFill>
              </a:rPr>
              <a:t>INDEXATION DE DOCUMENTS MULTIMEDIAS</a:t>
            </a:r>
            <a:endParaRPr lang="en-US" sz="2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522898"/>
            <a:ext cx="284001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821523" y="855297"/>
            <a:ext cx="10505921" cy="461665"/>
          </a:xfrm>
          <a:prstGeom prst="rect">
            <a:avLst/>
          </a:prstGeom>
          <a:noFill/>
        </p:spPr>
        <p:txBody>
          <a:bodyPr wrap="square" rtlCol="0">
            <a:spAutoFit/>
          </a:bodyPr>
          <a:lstStyle/>
          <a:p>
            <a:pPr algn="ctr"/>
            <a:r>
              <a:rPr lang="fr-FR" sz="2400" b="1" dirty="0" smtClean="0">
                <a:latin typeface="Georgia" panose="02040502050405020303" pitchFamily="18" charset="0"/>
              </a:rPr>
              <a:t>Probl</a:t>
            </a:r>
            <a:r>
              <a:rPr lang="fr-FR" sz="2400" b="1" dirty="0" smtClean="0">
                <a:latin typeface="Georgia" panose="02040502050405020303" pitchFamily="18" charset="0"/>
              </a:rPr>
              <a:t>èmes</a:t>
            </a:r>
            <a:r>
              <a:rPr lang="fr-FR" sz="2400" b="1" dirty="0" smtClean="0">
                <a:latin typeface="Georgia" panose="02040502050405020303" pitchFamily="18" charset="0"/>
              </a:rPr>
              <a:t> liés à  l’Indexation de Vidéo</a:t>
            </a:r>
            <a:endParaRPr lang="fr-FR" sz="2400" b="1" dirty="0">
              <a:latin typeface="Georgia" panose="02040502050405020303" pitchFamily="18" charset="0"/>
            </a:endParaRPr>
          </a:p>
        </p:txBody>
      </p:sp>
      <p:sp>
        <p:nvSpPr>
          <p:cNvPr id="3" name="Espace réservé du numéro de diapositive 2"/>
          <p:cNvSpPr>
            <a:spLocks noGrp="1"/>
          </p:cNvSpPr>
          <p:nvPr>
            <p:ph type="sldNum" sz="quarter" idx="12"/>
          </p:nvPr>
        </p:nvSpPr>
        <p:spPr/>
        <p:txBody>
          <a:bodyPr/>
          <a:lstStyle/>
          <a:p>
            <a:fld id="{06FEDF93-2BFD-41CA-ABC7-B039102F3792}" type="slidenum">
              <a:rPr lang="en-US" smtClean="0"/>
              <a:t>23</a:t>
            </a:fld>
            <a:endParaRPr lang="en-US" dirty="0"/>
          </a:p>
        </p:txBody>
      </p:sp>
      <p:graphicFrame>
        <p:nvGraphicFramePr>
          <p:cNvPr id="2" name="Diagramme 1"/>
          <p:cNvGraphicFramePr/>
          <p:nvPr>
            <p:extLst>
              <p:ext uri="{D42A27DB-BD31-4B8C-83A1-F6EECF244321}">
                <p14:modId xmlns:p14="http://schemas.microsoft.com/office/powerpoint/2010/main" val="1158217154"/>
              </p:ext>
            </p:extLst>
          </p:nvPr>
        </p:nvGraphicFramePr>
        <p:xfrm>
          <a:off x="2032000" y="1316962"/>
          <a:ext cx="7241092" cy="48213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536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9273092" y="522898"/>
            <a:ext cx="291890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07084" y="314070"/>
            <a:ext cx="1173480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solidFill>
                  <a:schemeClr val="tx1">
                    <a:lumMod val="75000"/>
                    <a:lumOff val="25000"/>
                  </a:schemeClr>
                </a:solidFill>
              </a:rPr>
              <a:t>INDEXATION DE DOCUMENTS MULTIMEDIAS</a:t>
            </a:r>
            <a:endParaRPr lang="en-US" sz="2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522898"/>
            <a:ext cx="284001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821523" y="855297"/>
            <a:ext cx="10505921" cy="461665"/>
          </a:xfrm>
          <a:prstGeom prst="rect">
            <a:avLst/>
          </a:prstGeom>
          <a:noFill/>
        </p:spPr>
        <p:txBody>
          <a:bodyPr wrap="square" rtlCol="0">
            <a:spAutoFit/>
          </a:bodyPr>
          <a:lstStyle/>
          <a:p>
            <a:pPr algn="ctr"/>
            <a:r>
              <a:rPr lang="fr-FR" sz="2400" b="1" dirty="0" smtClean="0">
                <a:latin typeface="Georgia" panose="02040502050405020303" pitchFamily="18" charset="0"/>
              </a:rPr>
              <a:t>Indexation Manuelle du Son</a:t>
            </a:r>
            <a:endParaRPr lang="fr-FR" sz="2400" b="1" dirty="0">
              <a:latin typeface="Georgia" panose="02040502050405020303" pitchFamily="18" charset="0"/>
            </a:endParaRPr>
          </a:p>
        </p:txBody>
      </p:sp>
      <p:sp>
        <p:nvSpPr>
          <p:cNvPr id="3" name="Espace réservé du numéro de diapositive 2"/>
          <p:cNvSpPr>
            <a:spLocks noGrp="1"/>
          </p:cNvSpPr>
          <p:nvPr>
            <p:ph type="sldNum" sz="quarter" idx="12"/>
          </p:nvPr>
        </p:nvSpPr>
        <p:spPr/>
        <p:txBody>
          <a:bodyPr/>
          <a:lstStyle/>
          <a:p>
            <a:fld id="{06FEDF93-2BFD-41CA-ABC7-B039102F3792}" type="slidenum">
              <a:rPr lang="en-US" smtClean="0"/>
              <a:t>24</a:t>
            </a:fld>
            <a:endParaRPr lang="en-US" dirty="0"/>
          </a:p>
        </p:txBody>
      </p:sp>
      <p:graphicFrame>
        <p:nvGraphicFramePr>
          <p:cNvPr id="5" name="Diagramme 4"/>
          <p:cNvGraphicFramePr/>
          <p:nvPr>
            <p:extLst>
              <p:ext uri="{D42A27DB-BD31-4B8C-83A1-F6EECF244321}">
                <p14:modId xmlns:p14="http://schemas.microsoft.com/office/powerpoint/2010/main" val="2692581272"/>
              </p:ext>
            </p:extLst>
          </p:nvPr>
        </p:nvGraphicFramePr>
        <p:xfrm>
          <a:off x="2133600" y="1127323"/>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56997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9273092" y="522898"/>
            <a:ext cx="291890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07084" y="314070"/>
            <a:ext cx="1173480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solidFill>
                  <a:schemeClr val="tx1">
                    <a:lumMod val="75000"/>
                    <a:lumOff val="25000"/>
                  </a:schemeClr>
                </a:solidFill>
              </a:rPr>
              <a:t>INDEXATION DE DOCUMENTS MULTIMEDIAS</a:t>
            </a:r>
            <a:endParaRPr lang="en-US" sz="2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522898"/>
            <a:ext cx="284001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821523" y="855297"/>
            <a:ext cx="10505921" cy="461665"/>
          </a:xfrm>
          <a:prstGeom prst="rect">
            <a:avLst/>
          </a:prstGeom>
          <a:noFill/>
        </p:spPr>
        <p:txBody>
          <a:bodyPr wrap="square" rtlCol="0">
            <a:spAutoFit/>
          </a:bodyPr>
          <a:lstStyle/>
          <a:p>
            <a:pPr algn="ctr"/>
            <a:r>
              <a:rPr lang="fr-FR" sz="2400" b="1" dirty="0" smtClean="0">
                <a:latin typeface="Georgia" panose="02040502050405020303" pitchFamily="18" charset="0"/>
              </a:rPr>
              <a:t>Indexation Automatique du Son</a:t>
            </a:r>
            <a:endParaRPr lang="fr-FR" sz="2400" b="1" dirty="0">
              <a:latin typeface="Georgia" panose="02040502050405020303" pitchFamily="18" charset="0"/>
            </a:endParaRPr>
          </a:p>
        </p:txBody>
      </p:sp>
      <p:sp>
        <p:nvSpPr>
          <p:cNvPr id="3" name="Espace réservé du numéro de diapositive 2"/>
          <p:cNvSpPr>
            <a:spLocks noGrp="1"/>
          </p:cNvSpPr>
          <p:nvPr>
            <p:ph type="sldNum" sz="quarter" idx="12"/>
          </p:nvPr>
        </p:nvSpPr>
        <p:spPr/>
        <p:txBody>
          <a:bodyPr/>
          <a:lstStyle/>
          <a:p>
            <a:fld id="{06FEDF93-2BFD-41CA-ABC7-B039102F3792}" type="slidenum">
              <a:rPr lang="en-US" smtClean="0"/>
              <a:t>25</a:t>
            </a:fld>
            <a:endParaRPr lang="en-US" dirty="0"/>
          </a:p>
        </p:txBody>
      </p:sp>
      <p:graphicFrame>
        <p:nvGraphicFramePr>
          <p:cNvPr id="6" name="Diagramme 5"/>
          <p:cNvGraphicFramePr/>
          <p:nvPr>
            <p:extLst>
              <p:ext uri="{D42A27DB-BD31-4B8C-83A1-F6EECF244321}">
                <p14:modId xmlns:p14="http://schemas.microsoft.com/office/powerpoint/2010/main" val="2666022785"/>
              </p:ext>
            </p:extLst>
          </p:nvPr>
        </p:nvGraphicFramePr>
        <p:xfrm>
          <a:off x="942964" y="2387600"/>
          <a:ext cx="9859084" cy="24807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Rectangle à coins arrondis 14"/>
          <p:cNvSpPr/>
          <p:nvPr/>
        </p:nvSpPr>
        <p:spPr>
          <a:xfrm>
            <a:off x="942964" y="1828800"/>
            <a:ext cx="9562245" cy="3733487"/>
          </a:xfrm>
          <a:prstGeom prst="roundRect">
            <a:avLst>
              <a:gd name="adj" fmla="val 3885"/>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p:cNvSpPr txBox="1"/>
          <p:nvPr/>
        </p:nvSpPr>
        <p:spPr>
          <a:xfrm>
            <a:off x="508421" y="2140527"/>
            <a:ext cx="800219" cy="3155769"/>
          </a:xfrm>
          <a:prstGeom prst="rect">
            <a:avLst/>
          </a:prstGeom>
          <a:solidFill>
            <a:schemeClr val="bg1"/>
          </a:solidFill>
        </p:spPr>
        <p:txBody>
          <a:bodyPr vert="vert270" wrap="square" rtlCol="0">
            <a:spAutoFit/>
          </a:bodyPr>
          <a:lstStyle/>
          <a:p>
            <a:pPr algn="ctr"/>
            <a:r>
              <a:rPr lang="fr-FR" sz="4000" dirty="0" smtClean="0">
                <a:solidFill>
                  <a:schemeClr val="accent4">
                    <a:lumMod val="75000"/>
                  </a:schemeClr>
                </a:solidFill>
              </a:rPr>
              <a:t>MPEG-7</a:t>
            </a:r>
            <a:endParaRPr lang="fr-FR" sz="4000" dirty="0">
              <a:solidFill>
                <a:schemeClr val="accent4">
                  <a:lumMod val="75000"/>
                </a:schemeClr>
              </a:solidFill>
            </a:endParaRPr>
          </a:p>
        </p:txBody>
      </p:sp>
    </p:spTree>
    <p:extLst>
      <p:ext uri="{BB962C8B-B14F-4D97-AF65-F5344CB8AC3E}">
        <p14:creationId xmlns:p14="http://schemas.microsoft.com/office/powerpoint/2010/main" val="21566688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9273092" y="522898"/>
            <a:ext cx="291890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07084" y="314070"/>
            <a:ext cx="1173480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solidFill>
                  <a:schemeClr val="tx1">
                    <a:lumMod val="75000"/>
                    <a:lumOff val="25000"/>
                  </a:schemeClr>
                </a:solidFill>
              </a:rPr>
              <a:t>INDEXATION DE DOCUMENTS MULTIMEDIAS</a:t>
            </a:r>
            <a:endParaRPr lang="en-US" sz="2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522898"/>
            <a:ext cx="284001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821523" y="855297"/>
            <a:ext cx="10505921" cy="461665"/>
          </a:xfrm>
          <a:prstGeom prst="rect">
            <a:avLst/>
          </a:prstGeom>
          <a:noFill/>
        </p:spPr>
        <p:txBody>
          <a:bodyPr wrap="square" rtlCol="0">
            <a:spAutoFit/>
          </a:bodyPr>
          <a:lstStyle/>
          <a:p>
            <a:pPr algn="ctr"/>
            <a:r>
              <a:rPr lang="fr-FR" sz="2400" b="1" dirty="0" smtClean="0">
                <a:latin typeface="Georgia" panose="02040502050405020303" pitchFamily="18" charset="0"/>
              </a:rPr>
              <a:t>Problèmes Liés à l’Indexation du Son </a:t>
            </a:r>
            <a:endParaRPr lang="fr-FR" sz="2400" b="1" dirty="0">
              <a:latin typeface="Georgia" panose="02040502050405020303" pitchFamily="18" charset="0"/>
            </a:endParaRPr>
          </a:p>
        </p:txBody>
      </p:sp>
      <p:sp>
        <p:nvSpPr>
          <p:cNvPr id="3" name="Espace réservé du numéro de diapositive 2"/>
          <p:cNvSpPr>
            <a:spLocks noGrp="1"/>
          </p:cNvSpPr>
          <p:nvPr>
            <p:ph type="sldNum" sz="quarter" idx="12"/>
          </p:nvPr>
        </p:nvSpPr>
        <p:spPr/>
        <p:txBody>
          <a:bodyPr/>
          <a:lstStyle/>
          <a:p>
            <a:fld id="{06FEDF93-2BFD-41CA-ABC7-B039102F3792}" type="slidenum">
              <a:rPr lang="en-US" smtClean="0"/>
              <a:t>26</a:t>
            </a:fld>
            <a:endParaRPr lang="en-US" dirty="0"/>
          </a:p>
        </p:txBody>
      </p:sp>
      <p:graphicFrame>
        <p:nvGraphicFramePr>
          <p:cNvPr id="5" name="Diagramme 4"/>
          <p:cNvGraphicFramePr/>
          <p:nvPr>
            <p:extLst>
              <p:ext uri="{D42A27DB-BD31-4B8C-83A1-F6EECF244321}">
                <p14:modId xmlns:p14="http://schemas.microsoft.com/office/powerpoint/2010/main" val="136472361"/>
              </p:ext>
            </p:extLst>
          </p:nvPr>
        </p:nvGraphicFramePr>
        <p:xfrm>
          <a:off x="2070100" y="2095500"/>
          <a:ext cx="8318500" cy="36364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89695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62A21665-C64F-4BDA-B2DE-442D70605718}"/>
              </a:ext>
              <a:ext uri="{C183D7F6-B498-43B3-948B-1728B52AA6E4}">
                <adec:decorative xmlns=""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xmlns=""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xmlns=""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xmlns="" id="{FA061601-468D-486D-B8EE-42BD1BE3ADCC}"/>
              </a:ext>
            </a:extLst>
          </p:cNvPr>
          <p:cNvSpPr>
            <a:spLocks noGrp="1"/>
          </p:cNvSpPr>
          <p:nvPr>
            <p:ph type="ctrTitle"/>
          </p:nvPr>
        </p:nvSpPr>
        <p:spPr>
          <a:xfrm>
            <a:off x="-716693" y="2930403"/>
            <a:ext cx="13567719" cy="997196"/>
          </a:xfrm>
        </p:spPr>
        <p:txBody>
          <a:bodyPr wrap="square" lIns="0" tIns="0" rIns="0" bIns="0" anchor="ctr">
            <a:spAutoFit/>
          </a:bodyPr>
          <a:lstStyle/>
          <a:p>
            <a:r>
              <a:rPr lang="en-US" sz="7200" b="1" dirty="0" smtClean="0">
                <a:solidFill>
                  <a:schemeClr val="bg1"/>
                </a:solidFill>
              </a:rPr>
              <a:t>Merci Pour Votre Attention</a:t>
            </a:r>
            <a:endParaRPr lang="en-US" sz="7200" dirty="0">
              <a:solidFill>
                <a:schemeClr val="accent4"/>
              </a:solidFill>
            </a:endParaRPr>
          </a:p>
        </p:txBody>
      </p:sp>
      <p:sp>
        <p:nvSpPr>
          <p:cNvPr id="3" name="Espace réservé du numéro de diapositive 2"/>
          <p:cNvSpPr>
            <a:spLocks noGrp="1"/>
          </p:cNvSpPr>
          <p:nvPr>
            <p:ph type="sldNum" sz="quarter" idx="12"/>
          </p:nvPr>
        </p:nvSpPr>
        <p:spPr/>
        <p:txBody>
          <a:bodyPr/>
          <a:lstStyle/>
          <a:p>
            <a:fld id="{06FEDF93-2BFD-41CA-ABC7-B039102F3792}" type="slidenum">
              <a:rPr lang="en-US" smtClean="0"/>
              <a:t>27</a:t>
            </a:fld>
            <a:endParaRPr lang="en-US" dirty="0"/>
          </a:p>
        </p:txBody>
      </p:sp>
    </p:spTree>
    <p:extLst>
      <p:ext uri="{BB962C8B-B14F-4D97-AF65-F5344CB8AC3E}">
        <p14:creationId xmlns:p14="http://schemas.microsoft.com/office/powerpoint/2010/main" val="19230381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xmlns=""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314070"/>
            <a:ext cx="1173480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tx1">
                    <a:lumMod val="75000"/>
                    <a:lumOff val="25000"/>
                  </a:schemeClr>
                </a:solidFill>
              </a:rPr>
              <a:t>INTRODUCTION</a:t>
            </a:r>
            <a:r>
              <a:rPr lang="en-US" sz="2400" b="1">
                <a:solidFill>
                  <a:schemeClr val="tx1">
                    <a:lumMod val="75000"/>
                    <a:lumOff val="25000"/>
                  </a:schemeClr>
                </a:solidFill>
              </a:rPr>
              <a:t> </a:t>
            </a:r>
            <a:endParaRPr lang="en-US" sz="2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xmlns=""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xmlns=""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xmlns=""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xmlns=""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xmlns=""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xmlns="" id="{8AA18108-5B8B-4147-84A7-D30A16BEC4EA}"/>
              </a:ext>
            </a:extLst>
          </p:cNvPr>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2" name="Rectangle 51">
            <a:extLst>
              <a:ext uri="{FF2B5EF4-FFF2-40B4-BE49-F238E27FC236}">
                <a16:creationId xmlns:a16="http://schemas.microsoft.com/office/drawing/2014/main" xmlns=""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a:extLst>
              <a:ext uri="{FF2B5EF4-FFF2-40B4-BE49-F238E27FC236}">
                <a16:creationId xmlns:a16="http://schemas.microsoft.com/office/drawing/2014/main" xmlns=""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xmlns=""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xmlns=""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xmlns=""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xmlns=""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xmlns=""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xmlns=""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xmlns=""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xmlns=""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xmlns=""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xmlns=""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xmlns=""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xmlns=""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xmlns=""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xmlns=""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xmlns=""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xmlns=""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xmlns=""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xmlns=""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extBox 2"/>
          <p:cNvSpPr txBox="1"/>
          <p:nvPr/>
        </p:nvSpPr>
        <p:spPr>
          <a:xfrm>
            <a:off x="719951" y="855297"/>
            <a:ext cx="10752095" cy="8463855"/>
          </a:xfrm>
          <a:prstGeom prst="rect">
            <a:avLst/>
          </a:prstGeom>
          <a:noFill/>
        </p:spPr>
        <p:txBody>
          <a:bodyPr wrap="square" rtlCol="0">
            <a:spAutoFit/>
          </a:bodyPr>
          <a:lstStyle/>
          <a:p>
            <a:pPr algn="ctr"/>
            <a:endParaRPr lang="fr-FR" sz="2400" b="1" i="1" dirty="0">
              <a:latin typeface="Georgia" panose="02040502050405020303" pitchFamily="18" charset="0"/>
            </a:endParaRPr>
          </a:p>
          <a:p>
            <a:pPr algn="ctr"/>
            <a:endParaRPr lang="fr-FR" b="1" i="1" dirty="0">
              <a:latin typeface="Georgia" panose="02040502050405020303" pitchFamily="18" charset="0"/>
            </a:endParaRPr>
          </a:p>
          <a:p>
            <a:pPr algn="ctr"/>
            <a:endParaRPr lang="fr-FR" b="1" i="1" dirty="0">
              <a:latin typeface="Georgia" panose="02040502050405020303" pitchFamily="18" charset="0"/>
            </a:endParaRPr>
          </a:p>
          <a:p>
            <a:pPr algn="ctr"/>
            <a:endParaRPr lang="fr-FR" b="1" i="1" dirty="0">
              <a:latin typeface="Georgia" panose="02040502050405020303" pitchFamily="18" charset="0"/>
            </a:endParaRPr>
          </a:p>
          <a:p>
            <a:pPr algn="ctr"/>
            <a:endParaRPr lang="fr-FR" b="1" i="1" dirty="0">
              <a:latin typeface="Georgia" panose="02040502050405020303" pitchFamily="18" charset="0"/>
            </a:endParaRPr>
          </a:p>
          <a:p>
            <a:pPr algn="ctr"/>
            <a:r>
              <a:rPr lang="fr-FR" sz="2000" dirty="0">
                <a:latin typeface="Georgia" panose="02040502050405020303" pitchFamily="18" charset="0"/>
              </a:rPr>
              <a:t>L’indexation de documents est un domaine de l'informatique et des sciences de l'information et des bibliothèques qui utilise des méthodes logicielles pour organiser un ensemble de documents et faciliter ultérieurement la recherche de contenu dans cette collection</a:t>
            </a:r>
            <a:r>
              <a:rPr lang="fr-FR" sz="2000" dirty="0" smtClean="0">
                <a:latin typeface="Georgia" panose="02040502050405020303" pitchFamily="18" charset="0"/>
              </a:rPr>
              <a:t>.</a:t>
            </a:r>
          </a:p>
          <a:p>
            <a:pPr algn="ctr"/>
            <a:endParaRPr lang="fr-FR" sz="2000" dirty="0">
              <a:latin typeface="Georgia" panose="02040502050405020303" pitchFamily="18" charset="0"/>
            </a:endParaRPr>
          </a:p>
          <a:p>
            <a:pPr algn="ctr"/>
            <a:endParaRPr lang="fr-FR" sz="2000" dirty="0" smtClean="0">
              <a:latin typeface="Georgia" panose="02040502050405020303" pitchFamily="18" charset="0"/>
            </a:endParaRPr>
          </a:p>
          <a:p>
            <a:pPr algn="ctr"/>
            <a:r>
              <a:rPr lang="fr-FR" sz="2000" dirty="0" smtClean="0">
                <a:latin typeface="Georgia" panose="02040502050405020303" pitchFamily="18" charset="0"/>
              </a:rPr>
              <a:t> </a:t>
            </a:r>
            <a:endParaRPr lang="fr-FR" sz="2000" dirty="0">
              <a:latin typeface="Georgia" panose="02040502050405020303" pitchFamily="18" charset="0"/>
            </a:endParaRPr>
          </a:p>
          <a:p>
            <a:pPr algn="ctr"/>
            <a:r>
              <a:rPr lang="fr-FR" sz="2000" dirty="0">
                <a:latin typeface="Georgia" panose="02040502050405020303" pitchFamily="18" charset="0"/>
              </a:rPr>
              <a:t>Il existe une variété de types de documents (textuels, audiovisuels, sonores) qui posent de nombreux problèmes à indexer.</a:t>
            </a:r>
          </a:p>
          <a:p>
            <a:pPr algn="ctr"/>
            <a:endParaRPr lang="fr-FR" b="1" i="1" dirty="0">
              <a:latin typeface="Georgia" panose="02040502050405020303" pitchFamily="18" charset="0"/>
            </a:endParaRPr>
          </a:p>
          <a:p>
            <a:pPr algn="ctr"/>
            <a:endParaRPr lang="fr-FR" b="1" i="1" dirty="0">
              <a:latin typeface="Georgia" panose="02040502050405020303" pitchFamily="18" charset="0"/>
            </a:endParaRPr>
          </a:p>
          <a:p>
            <a:pPr algn="ctr"/>
            <a:endParaRPr lang="fr-FR" b="1" i="1" dirty="0">
              <a:latin typeface="Georgia" panose="02040502050405020303" pitchFamily="18" charset="0"/>
            </a:endParaRPr>
          </a:p>
          <a:p>
            <a:pPr algn="ctr"/>
            <a:endParaRPr lang="fr-FR" b="1" i="1" dirty="0">
              <a:latin typeface="Georgia" panose="02040502050405020303" pitchFamily="18" charset="0"/>
            </a:endParaRPr>
          </a:p>
          <a:p>
            <a:pPr algn="ctr"/>
            <a:endParaRPr lang="fr-FR" b="1" i="1" dirty="0">
              <a:latin typeface="Georgia" panose="02040502050405020303" pitchFamily="18" charset="0"/>
            </a:endParaRPr>
          </a:p>
          <a:p>
            <a:pPr algn="ctr"/>
            <a:endParaRPr lang="fr-FR" b="1" i="1" dirty="0">
              <a:latin typeface="Georgia" panose="02040502050405020303" pitchFamily="18" charset="0"/>
            </a:endParaRPr>
          </a:p>
          <a:p>
            <a:pPr algn="ctr"/>
            <a:endParaRPr lang="fr-FR" b="1" i="1" dirty="0">
              <a:latin typeface="Georgia" panose="02040502050405020303" pitchFamily="18" charset="0"/>
            </a:endParaRPr>
          </a:p>
          <a:p>
            <a:pPr algn="ctr"/>
            <a:endParaRPr lang="fr-FR" b="1" i="1" dirty="0">
              <a:latin typeface="Georgia" panose="02040502050405020303" pitchFamily="18" charset="0"/>
            </a:endParaRPr>
          </a:p>
          <a:p>
            <a:pPr algn="ctr"/>
            <a:endParaRPr lang="fr-FR" b="1" i="1" dirty="0">
              <a:latin typeface="Georgia" panose="02040502050405020303" pitchFamily="18" charset="0"/>
            </a:endParaRPr>
          </a:p>
          <a:p>
            <a:pPr algn="ctr"/>
            <a:endParaRPr lang="fr-FR" b="1" i="1" dirty="0">
              <a:latin typeface="Georgia" panose="02040502050405020303" pitchFamily="18" charset="0"/>
            </a:endParaRPr>
          </a:p>
          <a:p>
            <a:pPr algn="ctr"/>
            <a:endParaRPr lang="fr-FR" b="1" i="1" dirty="0">
              <a:latin typeface="Georgia" panose="02040502050405020303" pitchFamily="18" charset="0"/>
            </a:endParaRPr>
          </a:p>
          <a:p>
            <a:pPr algn="ctr"/>
            <a:endParaRPr lang="fr-FR" b="1" i="1" dirty="0">
              <a:latin typeface="Georgia" panose="02040502050405020303" pitchFamily="18" charset="0"/>
            </a:endParaRPr>
          </a:p>
          <a:p>
            <a:pPr algn="ctr"/>
            <a:endParaRPr lang="fr-FR" b="1" i="1" dirty="0">
              <a:latin typeface="Georgia" panose="02040502050405020303" pitchFamily="18" charset="0"/>
            </a:endParaRPr>
          </a:p>
          <a:p>
            <a:pPr algn="ctr"/>
            <a:endParaRPr lang="fr-FR" b="1" i="1" dirty="0">
              <a:latin typeface="Georgia" panose="02040502050405020303" pitchFamily="18" charset="0"/>
            </a:endParaRPr>
          </a:p>
          <a:p>
            <a:pPr algn="ctr"/>
            <a:endParaRPr lang="fr-FR" b="1" i="1" dirty="0">
              <a:latin typeface="Georgia" panose="02040502050405020303" pitchFamily="18" charset="0"/>
            </a:endParaRPr>
          </a:p>
          <a:p>
            <a:pPr algn="ctr"/>
            <a:r>
              <a:rPr lang="fr-FR" b="1" i="1" dirty="0">
                <a:latin typeface="Georgia" panose="02040502050405020303" pitchFamily="18" charset="0"/>
              </a:rPr>
              <a:t> </a:t>
            </a:r>
          </a:p>
        </p:txBody>
      </p:sp>
      <p:sp>
        <p:nvSpPr>
          <p:cNvPr id="5" name="Espace réservé du numéro de diapositive 4"/>
          <p:cNvSpPr>
            <a:spLocks noGrp="1"/>
          </p:cNvSpPr>
          <p:nvPr>
            <p:ph type="sldNum" sz="quarter" idx="12"/>
          </p:nvPr>
        </p:nvSpPr>
        <p:spPr/>
        <p:txBody>
          <a:bodyPr/>
          <a:lstStyle/>
          <a:p>
            <a:fld id="{06FEDF93-2BFD-41CA-ABC7-B039102F3792}" type="slidenum">
              <a:rPr lang="en-US" smtClean="0"/>
              <a:t>3</a:t>
            </a:fld>
            <a:endParaRPr lang="en-US" dirty="0"/>
          </a:p>
        </p:txBody>
      </p:sp>
    </p:spTree>
    <p:extLst>
      <p:ext uri="{BB962C8B-B14F-4D97-AF65-F5344CB8AC3E}">
        <p14:creationId xmlns:p14="http://schemas.microsoft.com/office/powerpoint/2010/main" val="8225691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xmlns=""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5918" y="313666"/>
            <a:ext cx="1173480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a:solidFill>
                  <a:schemeClr val="tx1">
                    <a:lumMod val="75000"/>
                    <a:lumOff val="25000"/>
                  </a:schemeClr>
                </a:solidFill>
              </a:rPr>
              <a:t>METHODES D’INDEXATION</a:t>
            </a:r>
            <a:endParaRPr lang="en-US" sz="2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3705120" y="732131"/>
            <a:ext cx="4776396" cy="461665"/>
          </a:xfrm>
          <a:prstGeom prst="rect">
            <a:avLst/>
          </a:prstGeom>
          <a:noFill/>
        </p:spPr>
        <p:txBody>
          <a:bodyPr wrap="square" rtlCol="0">
            <a:spAutoFit/>
          </a:bodyPr>
          <a:lstStyle/>
          <a:p>
            <a:pPr algn="ctr"/>
            <a:r>
              <a:rPr lang="fr-FR" sz="2400" b="1" dirty="0" smtClean="0">
                <a:latin typeface="Georgia" panose="02040502050405020303" pitchFamily="18" charset="0"/>
              </a:rPr>
              <a:t>Indexation Manuelle</a:t>
            </a:r>
            <a:endParaRPr lang="fr-FR" sz="2400" b="1" dirty="0">
              <a:latin typeface="Georgia" panose="02040502050405020303" pitchFamily="18" charset="0"/>
            </a:endParaRPr>
          </a:p>
        </p:txBody>
      </p:sp>
      <p:graphicFrame>
        <p:nvGraphicFramePr>
          <p:cNvPr id="4" name="Diagramme 3"/>
          <p:cNvGraphicFramePr/>
          <p:nvPr>
            <p:extLst>
              <p:ext uri="{D42A27DB-BD31-4B8C-83A1-F6EECF244321}">
                <p14:modId xmlns:p14="http://schemas.microsoft.com/office/powerpoint/2010/main" val="2948705865"/>
              </p:ext>
            </p:extLst>
          </p:nvPr>
        </p:nvGraphicFramePr>
        <p:xfrm>
          <a:off x="2020887" y="1314330"/>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Espace réservé du numéro de diapositive 5"/>
          <p:cNvSpPr>
            <a:spLocks noGrp="1"/>
          </p:cNvSpPr>
          <p:nvPr>
            <p:ph type="sldNum" sz="quarter" idx="12"/>
          </p:nvPr>
        </p:nvSpPr>
        <p:spPr/>
        <p:txBody>
          <a:bodyPr/>
          <a:lstStyle/>
          <a:p>
            <a:fld id="{06FEDF93-2BFD-41CA-ABC7-B039102F3792}" type="slidenum">
              <a:rPr lang="en-US" smtClean="0"/>
              <a:t>4</a:t>
            </a:fld>
            <a:endParaRPr lang="en-US" dirty="0"/>
          </a:p>
        </p:txBody>
      </p:sp>
    </p:spTree>
    <p:extLst>
      <p:ext uri="{BB962C8B-B14F-4D97-AF65-F5344CB8AC3E}">
        <p14:creationId xmlns:p14="http://schemas.microsoft.com/office/powerpoint/2010/main" val="843768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xmlns=""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312471"/>
            <a:ext cx="1173480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a:solidFill>
                  <a:schemeClr val="tx1">
                    <a:lumMod val="75000"/>
                    <a:lumOff val="25000"/>
                  </a:schemeClr>
                </a:solidFill>
              </a:rPr>
              <a:t>METHODES </a:t>
            </a:r>
            <a:r>
              <a:rPr lang="en-US" sz="2400" b="1" dirty="0">
                <a:solidFill>
                  <a:schemeClr val="tx1">
                    <a:lumMod val="75000"/>
                    <a:lumOff val="25000"/>
                  </a:schemeClr>
                </a:solidFill>
              </a:rPr>
              <a:t>D’INDEXATION</a:t>
            </a:r>
            <a:endParaRPr lang="en-US" sz="2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ZoneTexte 1"/>
          <p:cNvSpPr txBox="1"/>
          <p:nvPr/>
        </p:nvSpPr>
        <p:spPr>
          <a:xfrm>
            <a:off x="3173506" y="763793"/>
            <a:ext cx="5615492" cy="451821"/>
          </a:xfrm>
          <a:prstGeom prst="rect">
            <a:avLst/>
          </a:prstGeom>
          <a:noFill/>
        </p:spPr>
        <p:txBody>
          <a:bodyPr wrap="square" rtlCol="0">
            <a:spAutoFit/>
          </a:bodyPr>
          <a:lstStyle/>
          <a:p>
            <a:endParaRPr lang="fr-FR" dirty="0"/>
          </a:p>
        </p:txBody>
      </p:sp>
      <p:sp>
        <p:nvSpPr>
          <p:cNvPr id="9" name="ZoneTexte 8"/>
          <p:cNvSpPr txBox="1"/>
          <p:nvPr/>
        </p:nvSpPr>
        <p:spPr>
          <a:xfrm>
            <a:off x="3707802" y="726201"/>
            <a:ext cx="4776396" cy="461665"/>
          </a:xfrm>
          <a:prstGeom prst="rect">
            <a:avLst/>
          </a:prstGeom>
          <a:noFill/>
        </p:spPr>
        <p:txBody>
          <a:bodyPr wrap="square" rtlCol="0">
            <a:spAutoFit/>
          </a:bodyPr>
          <a:lstStyle/>
          <a:p>
            <a:pPr algn="ctr"/>
            <a:r>
              <a:rPr lang="fr-FR" sz="2400" b="1" dirty="0" smtClean="0">
                <a:latin typeface="Georgia" panose="02040502050405020303" pitchFamily="18" charset="0"/>
              </a:rPr>
              <a:t>Indexation Automatique</a:t>
            </a:r>
            <a:endParaRPr lang="fr-FR" sz="2400" b="1" dirty="0">
              <a:latin typeface="Georgia" panose="02040502050405020303" pitchFamily="18" charset="0"/>
            </a:endParaRPr>
          </a:p>
        </p:txBody>
      </p:sp>
      <p:graphicFrame>
        <p:nvGraphicFramePr>
          <p:cNvPr id="5" name="Diagramme 4"/>
          <p:cNvGraphicFramePr/>
          <p:nvPr>
            <p:extLst>
              <p:ext uri="{D42A27DB-BD31-4B8C-83A1-F6EECF244321}">
                <p14:modId xmlns:p14="http://schemas.microsoft.com/office/powerpoint/2010/main" val="951592643"/>
              </p:ext>
            </p:extLst>
          </p:nvPr>
        </p:nvGraphicFramePr>
        <p:xfrm>
          <a:off x="2032000" y="1473798"/>
          <a:ext cx="7606852" cy="46645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Espace réservé du numéro de diapositive 9"/>
          <p:cNvSpPr>
            <a:spLocks noGrp="1"/>
          </p:cNvSpPr>
          <p:nvPr>
            <p:ph type="sldNum" sz="quarter" idx="12"/>
          </p:nvPr>
        </p:nvSpPr>
        <p:spPr/>
        <p:txBody>
          <a:bodyPr/>
          <a:lstStyle/>
          <a:p>
            <a:fld id="{06FEDF93-2BFD-41CA-ABC7-B039102F3792}" type="slidenum">
              <a:rPr lang="en-US" smtClean="0"/>
              <a:t>5</a:t>
            </a:fld>
            <a:endParaRPr lang="en-US" dirty="0"/>
          </a:p>
        </p:txBody>
      </p:sp>
    </p:spTree>
    <p:extLst>
      <p:ext uri="{BB962C8B-B14F-4D97-AF65-F5344CB8AC3E}">
        <p14:creationId xmlns:p14="http://schemas.microsoft.com/office/powerpoint/2010/main" val="7623964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xmlns=""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28600" y="312471"/>
            <a:ext cx="1173480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a:solidFill>
                  <a:schemeClr val="tx1">
                    <a:lumMod val="75000"/>
                    <a:lumOff val="25000"/>
                  </a:schemeClr>
                </a:solidFill>
              </a:rPr>
              <a:t>METHODES </a:t>
            </a:r>
            <a:r>
              <a:rPr lang="en-US" sz="2400" b="1" dirty="0">
                <a:solidFill>
                  <a:schemeClr val="tx1">
                    <a:lumMod val="75000"/>
                    <a:lumOff val="25000"/>
                  </a:schemeClr>
                </a:solidFill>
              </a:rPr>
              <a:t>D’INDEXATION</a:t>
            </a:r>
            <a:endParaRPr lang="en-US" sz="2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3514584" y="744084"/>
            <a:ext cx="5162831" cy="461665"/>
          </a:xfrm>
          <a:prstGeom prst="rect">
            <a:avLst/>
          </a:prstGeom>
          <a:noFill/>
        </p:spPr>
        <p:txBody>
          <a:bodyPr wrap="square" rtlCol="0">
            <a:spAutoFit/>
          </a:bodyPr>
          <a:lstStyle/>
          <a:p>
            <a:pPr algn="ctr"/>
            <a:r>
              <a:rPr lang="fr-FR" sz="2400" b="1" dirty="0" smtClean="0">
                <a:latin typeface="Georgia" panose="02040502050405020303" pitchFamily="18" charset="0"/>
              </a:rPr>
              <a:t>Indexation Semi-Automatique</a:t>
            </a:r>
            <a:endParaRPr lang="fr-FR" sz="2400" b="1" dirty="0">
              <a:latin typeface="Georgia" panose="02040502050405020303" pitchFamily="18" charset="0"/>
            </a:endParaRPr>
          </a:p>
        </p:txBody>
      </p:sp>
      <p:graphicFrame>
        <p:nvGraphicFramePr>
          <p:cNvPr id="4" name="Diagramme 3"/>
          <p:cNvGraphicFramePr/>
          <p:nvPr>
            <p:extLst>
              <p:ext uri="{D42A27DB-BD31-4B8C-83A1-F6EECF244321}">
                <p14:modId xmlns:p14="http://schemas.microsoft.com/office/powerpoint/2010/main" val="1371544373"/>
              </p:ext>
            </p:extLst>
          </p:nvPr>
        </p:nvGraphicFramePr>
        <p:xfrm>
          <a:off x="1204856" y="1570615"/>
          <a:ext cx="8907332" cy="45677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Espace réservé du numéro de diapositive 5"/>
          <p:cNvSpPr>
            <a:spLocks noGrp="1"/>
          </p:cNvSpPr>
          <p:nvPr>
            <p:ph type="sldNum" sz="quarter" idx="12"/>
          </p:nvPr>
        </p:nvSpPr>
        <p:spPr/>
        <p:txBody>
          <a:bodyPr/>
          <a:lstStyle/>
          <a:p>
            <a:fld id="{06FEDF93-2BFD-41CA-ABC7-B039102F3792}" type="slidenum">
              <a:rPr lang="en-US" smtClean="0"/>
              <a:t>6</a:t>
            </a:fld>
            <a:endParaRPr lang="en-US" dirty="0"/>
          </a:p>
        </p:txBody>
      </p:sp>
    </p:spTree>
    <p:extLst>
      <p:ext uri="{BB962C8B-B14F-4D97-AF65-F5344CB8AC3E}">
        <p14:creationId xmlns:p14="http://schemas.microsoft.com/office/powerpoint/2010/main" val="16816719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9273092" y="522898"/>
            <a:ext cx="291890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07084" y="314070"/>
            <a:ext cx="1173480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solidFill>
                  <a:schemeClr val="tx1">
                    <a:lumMod val="75000"/>
                    <a:lumOff val="25000"/>
                  </a:schemeClr>
                </a:solidFill>
              </a:rPr>
              <a:t>INDEXATION</a:t>
            </a:r>
            <a:r>
              <a:rPr lang="en-US" sz="2400" b="1">
                <a:solidFill>
                  <a:schemeClr val="tx1">
                    <a:lumMod val="75000"/>
                    <a:lumOff val="25000"/>
                  </a:schemeClr>
                </a:solidFill>
              </a:rPr>
              <a:t> </a:t>
            </a:r>
            <a:r>
              <a:rPr lang="en-US" sz="2400" b="1" dirty="0">
                <a:solidFill>
                  <a:schemeClr val="tx1">
                    <a:lumMod val="75000"/>
                    <a:lumOff val="25000"/>
                  </a:schemeClr>
                </a:solidFill>
              </a:rPr>
              <a:t>DE </a:t>
            </a:r>
            <a:r>
              <a:rPr lang="en-US" sz="2400" b="1">
                <a:solidFill>
                  <a:schemeClr val="tx1">
                    <a:lumMod val="75000"/>
                    <a:lumOff val="25000"/>
                  </a:schemeClr>
                </a:solidFill>
              </a:rPr>
              <a:t>DOCUMENTS MULTIMEDIAS</a:t>
            </a:r>
            <a:endParaRPr lang="en-US" sz="2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522898"/>
            <a:ext cx="284001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159475" y="3720653"/>
            <a:ext cx="10194325" cy="4616648"/>
          </a:xfrm>
          <a:prstGeom prst="rect">
            <a:avLst/>
          </a:prstGeom>
          <a:noFill/>
        </p:spPr>
        <p:txBody>
          <a:bodyPr wrap="square" rtlCol="0">
            <a:spAutoFit/>
          </a:bodyPr>
          <a:lstStyle/>
          <a:p>
            <a:pPr algn="ctr"/>
            <a:endParaRPr lang="fr-FR" sz="2400" b="1" i="1" dirty="0">
              <a:latin typeface="Georgia" panose="02040502050405020303" pitchFamily="18" charset="0"/>
            </a:endParaRPr>
          </a:p>
          <a:p>
            <a:pPr marL="1200150" lvl="2" indent="-285750" algn="ctr">
              <a:buFont typeface="Wingdings" panose="05000000000000000000" pitchFamily="2" charset="2"/>
              <a:buChar char="§"/>
            </a:pPr>
            <a:endParaRPr lang="fr-FR" b="1" i="1" dirty="0">
              <a:latin typeface="Georgia" panose="02040502050405020303" pitchFamily="18" charset="0"/>
            </a:endParaRPr>
          </a:p>
          <a:p>
            <a:pPr algn="ctr"/>
            <a:endParaRPr lang="fr-FR" b="1" i="1" dirty="0">
              <a:latin typeface="Georgia" panose="02040502050405020303" pitchFamily="18" charset="0"/>
            </a:endParaRPr>
          </a:p>
          <a:p>
            <a:pPr algn="ctr"/>
            <a:endParaRPr lang="fr-FR" b="1" i="1" dirty="0">
              <a:latin typeface="Georgia" panose="02040502050405020303" pitchFamily="18" charset="0"/>
            </a:endParaRPr>
          </a:p>
          <a:p>
            <a:pPr algn="ctr"/>
            <a:endParaRPr lang="fr-FR" b="1" i="1" dirty="0">
              <a:latin typeface="Georgia" panose="02040502050405020303" pitchFamily="18" charset="0"/>
            </a:endParaRPr>
          </a:p>
          <a:p>
            <a:pPr algn="ctr"/>
            <a:endParaRPr lang="fr-FR" b="1" i="1" dirty="0">
              <a:latin typeface="Georgia" panose="02040502050405020303" pitchFamily="18" charset="0"/>
            </a:endParaRPr>
          </a:p>
          <a:p>
            <a:pPr algn="ctr"/>
            <a:endParaRPr lang="fr-FR" b="1" i="1" dirty="0">
              <a:latin typeface="Georgia" panose="02040502050405020303" pitchFamily="18" charset="0"/>
            </a:endParaRPr>
          </a:p>
          <a:p>
            <a:pPr algn="ctr"/>
            <a:endParaRPr lang="fr-FR" b="1" i="1" dirty="0">
              <a:latin typeface="Georgia" panose="02040502050405020303" pitchFamily="18" charset="0"/>
            </a:endParaRPr>
          </a:p>
          <a:p>
            <a:pPr algn="ctr"/>
            <a:endParaRPr lang="fr-FR" b="1" i="1" dirty="0">
              <a:latin typeface="Georgia" panose="02040502050405020303" pitchFamily="18" charset="0"/>
            </a:endParaRPr>
          </a:p>
          <a:p>
            <a:pPr algn="ctr"/>
            <a:endParaRPr lang="fr-FR" b="1" i="1" dirty="0">
              <a:latin typeface="Georgia" panose="02040502050405020303" pitchFamily="18" charset="0"/>
            </a:endParaRPr>
          </a:p>
          <a:p>
            <a:pPr algn="ctr"/>
            <a:endParaRPr lang="fr-FR" b="1" i="1" dirty="0">
              <a:latin typeface="Georgia" panose="02040502050405020303" pitchFamily="18" charset="0"/>
            </a:endParaRPr>
          </a:p>
          <a:p>
            <a:pPr algn="ctr"/>
            <a:endParaRPr lang="fr-FR" b="1" i="1" dirty="0">
              <a:latin typeface="Georgia" panose="02040502050405020303" pitchFamily="18" charset="0"/>
            </a:endParaRPr>
          </a:p>
          <a:p>
            <a:pPr algn="ctr"/>
            <a:endParaRPr lang="fr-FR" b="1" i="1" dirty="0">
              <a:latin typeface="Georgia" panose="02040502050405020303" pitchFamily="18" charset="0"/>
            </a:endParaRPr>
          </a:p>
          <a:p>
            <a:pPr algn="ctr"/>
            <a:endParaRPr lang="fr-FR" b="1" i="1" dirty="0">
              <a:latin typeface="Georgia" panose="02040502050405020303" pitchFamily="18" charset="0"/>
            </a:endParaRPr>
          </a:p>
          <a:p>
            <a:pPr algn="ctr"/>
            <a:endParaRPr lang="fr-FR" b="1" i="1" dirty="0">
              <a:latin typeface="Georgia" panose="02040502050405020303" pitchFamily="18" charset="0"/>
            </a:endParaRPr>
          </a:p>
          <a:p>
            <a:pPr algn="ctr"/>
            <a:r>
              <a:rPr lang="fr-FR" b="1" i="1" dirty="0">
                <a:latin typeface="Georgia" panose="02040502050405020303" pitchFamily="18" charset="0"/>
              </a:rPr>
              <a:t> </a:t>
            </a:r>
          </a:p>
        </p:txBody>
      </p:sp>
      <p:sp>
        <p:nvSpPr>
          <p:cNvPr id="9" name="ZoneTexte 8"/>
          <p:cNvSpPr txBox="1"/>
          <p:nvPr/>
        </p:nvSpPr>
        <p:spPr>
          <a:xfrm>
            <a:off x="3264944" y="839225"/>
            <a:ext cx="5662109" cy="461665"/>
          </a:xfrm>
          <a:prstGeom prst="rect">
            <a:avLst/>
          </a:prstGeom>
          <a:noFill/>
        </p:spPr>
        <p:txBody>
          <a:bodyPr wrap="square" rtlCol="0">
            <a:spAutoFit/>
          </a:bodyPr>
          <a:lstStyle/>
          <a:p>
            <a:pPr algn="ctr"/>
            <a:r>
              <a:rPr lang="fr-FR" sz="2400" b="1" dirty="0">
                <a:latin typeface="Georgia" panose="02040502050405020303" pitchFamily="18" charset="0"/>
              </a:rPr>
              <a:t>Indexation </a:t>
            </a:r>
            <a:r>
              <a:rPr lang="fr-FR" sz="2400" b="1">
                <a:latin typeface="Georgia" panose="02040502050405020303" pitchFamily="18" charset="0"/>
              </a:rPr>
              <a:t>Manuelle de Textes</a:t>
            </a:r>
            <a:endParaRPr lang="fr-FR" sz="2400" b="1" dirty="0">
              <a:latin typeface="Georgia" panose="02040502050405020303" pitchFamily="18" charset="0"/>
            </a:endParaRPr>
          </a:p>
        </p:txBody>
      </p:sp>
      <p:sp>
        <p:nvSpPr>
          <p:cNvPr id="7" name="Espace réservé du numéro de diapositive 6"/>
          <p:cNvSpPr>
            <a:spLocks noGrp="1"/>
          </p:cNvSpPr>
          <p:nvPr>
            <p:ph type="sldNum" sz="quarter" idx="12"/>
          </p:nvPr>
        </p:nvSpPr>
        <p:spPr/>
        <p:txBody>
          <a:bodyPr/>
          <a:lstStyle/>
          <a:p>
            <a:fld id="{06FEDF93-2BFD-41CA-ABC7-B039102F3792}" type="slidenum">
              <a:rPr lang="en-US" smtClean="0"/>
              <a:t>7</a:t>
            </a:fld>
            <a:endParaRPr lang="en-US" dirty="0"/>
          </a:p>
        </p:txBody>
      </p:sp>
      <p:pic>
        <p:nvPicPr>
          <p:cNvPr id="2" name="Picture 1"/>
          <p:cNvPicPr>
            <a:picLocks noChangeAspect="1"/>
          </p:cNvPicPr>
          <p:nvPr/>
        </p:nvPicPr>
        <p:blipFill>
          <a:blip r:embed="rId3"/>
          <a:stretch>
            <a:fillRect/>
          </a:stretch>
        </p:blipFill>
        <p:spPr>
          <a:xfrm>
            <a:off x="12704781" y="1300890"/>
            <a:ext cx="4159979" cy="3561272"/>
          </a:xfrm>
          <a:prstGeom prst="rect">
            <a:avLst/>
          </a:prstGeom>
        </p:spPr>
      </p:pic>
      <p:graphicFrame>
        <p:nvGraphicFramePr>
          <p:cNvPr id="10" name="Diagramme 9"/>
          <p:cNvGraphicFramePr/>
          <p:nvPr>
            <p:extLst>
              <p:ext uri="{D42A27DB-BD31-4B8C-83A1-F6EECF244321}">
                <p14:modId xmlns:p14="http://schemas.microsoft.com/office/powerpoint/2010/main" val="3484308001"/>
              </p:ext>
            </p:extLst>
          </p:nvPr>
        </p:nvGraphicFramePr>
        <p:xfrm>
          <a:off x="1913666" y="1439333"/>
          <a:ext cx="8521252"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121409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9273092" y="522898"/>
            <a:ext cx="291890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07084" y="314070"/>
            <a:ext cx="1173480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solidFill>
                  <a:schemeClr val="tx1">
                    <a:lumMod val="75000"/>
                    <a:lumOff val="25000"/>
                  </a:schemeClr>
                </a:solidFill>
              </a:rPr>
              <a:t>INDEXATION DE DOCUMENTS MULTIMEDIAS</a:t>
            </a:r>
            <a:endParaRPr lang="en-US" sz="2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522898"/>
            <a:ext cx="284001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2220555" y="844539"/>
            <a:ext cx="7707856" cy="461665"/>
          </a:xfrm>
          <a:prstGeom prst="rect">
            <a:avLst/>
          </a:prstGeom>
          <a:noFill/>
        </p:spPr>
        <p:txBody>
          <a:bodyPr wrap="square" rtlCol="0">
            <a:spAutoFit/>
          </a:bodyPr>
          <a:lstStyle/>
          <a:p>
            <a:pPr algn="ctr"/>
            <a:r>
              <a:rPr lang="fr-FR" sz="2400" b="1" dirty="0">
                <a:latin typeface="Georgia" panose="02040502050405020303" pitchFamily="18" charset="0"/>
              </a:rPr>
              <a:t>Avantages de l’Indexation </a:t>
            </a:r>
            <a:r>
              <a:rPr lang="fr-FR" sz="2400" b="1">
                <a:latin typeface="Georgia" panose="02040502050405020303" pitchFamily="18" charset="0"/>
              </a:rPr>
              <a:t>Manuelle de Textes</a:t>
            </a:r>
            <a:endParaRPr lang="fr-FR" sz="2400" b="1" dirty="0">
              <a:latin typeface="Georgia" panose="02040502050405020303" pitchFamily="18" charset="0"/>
            </a:endParaRPr>
          </a:p>
        </p:txBody>
      </p:sp>
      <p:sp>
        <p:nvSpPr>
          <p:cNvPr id="5" name="Espace réservé du numéro de diapositive 4"/>
          <p:cNvSpPr>
            <a:spLocks noGrp="1"/>
          </p:cNvSpPr>
          <p:nvPr>
            <p:ph type="sldNum" sz="quarter" idx="12"/>
          </p:nvPr>
        </p:nvSpPr>
        <p:spPr/>
        <p:txBody>
          <a:bodyPr/>
          <a:lstStyle/>
          <a:p>
            <a:fld id="{06FEDF93-2BFD-41CA-ABC7-B039102F3792}" type="slidenum">
              <a:rPr lang="en-US" smtClean="0"/>
              <a:t>8</a:t>
            </a:fld>
            <a:endParaRPr lang="en-US" dirty="0"/>
          </a:p>
        </p:txBody>
      </p:sp>
      <p:graphicFrame>
        <p:nvGraphicFramePr>
          <p:cNvPr id="7" name="Diagramme 6"/>
          <p:cNvGraphicFramePr/>
          <p:nvPr>
            <p:extLst>
              <p:ext uri="{D42A27DB-BD31-4B8C-83A1-F6EECF244321}">
                <p14:modId xmlns:p14="http://schemas.microsoft.com/office/powerpoint/2010/main" val="1922679044"/>
              </p:ext>
            </p:extLst>
          </p:nvPr>
        </p:nvGraphicFramePr>
        <p:xfrm>
          <a:off x="1800411" y="1327694"/>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03539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xmlns=""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xmlns="" id="{D0986099-F5F2-4E8B-BE17-81194861A00C}"/>
              </a:ext>
              <a:ext uri="{C183D7F6-B498-43B3-948B-1728B52AA6E4}">
                <adec:decorative xmlns="" xmlns:adec="http://schemas.microsoft.com/office/drawing/2017/decorative" val="1"/>
              </a:ext>
            </a:extLst>
          </p:cNvPr>
          <p:cNvCxnSpPr>
            <a:cxnSpLocks/>
          </p:cNvCxnSpPr>
          <p:nvPr/>
        </p:nvCxnSpPr>
        <p:spPr>
          <a:xfrm>
            <a:off x="9273092" y="522898"/>
            <a:ext cx="2918908"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xmlns="" id="{4E3F5479-058B-4FA8-92E9-18CAB8CDC5C5}"/>
              </a:ext>
            </a:extLst>
          </p:cNvPr>
          <p:cNvSpPr txBox="1">
            <a:spLocks/>
          </p:cNvSpPr>
          <p:nvPr/>
        </p:nvSpPr>
        <p:spPr>
          <a:xfrm>
            <a:off x="207084" y="314070"/>
            <a:ext cx="11734800" cy="3323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solidFill>
                  <a:schemeClr val="tx1">
                    <a:lumMod val="75000"/>
                    <a:lumOff val="25000"/>
                  </a:schemeClr>
                </a:solidFill>
              </a:rPr>
              <a:t>INDEXATION DE DOCUMENTS MULTIMEDIAS</a:t>
            </a:r>
            <a:endParaRPr lang="en-US" sz="24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xmlns="" id="{83E690F4-843A-47A5-8620-4FB01C0D8E68}"/>
              </a:ext>
              <a:ext uri="{C183D7F6-B498-43B3-948B-1728B52AA6E4}">
                <adec:decorative xmlns="" xmlns:adec="http://schemas.microsoft.com/office/drawing/2017/decorative" val="1"/>
              </a:ext>
            </a:extLst>
          </p:cNvPr>
          <p:cNvCxnSpPr>
            <a:cxnSpLocks/>
          </p:cNvCxnSpPr>
          <p:nvPr/>
        </p:nvCxnSpPr>
        <p:spPr>
          <a:xfrm>
            <a:off x="0" y="522898"/>
            <a:ext cx="2840019"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9" name="ZoneTexte 8"/>
          <p:cNvSpPr txBox="1"/>
          <p:nvPr/>
        </p:nvSpPr>
        <p:spPr>
          <a:xfrm>
            <a:off x="2220555" y="844539"/>
            <a:ext cx="7707856" cy="461665"/>
          </a:xfrm>
          <a:prstGeom prst="rect">
            <a:avLst/>
          </a:prstGeom>
          <a:noFill/>
        </p:spPr>
        <p:txBody>
          <a:bodyPr wrap="square" rtlCol="0">
            <a:spAutoFit/>
          </a:bodyPr>
          <a:lstStyle/>
          <a:p>
            <a:pPr algn="ctr"/>
            <a:r>
              <a:rPr lang="fr-FR" sz="2400" b="1" dirty="0" smtClean="0">
                <a:latin typeface="Georgia" panose="02040502050405020303" pitchFamily="18" charset="0"/>
              </a:rPr>
              <a:t>Avantages de l’Indexation Manuelle de Textes</a:t>
            </a:r>
            <a:endParaRPr lang="fr-FR" sz="2400" b="1" dirty="0">
              <a:latin typeface="Georgia" panose="02040502050405020303" pitchFamily="18" charset="0"/>
            </a:endParaRPr>
          </a:p>
        </p:txBody>
      </p:sp>
      <p:sp>
        <p:nvSpPr>
          <p:cNvPr id="5" name="Espace réservé du numéro de diapositive 4"/>
          <p:cNvSpPr>
            <a:spLocks noGrp="1"/>
          </p:cNvSpPr>
          <p:nvPr>
            <p:ph type="sldNum" sz="quarter" idx="12"/>
          </p:nvPr>
        </p:nvSpPr>
        <p:spPr/>
        <p:txBody>
          <a:bodyPr/>
          <a:lstStyle/>
          <a:p>
            <a:fld id="{06FEDF93-2BFD-41CA-ABC7-B039102F3792}" type="slidenum">
              <a:rPr lang="en-US" smtClean="0"/>
              <a:t>9</a:t>
            </a:fld>
            <a:endParaRPr lang="en-US" dirty="0"/>
          </a:p>
        </p:txBody>
      </p:sp>
      <p:graphicFrame>
        <p:nvGraphicFramePr>
          <p:cNvPr id="12" name="Diagramme 11"/>
          <p:cNvGraphicFramePr/>
          <p:nvPr>
            <p:extLst>
              <p:ext uri="{D42A27DB-BD31-4B8C-83A1-F6EECF244321}">
                <p14:modId xmlns:p14="http://schemas.microsoft.com/office/powerpoint/2010/main" val="4040826636"/>
              </p:ext>
            </p:extLst>
          </p:nvPr>
        </p:nvGraphicFramePr>
        <p:xfrm>
          <a:off x="2012276" y="1304602"/>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Diagramme 1"/>
          <p:cNvGraphicFramePr/>
          <p:nvPr>
            <p:extLst>
              <p:ext uri="{D42A27DB-BD31-4B8C-83A1-F6EECF244321}">
                <p14:modId xmlns:p14="http://schemas.microsoft.com/office/powerpoint/2010/main" val="134037948"/>
              </p:ext>
            </p:extLst>
          </p:nvPr>
        </p:nvGraphicFramePr>
        <p:xfrm>
          <a:off x="2010483" y="1302808"/>
          <a:ext cx="8128000" cy="54186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84529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http://schemas.microsoft.com/office/2006/documentManagement/types"/>
    <ds:schemaRef ds:uri="http://purl.org/dc/dcmitype/"/>
    <ds:schemaRef ds:uri="71af3243-3dd4-4a8d-8c0d-dd76da1f02a5"/>
    <ds:schemaRef ds:uri="http://schemas.microsoft.com/office/2006/metadata/properties"/>
    <ds:schemaRef ds:uri="16c05727-aa75-4e4a-9b5f-8a80a1165891"/>
    <ds:schemaRef ds:uri="http://schemas.openxmlformats.org/package/2006/metadata/core-properties"/>
    <ds:schemaRef ds:uri="http://www.w3.org/XML/1998/namespace"/>
    <ds:schemaRef ds:uri="http://purl.org/dc/elements/1.1/"/>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2049</Words>
  <Application>Microsoft Office PowerPoint</Application>
  <PresentationFormat>Grand écran</PresentationFormat>
  <Paragraphs>490</Paragraphs>
  <Slides>27</Slides>
  <Notes>27</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27</vt:i4>
      </vt:variant>
    </vt:vector>
  </HeadingPairs>
  <TitlesOfParts>
    <vt:vector size="36" baseType="lpstr">
      <vt:lpstr>Arial</vt:lpstr>
      <vt:lpstr>Calibri</vt:lpstr>
      <vt:lpstr>Century Gothic</vt:lpstr>
      <vt:lpstr>Courier New</vt:lpstr>
      <vt:lpstr>Georgia</vt:lpstr>
      <vt:lpstr>Segoe UI</vt:lpstr>
      <vt:lpstr>Segoe UI Light</vt:lpstr>
      <vt:lpstr>Wingdings</vt:lpstr>
      <vt:lpstr>Office Theme</vt:lpstr>
      <vt:lpstr>Problèmes d’indexation de documents Multimedia</vt:lpstr>
      <vt:lpstr>Project analysis slide 2</vt:lpstr>
      <vt:lpstr>Project analysis slide 3</vt:lpstr>
      <vt:lpstr>Project analysis slide 4</vt:lpstr>
      <vt:lpstr>Project analysis slide 4</vt:lpstr>
      <vt:lpstr>Project analysis slide 4</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Project analysis slide 5</vt:lpstr>
      <vt:lpstr>Merci Pour Votre Attention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Problémes d’indexation Multimedia</dc:title>
  <dc:creator/>
  <cp:lastModifiedBy/>
  <cp:revision>4</cp:revision>
  <dcterms:created xsi:type="dcterms:W3CDTF">2021-02-28T09:46:55Z</dcterms:created>
  <dcterms:modified xsi:type="dcterms:W3CDTF">2021-03-02T10:31:20Z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