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7-4DAD-B5F9-51B585AB8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7-4DAD-B5F9-51B585AB81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7-4DAD-B5F9-51B585AB8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7931071"/>
        <c:axId val="1807930655"/>
      </c:barChart>
      <c:catAx>
        <c:axId val="180793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0655"/>
        <c:crosses val="autoZero"/>
        <c:auto val="1"/>
        <c:lblAlgn val="ctr"/>
        <c:lblOffset val="100"/>
        <c:noMultiLvlLbl val="0"/>
      </c:catAx>
      <c:valAx>
        <c:axId val="18079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3-426F-B116-08546E3017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D3-426F-B116-08546E3017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3-426F-B116-08546E3017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D3-426F-B116-08546E3017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8-442E-8790-50CBC4F4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BBF0-3CD8-4197-8DE9-31F892749D5F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2669-BAF8-47CC-98C4-BE875ACC8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4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 2 has notes</a:t>
            </a:r>
          </a:p>
          <a:p>
            <a:endParaRPr lang="en-GB" dirty="0"/>
          </a:p>
          <a:p>
            <a:r>
              <a:rPr lang="en-GB" dirty="0"/>
              <a:t>This is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2669-BAF8-47CC-98C4-BE875ACC8B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7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6B7-4C51-4F1D-B650-A7B583A8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3104-E623-4D65-BB35-D0EB29F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895D-FAD3-48F4-A7C0-126A2586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6C51-DD4E-48C0-A694-B240939E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002-21AE-4130-AA67-9AF9957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FB4-7C66-421D-9E40-E6A18898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E622-3D91-4F21-95EE-356D3BE0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C3E1-2340-4586-961E-E8DAA42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4357-B73A-443E-B9D7-FFB86D6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1FC-0324-4490-BBAC-F154C855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E49F-5DC0-43C1-9BDD-91C79E3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7578-0893-42EF-9A0E-5FE9690B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3C48-406B-4BA5-A1C2-52B0679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AFA-35A2-4077-A99F-D62AD87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2B77-6401-4EAC-816B-C4812C4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FB14-1C59-4870-8F2C-F48746FA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6746-953B-46DD-82FA-C4C92A89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1D-7C4D-4E23-A8B8-9173BA7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CE75-90C7-4B4D-9BE1-D6A67A2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851E-0F71-426E-92B2-6D5EC2E6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042-3879-43CE-9A5C-1C46B41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E672-EB14-4E22-B036-D6F4AA80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CE82-25E9-4787-BA35-D4EB91C0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D1-E572-45F0-AC48-83ACD05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854-64B0-4FDC-9C98-5625DDF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285-AC8D-49D2-B56E-C9BEE2EC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AD18-858B-4BE7-AAA0-AE82A98D6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44E2-C47F-4233-83BA-F6532E28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4DA6-34AE-4B66-839C-56A70ED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13A-A629-4C4B-BF4A-CD472E0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EE69-7C36-442C-96F4-B6343891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BDAB-12A5-49BF-960E-61CB765C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0A9A-2C21-47CA-841B-0F625ED1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865E-1DA0-4584-BB10-2AFF46CD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5AAAF-E593-48B2-9F19-2D699CD4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37EA-5F8C-4126-9E01-DBCE59EFD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4573-6DF3-407B-8947-7E9F06D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E9CB-5D6E-4A2B-8728-118EA5B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C1D1-2A25-4D25-AEB7-D40A399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E95-9374-4AFB-A948-F4E789B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7A88-49A8-4F08-A461-9A6DF7A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78581-2374-4BE6-B770-14061D2F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00BA-7FD5-4485-8EDD-78E5C7D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9B5BB-C9D1-4238-8742-4074228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A802-A4DF-40BE-A753-720D03A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4D4AD-AE95-49B6-A09A-3EEEDE8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A4A-CD70-45DB-A0E0-7AEFDB5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9D1B-2D0B-4B91-AB1A-37CDDF6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AFF7-B0D8-4D88-8CD6-44ECBD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F6C4-57BC-4041-80A2-B0BD94A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758C-138B-4401-AA5F-776E07E8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DB3-A662-41A6-928B-C2166C89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489-9DC8-4009-A7B8-BA564F2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7AAD-4D76-43F8-A6B3-F521A5CD0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8A19-737E-4C6A-8A58-549995B0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B676-D291-46A3-917D-C3B882E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B003-4F12-45FC-98BA-BD6B2A5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AFBA-EBB7-4F16-8A1C-0E9C3B3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2CF4-8A96-4889-8484-1EA9976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C4F0-C6AB-4B81-BC90-8562EF0E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D130-19C2-4351-A170-D06B776A1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400D-99EE-4D14-892C-72662AB4C03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CE4B-67DF-4A0D-9843-B9AE7095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0946-705F-441A-BFA4-78368C1C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E15-60D7-49B0-8675-D37B611F8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0029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618-D101-4B04-8D13-B83A39BD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B9F5-B667-4683-A0CA-50BCA859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slide 2</a:t>
            </a:r>
          </a:p>
        </p:txBody>
      </p:sp>
      <p:pic>
        <p:nvPicPr>
          <p:cNvPr id="7" name="Picture 6" descr="Slide 2 Image">
            <a:hlinkClick r:id="rId3"/>
            <a:extLst>
              <a:ext uri="{FF2B5EF4-FFF2-40B4-BE49-F238E27FC236}">
                <a16:creationId xmlns:a16="http://schemas.microsoft.com/office/drawing/2014/main" id="{BDCE62A6-B6C4-49DF-A20C-2C50D6090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823912"/>
            <a:ext cx="7867650" cy="521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C4413-2B53-5277-1717-8B56FA53F289}"/>
              </a:ext>
            </a:extLst>
          </p:cNvPr>
          <p:cNvSpPr txBox="1"/>
          <p:nvPr/>
        </p:nvSpPr>
        <p:spPr>
          <a:xfrm>
            <a:off x="5638800" y="29744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C3FFD-D6E9-DFB6-BD6A-EC7CF9B8FEA2}"/>
              </a:ext>
            </a:extLst>
          </p:cNvPr>
          <p:cNvSpPr txBox="1"/>
          <p:nvPr/>
        </p:nvSpPr>
        <p:spPr>
          <a:xfrm>
            <a:off x="977462" y="3270415"/>
            <a:ext cx="2007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more text </a:t>
            </a:r>
            <a:r>
              <a:rPr lang="en-GB" sz="2400" b="1" dirty="0">
                <a:solidFill>
                  <a:srgbClr val="FF0000"/>
                </a:solidFill>
              </a:rPr>
              <a:t>{with styling to </a:t>
            </a:r>
            <a:r>
              <a:rPr lang="en-GB" sz="3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break</a:t>
            </a:r>
            <a:r>
              <a:rPr lang="en-GB" sz="2400" b="1" dirty="0">
                <a:solidFill>
                  <a:srgbClr val="FF0000"/>
                </a:solidFill>
              </a:rPr>
              <a:t> to the paragraph}</a:t>
            </a:r>
            <a:r>
              <a:rPr lang="en-GB" dirty="0"/>
              <a:t> hopefully</a:t>
            </a:r>
          </a:p>
        </p:txBody>
      </p:sp>
    </p:spTree>
    <p:extLst>
      <p:ext uri="{BB962C8B-B14F-4D97-AF65-F5344CB8AC3E}">
        <p14:creationId xmlns:p14="http://schemas.microsoft.com/office/powerpoint/2010/main" val="16845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D159-212C-425D-9958-905D77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BF2C92-105A-4ACF-8215-2851BC7B5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40004"/>
              </p:ext>
            </p:extLst>
          </p:nvPr>
        </p:nvGraphicFramePr>
        <p:xfrm>
          <a:off x="3105426" y="8786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D3EDB-0FB0-42E9-A3F1-C6250235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slide 3</a:t>
            </a:r>
          </a:p>
        </p:txBody>
      </p:sp>
    </p:spTree>
    <p:extLst>
      <p:ext uri="{BB962C8B-B14F-4D97-AF65-F5344CB8AC3E}">
        <p14:creationId xmlns:p14="http://schemas.microsoft.com/office/powerpoint/2010/main" val="843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C8-7392-4F49-B900-79B80EE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C03A6-3BB1-4507-BB17-7DD76CC2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969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6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227C8-AF25-9A4D-1A22-5E2FCB00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77551"/>
              </p:ext>
            </p:extLst>
          </p:nvPr>
        </p:nvGraphicFramePr>
        <p:xfrm>
          <a:off x="3000561" y="1953358"/>
          <a:ext cx="577002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06">
                  <a:extLst>
                    <a:ext uri="{9D8B030D-6E8A-4147-A177-3AD203B41FA5}">
                      <a16:colId xmlns:a16="http://schemas.microsoft.com/office/drawing/2014/main" val="369574053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539919620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4045529518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818636448"/>
                    </a:ext>
                  </a:extLst>
                </a:gridCol>
              </a:tblGrid>
              <a:tr h="150476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Race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Free-to-air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Pay TV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Digital*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4538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R8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7971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R9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475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R1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233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R2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0017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Mexico R3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8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Polaris Medium</vt:lpstr>
      <vt:lpstr>Office Theme</vt:lpstr>
      <vt:lpstr>Slide 1</vt:lpstr>
      <vt:lpstr>Slide 2</vt:lpstr>
      <vt:lpstr>Slide 3</vt:lpstr>
      <vt:lpstr>Slide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Felstead, Chris (LDN-FSE)</dc:creator>
  <cp:lastModifiedBy>Felstead, Chris (LDN-FSE)</cp:lastModifiedBy>
  <cp:revision>13</cp:revision>
  <dcterms:created xsi:type="dcterms:W3CDTF">2022-04-04T12:31:17Z</dcterms:created>
  <dcterms:modified xsi:type="dcterms:W3CDTF">2022-06-29T10:49:10Z</dcterms:modified>
</cp:coreProperties>
</file>