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7-4DAD-B5F9-51B585AB81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37-4DAD-B5F9-51B585AB81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37-4DAD-B5F9-51B585AB8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7931071"/>
        <c:axId val="1807930655"/>
      </c:barChart>
      <c:catAx>
        <c:axId val="180793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30655"/>
        <c:crosses val="autoZero"/>
        <c:auto val="1"/>
        <c:lblAlgn val="ctr"/>
        <c:lblOffset val="100"/>
        <c:noMultiLvlLbl val="0"/>
      </c:catAx>
      <c:valAx>
        <c:axId val="18079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3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8-442E-8790-50CBC4F4D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BBF0-3CD8-4197-8DE9-31F892749D5F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2669-BAF8-47CC-98C4-BE875ACC8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4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 2 has notes</a:t>
            </a:r>
          </a:p>
          <a:p>
            <a:endParaRPr lang="en-GB" dirty="0"/>
          </a:p>
          <a:p>
            <a:r>
              <a:rPr lang="en-GB" dirty="0"/>
              <a:t>This is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A2669-BAF8-47CC-98C4-BE875ACC8B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7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76B7-4C51-4F1D-B650-A7B583A8F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83104-E623-4D65-BB35-D0EB29FA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895D-FAD3-48F4-A7C0-126A2586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6C51-DD4E-48C0-A694-B240939E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3002-21AE-4130-AA67-9AF99575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FB4-7C66-421D-9E40-E6A18898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2E622-3D91-4F21-95EE-356D3BE08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2C3E1-2340-4586-961E-E8DAA421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4357-B73A-443E-B9D7-FFB86D68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1FC-0324-4490-BBAC-F154C855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6E49F-5DC0-43C1-9BDD-91C79E3ED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7578-0893-42EF-9A0E-5FE9690B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3C48-406B-4BA5-A1C2-52B06793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1AFA-35A2-4077-A99F-D62AD873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2B77-6401-4EAC-816B-C4812C4F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FB14-1C59-4870-8F2C-F48746FA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6746-953B-46DD-82FA-C4C92A89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71D-7C4D-4E23-A8B8-9173BA7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CE75-90C7-4B4D-9BE1-D6A67A22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851E-0F71-426E-92B2-6D5EC2E6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1042-3879-43CE-9A5C-1C46B41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E672-EB14-4E22-B036-D6F4AA80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CE82-25E9-4787-BA35-D4EB91C0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24D1-E572-45F0-AC48-83ACD05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8854-64B0-4FDC-9C98-5625DDF0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3285-AC8D-49D2-B56E-C9BEE2EC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AD18-858B-4BE7-AAA0-AE82A98D6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44E2-C47F-4233-83BA-F6532E28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94DA6-34AE-4B66-839C-56A70EDF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513A-A629-4C4B-BF4A-CD472E03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EE69-7C36-442C-96F4-B6343891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BDAB-12A5-49BF-960E-61CB765C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A0A9A-2C21-47CA-841B-0F625ED1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5865E-1DA0-4584-BB10-2AFF46CD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5AAAF-E593-48B2-9F19-2D699CD4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537EA-5F8C-4126-9E01-DBCE59EFD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E4573-6DF3-407B-8947-7E9F06D5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BE9CB-5D6E-4A2B-8728-118EA5B3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FC1D1-2A25-4D25-AEB7-D40A3995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BE95-9374-4AFB-A948-F4E789B0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57A88-49A8-4F08-A461-9A6DF7AD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78581-2374-4BE6-B770-14061D2F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D00BA-7FD5-4485-8EDD-78E5C7D0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9B5BB-C9D1-4238-8742-4074228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A802-A4DF-40BE-A753-720D03A3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4D4AD-AE95-49B6-A09A-3EEEDE8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BA4A-CD70-45DB-A0E0-7AEFDB5B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9D1B-2D0B-4B91-AB1A-37CDDF67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5AFF7-B0D8-4D88-8CD6-44ECBD53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F6C4-57BC-4041-80A2-B0BD94A0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758C-138B-4401-AA5F-776E07E8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6DB3-A662-41A6-928B-C2166C89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2489-9DC8-4009-A7B8-BA564F2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7AAD-4D76-43F8-A6B3-F521A5CD0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8A19-737E-4C6A-8A58-549995B0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B676-D291-46A3-917D-C3B882E8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B003-4F12-45FC-98BA-BD6B2A5D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AFBA-EBB7-4F16-8A1C-0E9C3B3B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2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42CF4-8A96-4889-8484-1EA99767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C4F0-C6AB-4B81-BC90-8562EF0E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D130-19C2-4351-A170-D06B776A1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400D-99EE-4D14-892C-72662AB4C03C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CE4B-67DF-4A0D-9843-B9AE70952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0946-705F-441A-BFA4-78368C1C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4E15-60D7-49B0-8675-D37B611F8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400293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E618-D101-4B04-8D13-B83A39BD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B9F5-B667-4683-A0CA-50BCA859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is slide 2</a:t>
            </a:r>
          </a:p>
        </p:txBody>
      </p:sp>
      <p:pic>
        <p:nvPicPr>
          <p:cNvPr id="7" name="Picture 6" descr="Slide 2 Image">
            <a:extLst>
              <a:ext uri="{FF2B5EF4-FFF2-40B4-BE49-F238E27FC236}">
                <a16:creationId xmlns:a16="http://schemas.microsoft.com/office/drawing/2014/main" id="{BDCE62A6-B6C4-49DF-A20C-2C50D6090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823912"/>
            <a:ext cx="78676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1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D159-212C-425D-9958-905D777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BF2C92-105A-4ACF-8215-2851BC7B5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40004"/>
              </p:ext>
            </p:extLst>
          </p:nvPr>
        </p:nvGraphicFramePr>
        <p:xfrm>
          <a:off x="3105426" y="87869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7D3EDB-0FB0-42E9-A3F1-C6250235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is slide 3</a:t>
            </a:r>
          </a:p>
        </p:txBody>
      </p:sp>
    </p:spTree>
    <p:extLst>
      <p:ext uri="{BB962C8B-B14F-4D97-AF65-F5344CB8AC3E}">
        <p14:creationId xmlns:p14="http://schemas.microsoft.com/office/powerpoint/2010/main" val="8435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9C8-7392-4F49-B900-79B80EEB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0C03A6-3BB1-4507-BB17-7DD76CC22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2969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76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Felstead, Chris (LDN-FSE)</dc:creator>
  <cp:lastModifiedBy>Felstead, Chris (LDN-FSE)</cp:lastModifiedBy>
  <cp:revision>9</cp:revision>
  <dcterms:created xsi:type="dcterms:W3CDTF">2022-04-04T12:31:17Z</dcterms:created>
  <dcterms:modified xsi:type="dcterms:W3CDTF">2022-04-05T10:00:16Z</dcterms:modified>
</cp:coreProperties>
</file>