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" cy="1828800"/>
  <p:notesSz cx="6858000" cy="9144000"/>
  <p:defaultTextStyle>
    <a:defPPr>
      <a:defRPr lang="en-US"/>
    </a:defPPr>
    <a:lvl1pPr marL="0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1pPr>
    <a:lvl2pPr marL="104470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2pPr>
    <a:lvl3pPr marL="208940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3pPr>
    <a:lvl4pPr marL="31341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4pPr>
    <a:lvl5pPr marL="41788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5pPr>
    <a:lvl6pPr marL="52235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6pPr>
    <a:lvl7pPr marL="62682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7pPr>
    <a:lvl8pPr marL="731291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8pPr>
    <a:lvl9pPr marL="835762" algn="l" defTabSz="104470" rtl="0" eaLnBrk="1" latinLnBrk="0" hangingPunct="1">
      <a:defRPr sz="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171" autoAdjust="0"/>
  </p:normalViewPr>
  <p:slideViewPr>
    <p:cSldViewPr snapToGrid="0" snapToObjects="1">
      <p:cViewPr varScale="1">
        <p:scale>
          <a:sx n="400" d="100"/>
          <a:sy n="400" d="100"/>
        </p:scale>
        <p:origin x="-1752" y="-280"/>
      </p:cViewPr>
      <p:guideLst>
        <p:guide orient="horz" pos="576"/>
        <p:guide pos="5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D237-DE0B-3641-832E-8C3657A1AB9F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07BD-9D03-1D4B-8F63-28EBF56FF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1pPr>
    <a:lvl2pPr marL="104470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2pPr>
    <a:lvl3pPr marL="208940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3pPr>
    <a:lvl4pPr marL="31341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4pPr>
    <a:lvl5pPr marL="41788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5pPr>
    <a:lvl6pPr marL="52235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6pPr>
    <a:lvl7pPr marL="62682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7pPr>
    <a:lvl8pPr marL="731291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8pPr>
    <a:lvl9pPr marL="835762" algn="l" defTabSz="104470" rtl="0" eaLnBrk="1" latinLnBrk="0" hangingPunct="1">
      <a:defRPr sz="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B07BD-9D03-1D4B-8F63-28EBF56FF8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5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B07BD-9D03-1D4B-8F63-28EBF56FF8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568113"/>
            <a:ext cx="1554480" cy="3920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036320"/>
            <a:ext cx="128016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2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1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0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13" y="19473"/>
            <a:ext cx="82232" cy="416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415" y="19473"/>
            <a:ext cx="216218" cy="416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3" y="1175173"/>
            <a:ext cx="1554480" cy="363220"/>
          </a:xfrm>
        </p:spPr>
        <p:txBody>
          <a:bodyPr anchor="t"/>
          <a:lstStyle>
            <a:lvl1pPr algn="l">
              <a:defRPr sz="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3" y="775124"/>
            <a:ext cx="1554480" cy="400050"/>
          </a:xfrm>
        </p:spPr>
        <p:txBody>
          <a:bodyPr anchor="b"/>
          <a:lstStyle>
            <a:lvl1pPr marL="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1pPr>
            <a:lvl2pPr marL="10447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2089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1341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4pPr>
            <a:lvl5pPr marL="41788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5pPr>
            <a:lvl6pPr marL="52235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6pPr>
            <a:lvl7pPr marL="62682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7pPr>
            <a:lvl8pPr marL="731291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8pPr>
            <a:lvl9pPr marL="835762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9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15" y="113877"/>
            <a:ext cx="149225" cy="32173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" y="113877"/>
            <a:ext cx="149225" cy="321733"/>
          </a:xfrm>
        </p:spPr>
        <p:txBody>
          <a:bodyPr/>
          <a:lstStyle>
            <a:lvl1pPr>
              <a:defRPr sz="600"/>
            </a:lvl1pPr>
            <a:lvl2pPr>
              <a:defRPr sz="500"/>
            </a:lvl2pPr>
            <a:lvl3pPr>
              <a:defRPr sz="5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09364"/>
            <a:ext cx="808038" cy="17060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0" indent="0">
              <a:buNone/>
              <a:defRPr sz="500" b="1"/>
            </a:lvl2pPr>
            <a:lvl3pPr marL="208940" indent="0">
              <a:buNone/>
              <a:defRPr sz="400" b="1"/>
            </a:lvl3pPr>
            <a:lvl4pPr marL="313411" indent="0">
              <a:buNone/>
              <a:defRPr sz="400" b="1"/>
            </a:lvl4pPr>
            <a:lvl5pPr marL="417881" indent="0">
              <a:buNone/>
              <a:defRPr sz="400" b="1"/>
            </a:lvl5pPr>
            <a:lvl6pPr marL="522351" indent="0">
              <a:buNone/>
              <a:defRPr sz="400" b="1"/>
            </a:lvl6pPr>
            <a:lvl7pPr marL="626821" indent="0">
              <a:buNone/>
              <a:defRPr sz="400" b="1"/>
            </a:lvl7pPr>
            <a:lvl8pPr marL="731291" indent="0">
              <a:buNone/>
              <a:defRPr sz="400" b="1"/>
            </a:lvl8pPr>
            <a:lvl9pPr marL="835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" y="579967"/>
            <a:ext cx="808038" cy="1053677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" y="409364"/>
            <a:ext cx="808355" cy="170603"/>
          </a:xfrm>
        </p:spPr>
        <p:txBody>
          <a:bodyPr anchor="b"/>
          <a:lstStyle>
            <a:lvl1pPr marL="0" indent="0">
              <a:buNone/>
              <a:defRPr sz="500" b="1"/>
            </a:lvl1pPr>
            <a:lvl2pPr marL="104470" indent="0">
              <a:buNone/>
              <a:defRPr sz="500" b="1"/>
            </a:lvl2pPr>
            <a:lvl3pPr marL="208940" indent="0">
              <a:buNone/>
              <a:defRPr sz="400" b="1"/>
            </a:lvl3pPr>
            <a:lvl4pPr marL="313411" indent="0">
              <a:buNone/>
              <a:defRPr sz="400" b="1"/>
            </a:lvl4pPr>
            <a:lvl5pPr marL="417881" indent="0">
              <a:buNone/>
              <a:defRPr sz="400" b="1"/>
            </a:lvl5pPr>
            <a:lvl6pPr marL="522351" indent="0">
              <a:buNone/>
              <a:defRPr sz="400" b="1"/>
            </a:lvl6pPr>
            <a:lvl7pPr marL="626821" indent="0">
              <a:buNone/>
              <a:defRPr sz="400" b="1"/>
            </a:lvl7pPr>
            <a:lvl8pPr marL="731291" indent="0">
              <a:buNone/>
              <a:defRPr sz="400" b="1"/>
            </a:lvl8pPr>
            <a:lvl9pPr marL="835762" indent="0">
              <a:buNone/>
              <a:defRPr sz="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" y="579967"/>
            <a:ext cx="808355" cy="1053677"/>
          </a:xfrm>
        </p:spPr>
        <p:txBody>
          <a:bodyPr/>
          <a:lstStyle>
            <a:lvl1pPr>
              <a:defRPr sz="500"/>
            </a:lvl1pPr>
            <a:lvl2pPr>
              <a:defRPr sz="500"/>
            </a:lvl2pPr>
            <a:lvl3pPr>
              <a:defRPr sz="40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4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72813"/>
            <a:ext cx="601663" cy="30988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" y="72814"/>
            <a:ext cx="1022350" cy="1560830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" y="382694"/>
            <a:ext cx="601663" cy="1250950"/>
          </a:xfrm>
        </p:spPr>
        <p:txBody>
          <a:bodyPr/>
          <a:lstStyle>
            <a:lvl1pPr marL="0" indent="0">
              <a:buNone/>
              <a:defRPr sz="300"/>
            </a:lvl1pPr>
            <a:lvl2pPr marL="104470" indent="0">
              <a:buNone/>
              <a:defRPr sz="300"/>
            </a:lvl2pPr>
            <a:lvl3pPr marL="208940" indent="0">
              <a:buNone/>
              <a:defRPr sz="200"/>
            </a:lvl3pPr>
            <a:lvl4pPr marL="313411" indent="0">
              <a:buNone/>
              <a:defRPr sz="200"/>
            </a:lvl4pPr>
            <a:lvl5pPr marL="417881" indent="0">
              <a:buNone/>
              <a:defRPr sz="200"/>
            </a:lvl5pPr>
            <a:lvl6pPr marL="522351" indent="0">
              <a:buNone/>
              <a:defRPr sz="200"/>
            </a:lvl6pPr>
            <a:lvl7pPr marL="626821" indent="0">
              <a:buNone/>
              <a:defRPr sz="200"/>
            </a:lvl7pPr>
            <a:lvl8pPr marL="731291" indent="0">
              <a:buNone/>
              <a:defRPr sz="200"/>
            </a:lvl8pPr>
            <a:lvl9pPr marL="835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8" y="1280160"/>
            <a:ext cx="1097280" cy="151130"/>
          </a:xfrm>
        </p:spPr>
        <p:txBody>
          <a:bodyPr anchor="b"/>
          <a:lstStyle>
            <a:lvl1pPr algn="l">
              <a:defRPr sz="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8" y="163407"/>
            <a:ext cx="1097280" cy="1097280"/>
          </a:xfrm>
        </p:spPr>
        <p:txBody>
          <a:bodyPr/>
          <a:lstStyle>
            <a:lvl1pPr marL="0" indent="0">
              <a:buNone/>
              <a:defRPr sz="700"/>
            </a:lvl1pPr>
            <a:lvl2pPr marL="104470" indent="0">
              <a:buNone/>
              <a:defRPr sz="600"/>
            </a:lvl2pPr>
            <a:lvl3pPr marL="208940" indent="0">
              <a:buNone/>
              <a:defRPr sz="500"/>
            </a:lvl3pPr>
            <a:lvl4pPr marL="313411" indent="0">
              <a:buNone/>
              <a:defRPr sz="500"/>
            </a:lvl4pPr>
            <a:lvl5pPr marL="417881" indent="0">
              <a:buNone/>
              <a:defRPr sz="500"/>
            </a:lvl5pPr>
            <a:lvl6pPr marL="522351" indent="0">
              <a:buNone/>
              <a:defRPr sz="500"/>
            </a:lvl6pPr>
            <a:lvl7pPr marL="626821" indent="0">
              <a:buNone/>
              <a:defRPr sz="500"/>
            </a:lvl7pPr>
            <a:lvl8pPr marL="731291" indent="0">
              <a:buNone/>
              <a:defRPr sz="500"/>
            </a:lvl8pPr>
            <a:lvl9pPr marL="835762" indent="0">
              <a:buNone/>
              <a:defRPr sz="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8" y="1431290"/>
            <a:ext cx="1097280" cy="214630"/>
          </a:xfrm>
        </p:spPr>
        <p:txBody>
          <a:bodyPr/>
          <a:lstStyle>
            <a:lvl1pPr marL="0" indent="0">
              <a:buNone/>
              <a:defRPr sz="300"/>
            </a:lvl1pPr>
            <a:lvl2pPr marL="104470" indent="0">
              <a:buNone/>
              <a:defRPr sz="300"/>
            </a:lvl2pPr>
            <a:lvl3pPr marL="208940" indent="0">
              <a:buNone/>
              <a:defRPr sz="200"/>
            </a:lvl3pPr>
            <a:lvl4pPr marL="313411" indent="0">
              <a:buNone/>
              <a:defRPr sz="200"/>
            </a:lvl4pPr>
            <a:lvl5pPr marL="417881" indent="0">
              <a:buNone/>
              <a:defRPr sz="200"/>
            </a:lvl5pPr>
            <a:lvl6pPr marL="522351" indent="0">
              <a:buNone/>
              <a:defRPr sz="200"/>
            </a:lvl6pPr>
            <a:lvl7pPr marL="626821" indent="0">
              <a:buNone/>
              <a:defRPr sz="200"/>
            </a:lvl7pPr>
            <a:lvl8pPr marL="731291" indent="0">
              <a:buNone/>
              <a:defRPr sz="200"/>
            </a:lvl8pPr>
            <a:lvl9pPr marL="835762" indent="0">
              <a:buNone/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7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73237"/>
            <a:ext cx="1645920" cy="304800"/>
          </a:xfrm>
          <a:prstGeom prst="rect">
            <a:avLst/>
          </a:prstGeom>
        </p:spPr>
        <p:txBody>
          <a:bodyPr vert="horz" lIns="20894" tIns="10447" rIns="20894" bIns="1044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26720"/>
            <a:ext cx="1645920" cy="1206923"/>
          </a:xfrm>
          <a:prstGeom prst="rect">
            <a:avLst/>
          </a:prstGeom>
        </p:spPr>
        <p:txBody>
          <a:bodyPr vert="horz" lIns="20894" tIns="10447" rIns="20894" bIns="1044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1695027"/>
            <a:ext cx="426720" cy="97367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D4EB-51F3-464C-AA12-F748DFC86455}" type="datetimeFigureOut">
              <a:rPr lang="en-US" smtClean="0"/>
              <a:t>10/8/14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1695027"/>
            <a:ext cx="579120" cy="97367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1695027"/>
            <a:ext cx="426720" cy="97367"/>
          </a:xfrm>
          <a:prstGeom prst="rect">
            <a:avLst/>
          </a:prstGeom>
        </p:spPr>
        <p:txBody>
          <a:bodyPr vert="horz" lIns="20894" tIns="10447" rIns="20894" bIns="10447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25A3-B1CC-5D41-BEFD-6D069C500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7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70" rtl="0" eaLnBrk="1" latinLnBrk="0" hangingPunct="1">
        <a:spcBef>
          <a:spcPct val="0"/>
        </a:spcBef>
        <a:buNone/>
        <a:defRPr sz="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353" indent="-78353" algn="l" defTabSz="1044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69764" indent="-65294" algn="l" defTabSz="104470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61176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646" indent="-52235" algn="l" defTabSz="104470" rtl="0" eaLnBrk="1" latinLnBrk="0" hangingPunct="1">
        <a:spcBef>
          <a:spcPct val="20000"/>
        </a:spcBef>
        <a:buFont typeface="Arial"/>
        <a:buChar char="–"/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470116" indent="-52235" algn="l" defTabSz="104470" rtl="0" eaLnBrk="1" latinLnBrk="0" hangingPunct="1">
        <a:spcBef>
          <a:spcPct val="20000"/>
        </a:spcBef>
        <a:buFont typeface="Arial"/>
        <a:buChar char="»"/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586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679056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783527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997" indent="-52235" algn="l" defTabSz="104470" rtl="0" eaLnBrk="1" latinLnBrk="0" hangingPunct="1">
        <a:spcBef>
          <a:spcPct val="20000"/>
        </a:spcBef>
        <a:buFont typeface="Arial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4470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40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1341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1788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2235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2682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31291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35762" algn="l" defTabSz="104470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349" y="-206375"/>
            <a:ext cx="18351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00" b="1" dirty="0" smtClean="0">
                <a:latin typeface="Helvetica"/>
                <a:cs typeface="Helvetica"/>
              </a:rPr>
              <a:t>K</a:t>
            </a:r>
            <a:endParaRPr lang="en-US" sz="13200" b="1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71535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6349" y="-206375"/>
            <a:ext cx="183514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200" b="1" dirty="0" smtClean="0">
                <a:solidFill>
                  <a:schemeClr val="bg1"/>
                </a:solidFill>
                <a:latin typeface="Helvetica"/>
                <a:cs typeface="Helvetica"/>
              </a:rPr>
              <a:t>K</a:t>
            </a:r>
            <a:endParaRPr lang="en-US" sz="13200" b="1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1703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Custom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Mashery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Ferdinandi</dc:creator>
  <cp:lastModifiedBy>Chris Ferdinandi</cp:lastModifiedBy>
  <cp:revision>2</cp:revision>
  <dcterms:created xsi:type="dcterms:W3CDTF">2014-10-08T13:40:24Z</dcterms:created>
  <dcterms:modified xsi:type="dcterms:W3CDTF">2014-10-08T13:49:37Z</dcterms:modified>
</cp:coreProperties>
</file>