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EC9B4-70E0-40BC-9781-6C7D4C0244AC}" v="2" dt="2020-09-23T21:58:56.220"/>
    <p1510:client id="{969F346F-B802-4484-B01D-A2441F25604B}" v="821" dt="2020-09-18T02:12:18.435"/>
    <p1510:client id="{C6A92E85-0F08-440A-A951-C7410A6E61B7}" v="18" dt="2020-09-23T21:59:20.047"/>
    <p1510:client id="{D4B54080-EC79-43F5-B642-44A98FAE809B}" v="5" dt="2020-09-18T01:56:00.464"/>
    <p1510:client id="{E164AC4C-3820-4792-89A6-FC47A1AFF366}" v="2" dt="2020-09-18T02:16:44.543"/>
    <p1510:client id="{F5860D81-E2A8-4FD7-9BEF-220CDA839518}" v="21" dt="2020-09-18T01:59:45.106"/>
    <p1510:client id="{F9A7030F-43C2-46D4-AA92-32637CC439AA}" v="216" dt="2020-09-18T02:15:51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Fernandes C. dos Santos" userId="153fb557aa2a4591" providerId="Windows Live" clId="Web-{62665683-9965-4BBB-9C5D-170C54AD9882}"/>
    <pc:docChg chg="modSld">
      <pc:chgData name="Gabriel Fernandes C. dos Santos" userId="153fb557aa2a4591" providerId="Windows Live" clId="Web-{62665683-9965-4BBB-9C5D-170C54AD9882}" dt="2020-09-16T21:58:22.669" v="53" actId="1076"/>
      <pc:docMkLst>
        <pc:docMk/>
      </pc:docMkLst>
      <pc:sldChg chg="addSp delSp modSp">
        <pc:chgData name="Gabriel Fernandes C. dos Santos" userId="153fb557aa2a4591" providerId="Windows Live" clId="Web-{62665683-9965-4BBB-9C5D-170C54AD9882}" dt="2020-09-16T21:58:22.669" v="53" actId="1076"/>
        <pc:sldMkLst>
          <pc:docMk/>
          <pc:sldMk cId="2210866551" sldId="256"/>
        </pc:sldMkLst>
        <pc:spChg chg="add del mod">
          <ac:chgData name="Gabriel Fernandes C. dos Santos" userId="153fb557aa2a4591" providerId="Windows Live" clId="Web-{62665683-9965-4BBB-9C5D-170C54AD9882}" dt="2020-09-16T21:42:35.971" v="11"/>
          <ac:spMkLst>
            <pc:docMk/>
            <pc:sldMk cId="2210866551" sldId="256"/>
            <ac:spMk id="3" creationId="{0798C1F5-1433-4F55-A61F-7B289E22FF86}"/>
          </ac:spMkLst>
        </pc:spChg>
        <pc:spChg chg="add del mod">
          <ac:chgData name="Gabriel Fernandes C. dos Santos" userId="153fb557aa2a4591" providerId="Windows Live" clId="Web-{62665683-9965-4BBB-9C5D-170C54AD9882}" dt="2020-09-16T21:42:13.892" v="10"/>
          <ac:spMkLst>
            <pc:docMk/>
            <pc:sldMk cId="2210866551" sldId="256"/>
            <ac:spMk id="4" creationId="{76C2DF81-8D28-4A05-9556-93C08D928E49}"/>
          </ac:spMkLst>
        </pc:spChg>
        <pc:picChg chg="add del mod">
          <ac:chgData name="Gabriel Fernandes C. dos Santos" userId="153fb557aa2a4591" providerId="Windows Live" clId="Web-{62665683-9965-4BBB-9C5D-170C54AD9882}" dt="2020-09-16T21:51:04.532" v="25"/>
          <ac:picMkLst>
            <pc:docMk/>
            <pc:sldMk cId="2210866551" sldId="256"/>
            <ac:picMk id="5" creationId="{F247BF55-A65F-42B9-9602-33060252D5AF}"/>
          </ac:picMkLst>
        </pc:picChg>
        <pc:picChg chg="add mod ord">
          <ac:chgData name="Gabriel Fernandes C. dos Santos" userId="153fb557aa2a4591" providerId="Windows Live" clId="Web-{62665683-9965-4BBB-9C5D-170C54AD9882}" dt="2020-09-16T21:53:26.474" v="29"/>
          <ac:picMkLst>
            <pc:docMk/>
            <pc:sldMk cId="2210866551" sldId="256"/>
            <ac:picMk id="7" creationId="{7CDA96C4-BC1F-4AE9-B8D2-22C8A685F264}"/>
          </ac:picMkLst>
        </pc:picChg>
        <pc:cxnChg chg="add mod">
          <ac:chgData name="Gabriel Fernandes C. dos Santos" userId="153fb557aa2a4591" providerId="Windows Live" clId="Web-{62665683-9965-4BBB-9C5D-170C54AD9882}" dt="2020-09-16T21:56:45.823" v="44"/>
          <ac:cxnSpMkLst>
            <pc:docMk/>
            <pc:sldMk cId="2210866551" sldId="256"/>
            <ac:cxnSpMk id="6" creationId="{4807AA11-A8A5-4B16-AAEA-B324F1FACF34}"/>
          </ac:cxnSpMkLst>
        </pc:cxnChg>
        <pc:cxnChg chg="add mod">
          <ac:chgData name="Gabriel Fernandes C. dos Santos" userId="153fb557aa2a4591" providerId="Windows Live" clId="Web-{62665683-9965-4BBB-9C5D-170C54AD9882}" dt="2020-09-16T21:58:05.497" v="51" actId="14100"/>
          <ac:cxnSpMkLst>
            <pc:docMk/>
            <pc:sldMk cId="2210866551" sldId="256"/>
            <ac:cxnSpMk id="8" creationId="{04C48938-E085-4E35-B748-E29BD3C6B2FF}"/>
          </ac:cxnSpMkLst>
        </pc:cxnChg>
        <pc:cxnChg chg="add mod">
          <ac:chgData name="Gabriel Fernandes C. dos Santos" userId="153fb557aa2a4591" providerId="Windows Live" clId="Web-{62665683-9965-4BBB-9C5D-170C54AD9882}" dt="2020-09-16T21:58:22.669" v="53" actId="1076"/>
          <ac:cxnSpMkLst>
            <pc:docMk/>
            <pc:sldMk cId="2210866551" sldId="256"/>
            <ac:cxnSpMk id="9" creationId="{4A2B671F-ADAF-4EE1-A493-6C39D24C063A}"/>
          </ac:cxnSpMkLst>
        </pc:cxnChg>
      </pc:sldChg>
    </pc:docChg>
  </pc:docChgLst>
  <pc:docChgLst>
    <pc:chgData name="Caio Ferreira" userId="aa37e96bb8b72277" providerId="LiveId" clId="{969F346F-B802-4484-B01D-A2441F25604B}"/>
    <pc:docChg chg="undo custSel modSld">
      <pc:chgData name="Caio Ferreira" userId="aa37e96bb8b72277" providerId="LiveId" clId="{969F346F-B802-4484-B01D-A2441F25604B}" dt="2020-09-18T02:12:18.435" v="820" actId="478"/>
      <pc:docMkLst>
        <pc:docMk/>
      </pc:docMkLst>
      <pc:sldChg chg="addSp delSp modSp mod">
        <pc:chgData name="Caio Ferreira" userId="aa37e96bb8b72277" providerId="LiveId" clId="{969F346F-B802-4484-B01D-A2441F25604B}" dt="2020-09-18T02:12:18.435" v="820" actId="478"/>
        <pc:sldMkLst>
          <pc:docMk/>
          <pc:sldMk cId="2210866551" sldId="256"/>
        </pc:sldMkLst>
        <pc:spChg chg="del mod">
          <ac:chgData name="Caio Ferreira" userId="aa37e96bb8b72277" providerId="LiveId" clId="{969F346F-B802-4484-B01D-A2441F25604B}" dt="2020-09-18T02:10:22.833" v="753" actId="478"/>
          <ac:spMkLst>
            <pc:docMk/>
            <pc:sldMk cId="2210866551" sldId="256"/>
            <ac:spMk id="3" creationId="{C034B268-9179-49F8-9BD2-9A31461E406E}"/>
          </ac:spMkLst>
        </pc:spChg>
        <pc:spChg chg="mod">
          <ac:chgData name="Caio Ferreira" userId="aa37e96bb8b72277" providerId="LiveId" clId="{969F346F-B802-4484-B01D-A2441F25604B}" dt="2020-09-18T02:10:54.792" v="766" actId="20577"/>
          <ac:spMkLst>
            <pc:docMk/>
            <pc:sldMk cId="2210866551" sldId="256"/>
            <ac:spMk id="4" creationId="{494C4FE3-F934-4AC1-B233-E18E32B08678}"/>
          </ac:spMkLst>
        </pc:spChg>
        <pc:spChg chg="mod">
          <ac:chgData name="Caio Ferreira" userId="aa37e96bb8b72277" providerId="LiveId" clId="{969F346F-B802-4484-B01D-A2441F25604B}" dt="2020-09-18T02:08:22.673" v="737" actId="1038"/>
          <ac:spMkLst>
            <pc:docMk/>
            <pc:sldMk cId="2210866551" sldId="256"/>
            <ac:spMk id="5" creationId="{9066179D-1203-4838-8977-6D25B04015D6}"/>
          </ac:spMkLst>
        </pc:spChg>
        <pc:spChg chg="mod">
          <ac:chgData name="Caio Ferreira" userId="aa37e96bb8b72277" providerId="LiveId" clId="{969F346F-B802-4484-B01D-A2441F25604B}" dt="2020-09-18T02:05:15.815" v="502" actId="1037"/>
          <ac:spMkLst>
            <pc:docMk/>
            <pc:sldMk cId="2210866551" sldId="256"/>
            <ac:spMk id="10" creationId="{0D218678-922A-45C7-B38A-44160210ED2A}"/>
          </ac:spMkLst>
        </pc:spChg>
        <pc:spChg chg="mod">
          <ac:chgData name="Caio Ferreira" userId="aa37e96bb8b72277" providerId="LiveId" clId="{969F346F-B802-4484-B01D-A2441F25604B}" dt="2020-09-18T02:03:20.042" v="463" actId="1038"/>
          <ac:spMkLst>
            <pc:docMk/>
            <pc:sldMk cId="2210866551" sldId="256"/>
            <ac:spMk id="12" creationId="{D28F1D3E-5199-4BEE-B72D-BE285E6874DD}"/>
          </ac:spMkLst>
        </pc:spChg>
        <pc:spChg chg="add mod">
          <ac:chgData name="Caio Ferreira" userId="aa37e96bb8b72277" providerId="LiveId" clId="{969F346F-B802-4484-B01D-A2441F25604B}" dt="2020-09-18T02:08:34.220" v="746" actId="1037"/>
          <ac:spMkLst>
            <pc:docMk/>
            <pc:sldMk cId="2210866551" sldId="256"/>
            <ac:spMk id="18" creationId="{7AE19F4A-E9B3-48F1-8347-96E89CA7C062}"/>
          </ac:spMkLst>
        </pc:spChg>
        <pc:spChg chg="add mod">
          <ac:chgData name="Caio Ferreira" userId="aa37e96bb8b72277" providerId="LiveId" clId="{969F346F-B802-4484-B01D-A2441F25604B}" dt="2020-09-18T02:08:27.977" v="742" actId="1037"/>
          <ac:spMkLst>
            <pc:docMk/>
            <pc:sldMk cId="2210866551" sldId="256"/>
            <ac:spMk id="33" creationId="{39E60CCA-E4BA-4BE0-954E-DF3941348605}"/>
          </ac:spMkLst>
        </pc:spChg>
        <pc:cxnChg chg="mod">
          <ac:chgData name="Caio Ferreira" userId="aa37e96bb8b72277" providerId="LiveId" clId="{969F346F-B802-4484-B01D-A2441F25604B}" dt="2020-09-18T02:03:40.632" v="492" actId="14100"/>
          <ac:cxnSpMkLst>
            <pc:docMk/>
            <pc:sldMk cId="2210866551" sldId="256"/>
            <ac:cxnSpMk id="8" creationId="{04C48938-E085-4E35-B748-E29BD3C6B2FF}"/>
          </ac:cxnSpMkLst>
        </pc:cxnChg>
        <pc:cxnChg chg="del mod">
          <ac:chgData name="Caio Ferreira" userId="aa37e96bb8b72277" providerId="LiveId" clId="{969F346F-B802-4484-B01D-A2441F25604B}" dt="2020-09-18T02:10:23.673" v="754" actId="478"/>
          <ac:cxnSpMkLst>
            <pc:docMk/>
            <pc:sldMk cId="2210866551" sldId="256"/>
            <ac:cxnSpMk id="9" creationId="{4A2B671F-ADAF-4EE1-A493-6C39D24C063A}"/>
          </ac:cxnSpMkLst>
        </pc:cxnChg>
        <pc:cxnChg chg="mod">
          <ac:chgData name="Caio Ferreira" userId="aa37e96bb8b72277" providerId="LiveId" clId="{969F346F-B802-4484-B01D-A2441F25604B}" dt="2020-09-18T02:06:19.474" v="536" actId="1037"/>
          <ac:cxnSpMkLst>
            <pc:docMk/>
            <pc:sldMk cId="2210866551" sldId="256"/>
            <ac:cxnSpMk id="11" creationId="{4185A6F2-972D-44E3-8BE5-AF347B493ACD}"/>
          </ac:cxnSpMkLst>
        </pc:cxnChg>
        <pc:cxnChg chg="add mod">
          <ac:chgData name="Caio Ferreira" userId="aa37e96bb8b72277" providerId="LiveId" clId="{969F346F-B802-4484-B01D-A2441F25604B}" dt="2020-09-18T01:54:28.956" v="1" actId="1076"/>
          <ac:cxnSpMkLst>
            <pc:docMk/>
            <pc:sldMk cId="2210866551" sldId="256"/>
            <ac:cxnSpMk id="11" creationId="{5DD0A4EA-CF16-49D1-AFAC-DD1DEEF368AD}"/>
          </ac:cxnSpMkLst>
        </pc:cxnChg>
        <pc:cxnChg chg="mod">
          <ac:chgData name="Caio Ferreira" userId="aa37e96bb8b72277" providerId="LiveId" clId="{969F346F-B802-4484-B01D-A2441F25604B}" dt="2020-09-18T01:58:39.205" v="256" actId="1038"/>
          <ac:cxnSpMkLst>
            <pc:docMk/>
            <pc:sldMk cId="2210866551" sldId="256"/>
            <ac:cxnSpMk id="13" creationId="{5DD0A4EA-CF16-49D1-AFAC-DD1DEEF368AD}"/>
          </ac:cxnSpMkLst>
        </pc:cxnChg>
        <pc:cxnChg chg="add mod">
          <ac:chgData name="Caio Ferreira" userId="aa37e96bb8b72277" providerId="LiveId" clId="{969F346F-B802-4484-B01D-A2441F25604B}" dt="2020-09-18T01:55:47.985" v="22" actId="14100"/>
          <ac:cxnSpMkLst>
            <pc:docMk/>
            <pc:sldMk cId="2210866551" sldId="256"/>
            <ac:cxnSpMk id="14" creationId="{D34AEE13-8C24-4B30-BCD7-8F20619A603F}"/>
          </ac:cxnSpMkLst>
        </pc:cxnChg>
        <pc:cxnChg chg="add mod">
          <ac:chgData name="Caio Ferreira" userId="aa37e96bb8b72277" providerId="LiveId" clId="{969F346F-B802-4484-B01D-A2441F25604B}" dt="2020-09-18T01:54:51.634" v="10" actId="1037"/>
          <ac:cxnSpMkLst>
            <pc:docMk/>
            <pc:sldMk cId="2210866551" sldId="256"/>
            <ac:cxnSpMk id="15" creationId="{668BB7B2-6360-43BB-B5F2-FF9EF8BDA1A7}"/>
          </ac:cxnSpMkLst>
        </pc:cxnChg>
        <pc:cxnChg chg="add mod">
          <ac:chgData name="Caio Ferreira" userId="aa37e96bb8b72277" providerId="LiveId" clId="{969F346F-B802-4484-B01D-A2441F25604B}" dt="2020-09-18T01:58:14.672" v="173" actId="1076"/>
          <ac:cxnSpMkLst>
            <pc:docMk/>
            <pc:sldMk cId="2210866551" sldId="256"/>
            <ac:cxnSpMk id="21" creationId="{DCD66A49-DF08-4617-A520-98D6096939A0}"/>
          </ac:cxnSpMkLst>
        </pc:cxnChg>
        <pc:cxnChg chg="add del mod">
          <ac:chgData name="Caio Ferreira" userId="aa37e96bb8b72277" providerId="LiveId" clId="{969F346F-B802-4484-B01D-A2441F25604B}" dt="2020-09-18T02:06:14.836" v="512" actId="478"/>
          <ac:cxnSpMkLst>
            <pc:docMk/>
            <pc:sldMk cId="2210866551" sldId="256"/>
            <ac:cxnSpMk id="28" creationId="{6977128E-D129-414B-AB65-83268BB5406F}"/>
          </ac:cxnSpMkLst>
        </pc:cxnChg>
        <pc:cxnChg chg="add mod">
          <ac:chgData name="Caio Ferreira" userId="aa37e96bb8b72277" providerId="LiveId" clId="{969F346F-B802-4484-B01D-A2441F25604B}" dt="2020-09-18T02:06:37.248" v="597" actId="1036"/>
          <ac:cxnSpMkLst>
            <pc:docMk/>
            <pc:sldMk cId="2210866551" sldId="256"/>
            <ac:cxnSpMk id="30" creationId="{B840499D-AE6F-4793-A825-B0D2A9F82E3C}"/>
          </ac:cxnSpMkLst>
        </pc:cxnChg>
        <pc:cxnChg chg="add del mod">
          <ac:chgData name="Caio Ferreira" userId="aa37e96bb8b72277" providerId="LiveId" clId="{969F346F-B802-4484-B01D-A2441F25604B}" dt="2020-09-18T02:12:18.435" v="820" actId="478"/>
          <ac:cxnSpMkLst>
            <pc:docMk/>
            <pc:sldMk cId="2210866551" sldId="256"/>
            <ac:cxnSpMk id="34" creationId="{F1EA4176-DB80-4B48-AC81-A8E83A633325}"/>
          </ac:cxnSpMkLst>
        </pc:cxnChg>
      </pc:sldChg>
    </pc:docChg>
  </pc:docChgLst>
  <pc:docChgLst>
    <pc:chgData name="Gabriel Fernandes C. dos Santos" userId="153fb557aa2a4591" providerId="Windows Live" clId="Web-{F5860D81-E2A8-4FD7-9BEF-220CDA839518}"/>
    <pc:docChg chg="modSld">
      <pc:chgData name="Gabriel Fernandes C. dos Santos" userId="153fb557aa2a4591" providerId="Windows Live" clId="Web-{F5860D81-E2A8-4FD7-9BEF-220CDA839518}" dt="2020-09-18T01:59:45.106" v="20" actId="20577"/>
      <pc:docMkLst>
        <pc:docMk/>
      </pc:docMkLst>
      <pc:sldChg chg="addSp delSp modSp">
        <pc:chgData name="Gabriel Fernandes C. dos Santos" userId="153fb557aa2a4591" providerId="Windows Live" clId="Web-{F5860D81-E2A8-4FD7-9BEF-220CDA839518}" dt="2020-09-18T01:59:17.763" v="19" actId="20577"/>
        <pc:sldMkLst>
          <pc:docMk/>
          <pc:sldMk cId="2210866551" sldId="256"/>
        </pc:sldMkLst>
        <pc:spChg chg="add mod">
          <ac:chgData name="Gabriel Fernandes C. dos Santos" userId="153fb557aa2a4591" providerId="Windows Live" clId="Web-{F5860D81-E2A8-4FD7-9BEF-220CDA839518}" dt="2020-09-18T01:48:16.092" v="3" actId="14100"/>
          <ac:spMkLst>
            <pc:docMk/>
            <pc:sldMk cId="2210866551" sldId="256"/>
            <ac:spMk id="4" creationId="{494C4FE3-F934-4AC1-B233-E18E32B08678}"/>
          </ac:spMkLst>
        </pc:spChg>
        <pc:spChg chg="add mod">
          <ac:chgData name="Gabriel Fernandes C. dos Santos" userId="153fb557aa2a4591" providerId="Windows Live" clId="Web-{F5860D81-E2A8-4FD7-9BEF-220CDA839518}" dt="2020-09-18T01:59:17.763" v="19" actId="20577"/>
          <ac:spMkLst>
            <pc:docMk/>
            <pc:sldMk cId="2210866551" sldId="256"/>
            <ac:spMk id="12" creationId="{D28F1D3E-5199-4BEE-B72D-BE285E6874DD}"/>
          </ac:spMkLst>
        </pc:spChg>
        <pc:spChg chg="add del mod">
          <ac:chgData name="Gabriel Fernandes C. dos Santos" userId="153fb557aa2a4591" providerId="Windows Live" clId="Web-{F5860D81-E2A8-4FD7-9BEF-220CDA839518}" dt="2020-09-18T01:55:52.169" v="14"/>
          <ac:spMkLst>
            <pc:docMk/>
            <pc:sldMk cId="2210866551" sldId="256"/>
            <ac:spMk id="19" creationId="{80AD83E7-122E-401F-B452-0DD2E5C6363D}"/>
          </ac:spMkLst>
        </pc:spChg>
        <pc:cxnChg chg="add mod">
          <ac:chgData name="Gabriel Fernandes C. dos Santos" userId="153fb557aa2a4591" providerId="Windows Live" clId="Web-{F5860D81-E2A8-4FD7-9BEF-220CDA839518}" dt="2020-09-18T01:54:40.779" v="8" actId="1076"/>
          <ac:cxnSpMkLst>
            <pc:docMk/>
            <pc:sldMk cId="2210866551" sldId="256"/>
            <ac:cxnSpMk id="11" creationId="{4185A6F2-972D-44E3-8BE5-AF347B493ACD}"/>
          </ac:cxnSpMkLst>
        </pc:cxnChg>
        <pc:cxnChg chg="add del mod">
          <ac:chgData name="Gabriel Fernandes C. dos Santos" userId="153fb557aa2a4591" providerId="Windows Live" clId="Web-{F5860D81-E2A8-4FD7-9BEF-220CDA839518}" dt="2020-09-18T01:55:52.169" v="15"/>
          <ac:cxnSpMkLst>
            <pc:docMk/>
            <pc:sldMk cId="2210866551" sldId="256"/>
            <ac:cxnSpMk id="17" creationId="{5ABCD155-18E2-4032-A549-C378F8D1296A}"/>
          </ac:cxnSpMkLst>
        </pc:cxnChg>
      </pc:sldChg>
    </pc:docChg>
  </pc:docChgLst>
  <pc:docChgLst>
    <pc:chgData name="Bruno Pires" userId="2e75d9009844921f" providerId="Windows Live" clId="Web-{E164AC4C-3820-4792-89A6-FC47A1AFF366}"/>
    <pc:docChg chg="modSld">
      <pc:chgData name="Bruno Pires" userId="2e75d9009844921f" providerId="Windows Live" clId="Web-{E164AC4C-3820-4792-89A6-FC47A1AFF366}" dt="2020-09-18T02:16:44.543" v="1"/>
      <pc:docMkLst>
        <pc:docMk/>
      </pc:docMkLst>
      <pc:sldChg chg="addSp">
        <pc:chgData name="Bruno Pires" userId="2e75d9009844921f" providerId="Windows Live" clId="Web-{E164AC4C-3820-4792-89A6-FC47A1AFF366}" dt="2020-09-18T02:16:44.543" v="1"/>
        <pc:sldMkLst>
          <pc:docMk/>
          <pc:sldMk cId="2210866551" sldId="256"/>
        </pc:sldMkLst>
        <pc:spChg chg="add">
          <ac:chgData name="Bruno Pires" userId="2e75d9009844921f" providerId="Windows Live" clId="Web-{E164AC4C-3820-4792-89A6-FC47A1AFF366}" dt="2020-09-18T01:54:14.770" v="0"/>
          <ac:spMkLst>
            <pc:docMk/>
            <pc:sldMk cId="2210866551" sldId="256"/>
            <ac:spMk id="5" creationId="{9066179D-1203-4838-8977-6D25B04015D6}"/>
          </ac:spMkLst>
        </pc:spChg>
        <pc:spChg chg="add">
          <ac:chgData name="Bruno Pires" userId="2e75d9009844921f" providerId="Windows Live" clId="Web-{E164AC4C-3820-4792-89A6-FC47A1AFF366}" dt="2020-09-18T02:16:44.543" v="1"/>
          <ac:spMkLst>
            <pc:docMk/>
            <pc:sldMk cId="2210866551" sldId="256"/>
            <ac:spMk id="25" creationId="{65E538CC-528C-4D40-B276-075D44544397}"/>
          </ac:spMkLst>
        </pc:spChg>
      </pc:sldChg>
    </pc:docChg>
  </pc:docChgLst>
  <pc:docChgLst>
    <pc:chgData name="Eduardo Marques" userId="b9dd18581288d1e4" providerId="Windows Live" clId="Web-{F9A7030F-43C2-46D4-AA92-32637CC439AA}"/>
    <pc:docChg chg="modSld">
      <pc:chgData name="Eduardo Marques" userId="b9dd18581288d1e4" providerId="Windows Live" clId="Web-{F9A7030F-43C2-46D4-AA92-32637CC439AA}" dt="2020-09-18T02:15:51.392" v="208"/>
      <pc:docMkLst>
        <pc:docMk/>
      </pc:docMkLst>
      <pc:sldChg chg="addSp delSp modSp">
        <pc:chgData name="Eduardo Marques" userId="b9dd18581288d1e4" providerId="Windows Live" clId="Web-{F9A7030F-43C2-46D4-AA92-32637CC439AA}" dt="2020-09-18T02:15:51.392" v="208"/>
        <pc:sldMkLst>
          <pc:docMk/>
          <pc:sldMk cId="2210866551" sldId="256"/>
        </pc:sldMkLst>
        <pc:spChg chg="mod">
          <ac:chgData name="Eduardo Marques" userId="b9dd18581288d1e4" providerId="Windows Live" clId="Web-{F9A7030F-43C2-46D4-AA92-32637CC439AA}" dt="2020-09-18T02:00:45.585" v="114" actId="1076"/>
          <ac:spMkLst>
            <pc:docMk/>
            <pc:sldMk cId="2210866551" sldId="256"/>
            <ac:spMk id="3" creationId="{C034B268-9179-49F8-9BD2-9A31461E406E}"/>
          </ac:spMkLst>
        </pc:spChg>
        <pc:spChg chg="mod">
          <ac:chgData name="Eduardo Marques" userId="b9dd18581288d1e4" providerId="Windows Live" clId="Web-{F9A7030F-43C2-46D4-AA92-32637CC439AA}" dt="2020-09-18T01:54:52.097" v="7" actId="20577"/>
          <ac:spMkLst>
            <pc:docMk/>
            <pc:sldMk cId="2210866551" sldId="256"/>
            <ac:spMk id="4" creationId="{494C4FE3-F934-4AC1-B233-E18E32B08678}"/>
          </ac:spMkLst>
        </pc:spChg>
        <pc:spChg chg="mod">
          <ac:chgData name="Eduardo Marques" userId="b9dd18581288d1e4" providerId="Windows Live" clId="Web-{F9A7030F-43C2-46D4-AA92-32637CC439AA}" dt="2020-09-18T02:15:08.236" v="196" actId="20577"/>
          <ac:spMkLst>
            <pc:docMk/>
            <pc:sldMk cId="2210866551" sldId="256"/>
            <ac:spMk id="5" creationId="{9066179D-1203-4838-8977-6D25B04015D6}"/>
          </ac:spMkLst>
        </pc:spChg>
        <pc:spChg chg="mod">
          <ac:chgData name="Eduardo Marques" userId="b9dd18581288d1e4" providerId="Windows Live" clId="Web-{F9A7030F-43C2-46D4-AA92-32637CC439AA}" dt="2020-09-18T02:13:24.312" v="173" actId="1076"/>
          <ac:spMkLst>
            <pc:docMk/>
            <pc:sldMk cId="2210866551" sldId="256"/>
            <ac:spMk id="10" creationId="{0D218678-922A-45C7-B38A-44160210ED2A}"/>
          </ac:spMkLst>
        </pc:spChg>
        <pc:spChg chg="mod">
          <ac:chgData name="Eduardo Marques" userId="b9dd18581288d1e4" providerId="Windows Live" clId="Web-{F9A7030F-43C2-46D4-AA92-32637CC439AA}" dt="2020-09-18T02:14:13.501" v="182" actId="1076"/>
          <ac:spMkLst>
            <pc:docMk/>
            <pc:sldMk cId="2210866551" sldId="256"/>
            <ac:spMk id="12" creationId="{D28F1D3E-5199-4BEE-B72D-BE285E6874DD}"/>
          </ac:spMkLst>
        </pc:spChg>
        <pc:spChg chg="add del">
          <ac:chgData name="Eduardo Marques" userId="b9dd18581288d1e4" providerId="Windows Live" clId="Web-{F9A7030F-43C2-46D4-AA92-32637CC439AA}" dt="2020-09-18T02:14:58.298" v="190"/>
          <ac:spMkLst>
            <pc:docMk/>
            <pc:sldMk cId="2210866551" sldId="256"/>
            <ac:spMk id="16" creationId="{E595936C-C77B-4068-A77A-89362AD48C71}"/>
          </ac:spMkLst>
        </pc:spChg>
        <pc:spChg chg="mod">
          <ac:chgData name="Eduardo Marques" userId="b9dd18581288d1e4" providerId="Windows Live" clId="Web-{F9A7030F-43C2-46D4-AA92-32637CC439AA}" dt="2020-09-18T02:14:18.735" v="183" actId="20577"/>
          <ac:spMkLst>
            <pc:docMk/>
            <pc:sldMk cId="2210866551" sldId="256"/>
            <ac:spMk id="18" creationId="{7AE19F4A-E9B3-48F1-8347-96E89CA7C062}"/>
          </ac:spMkLst>
        </pc:spChg>
        <pc:spChg chg="add del mod">
          <ac:chgData name="Eduardo Marques" userId="b9dd18581288d1e4" providerId="Windows Live" clId="Web-{F9A7030F-43C2-46D4-AA92-32637CC439AA}" dt="2020-09-18T02:15:01.517" v="195"/>
          <ac:spMkLst>
            <pc:docMk/>
            <pc:sldMk cId="2210866551" sldId="256"/>
            <ac:spMk id="20" creationId="{1520B7F4-2B1F-47ED-BCD9-8888F7943609}"/>
          </ac:spMkLst>
        </pc:spChg>
        <pc:spChg chg="add del">
          <ac:chgData name="Eduardo Marques" userId="b9dd18581288d1e4" providerId="Windows Live" clId="Web-{F9A7030F-43C2-46D4-AA92-32637CC439AA}" dt="2020-09-18T02:14:59.220" v="191"/>
          <ac:spMkLst>
            <pc:docMk/>
            <pc:sldMk cId="2210866551" sldId="256"/>
            <ac:spMk id="22" creationId="{1ED8597F-4A2B-45D6-A282-A0F4BB8F8845}"/>
          </ac:spMkLst>
        </pc:spChg>
        <pc:spChg chg="add del mod">
          <ac:chgData name="Eduardo Marques" userId="b9dd18581288d1e4" providerId="Windows Live" clId="Web-{F9A7030F-43C2-46D4-AA92-32637CC439AA}" dt="2020-09-18T02:15:51.392" v="208"/>
          <ac:spMkLst>
            <pc:docMk/>
            <pc:sldMk cId="2210866551" sldId="256"/>
            <ac:spMk id="23" creationId="{B18E145F-3C56-46B5-9B70-FEAE09A2313B}"/>
          </ac:spMkLst>
        </pc:spChg>
        <pc:spChg chg="mod">
          <ac:chgData name="Eduardo Marques" userId="b9dd18581288d1e4" providerId="Windows Live" clId="Web-{F9A7030F-43C2-46D4-AA92-32637CC439AA}" dt="2020-09-18T02:15:18.501" v="199" actId="20577"/>
          <ac:spMkLst>
            <pc:docMk/>
            <pc:sldMk cId="2210866551" sldId="256"/>
            <ac:spMk id="33" creationId="{39E60CCA-E4BA-4BE0-954E-DF3941348605}"/>
          </ac:spMkLst>
        </pc:spChg>
        <pc:cxnChg chg="mod">
          <ac:chgData name="Eduardo Marques" userId="b9dd18581288d1e4" providerId="Windows Live" clId="Web-{F9A7030F-43C2-46D4-AA92-32637CC439AA}" dt="2020-09-18T02:00:41.835" v="113" actId="1076"/>
          <ac:cxnSpMkLst>
            <pc:docMk/>
            <pc:sldMk cId="2210866551" sldId="256"/>
            <ac:cxnSpMk id="9" creationId="{4A2B671F-ADAF-4EE1-A493-6C39D24C063A}"/>
          </ac:cxnSpMkLst>
        </pc:cxnChg>
        <pc:cxnChg chg="del mod">
          <ac:chgData name="Eduardo Marques" userId="b9dd18581288d1e4" providerId="Windows Live" clId="Web-{F9A7030F-43C2-46D4-AA92-32637CC439AA}" dt="2020-09-18T02:15:46.783" v="204"/>
          <ac:cxnSpMkLst>
            <pc:docMk/>
            <pc:sldMk cId="2210866551" sldId="256"/>
            <ac:cxnSpMk id="11" creationId="{4185A6F2-972D-44E3-8BE5-AF347B493ACD}"/>
          </ac:cxnSpMkLst>
        </pc:cxnChg>
        <pc:cxnChg chg="del">
          <ac:chgData name="Eduardo Marques" userId="b9dd18581288d1e4" providerId="Windows Live" clId="Web-{F9A7030F-43C2-46D4-AA92-32637CC439AA}" dt="2020-09-18T02:02:48.306" v="116"/>
          <ac:cxnSpMkLst>
            <pc:docMk/>
            <pc:sldMk cId="2210866551" sldId="256"/>
            <ac:cxnSpMk id="14" creationId="{D34AEE13-8C24-4B30-BCD7-8F20619A603F}"/>
          </ac:cxnSpMkLst>
        </pc:cxnChg>
        <pc:cxnChg chg="mod">
          <ac:chgData name="Eduardo Marques" userId="b9dd18581288d1e4" providerId="Windows Live" clId="Web-{F9A7030F-43C2-46D4-AA92-32637CC439AA}" dt="2020-09-18T02:02:58.493" v="117" actId="1076"/>
          <ac:cxnSpMkLst>
            <pc:docMk/>
            <pc:sldMk cId="2210866551" sldId="256"/>
            <ac:cxnSpMk id="21" creationId="{DCD66A49-DF08-4617-A520-98D6096939A0}"/>
          </ac:cxnSpMkLst>
        </pc:cxnChg>
        <pc:cxnChg chg="add mod">
          <ac:chgData name="Eduardo Marques" userId="b9dd18581288d1e4" providerId="Windows Live" clId="Web-{F9A7030F-43C2-46D4-AA92-32637CC439AA}" dt="2020-09-18T02:13:22.578" v="171" actId="1076"/>
          <ac:cxnSpMkLst>
            <pc:docMk/>
            <pc:sldMk cId="2210866551" sldId="256"/>
            <ac:cxnSpMk id="24" creationId="{7943B010-5745-40DC-90E2-503461F80FAE}"/>
          </ac:cxnSpMkLst>
        </pc:cxnChg>
      </pc:sldChg>
    </pc:docChg>
  </pc:docChgLst>
  <pc:docChgLst>
    <pc:chgData name="Eduardo Marques" userId="b9dd18581288d1e4" providerId="Windows Live" clId="Web-{C6A92E85-0F08-440A-A951-C7410A6E61B7}"/>
    <pc:docChg chg="modSld">
      <pc:chgData name="Eduardo Marques" userId="b9dd18581288d1e4" providerId="Windows Live" clId="Web-{C6A92E85-0F08-440A-A951-C7410A6E61B7}" dt="2020-09-23T21:59:20.047" v="17" actId="20577"/>
      <pc:docMkLst>
        <pc:docMk/>
      </pc:docMkLst>
      <pc:sldChg chg="modSp">
        <pc:chgData name="Eduardo Marques" userId="b9dd18581288d1e4" providerId="Windows Live" clId="Web-{C6A92E85-0F08-440A-A951-C7410A6E61B7}" dt="2020-09-23T21:59:19.485" v="15" actId="20577"/>
        <pc:sldMkLst>
          <pc:docMk/>
          <pc:sldMk cId="2210866551" sldId="256"/>
        </pc:sldMkLst>
        <pc:spChg chg="mod">
          <ac:chgData name="Eduardo Marques" userId="b9dd18581288d1e4" providerId="Windows Live" clId="Web-{C6A92E85-0F08-440A-A951-C7410A6E61B7}" dt="2020-09-23T21:59:19.485" v="15" actId="20577"/>
          <ac:spMkLst>
            <pc:docMk/>
            <pc:sldMk cId="2210866551" sldId="256"/>
            <ac:spMk id="5" creationId="{9066179D-1203-4838-8977-6D25B04015D6}"/>
          </ac:spMkLst>
        </pc:spChg>
      </pc:sldChg>
    </pc:docChg>
  </pc:docChgLst>
  <pc:docChgLst>
    <pc:chgData name="Gabriel Fernandes C. dos Santos" userId="153fb557aa2a4591" providerId="Windows Live" clId="Web-{1DA6500B-7981-40C0-8791-1F724774A667}"/>
    <pc:docChg chg="addSld delSld modSld">
      <pc:chgData name="Gabriel Fernandes C. dos Santos" userId="153fb557aa2a4591" providerId="Windows Live" clId="Web-{1DA6500B-7981-40C0-8791-1F724774A667}" dt="2020-09-16T22:35:28.757" v="51" actId="20577"/>
      <pc:docMkLst>
        <pc:docMk/>
      </pc:docMkLst>
      <pc:sldChg chg="addSp delSp modSp">
        <pc:chgData name="Gabriel Fernandes C. dos Santos" userId="153fb557aa2a4591" providerId="Windows Live" clId="Web-{1DA6500B-7981-40C0-8791-1F724774A667}" dt="2020-09-16T22:35:27.632" v="49" actId="20577"/>
        <pc:sldMkLst>
          <pc:docMk/>
          <pc:sldMk cId="2210866551" sldId="256"/>
        </pc:sldMkLst>
        <pc:spChg chg="mod">
          <ac:chgData name="Gabriel Fernandes C. dos Santos" userId="153fb557aa2a4591" providerId="Windows Live" clId="Web-{1DA6500B-7981-40C0-8791-1F724774A667}" dt="2020-09-16T22:35:27.632" v="49" actId="20577"/>
          <ac:spMkLst>
            <pc:docMk/>
            <pc:sldMk cId="2210866551" sldId="256"/>
            <ac:spMk id="2" creationId="{00000000-0000-0000-0000-000000000000}"/>
          </ac:spMkLst>
        </pc:spChg>
        <pc:spChg chg="add del mod">
          <ac:chgData name="Gabriel Fernandes C. dos Santos" userId="153fb557aa2a4591" providerId="Windows Live" clId="Web-{1DA6500B-7981-40C0-8791-1F724774A667}" dt="2020-09-16T21:59:50.636" v="2"/>
          <ac:spMkLst>
            <pc:docMk/>
            <pc:sldMk cId="2210866551" sldId="256"/>
            <ac:spMk id="3" creationId="{A91BFC7B-EA15-4F4A-9747-1DA6B8E500E8}"/>
          </ac:spMkLst>
        </pc:spChg>
        <pc:spChg chg="add mod">
          <ac:chgData name="Gabriel Fernandes C. dos Santos" userId="153fb557aa2a4591" providerId="Windows Live" clId="Web-{1DA6500B-7981-40C0-8791-1F724774A667}" dt="2020-09-16T22:33:15.406" v="44" actId="1076"/>
          <ac:spMkLst>
            <pc:docMk/>
            <pc:sldMk cId="2210866551" sldId="256"/>
            <ac:spMk id="3" creationId="{C034B268-9179-49F8-9BD2-9A31461E406E}"/>
          </ac:spMkLst>
        </pc:spChg>
        <pc:spChg chg="add del mod">
          <ac:chgData name="Gabriel Fernandes C. dos Santos" userId="153fb557aa2a4591" providerId="Windows Live" clId="Web-{1DA6500B-7981-40C0-8791-1F724774A667}" dt="2020-09-16T21:59:59.167" v="6"/>
          <ac:spMkLst>
            <pc:docMk/>
            <pc:sldMk cId="2210866551" sldId="256"/>
            <ac:spMk id="4" creationId="{0A3675FE-A710-454C-8F91-16133EBD648E}"/>
          </ac:spMkLst>
        </pc:spChg>
        <pc:spChg chg="add del mod">
          <ac:chgData name="Gabriel Fernandes C. dos Santos" userId="153fb557aa2a4591" providerId="Windows Live" clId="Web-{1DA6500B-7981-40C0-8791-1F724774A667}" dt="2020-09-16T22:00:31.920" v="9"/>
          <ac:spMkLst>
            <pc:docMk/>
            <pc:sldMk cId="2210866551" sldId="256"/>
            <ac:spMk id="5" creationId="{6E016939-CC7A-4CD1-AA35-7B4787D600E3}"/>
          </ac:spMkLst>
        </pc:spChg>
        <pc:spChg chg="add mod">
          <ac:chgData name="Gabriel Fernandes C. dos Santos" userId="153fb557aa2a4591" providerId="Windows Live" clId="Web-{1DA6500B-7981-40C0-8791-1F724774A667}" dt="2020-09-16T22:33:27.391" v="45" actId="1076"/>
          <ac:spMkLst>
            <pc:docMk/>
            <pc:sldMk cId="2210866551" sldId="256"/>
            <ac:spMk id="10" creationId="{0D218678-922A-45C7-B38A-44160210ED2A}"/>
          </ac:spMkLst>
        </pc:spChg>
        <pc:cxnChg chg="mod">
          <ac:chgData name="Gabriel Fernandes C. dos Santos" userId="153fb557aa2a4591" providerId="Windows Live" clId="Web-{1DA6500B-7981-40C0-8791-1F724774A667}" dt="2020-09-16T22:31:17.555" v="32" actId="1076"/>
          <ac:cxnSpMkLst>
            <pc:docMk/>
            <pc:sldMk cId="2210866551" sldId="256"/>
            <ac:cxnSpMk id="8" creationId="{04C48938-E085-4E35-B748-E29BD3C6B2FF}"/>
          </ac:cxnSpMkLst>
        </pc:cxnChg>
        <pc:cxnChg chg="mod">
          <ac:chgData name="Gabriel Fernandes C. dos Santos" userId="153fb557aa2a4591" providerId="Windows Live" clId="Web-{1DA6500B-7981-40C0-8791-1F724774A667}" dt="2020-09-16T22:31:27.337" v="34" actId="1076"/>
          <ac:cxnSpMkLst>
            <pc:docMk/>
            <pc:sldMk cId="2210866551" sldId="256"/>
            <ac:cxnSpMk id="9" creationId="{4A2B671F-ADAF-4EE1-A493-6C39D24C063A}"/>
          </ac:cxnSpMkLst>
        </pc:cxnChg>
      </pc:sldChg>
      <pc:sldChg chg="new del">
        <pc:chgData name="Gabriel Fernandes C. dos Santos" userId="153fb557aa2a4591" providerId="Windows Live" clId="Web-{1DA6500B-7981-40C0-8791-1F724774A667}" dt="2020-09-16T22:29:05.673" v="20"/>
        <pc:sldMkLst>
          <pc:docMk/>
          <pc:sldMk cId="3796606675" sldId="257"/>
        </pc:sldMkLst>
      </pc:sldChg>
    </pc:docChg>
  </pc:docChgLst>
  <pc:docChgLst>
    <pc:chgData name="Eduardo Marques" userId="b9dd18581288d1e4" providerId="Windows Live" clId="Web-{1B5EC9B4-70E0-40BC-9781-6C7D4C0244AC}"/>
    <pc:docChg chg="modSld">
      <pc:chgData name="Eduardo Marques" userId="b9dd18581288d1e4" providerId="Windows Live" clId="Web-{1B5EC9B4-70E0-40BC-9781-6C7D4C0244AC}" dt="2020-09-23T21:58:56.220" v="1"/>
      <pc:docMkLst>
        <pc:docMk/>
      </pc:docMkLst>
      <pc:sldChg chg="delSp modSp">
        <pc:chgData name="Eduardo Marques" userId="b9dd18581288d1e4" providerId="Windows Live" clId="Web-{1B5EC9B4-70E0-40BC-9781-6C7D4C0244AC}" dt="2020-09-23T21:58:56.220" v="1"/>
        <pc:sldMkLst>
          <pc:docMk/>
          <pc:sldMk cId="2210866551" sldId="256"/>
        </pc:sldMkLst>
        <pc:spChg chg="del mod">
          <ac:chgData name="Eduardo Marques" userId="b9dd18581288d1e4" providerId="Windows Live" clId="Web-{1B5EC9B4-70E0-40BC-9781-6C7D4C0244AC}" dt="2020-09-23T21:58:56.220" v="1"/>
          <ac:spMkLst>
            <pc:docMk/>
            <pc:sldMk cId="2210866551" sldId="256"/>
            <ac:spMk id="25" creationId="{65E538CC-528C-4D40-B276-075D44544397}"/>
          </ac:spMkLst>
        </pc:spChg>
      </pc:sldChg>
    </pc:docChg>
  </pc:docChgLst>
  <pc:docChgLst>
    <pc:chgData name="Gabriel Casagrande" userId="e7a325a1baaa42ba" providerId="Windows Live" clId="Web-{D4B54080-EC79-43F5-B642-44A98FAE809B}"/>
    <pc:docChg chg="modSld">
      <pc:chgData name="Gabriel Casagrande" userId="e7a325a1baaa42ba" providerId="Windows Live" clId="Web-{D4B54080-EC79-43F5-B642-44A98FAE809B}" dt="2020-09-18T01:56:00.464" v="4"/>
      <pc:docMkLst>
        <pc:docMk/>
      </pc:docMkLst>
      <pc:sldChg chg="delSp modSp">
        <pc:chgData name="Gabriel Casagrande" userId="e7a325a1baaa42ba" providerId="Windows Live" clId="Web-{D4B54080-EC79-43F5-B642-44A98FAE809B}" dt="2020-09-18T01:56:00.464" v="4"/>
        <pc:sldMkLst>
          <pc:docMk/>
          <pc:sldMk cId="2210866551" sldId="256"/>
        </pc:sldMkLst>
        <pc:cxnChg chg="mod">
          <ac:chgData name="Gabriel Casagrande" userId="e7a325a1baaa42ba" providerId="Windows Live" clId="Web-{D4B54080-EC79-43F5-B642-44A98FAE809B}" dt="2020-09-18T01:55:18.448" v="2" actId="14100"/>
          <ac:cxnSpMkLst>
            <pc:docMk/>
            <pc:sldMk cId="2210866551" sldId="256"/>
            <ac:cxnSpMk id="13" creationId="{5DD0A4EA-CF16-49D1-AFAC-DD1DEEF368AD}"/>
          </ac:cxnSpMkLst>
        </pc:cxnChg>
        <pc:cxnChg chg="mod">
          <ac:chgData name="Gabriel Casagrande" userId="e7a325a1baaa42ba" providerId="Windows Live" clId="Web-{D4B54080-EC79-43F5-B642-44A98FAE809B}" dt="2020-09-18T01:55:09.667" v="0" actId="1076"/>
          <ac:cxnSpMkLst>
            <pc:docMk/>
            <pc:sldMk cId="2210866551" sldId="256"/>
            <ac:cxnSpMk id="14" creationId="{D34AEE13-8C24-4B30-BCD7-8F20619A603F}"/>
          </ac:cxnSpMkLst>
        </pc:cxnChg>
        <pc:cxnChg chg="del mod">
          <ac:chgData name="Gabriel Casagrande" userId="e7a325a1baaa42ba" providerId="Windows Live" clId="Web-{D4B54080-EC79-43F5-B642-44A98FAE809B}" dt="2020-09-18T01:56:00.464" v="4"/>
          <ac:cxnSpMkLst>
            <pc:docMk/>
            <pc:sldMk cId="2210866551" sldId="256"/>
            <ac:cxnSpMk id="15" creationId="{668BB7B2-6360-43BB-B5F2-FF9EF8BDA1A7}"/>
          </ac:cxnSpMkLst>
        </pc:cxnChg>
      </pc:sldChg>
    </pc:docChg>
  </pc:docChgLst>
  <pc:docChgLst>
    <pc:chgData name="Gabriel Fernandes C. dos Santos" userId="153fb557aa2a4591" providerId="Windows Live" clId="Web-{89B2E0FE-4569-4D9C-ABCF-2DA90D840F6D}"/>
    <pc:docChg chg="modSld">
      <pc:chgData name="Gabriel Fernandes C. dos Santos" userId="153fb557aa2a4591" providerId="Windows Live" clId="Web-{89B2E0FE-4569-4D9C-ABCF-2DA90D840F6D}" dt="2020-09-16T02:33:14.787" v="48"/>
      <pc:docMkLst>
        <pc:docMk/>
      </pc:docMkLst>
      <pc:sldChg chg="addSp delSp modSp">
        <pc:chgData name="Gabriel Fernandes C. dos Santos" userId="153fb557aa2a4591" providerId="Windows Live" clId="Web-{89B2E0FE-4569-4D9C-ABCF-2DA90D840F6D}" dt="2020-09-16T02:33:14.787" v="48"/>
        <pc:sldMkLst>
          <pc:docMk/>
          <pc:sldMk cId="2210866551" sldId="256"/>
        </pc:sldMkLst>
        <pc:spChg chg="mod">
          <ac:chgData name="Gabriel Fernandes C. dos Santos" userId="153fb557aa2a4591" providerId="Windows Live" clId="Web-{89B2E0FE-4569-4D9C-ABCF-2DA90D840F6D}" dt="2020-09-16T02:18:31.483" v="18" actId="14100"/>
          <ac:spMkLst>
            <pc:docMk/>
            <pc:sldMk cId="2210866551" sldId="256"/>
            <ac:spMk id="2" creationId="{00000000-0000-0000-0000-000000000000}"/>
          </ac:spMkLst>
        </pc:spChg>
        <pc:spChg chg="del">
          <ac:chgData name="Gabriel Fernandes C. dos Santos" userId="153fb557aa2a4591" providerId="Windows Live" clId="Web-{89B2E0FE-4569-4D9C-ABCF-2DA90D840F6D}" dt="2020-09-16T02:18:35.108" v="19"/>
          <ac:spMkLst>
            <pc:docMk/>
            <pc:sldMk cId="2210866551" sldId="256"/>
            <ac:spMk id="3" creationId="{00000000-0000-0000-0000-000000000000}"/>
          </ac:spMkLst>
        </pc:spChg>
        <pc:spChg chg="add del mod">
          <ac:chgData name="Gabriel Fernandes C. dos Santos" userId="153fb557aa2a4591" providerId="Windows Live" clId="Web-{89B2E0FE-4569-4D9C-ABCF-2DA90D840F6D}" dt="2020-09-16T02:26:32.559" v="33"/>
          <ac:spMkLst>
            <pc:docMk/>
            <pc:sldMk cId="2210866551" sldId="256"/>
            <ac:spMk id="4" creationId="{7A8EDBC2-2143-4117-82F2-9B8BC314414F}"/>
          </ac:spMkLst>
        </pc:spChg>
        <pc:spChg chg="add del">
          <ac:chgData name="Gabriel Fernandes C. dos Santos" userId="153fb557aa2a4591" providerId="Windows Live" clId="Web-{89B2E0FE-4569-4D9C-ABCF-2DA90D840F6D}" dt="2020-09-16T02:24:57.663" v="30"/>
          <ac:spMkLst>
            <pc:docMk/>
            <pc:sldMk cId="2210866551" sldId="256"/>
            <ac:spMk id="5" creationId="{F733116E-B6A8-4378-B92E-4AF1E29E4353}"/>
          </ac:spMkLst>
        </pc:spChg>
        <pc:spChg chg="add del">
          <ac:chgData name="Gabriel Fernandes C. dos Santos" userId="153fb557aa2a4591" providerId="Windows Live" clId="Web-{89B2E0FE-4569-4D9C-ABCF-2DA90D840F6D}" dt="2020-09-16T02:26:38.075" v="34"/>
          <ac:spMkLst>
            <pc:docMk/>
            <pc:sldMk cId="2210866551" sldId="256"/>
            <ac:spMk id="6" creationId="{55EAA0EC-D606-4CE4-B33E-BCDED3CBBC4B}"/>
          </ac:spMkLst>
        </pc:spChg>
        <pc:spChg chg="add del mod">
          <ac:chgData name="Gabriel Fernandes C. dos Santos" userId="153fb557aa2a4591" providerId="Windows Live" clId="Web-{89B2E0FE-4569-4D9C-ABCF-2DA90D840F6D}" dt="2020-09-16T02:27:45.923" v="38"/>
          <ac:spMkLst>
            <pc:docMk/>
            <pc:sldMk cId="2210866551" sldId="256"/>
            <ac:spMk id="7" creationId="{B578A749-E1E4-42DC-AD4E-13366C9DD522}"/>
          </ac:spMkLst>
        </pc:spChg>
        <pc:spChg chg="add del mod">
          <ac:chgData name="Gabriel Fernandes C. dos Santos" userId="153fb557aa2a4591" providerId="Windows Live" clId="Web-{89B2E0FE-4569-4D9C-ABCF-2DA90D840F6D}" dt="2020-09-16T02:28:03.158" v="41"/>
          <ac:spMkLst>
            <pc:docMk/>
            <pc:sldMk cId="2210866551" sldId="256"/>
            <ac:spMk id="8" creationId="{D4050A42-8011-4C83-89F1-3F55B6720A87}"/>
          </ac:spMkLst>
        </pc:spChg>
        <pc:spChg chg="add del mod">
          <ac:chgData name="Gabriel Fernandes C. dos Santos" userId="153fb557aa2a4591" providerId="Windows Live" clId="Web-{89B2E0FE-4569-4D9C-ABCF-2DA90D840F6D}" dt="2020-09-16T02:30:07.369" v="45"/>
          <ac:spMkLst>
            <pc:docMk/>
            <pc:sldMk cId="2210866551" sldId="256"/>
            <ac:spMk id="9" creationId="{55D310EB-CC15-420C-943C-53FBB2D614E8}"/>
          </ac:spMkLst>
        </pc:spChg>
        <pc:spChg chg="add del mod">
          <ac:chgData name="Gabriel Fernandes C. dos Santos" userId="153fb557aa2a4591" providerId="Windows Live" clId="Web-{89B2E0FE-4569-4D9C-ABCF-2DA90D840F6D}" dt="2020-09-16T02:33:14.787" v="48"/>
          <ac:spMkLst>
            <pc:docMk/>
            <pc:sldMk cId="2210866551" sldId="256"/>
            <ac:spMk id="10" creationId="{296C4B6F-9E68-427A-A6A8-605E66484C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4030" y="360363"/>
            <a:ext cx="10386647" cy="523631"/>
          </a:xfrm>
        </p:spPr>
        <p:txBody>
          <a:bodyPr>
            <a:normAutofit/>
          </a:bodyPr>
          <a:lstStyle/>
          <a:p>
            <a:pPr algn="l"/>
            <a:r>
              <a:rPr lang="pt-BR" sz="2600" b="1">
                <a:latin typeface="Arial"/>
                <a:ea typeface="+mj-lt"/>
                <a:cs typeface="+mj-lt"/>
              </a:rPr>
              <a:t>Análise das Causas Raízes</a:t>
            </a:r>
            <a:endParaRPr lang="de-DE" sz="2600" b="1">
              <a:latin typeface="Arial"/>
              <a:ea typeface="+mj-lt"/>
              <a:cs typeface="+mj-lt"/>
            </a:endParaRPr>
          </a:p>
        </p:txBody>
      </p:sp>
      <p:pic>
        <p:nvPicPr>
          <p:cNvPr id="7" name="Imagem 7" descr="Uma imagem contendo espelho, mesa, desenho&#10;&#10;Descrição gerada automaticamente">
            <a:extLst>
              <a:ext uri="{FF2B5EF4-FFF2-40B4-BE49-F238E27FC236}">
                <a16:creationId xmlns:a16="http://schemas.microsoft.com/office/drawing/2014/main" id="{7CDA96C4-BC1F-4AE9-B8D2-22C8A685F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662" y="2333911"/>
            <a:ext cx="2743200" cy="2072947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807AA11-A8A5-4B16-AAEA-B324F1FACF34}"/>
              </a:ext>
            </a:extLst>
          </p:cNvPr>
          <p:cNvCxnSpPr/>
          <p:nvPr/>
        </p:nvCxnSpPr>
        <p:spPr>
          <a:xfrm>
            <a:off x="1540119" y="3433396"/>
            <a:ext cx="6859134" cy="56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04C48938-E085-4E35-B748-E29BD3C6B2FF}"/>
              </a:ext>
            </a:extLst>
          </p:cNvPr>
          <p:cNvCxnSpPr>
            <a:cxnSpLocks/>
          </p:cNvCxnSpPr>
          <p:nvPr/>
        </p:nvCxnSpPr>
        <p:spPr>
          <a:xfrm flipH="1">
            <a:off x="5866816" y="3448294"/>
            <a:ext cx="1537039" cy="257465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D218678-922A-45C7-B38A-44160210ED2A}"/>
              </a:ext>
            </a:extLst>
          </p:cNvPr>
          <p:cNvSpPr txBox="1"/>
          <p:nvPr/>
        </p:nvSpPr>
        <p:spPr>
          <a:xfrm rot="18042025">
            <a:off x="4819996" y="432642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Metodologia ultrapassada de verificação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94C4FE3-F934-4AC1-B233-E18E32B08678}"/>
              </a:ext>
            </a:extLst>
          </p:cNvPr>
          <p:cNvSpPr txBox="1"/>
          <p:nvPr/>
        </p:nvSpPr>
        <p:spPr>
          <a:xfrm>
            <a:off x="8517746" y="2648098"/>
            <a:ext cx="240323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>
                <a:ea typeface="+mn-lt"/>
                <a:cs typeface="+mn-lt"/>
              </a:rPr>
              <a:t>Falta de controle administrativo da geração de cronogramas de produção 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66179D-1203-4838-8977-6D25B04015D6}"/>
              </a:ext>
            </a:extLst>
          </p:cNvPr>
          <p:cNvSpPr txBox="1"/>
          <p:nvPr/>
        </p:nvSpPr>
        <p:spPr>
          <a:xfrm rot="2796836">
            <a:off x="1172116" y="2138748"/>
            <a:ext cx="1938392" cy="6548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/>
              <a:t>Grande demanda </a:t>
            </a:r>
            <a:r>
              <a:rPr lang="pt-BR" dirty="0"/>
              <a:t>de pedidos </a:t>
            </a:r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28F1D3E-5199-4BEE-B72D-BE285E6874DD}"/>
              </a:ext>
            </a:extLst>
          </p:cNvPr>
          <p:cNvSpPr txBox="1"/>
          <p:nvPr/>
        </p:nvSpPr>
        <p:spPr>
          <a:xfrm rot="2940000">
            <a:off x="3255112" y="2042389"/>
            <a:ext cx="23664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/>
              <a:t>Falta de computadores na empresa</a:t>
            </a:r>
            <a:endParaRPr lang="pt-BR">
              <a:cs typeface="Calibri"/>
            </a:endParaRPr>
          </a:p>
        </p:txBody>
      </p:sp>
      <p:cxnSp>
        <p:nvCxnSpPr>
          <p:cNvPr id="13" name="Conector de Seta Reta 10">
            <a:extLst>
              <a:ext uri="{FF2B5EF4-FFF2-40B4-BE49-F238E27FC236}">
                <a16:creationId xmlns:a16="http://schemas.microsoft.com/office/drawing/2014/main" id="{5DD0A4EA-CF16-49D1-AFAC-DD1DEEF368AD}"/>
              </a:ext>
            </a:extLst>
          </p:cNvPr>
          <p:cNvCxnSpPr>
            <a:cxnSpLocks/>
          </p:cNvCxnSpPr>
          <p:nvPr/>
        </p:nvCxnSpPr>
        <p:spPr>
          <a:xfrm>
            <a:off x="5243914" y="1819753"/>
            <a:ext cx="1402861" cy="162755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AE19F4A-E9B3-48F1-8347-96E89CA7C062}"/>
              </a:ext>
            </a:extLst>
          </p:cNvPr>
          <p:cNvSpPr txBox="1"/>
          <p:nvPr/>
        </p:nvSpPr>
        <p:spPr>
          <a:xfrm rot="2982303">
            <a:off x="5470344" y="1987141"/>
            <a:ext cx="190414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/>
              <a:t>Descumprimento de prazos dos pedidos</a:t>
            </a:r>
          </a:p>
        </p:txBody>
      </p:sp>
      <p:cxnSp>
        <p:nvCxnSpPr>
          <p:cNvPr id="21" name="Conector de Seta Reta 10">
            <a:extLst>
              <a:ext uri="{FF2B5EF4-FFF2-40B4-BE49-F238E27FC236}">
                <a16:creationId xmlns:a16="http://schemas.microsoft.com/office/drawing/2014/main" id="{DCD66A49-DF08-4617-A520-98D6096939A0}"/>
              </a:ext>
            </a:extLst>
          </p:cNvPr>
          <p:cNvCxnSpPr>
            <a:cxnSpLocks/>
          </p:cNvCxnSpPr>
          <p:nvPr/>
        </p:nvCxnSpPr>
        <p:spPr>
          <a:xfrm>
            <a:off x="1250773" y="1985686"/>
            <a:ext cx="1383862" cy="145658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B840499D-AE6F-4793-A825-B0D2A9F82E3C}"/>
              </a:ext>
            </a:extLst>
          </p:cNvPr>
          <p:cNvCxnSpPr>
            <a:cxnSpLocks/>
          </p:cNvCxnSpPr>
          <p:nvPr/>
        </p:nvCxnSpPr>
        <p:spPr>
          <a:xfrm flipH="1">
            <a:off x="2350137" y="3437053"/>
            <a:ext cx="1574699" cy="243765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9E60CCA-E4BA-4BE0-954E-DF3941348605}"/>
              </a:ext>
            </a:extLst>
          </p:cNvPr>
          <p:cNvSpPr txBox="1"/>
          <p:nvPr/>
        </p:nvSpPr>
        <p:spPr>
          <a:xfrm rot="18183342">
            <a:off x="1415509" y="426671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Desorganização das etapas de produção</a:t>
            </a:r>
          </a:p>
        </p:txBody>
      </p:sp>
      <p:cxnSp>
        <p:nvCxnSpPr>
          <p:cNvPr id="24" name="Conector de Seta Reta 10">
            <a:extLst>
              <a:ext uri="{FF2B5EF4-FFF2-40B4-BE49-F238E27FC236}">
                <a16:creationId xmlns:a16="http://schemas.microsoft.com/office/drawing/2014/main" id="{7943B010-5745-40DC-90E2-503461F80FAE}"/>
              </a:ext>
            </a:extLst>
          </p:cNvPr>
          <p:cNvCxnSpPr>
            <a:cxnSpLocks/>
          </p:cNvCxnSpPr>
          <p:nvPr/>
        </p:nvCxnSpPr>
        <p:spPr>
          <a:xfrm>
            <a:off x="3420251" y="1819752"/>
            <a:ext cx="1402861" cy="162755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Análise das Causas Raízes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das Causas Raízes</dc:title>
  <dc:creator/>
  <cp:revision>5</cp:revision>
  <dcterms:created xsi:type="dcterms:W3CDTF">2012-07-30T23:50:35Z</dcterms:created>
  <dcterms:modified xsi:type="dcterms:W3CDTF">2020-09-23T21:59:22Z</dcterms:modified>
</cp:coreProperties>
</file>