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Fernandes C. dos Santos" initials="GFCdS" lastIdx="2" clrIdx="0">
    <p:extLst>
      <p:ext uri="{19B8F6BF-5375-455C-9EA6-DF929625EA0E}">
        <p15:presenceInfo xmlns:p15="http://schemas.microsoft.com/office/powerpoint/2012/main" userId="153fb557aa2a45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81EA2-84FF-4ADA-A3FC-035CEB77ABEC}" v="309" dt="2020-09-19T14:49:38.158"/>
    <p1510:client id="{1B8AF898-5FC6-44B9-83E7-B442D6BBA777}" v="43" dt="2020-09-19T02:05:53.333"/>
    <p1510:client id="{276645AA-DB81-49D4-8077-C8E2FA770D68}" v="13" dt="2020-09-19T01:24:32.287"/>
    <p1510:client id="{3AA14B14-6E3E-4E97-8588-E3071F704C24}" v="56" dt="2020-09-19T02:05:47.824"/>
    <p1510:client id="{5516200E-FC1E-4D90-900E-10C012780608}" v="538" dt="2020-09-19T14:51:00.562"/>
    <p1510:client id="{8287B765-0638-4073-BB29-318B14DF9BEB}" v="25" dt="2020-09-19T01:16:38.378"/>
    <p1510:client id="{939D3107-3185-480C-B8A2-135C9825577E}" v="1" dt="2020-09-19T00:42:28.967"/>
    <p1510:client id="{9FB7F8FB-D595-4BE9-A10D-BB40913F80D3}" v="5" dt="2020-09-19T01:23:22.151"/>
    <p1510:client id="{A5959CE2-09A4-45C3-87DE-1AA402567C21}" v="2" dt="2020-09-19T01:23:45.407"/>
    <p1510:client id="{C1634E4A-5CA4-4A0E-86E4-91A536E79990}" v="9" dt="2020-09-19T01:15:05.329"/>
    <p1510:client id="{D3D656AF-6BF5-46AF-9BB6-C08A76942A53}" v="4" dt="2020-09-19T12:59:23.971"/>
    <p1510:client id="{DE9F960B-D175-47B2-B212-818288AB8CCA}" v="27" dt="2020-09-19T01:25:32.474"/>
    <p1510:client id="{F3981A6D-9F99-432F-A75F-6D7599DA5B5F}" v="1" dt="2020-09-25T22:30:28.998"/>
    <p1510:client id="{F61EDEE1-23B9-4AAC-B038-88E69881D4BF}" v="110" dt="2020-09-23T22:36:54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Pires" userId="2e75d9009844921f" providerId="Windows Live" clId="Web-{09B81EA2-84FF-4ADA-A3FC-035CEB77ABEC}"/>
    <pc:docChg chg="addSld delSld modSld">
      <pc:chgData name="Bruno Pires" userId="2e75d9009844921f" providerId="Windows Live" clId="Web-{09B81EA2-84FF-4ADA-A3FC-035CEB77ABEC}" dt="2020-09-19T14:49:38.158" v="308" actId="14100"/>
      <pc:docMkLst>
        <pc:docMk/>
      </pc:docMkLst>
      <pc:sldChg chg="addSp delSp modSp">
        <pc:chgData name="Bruno Pires" userId="2e75d9009844921f" providerId="Windows Live" clId="Web-{09B81EA2-84FF-4ADA-A3FC-035CEB77ABEC}" dt="2020-09-19T14:19:57.549" v="231"/>
        <pc:sldMkLst>
          <pc:docMk/>
          <pc:sldMk cId="2210866551" sldId="256"/>
        </pc:sldMkLst>
        <pc:spChg chg="add del mod">
          <ac:chgData name="Bruno Pires" userId="2e75d9009844921f" providerId="Windows Live" clId="Web-{09B81EA2-84FF-4ADA-A3FC-035CEB77ABEC}" dt="2020-09-19T14:19:56.034" v="226" actId="20577"/>
          <ac:spMkLst>
            <pc:docMk/>
            <pc:sldMk cId="2210866551" sldId="256"/>
            <ac:spMk id="2" creationId="{747FAF5B-AD7E-4358-99B2-841038211754}"/>
          </ac:spMkLst>
        </pc:spChg>
        <pc:spChg chg="add del">
          <ac:chgData name="Bruno Pires" userId="2e75d9009844921f" providerId="Windows Live" clId="Web-{09B81EA2-84FF-4ADA-A3FC-035CEB77ABEC}" dt="2020-09-19T14:19:57.487" v="227"/>
          <ac:spMkLst>
            <pc:docMk/>
            <pc:sldMk cId="2210866551" sldId="256"/>
            <ac:spMk id="3" creationId="{E16F8D1C-F50A-491F-A77F-A2326EDAFAF5}"/>
          </ac:spMkLst>
        </pc:spChg>
        <pc:spChg chg="add del mod">
          <ac:chgData name="Bruno Pires" userId="2e75d9009844921f" providerId="Windows Live" clId="Web-{09B81EA2-84FF-4ADA-A3FC-035CEB77ABEC}" dt="2020-09-19T14:19:41.174" v="209" actId="1076"/>
          <ac:spMkLst>
            <pc:docMk/>
            <pc:sldMk cId="2210866551" sldId="256"/>
            <ac:spMk id="14" creationId="{3227A7E4-D46C-49D6-803B-95C48A95A39A}"/>
          </ac:spMkLst>
        </pc:spChg>
        <pc:spChg chg="add del">
          <ac:chgData name="Bruno Pires" userId="2e75d9009844921f" providerId="Windows Live" clId="Web-{09B81EA2-84FF-4ADA-A3FC-035CEB77ABEC}" dt="2020-09-19T14:19:53.518" v="223"/>
          <ac:spMkLst>
            <pc:docMk/>
            <pc:sldMk cId="2210866551" sldId="256"/>
            <ac:spMk id="15" creationId="{C25F9B5B-2BA5-4157-89B4-E3C5C410D312}"/>
          </ac:spMkLst>
        </pc:spChg>
        <pc:spChg chg="add del">
          <ac:chgData name="Bruno Pires" userId="2e75d9009844921f" providerId="Windows Live" clId="Web-{09B81EA2-84FF-4ADA-A3FC-035CEB77ABEC}" dt="2020-09-19T14:19:46.940" v="216"/>
          <ac:spMkLst>
            <pc:docMk/>
            <pc:sldMk cId="2210866551" sldId="256"/>
            <ac:spMk id="18" creationId="{7A44DD8E-79A4-496A-80FC-EC146D224409}"/>
          </ac:spMkLst>
        </pc:spChg>
        <pc:spChg chg="add del">
          <ac:chgData name="Bruno Pires" userId="2e75d9009844921f" providerId="Windows Live" clId="Web-{09B81EA2-84FF-4ADA-A3FC-035CEB77ABEC}" dt="2020-09-19T14:19:57.534" v="230"/>
          <ac:spMkLst>
            <pc:docMk/>
            <pc:sldMk cId="2210866551" sldId="256"/>
            <ac:spMk id="21" creationId="{92FC25BF-8BDC-4C4C-B0CB-52192717FFD3}"/>
          </ac:spMkLst>
        </pc:spChg>
        <pc:spChg chg="add del">
          <ac:chgData name="Bruno Pires" userId="2e75d9009844921f" providerId="Windows Live" clId="Web-{09B81EA2-84FF-4ADA-A3FC-035CEB77ABEC}" dt="2020-09-19T14:19:57.549" v="231"/>
          <ac:spMkLst>
            <pc:docMk/>
            <pc:sldMk cId="2210866551" sldId="256"/>
            <ac:spMk id="22" creationId="{BFB19977-C905-4BFD-ACC8-2E257A38ACCA}"/>
          </ac:spMkLst>
        </pc:spChg>
        <pc:spChg chg="add del">
          <ac:chgData name="Bruno Pires" userId="2e75d9009844921f" providerId="Windows Live" clId="Web-{09B81EA2-84FF-4ADA-A3FC-035CEB77ABEC}" dt="2020-09-19T14:19:35.206" v="197"/>
          <ac:spMkLst>
            <pc:docMk/>
            <pc:sldMk cId="2210866551" sldId="256"/>
            <ac:spMk id="24" creationId="{D92DB1B4-5B2C-4F6D-BE47-10B9CC442831}"/>
          </ac:spMkLst>
        </pc:spChg>
        <pc:spChg chg="add del">
          <ac:chgData name="Bruno Pires" userId="2e75d9009844921f" providerId="Windows Live" clId="Web-{09B81EA2-84FF-4ADA-A3FC-035CEB77ABEC}" dt="2020-09-19T14:19:35.221" v="198"/>
          <ac:spMkLst>
            <pc:docMk/>
            <pc:sldMk cId="2210866551" sldId="256"/>
            <ac:spMk id="26" creationId="{F974536D-2E0D-4BBA-A900-E13FDDD895BC}"/>
          </ac:spMkLst>
        </pc:spChg>
        <pc:spChg chg="add del">
          <ac:chgData name="Bruno Pires" userId="2e75d9009844921f" providerId="Windows Live" clId="Web-{09B81EA2-84FF-4ADA-A3FC-035CEB77ABEC}" dt="2020-09-19T14:19:35.221" v="200"/>
          <ac:spMkLst>
            <pc:docMk/>
            <pc:sldMk cId="2210866551" sldId="256"/>
            <ac:spMk id="28" creationId="{31A73D25-F49C-4936-902F-6F2593CE7792}"/>
          </ac:spMkLst>
        </pc:spChg>
        <pc:spChg chg="add del">
          <ac:chgData name="Bruno Pires" userId="2e75d9009844921f" providerId="Windows Live" clId="Web-{09B81EA2-84FF-4ADA-A3FC-035CEB77ABEC}" dt="2020-09-19T14:19:35.253" v="203"/>
          <ac:spMkLst>
            <pc:docMk/>
            <pc:sldMk cId="2210866551" sldId="256"/>
            <ac:spMk id="32" creationId="{2DA0718A-3ACD-4EB7-9CCB-0698E0851A1D}"/>
          </ac:spMkLst>
        </pc:spChg>
        <pc:spChg chg="add del">
          <ac:chgData name="Bruno Pires" userId="2e75d9009844921f" providerId="Windows Live" clId="Web-{09B81EA2-84FF-4ADA-A3FC-035CEB77ABEC}" dt="2020-09-19T14:19:35.253" v="205"/>
          <ac:spMkLst>
            <pc:docMk/>
            <pc:sldMk cId="2210866551" sldId="256"/>
            <ac:spMk id="35" creationId="{C44DABDF-1BA5-41EE-A724-945A330A8737}"/>
          </ac:spMkLst>
        </pc:spChg>
        <pc:spChg chg="add del">
          <ac:chgData name="Bruno Pires" userId="2e75d9009844921f" providerId="Windows Live" clId="Web-{09B81EA2-84FF-4ADA-A3FC-035CEB77ABEC}" dt="2020-09-19T14:19:35.268" v="206"/>
          <ac:spMkLst>
            <pc:docMk/>
            <pc:sldMk cId="2210866551" sldId="256"/>
            <ac:spMk id="36" creationId="{C19D7B8D-C9E4-41E7-90EA-2E17509CE590}"/>
          </ac:spMkLst>
        </pc:spChg>
        <pc:spChg chg="add del">
          <ac:chgData name="Bruno Pires" userId="2e75d9009844921f" providerId="Windows Live" clId="Web-{09B81EA2-84FF-4ADA-A3FC-035CEB77ABEC}" dt="2020-09-19T14:19:49.190" v="218"/>
          <ac:spMkLst>
            <pc:docMk/>
            <pc:sldMk cId="2210866551" sldId="256"/>
            <ac:spMk id="39" creationId="{4ED21348-1FB4-4506-8DA7-352DCD69EC27}"/>
          </ac:spMkLst>
        </pc:spChg>
        <pc:cxnChg chg="add del">
          <ac:chgData name="Bruno Pires" userId="2e75d9009844921f" providerId="Windows Live" clId="Web-{09B81EA2-84FF-4ADA-A3FC-035CEB77ABEC}" dt="2020-09-19T14:19:57.502" v="228"/>
          <ac:cxnSpMkLst>
            <pc:docMk/>
            <pc:sldMk cId="2210866551" sldId="256"/>
            <ac:cxnSpMk id="4" creationId="{3BA9E2BD-AFA9-49E2-90FB-A685F99811FB}"/>
          </ac:cxnSpMkLst>
        </pc:cxnChg>
        <pc:cxnChg chg="add del mod">
          <ac:chgData name="Bruno Pires" userId="2e75d9009844921f" providerId="Windows Live" clId="Web-{09B81EA2-84FF-4ADA-A3FC-035CEB77ABEC}" dt="2020-09-19T14:19:41.190" v="211" actId="1076"/>
          <ac:cxnSpMkLst>
            <pc:docMk/>
            <pc:sldMk cId="2210866551" sldId="256"/>
            <ac:cxnSpMk id="5" creationId="{8CBAC590-8625-413D-B476-06F55F9CFD6C}"/>
          </ac:cxnSpMkLst>
        </pc:cxnChg>
        <pc:cxnChg chg="add del mod">
          <ac:chgData name="Bruno Pires" userId="2e75d9009844921f" providerId="Windows Live" clId="Web-{09B81EA2-84FF-4ADA-A3FC-035CEB77ABEC}" dt="2020-09-19T14:19:41.190" v="210" actId="1076"/>
          <ac:cxnSpMkLst>
            <pc:docMk/>
            <pc:sldMk cId="2210866551" sldId="256"/>
            <ac:cxnSpMk id="6" creationId="{474BF21F-4A04-471E-86ED-76A7B25D9EBB}"/>
          </ac:cxnSpMkLst>
        </pc:cxnChg>
        <pc:cxnChg chg="add del">
          <ac:chgData name="Bruno Pires" userId="2e75d9009844921f" providerId="Windows Live" clId="Web-{09B81EA2-84FF-4ADA-A3FC-035CEB77ABEC}" dt="2020-09-19T14:19:45.096" v="215"/>
          <ac:cxnSpMkLst>
            <pc:docMk/>
            <pc:sldMk cId="2210866551" sldId="256"/>
            <ac:cxnSpMk id="7" creationId="{AEE796FF-D2A6-4F5F-9F23-72A84B553719}"/>
          </ac:cxnSpMkLst>
        </pc:cxnChg>
        <pc:cxnChg chg="add del">
          <ac:chgData name="Bruno Pires" userId="2e75d9009844921f" providerId="Windows Live" clId="Web-{09B81EA2-84FF-4ADA-A3FC-035CEB77ABEC}" dt="2020-09-19T14:19:44.081" v="214"/>
          <ac:cxnSpMkLst>
            <pc:docMk/>
            <pc:sldMk cId="2210866551" sldId="256"/>
            <ac:cxnSpMk id="8" creationId="{DB46B034-722E-46AA-952E-3E1308E8C264}"/>
          </ac:cxnSpMkLst>
        </pc:cxnChg>
        <pc:cxnChg chg="add del">
          <ac:chgData name="Bruno Pires" userId="2e75d9009844921f" providerId="Windows Live" clId="Web-{09B81EA2-84FF-4ADA-A3FC-035CEB77ABEC}" dt="2020-09-19T14:19:35.190" v="192"/>
          <ac:cxnSpMkLst>
            <pc:docMk/>
            <pc:sldMk cId="2210866551" sldId="256"/>
            <ac:cxnSpMk id="9" creationId="{D9F4712A-7E80-4BDC-9843-E0A9B7B1347D}"/>
          </ac:cxnSpMkLst>
        </pc:cxnChg>
        <pc:cxnChg chg="add del">
          <ac:chgData name="Bruno Pires" userId="2e75d9009844921f" providerId="Windows Live" clId="Web-{09B81EA2-84FF-4ADA-A3FC-035CEB77ABEC}" dt="2020-09-19T14:19:35.190" v="193"/>
          <ac:cxnSpMkLst>
            <pc:docMk/>
            <pc:sldMk cId="2210866551" sldId="256"/>
            <ac:cxnSpMk id="10" creationId="{93DADAE2-54A0-43F2-8E88-97AC466997B5}"/>
          </ac:cxnSpMkLst>
        </pc:cxnChg>
        <pc:cxnChg chg="add del">
          <ac:chgData name="Bruno Pires" userId="2e75d9009844921f" providerId="Windows Live" clId="Web-{09B81EA2-84FF-4ADA-A3FC-035CEB77ABEC}" dt="2020-09-19T14:19:35.206" v="194"/>
          <ac:cxnSpMkLst>
            <pc:docMk/>
            <pc:sldMk cId="2210866551" sldId="256"/>
            <ac:cxnSpMk id="11" creationId="{BD18BD13-6DFD-440D-931F-03EB76E5C4E7}"/>
          </ac:cxnSpMkLst>
        </pc:cxnChg>
        <pc:cxnChg chg="add del">
          <ac:chgData name="Bruno Pires" userId="2e75d9009844921f" providerId="Windows Live" clId="Web-{09B81EA2-84FF-4ADA-A3FC-035CEB77ABEC}" dt="2020-09-19T14:19:35.206" v="195"/>
          <ac:cxnSpMkLst>
            <pc:docMk/>
            <pc:sldMk cId="2210866551" sldId="256"/>
            <ac:cxnSpMk id="12" creationId="{FDD36032-D410-4B63-9672-EF4D87076FC7}"/>
          </ac:cxnSpMkLst>
        </pc:cxnChg>
        <pc:cxnChg chg="add del">
          <ac:chgData name="Bruno Pires" userId="2e75d9009844921f" providerId="Windows Live" clId="Web-{09B81EA2-84FF-4ADA-A3FC-035CEB77ABEC}" dt="2020-09-19T14:19:52.768" v="222"/>
          <ac:cxnSpMkLst>
            <pc:docMk/>
            <pc:sldMk cId="2210866551" sldId="256"/>
            <ac:cxnSpMk id="13" creationId="{B9C88299-B490-4B4C-941D-239D4B08D195}"/>
          </ac:cxnSpMkLst>
        </pc:cxnChg>
        <pc:cxnChg chg="add del">
          <ac:chgData name="Bruno Pires" userId="2e75d9009844921f" providerId="Windows Live" clId="Web-{09B81EA2-84FF-4ADA-A3FC-035CEB77ABEC}" dt="2020-09-19T14:19:57.518" v="229"/>
          <ac:cxnSpMkLst>
            <pc:docMk/>
            <pc:sldMk cId="2210866551" sldId="256"/>
            <ac:cxnSpMk id="17" creationId="{10A1F851-8D27-4A67-938F-4C688DBF9417}"/>
          </ac:cxnSpMkLst>
        </pc:cxnChg>
        <pc:cxnChg chg="add del">
          <ac:chgData name="Bruno Pires" userId="2e75d9009844921f" providerId="Windows Live" clId="Web-{09B81EA2-84FF-4ADA-A3FC-035CEB77ABEC}" dt="2020-09-19T14:19:50.940" v="220"/>
          <ac:cxnSpMkLst>
            <pc:docMk/>
            <pc:sldMk cId="2210866551" sldId="256"/>
            <ac:cxnSpMk id="19" creationId="{E53776BD-304E-4C8B-8062-12C93F3946D5}"/>
          </ac:cxnSpMkLst>
        </pc:cxnChg>
        <pc:cxnChg chg="add del">
          <ac:chgData name="Bruno Pires" userId="2e75d9009844921f" providerId="Windows Live" clId="Web-{09B81EA2-84FF-4ADA-A3FC-035CEB77ABEC}" dt="2020-09-19T14:19:52.174" v="221"/>
          <ac:cxnSpMkLst>
            <pc:docMk/>
            <pc:sldMk cId="2210866551" sldId="256"/>
            <ac:cxnSpMk id="20" creationId="{B268DDD4-9D7D-4938-ABD0-08566EA11117}"/>
          </ac:cxnSpMkLst>
        </pc:cxnChg>
        <pc:cxnChg chg="add del">
          <ac:chgData name="Bruno Pires" userId="2e75d9009844921f" providerId="Windows Live" clId="Web-{09B81EA2-84FF-4ADA-A3FC-035CEB77ABEC}" dt="2020-09-19T14:19:50.159" v="219"/>
          <ac:cxnSpMkLst>
            <pc:docMk/>
            <pc:sldMk cId="2210866551" sldId="256"/>
            <ac:cxnSpMk id="23" creationId="{8032660A-E3E9-413A-B3C9-25CC76606BA8}"/>
          </ac:cxnSpMkLst>
        </pc:cxnChg>
        <pc:cxnChg chg="add del">
          <ac:chgData name="Bruno Pires" userId="2e75d9009844921f" providerId="Windows Live" clId="Web-{09B81EA2-84FF-4ADA-A3FC-035CEB77ABEC}" dt="2020-09-19T14:19:43.174" v="213"/>
          <ac:cxnSpMkLst>
            <pc:docMk/>
            <pc:sldMk cId="2210866551" sldId="256"/>
            <ac:cxnSpMk id="25" creationId="{43DF26DD-6B84-4AA0-B376-2C057C423937}"/>
          </ac:cxnSpMkLst>
        </pc:cxnChg>
        <pc:cxnChg chg="add del mod">
          <ac:chgData name="Bruno Pires" userId="2e75d9009844921f" providerId="Windows Live" clId="Web-{09B81EA2-84FF-4ADA-A3FC-035CEB77ABEC}" dt="2020-09-19T14:19:39.549" v="208" actId="14100"/>
          <ac:cxnSpMkLst>
            <pc:docMk/>
            <pc:sldMk cId="2210866551" sldId="256"/>
            <ac:cxnSpMk id="27" creationId="{4EA13D27-3C14-40A7-8BD9-1438EC84E968}"/>
          </ac:cxnSpMkLst>
        </pc:cxnChg>
        <pc:cxnChg chg="add del">
          <ac:chgData name="Bruno Pires" userId="2e75d9009844921f" providerId="Windows Live" clId="Web-{09B81EA2-84FF-4ADA-A3FC-035CEB77ABEC}" dt="2020-09-19T14:19:35.237" v="201"/>
          <ac:cxnSpMkLst>
            <pc:docMk/>
            <pc:sldMk cId="2210866551" sldId="256"/>
            <ac:cxnSpMk id="29" creationId="{32E72D38-E938-4BDE-8A4C-110789A899DD}"/>
          </ac:cxnSpMkLst>
        </pc:cxnChg>
        <pc:cxnChg chg="add del">
          <ac:chgData name="Bruno Pires" userId="2e75d9009844921f" providerId="Windows Live" clId="Web-{09B81EA2-84FF-4ADA-A3FC-035CEB77ABEC}" dt="2020-09-19T14:19:42.284" v="212"/>
          <ac:cxnSpMkLst>
            <pc:docMk/>
            <pc:sldMk cId="2210866551" sldId="256"/>
            <ac:cxnSpMk id="30" creationId="{47647F43-B76B-40A0-A449-D71CA5EC2E78}"/>
          </ac:cxnSpMkLst>
        </pc:cxnChg>
        <pc:cxnChg chg="add del">
          <ac:chgData name="Bruno Pires" userId="2e75d9009844921f" providerId="Windows Live" clId="Web-{09B81EA2-84FF-4ADA-A3FC-035CEB77ABEC}" dt="2020-09-19T14:19:35.237" v="202"/>
          <ac:cxnSpMkLst>
            <pc:docMk/>
            <pc:sldMk cId="2210866551" sldId="256"/>
            <ac:cxnSpMk id="31" creationId="{08931BBF-0CF3-4015-958F-FCEE5AC7DEB9}"/>
          </ac:cxnSpMkLst>
        </pc:cxnChg>
        <pc:cxnChg chg="add del">
          <ac:chgData name="Bruno Pires" userId="2e75d9009844921f" providerId="Windows Live" clId="Web-{09B81EA2-84FF-4ADA-A3FC-035CEB77ABEC}" dt="2020-09-19T14:19:35.253" v="204"/>
          <ac:cxnSpMkLst>
            <pc:docMk/>
            <pc:sldMk cId="2210866551" sldId="256"/>
            <ac:cxnSpMk id="33" creationId="{81DD3B59-C592-4CA9-BDA0-10BFE928127D}"/>
          </ac:cxnSpMkLst>
        </pc:cxnChg>
        <pc:cxnChg chg="add del mod">
          <ac:chgData name="Bruno Pires" userId="2e75d9009844921f" providerId="Windows Live" clId="Web-{09B81EA2-84FF-4ADA-A3FC-035CEB77ABEC}" dt="2020-09-19T14:19:35.268" v="207"/>
          <ac:cxnSpMkLst>
            <pc:docMk/>
            <pc:sldMk cId="2210866551" sldId="256"/>
            <ac:cxnSpMk id="37" creationId="{AF074B02-6846-4F11-B595-0C73BF95EDF4}"/>
          </ac:cxnSpMkLst>
        </pc:cxnChg>
      </pc:sldChg>
      <pc:sldChg chg="addSp delSp modSp">
        <pc:chgData name="Bruno Pires" userId="2e75d9009844921f" providerId="Windows Live" clId="Web-{09B81EA2-84FF-4ADA-A3FC-035CEB77ABEC}" dt="2020-09-19T14:10:09.695" v="19"/>
        <pc:sldMkLst>
          <pc:docMk/>
          <pc:sldMk cId="3024104840" sldId="258"/>
        </pc:sldMkLst>
        <pc:spChg chg="add del mod">
          <ac:chgData name="Bruno Pires" userId="2e75d9009844921f" providerId="Windows Live" clId="Web-{09B81EA2-84FF-4ADA-A3FC-035CEB77ABEC}" dt="2020-09-19T14:10:07.492" v="18"/>
          <ac:spMkLst>
            <pc:docMk/>
            <pc:sldMk cId="3024104840" sldId="258"/>
            <ac:spMk id="5" creationId="{DEB65D5D-F38D-49AA-A39C-91612D5F9725}"/>
          </ac:spMkLst>
        </pc:spChg>
        <pc:spChg chg="del">
          <ac:chgData name="Bruno Pires" userId="2e75d9009844921f" providerId="Windows Live" clId="Web-{09B81EA2-84FF-4ADA-A3FC-035CEB77ABEC}" dt="2020-09-19T14:09:44.071" v="2"/>
          <ac:spMkLst>
            <pc:docMk/>
            <pc:sldMk cId="3024104840" sldId="258"/>
            <ac:spMk id="7" creationId="{2E599DDF-ECCC-4891-BB80-032E2C49F82F}"/>
          </ac:spMkLst>
        </pc:spChg>
        <pc:spChg chg="add del mod">
          <ac:chgData name="Bruno Pires" userId="2e75d9009844921f" providerId="Windows Live" clId="Web-{09B81EA2-84FF-4ADA-A3FC-035CEB77ABEC}" dt="2020-09-19T14:10:05.602" v="17"/>
          <ac:spMkLst>
            <pc:docMk/>
            <pc:sldMk cId="3024104840" sldId="258"/>
            <ac:spMk id="41" creationId="{7D03E6EF-65B3-49A7-BFD5-19974F9C0C70}"/>
          </ac:spMkLst>
        </pc:spChg>
        <pc:cxnChg chg="del">
          <ac:chgData name="Bruno Pires" userId="2e75d9009844921f" providerId="Windows Live" clId="Web-{09B81EA2-84FF-4ADA-A3FC-035CEB77ABEC}" dt="2020-09-19T14:09:42.774" v="1"/>
          <ac:cxnSpMkLst>
            <pc:docMk/>
            <pc:sldMk cId="3024104840" sldId="258"/>
            <ac:cxnSpMk id="9" creationId="{D73CF5E0-3A97-4716-BBC7-D42B55FB98A2}"/>
          </ac:cxnSpMkLst>
        </pc:cxnChg>
        <pc:cxnChg chg="del">
          <ac:chgData name="Bruno Pires" userId="2e75d9009844921f" providerId="Windows Live" clId="Web-{09B81EA2-84FF-4ADA-A3FC-035CEB77ABEC}" dt="2020-09-19T14:09:42.774" v="0"/>
          <ac:cxnSpMkLst>
            <pc:docMk/>
            <pc:sldMk cId="3024104840" sldId="258"/>
            <ac:cxnSpMk id="27" creationId="{B5F024A0-719B-4FC8-A054-C2D552576FE5}"/>
          </ac:cxnSpMkLst>
        </pc:cxnChg>
        <pc:cxnChg chg="add del">
          <ac:chgData name="Bruno Pires" userId="2e75d9009844921f" providerId="Windows Live" clId="Web-{09B81EA2-84FF-4ADA-A3FC-035CEB77ABEC}" dt="2020-09-19T14:10:09.695" v="19"/>
          <ac:cxnSpMkLst>
            <pc:docMk/>
            <pc:sldMk cId="3024104840" sldId="258"/>
            <ac:cxnSpMk id="39" creationId="{4BCB055A-C940-4D5F-AF67-E83B5B2E05E8}"/>
          </ac:cxnSpMkLst>
        </pc:cxnChg>
      </pc:sldChg>
      <pc:sldChg chg="addSp delSp modSp">
        <pc:chgData name="Bruno Pires" userId="2e75d9009844921f" providerId="Windows Live" clId="Web-{09B81EA2-84FF-4ADA-A3FC-035CEB77ABEC}" dt="2020-09-19T14:49:38.158" v="308" actId="14100"/>
        <pc:sldMkLst>
          <pc:docMk/>
          <pc:sldMk cId="3071548947" sldId="259"/>
        </pc:sldMkLst>
        <pc:spChg chg="add del">
          <ac:chgData name="Bruno Pires" userId="2e75d9009844921f" providerId="Windows Live" clId="Web-{09B81EA2-84FF-4ADA-A3FC-035CEB77ABEC}" dt="2020-09-19T14:15:44.832" v="53"/>
          <ac:spMkLst>
            <pc:docMk/>
            <pc:sldMk cId="3071548947" sldId="259"/>
            <ac:spMk id="5" creationId="{C6A35880-546E-4E14-9DF1-1F8C5009EC4B}"/>
          </ac:spMkLst>
        </pc:spChg>
        <pc:spChg chg="add del">
          <ac:chgData name="Bruno Pires" userId="2e75d9009844921f" providerId="Windows Live" clId="Web-{09B81EA2-84FF-4ADA-A3FC-035CEB77ABEC}" dt="2020-09-19T14:15:36.082" v="50"/>
          <ac:spMkLst>
            <pc:docMk/>
            <pc:sldMk cId="3071548947" sldId="259"/>
            <ac:spMk id="7" creationId="{790BF1E2-688E-4417-A1FC-5F770B5761EA}"/>
          </ac:spMkLst>
        </pc:spChg>
        <pc:spChg chg="add del">
          <ac:chgData name="Bruno Pires" userId="2e75d9009844921f" providerId="Windows Live" clId="Web-{09B81EA2-84FF-4ADA-A3FC-035CEB77ABEC}" dt="2020-09-19T14:15:46.145" v="54"/>
          <ac:spMkLst>
            <pc:docMk/>
            <pc:sldMk cId="3071548947" sldId="259"/>
            <ac:spMk id="21" creationId="{44505707-32DC-4DC9-B6C2-A5322684BFEC}"/>
          </ac:spMkLst>
        </pc:spChg>
        <pc:spChg chg="add del">
          <ac:chgData name="Bruno Pires" userId="2e75d9009844921f" providerId="Windows Live" clId="Web-{09B81EA2-84FF-4ADA-A3FC-035CEB77ABEC}" dt="2020-09-19T14:15:53.848" v="70"/>
          <ac:spMkLst>
            <pc:docMk/>
            <pc:sldMk cId="3071548947" sldId="259"/>
            <ac:spMk id="25" creationId="{04028E83-AC47-49F5-9661-0D4536042E40}"/>
          </ac:spMkLst>
        </pc:spChg>
        <pc:spChg chg="add del">
          <ac:chgData name="Bruno Pires" userId="2e75d9009844921f" providerId="Windows Live" clId="Web-{09B81EA2-84FF-4ADA-A3FC-035CEB77ABEC}" dt="2020-09-19T14:15:36.082" v="48"/>
          <ac:spMkLst>
            <pc:docMk/>
            <pc:sldMk cId="3071548947" sldId="259"/>
            <ac:spMk id="31" creationId="{1DE78257-71B7-4EA4-A000-21839B6D4F04}"/>
          </ac:spMkLst>
        </pc:spChg>
        <pc:spChg chg="add del">
          <ac:chgData name="Bruno Pires" userId="2e75d9009844921f" providerId="Windows Live" clId="Web-{09B81EA2-84FF-4ADA-A3FC-035CEB77ABEC}" dt="2020-09-19T14:15:38.348" v="51"/>
          <ac:spMkLst>
            <pc:docMk/>
            <pc:sldMk cId="3071548947" sldId="259"/>
            <ac:spMk id="33" creationId="{EE952BA5-44F8-41F7-8509-23A8BA2945E9}"/>
          </ac:spMkLst>
        </pc:spChg>
        <pc:spChg chg="add del">
          <ac:chgData name="Bruno Pires" userId="2e75d9009844921f" providerId="Windows Live" clId="Web-{09B81EA2-84FF-4ADA-A3FC-035CEB77ABEC}" dt="2020-09-19T14:15:53.848" v="66"/>
          <ac:spMkLst>
            <pc:docMk/>
            <pc:sldMk cId="3071548947" sldId="259"/>
            <ac:spMk id="37" creationId="{C88067C8-5473-41A7-B276-6740380633E0}"/>
          </ac:spMkLst>
        </pc:spChg>
        <pc:spChg chg="add del">
          <ac:chgData name="Bruno Pires" userId="2e75d9009844921f" providerId="Windows Live" clId="Web-{09B81EA2-84FF-4ADA-A3FC-035CEB77ABEC}" dt="2020-09-19T14:15:53.848" v="63"/>
          <ac:spMkLst>
            <pc:docMk/>
            <pc:sldMk cId="3071548947" sldId="259"/>
            <ac:spMk id="43" creationId="{E24C1F5E-EF71-410B-BBE9-4B8A3D651BB1}"/>
          </ac:spMkLst>
        </pc:spChg>
        <pc:spChg chg="add del">
          <ac:chgData name="Bruno Pires" userId="2e75d9009844921f" providerId="Windows Live" clId="Web-{09B81EA2-84FF-4ADA-A3FC-035CEB77ABEC}" dt="2020-09-19T14:15:53.848" v="59"/>
          <ac:spMkLst>
            <pc:docMk/>
            <pc:sldMk cId="3071548947" sldId="259"/>
            <ac:spMk id="51" creationId="{BBE0AF5F-74F6-48DD-AB7B-1A6CF6026E98}"/>
          </ac:spMkLst>
        </pc:spChg>
        <pc:spChg chg="add del">
          <ac:chgData name="Bruno Pires" userId="2e75d9009844921f" providerId="Windows Live" clId="Web-{09B81EA2-84FF-4ADA-A3FC-035CEB77ABEC}" dt="2020-09-19T14:15:53.832" v="57"/>
          <ac:spMkLst>
            <pc:docMk/>
            <pc:sldMk cId="3071548947" sldId="259"/>
            <ac:spMk id="55" creationId="{E3A9D181-BB7A-4DAB-A86E-8929A8CA66F4}"/>
          </ac:spMkLst>
        </pc:spChg>
        <pc:spChg chg="add del">
          <ac:chgData name="Bruno Pires" userId="2e75d9009844921f" providerId="Windows Live" clId="Web-{09B81EA2-84FF-4ADA-A3FC-035CEB77ABEC}" dt="2020-09-19T14:15:53.832" v="56"/>
          <ac:spMkLst>
            <pc:docMk/>
            <pc:sldMk cId="3071548947" sldId="259"/>
            <ac:spMk id="57" creationId="{9D9A74A7-09B1-4ADB-88F6-E6C418F2C990}"/>
          </ac:spMkLst>
        </pc:spChg>
        <pc:spChg chg="add del">
          <ac:chgData name="Bruno Pires" userId="2e75d9009844921f" providerId="Windows Live" clId="Web-{09B81EA2-84FF-4ADA-A3FC-035CEB77ABEC}" dt="2020-09-19T14:20:02.034" v="232"/>
          <ac:spMkLst>
            <pc:docMk/>
            <pc:sldMk cId="3071548947" sldId="259"/>
            <ac:spMk id="61" creationId="{AAFB2D9A-BDCF-499D-9AD5-12187823DE74}"/>
          </ac:spMkLst>
        </pc:spChg>
        <pc:spChg chg="add del">
          <ac:chgData name="Bruno Pires" userId="2e75d9009844921f" providerId="Windows Live" clId="Web-{09B81EA2-84FF-4ADA-A3FC-035CEB77ABEC}" dt="2020-09-19T14:20:02.080" v="242"/>
          <ac:spMkLst>
            <pc:docMk/>
            <pc:sldMk cId="3071548947" sldId="259"/>
            <ac:spMk id="81" creationId="{356E16F6-E0A6-4EE4-BF1C-DCCFF62A0039}"/>
          </ac:spMkLst>
        </pc:spChg>
        <pc:spChg chg="add del">
          <ac:chgData name="Bruno Pires" userId="2e75d9009844921f" providerId="Windows Live" clId="Web-{09B81EA2-84FF-4ADA-A3FC-035CEB77ABEC}" dt="2020-09-19T14:20:02.080" v="243"/>
          <ac:spMkLst>
            <pc:docMk/>
            <pc:sldMk cId="3071548947" sldId="259"/>
            <ac:spMk id="83" creationId="{6E861AD0-74DB-43BE-83BE-011DD42D7D0A}"/>
          </ac:spMkLst>
        </pc:spChg>
        <pc:spChg chg="add del">
          <ac:chgData name="Bruno Pires" userId="2e75d9009844921f" providerId="Windows Live" clId="Web-{09B81EA2-84FF-4ADA-A3FC-035CEB77ABEC}" dt="2020-09-19T14:20:02.096" v="245"/>
          <ac:spMkLst>
            <pc:docMk/>
            <pc:sldMk cId="3071548947" sldId="259"/>
            <ac:spMk id="87" creationId="{675FBB6C-EE2E-4725-8749-16D59251CFD6}"/>
          </ac:spMkLst>
        </pc:spChg>
        <pc:spChg chg="add del">
          <ac:chgData name="Bruno Pires" userId="2e75d9009844921f" providerId="Windows Live" clId="Web-{09B81EA2-84FF-4ADA-A3FC-035CEB77ABEC}" dt="2020-09-19T14:20:02.112" v="248"/>
          <ac:spMkLst>
            <pc:docMk/>
            <pc:sldMk cId="3071548947" sldId="259"/>
            <ac:spMk id="93" creationId="{D8CF31AC-5313-48F9-B6D2-3827ADEF768F}"/>
          </ac:spMkLst>
        </pc:spChg>
        <pc:spChg chg="add del">
          <ac:chgData name="Bruno Pires" userId="2e75d9009844921f" providerId="Windows Live" clId="Web-{09B81EA2-84FF-4ADA-A3FC-035CEB77ABEC}" dt="2020-09-19T14:20:02.127" v="249"/>
          <ac:spMkLst>
            <pc:docMk/>
            <pc:sldMk cId="3071548947" sldId="259"/>
            <ac:spMk id="95" creationId="{17B39297-17E6-44E7-8DA0-1A99D0E5264F}"/>
          </ac:spMkLst>
        </pc:spChg>
        <pc:spChg chg="add del">
          <ac:chgData name="Bruno Pires" userId="2e75d9009844921f" providerId="Windows Live" clId="Web-{09B81EA2-84FF-4ADA-A3FC-035CEB77ABEC}" dt="2020-09-19T14:20:02.143" v="251"/>
          <ac:spMkLst>
            <pc:docMk/>
            <pc:sldMk cId="3071548947" sldId="259"/>
            <ac:spMk id="99" creationId="{C390E434-AC71-4971-854E-B1FF9B9AC30C}"/>
          </ac:spMkLst>
        </pc:spChg>
        <pc:spChg chg="add del">
          <ac:chgData name="Bruno Pires" userId="2e75d9009844921f" providerId="Windows Live" clId="Web-{09B81EA2-84FF-4ADA-A3FC-035CEB77ABEC}" dt="2020-09-19T14:20:02.143" v="253"/>
          <ac:spMkLst>
            <pc:docMk/>
            <pc:sldMk cId="3071548947" sldId="259"/>
            <ac:spMk id="103" creationId="{F5A38F69-4650-4067-8330-7504A484773D}"/>
          </ac:spMkLst>
        </pc:spChg>
        <pc:spChg chg="add del">
          <ac:chgData name="Bruno Pires" userId="2e75d9009844921f" providerId="Windows Live" clId="Web-{09B81EA2-84FF-4ADA-A3FC-035CEB77ABEC}" dt="2020-09-19T14:20:02.159" v="255"/>
          <ac:spMkLst>
            <pc:docMk/>
            <pc:sldMk cId="3071548947" sldId="259"/>
            <ac:spMk id="107" creationId="{A2ECA3E7-C084-45A6-AC94-5D2E539361FE}"/>
          </ac:spMkLst>
        </pc:spChg>
        <pc:spChg chg="add del">
          <ac:chgData name="Bruno Pires" userId="2e75d9009844921f" providerId="Windows Live" clId="Web-{09B81EA2-84FF-4ADA-A3FC-035CEB77ABEC}" dt="2020-09-19T14:20:02.221" v="260"/>
          <ac:spMkLst>
            <pc:docMk/>
            <pc:sldMk cId="3071548947" sldId="259"/>
            <ac:spMk id="117" creationId="{4B03B081-904B-4ABB-9AF4-07887AFD20F4}"/>
          </ac:spMkLst>
        </pc:spChg>
        <pc:spChg chg="add del">
          <ac:chgData name="Bruno Pires" userId="2e75d9009844921f" providerId="Windows Live" clId="Web-{09B81EA2-84FF-4ADA-A3FC-035CEB77ABEC}" dt="2020-09-19T14:20:02.221" v="261"/>
          <ac:spMkLst>
            <pc:docMk/>
            <pc:sldMk cId="3071548947" sldId="259"/>
            <ac:spMk id="119" creationId="{CDF15A1B-6CFE-4997-92A7-5C6685A66070}"/>
          </ac:spMkLst>
        </pc:spChg>
        <pc:spChg chg="add del mod">
          <ac:chgData name="Bruno Pires" userId="2e75d9009844921f" providerId="Windows Live" clId="Web-{09B81EA2-84FF-4ADA-A3FC-035CEB77ABEC}" dt="2020-09-19T14:20:13.737" v="267"/>
          <ac:spMkLst>
            <pc:docMk/>
            <pc:sldMk cId="3071548947" sldId="259"/>
            <ac:spMk id="122" creationId="{23592E2A-6908-4BB1-9780-25D1433F5741}"/>
          </ac:spMkLst>
        </pc:spChg>
        <pc:spChg chg="add del mod">
          <ac:chgData name="Bruno Pires" userId="2e75d9009844921f" providerId="Windows Live" clId="Web-{09B81EA2-84FF-4ADA-A3FC-035CEB77ABEC}" dt="2020-09-19T14:21:50.454" v="288"/>
          <ac:spMkLst>
            <pc:docMk/>
            <pc:sldMk cId="3071548947" sldId="259"/>
            <ac:spMk id="132" creationId="{84CEDA93-E4AD-48EE-85FF-004C76E146E9}"/>
          </ac:spMkLst>
        </pc:spChg>
        <pc:spChg chg="del">
          <ac:chgData name="Bruno Pires" userId="2e75d9009844921f" providerId="Windows Live" clId="Web-{09B81EA2-84FF-4ADA-A3FC-035CEB77ABEC}" dt="2020-09-19T14:21:10.580" v="268"/>
          <ac:spMkLst>
            <pc:docMk/>
            <pc:sldMk cId="3071548947" sldId="259"/>
            <ac:spMk id="134" creationId="{35B78D8B-8BF9-47FD-B2C6-CCBB18658416}"/>
          </ac:spMkLst>
        </pc:spChg>
        <pc:spChg chg="add del mod">
          <ac:chgData name="Bruno Pires" userId="2e75d9009844921f" providerId="Windows Live" clId="Web-{09B81EA2-84FF-4ADA-A3FC-035CEB77ABEC}" dt="2020-09-19T14:22:25.594" v="303" actId="1076"/>
          <ac:spMkLst>
            <pc:docMk/>
            <pc:sldMk cId="3071548947" sldId="259"/>
            <ac:spMk id="156" creationId="{2F14F296-042C-4288-8D72-F87FDE1D8F69}"/>
          </ac:spMkLst>
        </pc:spChg>
        <pc:spChg chg="add del">
          <ac:chgData name="Bruno Pires" userId="2e75d9009844921f" providerId="Windows Live" clId="Web-{09B81EA2-84FF-4ADA-A3FC-035CEB77ABEC}" dt="2020-09-19T14:21:55.423" v="290"/>
          <ac:spMkLst>
            <pc:docMk/>
            <pc:sldMk cId="3071548947" sldId="259"/>
            <ac:spMk id="158" creationId="{F5FFCD81-D3EE-42D7-BEEF-D7AE7A39E102}"/>
          </ac:spMkLst>
        </pc:spChg>
        <pc:spChg chg="del">
          <ac:chgData name="Bruno Pires" userId="2e75d9009844921f" providerId="Windows Live" clId="Web-{09B81EA2-84FF-4ADA-A3FC-035CEB77ABEC}" dt="2020-09-19T14:22:17.751" v="298"/>
          <ac:spMkLst>
            <pc:docMk/>
            <pc:sldMk cId="3071548947" sldId="259"/>
            <ac:spMk id="162" creationId="{C08FC4A3-B245-4628-A256-DA9D7CA3D73D}"/>
          </ac:spMkLst>
        </pc:spChg>
        <pc:spChg chg="del">
          <ac:chgData name="Bruno Pires" userId="2e75d9009844921f" providerId="Windows Live" clId="Web-{09B81EA2-84FF-4ADA-A3FC-035CEB77ABEC}" dt="2020-09-19T14:21:12.330" v="269"/>
          <ac:spMkLst>
            <pc:docMk/>
            <pc:sldMk cId="3071548947" sldId="259"/>
            <ac:spMk id="168" creationId="{EE86E824-5A8D-4B2C-AEC7-6528699A8416}"/>
          </ac:spMkLst>
        </pc:spChg>
        <pc:spChg chg="add del">
          <ac:chgData name="Bruno Pires" userId="2e75d9009844921f" providerId="Windows Live" clId="Web-{09B81EA2-84FF-4ADA-A3FC-035CEB77ABEC}" dt="2020-09-19T14:21:58.642" v="292"/>
          <ac:spMkLst>
            <pc:docMk/>
            <pc:sldMk cId="3071548947" sldId="259"/>
            <ac:spMk id="170" creationId="{DBC22124-6500-465D-B51C-A24C20B066AE}"/>
          </ac:spMkLst>
        </pc:spChg>
        <pc:cxnChg chg="add del">
          <ac:chgData name="Bruno Pires" userId="2e75d9009844921f" providerId="Windows Live" clId="Web-{09B81EA2-84FF-4ADA-A3FC-035CEB77ABEC}" dt="2020-09-19T14:15:36.082" v="49"/>
          <ac:cxnSpMkLst>
            <pc:docMk/>
            <pc:sldMk cId="3071548947" sldId="259"/>
            <ac:cxnSpMk id="9" creationId="{517B47B3-689E-4CA6-959A-136E730E7C2C}"/>
          </ac:cxnSpMkLst>
        </pc:cxnChg>
        <pc:cxnChg chg="add del">
          <ac:chgData name="Bruno Pires" userId="2e75d9009844921f" providerId="Windows Live" clId="Web-{09B81EA2-84FF-4ADA-A3FC-035CEB77ABEC}" dt="2020-09-19T14:15:53.863" v="75"/>
          <ac:cxnSpMkLst>
            <pc:docMk/>
            <pc:sldMk cId="3071548947" sldId="259"/>
            <ac:cxnSpMk id="11" creationId="{255FA1E9-A85D-4971-AA25-D5675850DC16}"/>
          </ac:cxnSpMkLst>
        </pc:cxnChg>
        <pc:cxnChg chg="add del">
          <ac:chgData name="Bruno Pires" userId="2e75d9009844921f" providerId="Windows Live" clId="Web-{09B81EA2-84FF-4ADA-A3FC-035CEB77ABEC}" dt="2020-09-19T14:15:53.848" v="74"/>
          <ac:cxnSpMkLst>
            <pc:docMk/>
            <pc:sldMk cId="3071548947" sldId="259"/>
            <ac:cxnSpMk id="13" creationId="{CCDB5E96-CCBF-41BC-82C6-C11A1D0F55EC}"/>
          </ac:cxnSpMkLst>
        </pc:cxnChg>
        <pc:cxnChg chg="add del">
          <ac:chgData name="Bruno Pires" userId="2e75d9009844921f" providerId="Windows Live" clId="Web-{09B81EA2-84FF-4ADA-A3FC-035CEB77ABEC}" dt="2020-09-19T14:15:53.848" v="73"/>
          <ac:cxnSpMkLst>
            <pc:docMk/>
            <pc:sldMk cId="3071548947" sldId="259"/>
            <ac:cxnSpMk id="15" creationId="{73B8EB75-1FE5-4297-9762-8CF7938486AC}"/>
          </ac:cxnSpMkLst>
        </pc:cxnChg>
        <pc:cxnChg chg="add del">
          <ac:chgData name="Bruno Pires" userId="2e75d9009844921f" providerId="Windows Live" clId="Web-{09B81EA2-84FF-4ADA-A3FC-035CEB77ABEC}" dt="2020-09-19T14:15:53.848" v="72"/>
          <ac:cxnSpMkLst>
            <pc:docMk/>
            <pc:sldMk cId="3071548947" sldId="259"/>
            <ac:cxnSpMk id="17" creationId="{B63D5845-8F95-4A85-A5F7-D7C7C4979EEE}"/>
          </ac:cxnSpMkLst>
        </pc:cxnChg>
        <pc:cxnChg chg="add del">
          <ac:chgData name="Bruno Pires" userId="2e75d9009844921f" providerId="Windows Live" clId="Web-{09B81EA2-84FF-4ADA-A3FC-035CEB77ABEC}" dt="2020-09-19T14:15:53.848" v="71"/>
          <ac:cxnSpMkLst>
            <pc:docMk/>
            <pc:sldMk cId="3071548947" sldId="259"/>
            <ac:cxnSpMk id="19" creationId="{15CD20E0-84D9-418D-8AAC-8146FEBA879D}"/>
          </ac:cxnSpMkLst>
        </pc:cxnChg>
        <pc:cxnChg chg="add del">
          <ac:chgData name="Bruno Pires" userId="2e75d9009844921f" providerId="Windows Live" clId="Web-{09B81EA2-84FF-4ADA-A3FC-035CEB77ABEC}" dt="2020-09-19T14:15:38.348" v="52"/>
          <ac:cxnSpMkLst>
            <pc:docMk/>
            <pc:sldMk cId="3071548947" sldId="259"/>
            <ac:cxnSpMk id="23" creationId="{6254F1A8-4CC7-48D4-9179-9AA0FBA3CD6C}"/>
          </ac:cxnSpMkLst>
        </pc:cxnChg>
        <pc:cxnChg chg="add del">
          <ac:chgData name="Bruno Pires" userId="2e75d9009844921f" providerId="Windows Live" clId="Web-{09B81EA2-84FF-4ADA-A3FC-035CEB77ABEC}" dt="2020-09-19T14:15:53.848" v="69"/>
          <ac:cxnSpMkLst>
            <pc:docMk/>
            <pc:sldMk cId="3071548947" sldId="259"/>
            <ac:cxnSpMk id="27" creationId="{D72DBF6A-7DA8-4541-9BC8-CA31FB7C3411}"/>
          </ac:cxnSpMkLst>
        </pc:cxnChg>
        <pc:cxnChg chg="add del">
          <ac:chgData name="Bruno Pires" userId="2e75d9009844921f" providerId="Windows Live" clId="Web-{09B81EA2-84FF-4ADA-A3FC-035CEB77ABEC}" dt="2020-09-19T14:15:53.848" v="68"/>
          <ac:cxnSpMkLst>
            <pc:docMk/>
            <pc:sldMk cId="3071548947" sldId="259"/>
            <ac:cxnSpMk id="29" creationId="{25198D9F-2EC1-40F1-B1E3-DAD6B3BF6761}"/>
          </ac:cxnSpMkLst>
        </pc:cxnChg>
        <pc:cxnChg chg="add del">
          <ac:chgData name="Bruno Pires" userId="2e75d9009844921f" providerId="Windows Live" clId="Web-{09B81EA2-84FF-4ADA-A3FC-035CEB77ABEC}" dt="2020-09-19T14:15:53.848" v="67"/>
          <ac:cxnSpMkLst>
            <pc:docMk/>
            <pc:sldMk cId="3071548947" sldId="259"/>
            <ac:cxnSpMk id="35" creationId="{F38464FE-56DD-47E4-87F6-C2E3FC237CC8}"/>
          </ac:cxnSpMkLst>
        </pc:cxnChg>
        <pc:cxnChg chg="add del">
          <ac:chgData name="Bruno Pires" userId="2e75d9009844921f" providerId="Windows Live" clId="Web-{09B81EA2-84FF-4ADA-A3FC-035CEB77ABEC}" dt="2020-09-19T14:15:53.848" v="65"/>
          <ac:cxnSpMkLst>
            <pc:docMk/>
            <pc:sldMk cId="3071548947" sldId="259"/>
            <ac:cxnSpMk id="39" creationId="{A3CB321B-9FA8-4B47-AC83-2A7B30393DE8}"/>
          </ac:cxnSpMkLst>
        </pc:cxnChg>
        <pc:cxnChg chg="add del">
          <ac:chgData name="Bruno Pires" userId="2e75d9009844921f" providerId="Windows Live" clId="Web-{09B81EA2-84FF-4ADA-A3FC-035CEB77ABEC}" dt="2020-09-19T14:15:53.848" v="64"/>
          <ac:cxnSpMkLst>
            <pc:docMk/>
            <pc:sldMk cId="3071548947" sldId="259"/>
            <ac:cxnSpMk id="41" creationId="{11BE2E10-8CD1-42A6-83BF-606A54420A2C}"/>
          </ac:cxnSpMkLst>
        </pc:cxnChg>
        <pc:cxnChg chg="add del">
          <ac:chgData name="Bruno Pires" userId="2e75d9009844921f" providerId="Windows Live" clId="Web-{09B81EA2-84FF-4ADA-A3FC-035CEB77ABEC}" dt="2020-09-19T14:15:53.848" v="62"/>
          <ac:cxnSpMkLst>
            <pc:docMk/>
            <pc:sldMk cId="3071548947" sldId="259"/>
            <ac:cxnSpMk id="45" creationId="{F931DC0C-BCF8-47F5-9791-A2ECB0FBEB1B}"/>
          </ac:cxnSpMkLst>
        </pc:cxnChg>
        <pc:cxnChg chg="add del">
          <ac:chgData name="Bruno Pires" userId="2e75d9009844921f" providerId="Windows Live" clId="Web-{09B81EA2-84FF-4ADA-A3FC-035CEB77ABEC}" dt="2020-09-19T14:15:53.848" v="61"/>
          <ac:cxnSpMkLst>
            <pc:docMk/>
            <pc:sldMk cId="3071548947" sldId="259"/>
            <ac:cxnSpMk id="47" creationId="{9FD38629-F0B7-4AF5-B8CE-E0E4B22FC994}"/>
          </ac:cxnSpMkLst>
        </pc:cxnChg>
        <pc:cxnChg chg="add del">
          <ac:chgData name="Bruno Pires" userId="2e75d9009844921f" providerId="Windows Live" clId="Web-{09B81EA2-84FF-4ADA-A3FC-035CEB77ABEC}" dt="2020-09-19T14:15:53.848" v="60"/>
          <ac:cxnSpMkLst>
            <pc:docMk/>
            <pc:sldMk cId="3071548947" sldId="259"/>
            <ac:cxnSpMk id="49" creationId="{16E25207-F265-40ED-BE16-CC7C91FA6F94}"/>
          </ac:cxnSpMkLst>
        </pc:cxnChg>
        <pc:cxnChg chg="add del">
          <ac:chgData name="Bruno Pires" userId="2e75d9009844921f" providerId="Windows Live" clId="Web-{09B81EA2-84FF-4ADA-A3FC-035CEB77ABEC}" dt="2020-09-19T14:15:53.848" v="58"/>
          <ac:cxnSpMkLst>
            <pc:docMk/>
            <pc:sldMk cId="3071548947" sldId="259"/>
            <ac:cxnSpMk id="53" creationId="{55A2D8F6-1923-439E-8CAC-00AA06C7E83C}"/>
          </ac:cxnSpMkLst>
        </pc:cxnChg>
        <pc:cxnChg chg="add del">
          <ac:chgData name="Bruno Pires" userId="2e75d9009844921f" providerId="Windows Live" clId="Web-{09B81EA2-84FF-4ADA-A3FC-035CEB77ABEC}" dt="2020-09-19T14:15:53.832" v="55"/>
          <ac:cxnSpMkLst>
            <pc:docMk/>
            <pc:sldMk cId="3071548947" sldId="259"/>
            <ac:cxnSpMk id="59" creationId="{DC10A957-5C5A-4102-A2C3-6C9E65B58BEB}"/>
          </ac:cxnSpMkLst>
        </pc:cxnChg>
        <pc:cxnChg chg="add del">
          <ac:chgData name="Bruno Pires" userId="2e75d9009844921f" providerId="Windows Live" clId="Web-{09B81EA2-84FF-4ADA-A3FC-035CEB77ABEC}" dt="2020-09-19T14:20:02.049" v="233"/>
          <ac:cxnSpMkLst>
            <pc:docMk/>
            <pc:sldMk cId="3071548947" sldId="259"/>
            <ac:cxnSpMk id="63" creationId="{943B5499-D33F-4898-AF08-0CCA8FD231C8}"/>
          </ac:cxnSpMkLst>
        </pc:cxnChg>
        <pc:cxnChg chg="add del">
          <ac:chgData name="Bruno Pires" userId="2e75d9009844921f" providerId="Windows Live" clId="Web-{09B81EA2-84FF-4ADA-A3FC-035CEB77ABEC}" dt="2020-09-19T14:20:02.049" v="234"/>
          <ac:cxnSpMkLst>
            <pc:docMk/>
            <pc:sldMk cId="3071548947" sldId="259"/>
            <ac:cxnSpMk id="65" creationId="{A4F10F13-248F-4B3F-BEC3-0D27579B1507}"/>
          </ac:cxnSpMkLst>
        </pc:cxnChg>
        <pc:cxnChg chg="add del">
          <ac:chgData name="Bruno Pires" userId="2e75d9009844921f" providerId="Windows Live" clId="Web-{09B81EA2-84FF-4ADA-A3FC-035CEB77ABEC}" dt="2020-09-19T14:20:02.065" v="235"/>
          <ac:cxnSpMkLst>
            <pc:docMk/>
            <pc:sldMk cId="3071548947" sldId="259"/>
            <ac:cxnSpMk id="67" creationId="{F40AE9FA-4D65-4F1F-88D5-BDEC1234E1EF}"/>
          </ac:cxnSpMkLst>
        </pc:cxnChg>
        <pc:cxnChg chg="add del">
          <ac:chgData name="Bruno Pires" userId="2e75d9009844921f" providerId="Windows Live" clId="Web-{09B81EA2-84FF-4ADA-A3FC-035CEB77ABEC}" dt="2020-09-19T14:20:02.065" v="236"/>
          <ac:cxnSpMkLst>
            <pc:docMk/>
            <pc:sldMk cId="3071548947" sldId="259"/>
            <ac:cxnSpMk id="69" creationId="{169E41A1-C83F-4847-8394-6A97D1EFAF6C}"/>
          </ac:cxnSpMkLst>
        </pc:cxnChg>
        <pc:cxnChg chg="add del">
          <ac:chgData name="Bruno Pires" userId="2e75d9009844921f" providerId="Windows Live" clId="Web-{09B81EA2-84FF-4ADA-A3FC-035CEB77ABEC}" dt="2020-09-19T14:20:02.065" v="237"/>
          <ac:cxnSpMkLst>
            <pc:docMk/>
            <pc:sldMk cId="3071548947" sldId="259"/>
            <ac:cxnSpMk id="71" creationId="{4E09BB60-191F-420F-B45B-06A6A80ED7DD}"/>
          </ac:cxnSpMkLst>
        </pc:cxnChg>
        <pc:cxnChg chg="add del">
          <ac:chgData name="Bruno Pires" userId="2e75d9009844921f" providerId="Windows Live" clId="Web-{09B81EA2-84FF-4ADA-A3FC-035CEB77ABEC}" dt="2020-09-19T14:20:02.065" v="238"/>
          <ac:cxnSpMkLst>
            <pc:docMk/>
            <pc:sldMk cId="3071548947" sldId="259"/>
            <ac:cxnSpMk id="73" creationId="{79DC12B8-1179-46E6-AE7D-F4AF2D52F41C}"/>
          </ac:cxnSpMkLst>
        </pc:cxnChg>
        <pc:cxnChg chg="add del">
          <ac:chgData name="Bruno Pires" userId="2e75d9009844921f" providerId="Windows Live" clId="Web-{09B81EA2-84FF-4ADA-A3FC-035CEB77ABEC}" dt="2020-09-19T14:20:02.065" v="239"/>
          <ac:cxnSpMkLst>
            <pc:docMk/>
            <pc:sldMk cId="3071548947" sldId="259"/>
            <ac:cxnSpMk id="75" creationId="{E83F0089-3814-43FB-A58B-C8D21B8B0DE9}"/>
          </ac:cxnSpMkLst>
        </pc:cxnChg>
        <pc:cxnChg chg="add del">
          <ac:chgData name="Bruno Pires" userId="2e75d9009844921f" providerId="Windows Live" clId="Web-{09B81EA2-84FF-4ADA-A3FC-035CEB77ABEC}" dt="2020-09-19T14:20:02.080" v="240"/>
          <ac:cxnSpMkLst>
            <pc:docMk/>
            <pc:sldMk cId="3071548947" sldId="259"/>
            <ac:cxnSpMk id="77" creationId="{E92D001A-53F6-4528-BB2A-20417B8B196F}"/>
          </ac:cxnSpMkLst>
        </pc:cxnChg>
        <pc:cxnChg chg="add del">
          <ac:chgData name="Bruno Pires" userId="2e75d9009844921f" providerId="Windows Live" clId="Web-{09B81EA2-84FF-4ADA-A3FC-035CEB77ABEC}" dt="2020-09-19T14:20:02.080" v="241"/>
          <ac:cxnSpMkLst>
            <pc:docMk/>
            <pc:sldMk cId="3071548947" sldId="259"/>
            <ac:cxnSpMk id="79" creationId="{244D9467-77D3-450D-B187-4820C87B2AA7}"/>
          </ac:cxnSpMkLst>
        </pc:cxnChg>
        <pc:cxnChg chg="add del">
          <ac:chgData name="Bruno Pires" userId="2e75d9009844921f" providerId="Windows Live" clId="Web-{09B81EA2-84FF-4ADA-A3FC-035CEB77ABEC}" dt="2020-09-19T14:20:02.096" v="244"/>
          <ac:cxnSpMkLst>
            <pc:docMk/>
            <pc:sldMk cId="3071548947" sldId="259"/>
            <ac:cxnSpMk id="85" creationId="{372F81D3-B4DD-4A1E-BE49-1C5DB7C13322}"/>
          </ac:cxnSpMkLst>
        </pc:cxnChg>
        <pc:cxnChg chg="add del">
          <ac:chgData name="Bruno Pires" userId="2e75d9009844921f" providerId="Windows Live" clId="Web-{09B81EA2-84FF-4ADA-A3FC-035CEB77ABEC}" dt="2020-09-19T14:20:02.112" v="246"/>
          <ac:cxnSpMkLst>
            <pc:docMk/>
            <pc:sldMk cId="3071548947" sldId="259"/>
            <ac:cxnSpMk id="89" creationId="{927725B6-5C18-4B77-844D-37EB07FD8B69}"/>
          </ac:cxnSpMkLst>
        </pc:cxnChg>
        <pc:cxnChg chg="add del">
          <ac:chgData name="Bruno Pires" userId="2e75d9009844921f" providerId="Windows Live" clId="Web-{09B81EA2-84FF-4ADA-A3FC-035CEB77ABEC}" dt="2020-09-19T14:20:02.112" v="247"/>
          <ac:cxnSpMkLst>
            <pc:docMk/>
            <pc:sldMk cId="3071548947" sldId="259"/>
            <ac:cxnSpMk id="91" creationId="{E422468A-A50B-486B-82C8-58B8BE06FAAA}"/>
          </ac:cxnSpMkLst>
        </pc:cxnChg>
        <pc:cxnChg chg="add del">
          <ac:chgData name="Bruno Pires" userId="2e75d9009844921f" providerId="Windows Live" clId="Web-{09B81EA2-84FF-4ADA-A3FC-035CEB77ABEC}" dt="2020-09-19T14:20:02.127" v="250"/>
          <ac:cxnSpMkLst>
            <pc:docMk/>
            <pc:sldMk cId="3071548947" sldId="259"/>
            <ac:cxnSpMk id="97" creationId="{7931391D-8CC9-4F9A-9225-ED1B4D8C30A5}"/>
          </ac:cxnSpMkLst>
        </pc:cxnChg>
        <pc:cxnChg chg="add del">
          <ac:chgData name="Bruno Pires" userId="2e75d9009844921f" providerId="Windows Live" clId="Web-{09B81EA2-84FF-4ADA-A3FC-035CEB77ABEC}" dt="2020-09-19T14:20:02.143" v="252"/>
          <ac:cxnSpMkLst>
            <pc:docMk/>
            <pc:sldMk cId="3071548947" sldId="259"/>
            <ac:cxnSpMk id="101" creationId="{0CB27244-4919-41C0-AF5D-3D7FB4FB8094}"/>
          </ac:cxnSpMkLst>
        </pc:cxnChg>
        <pc:cxnChg chg="add del">
          <ac:chgData name="Bruno Pires" userId="2e75d9009844921f" providerId="Windows Live" clId="Web-{09B81EA2-84FF-4ADA-A3FC-035CEB77ABEC}" dt="2020-09-19T14:20:02.159" v="254"/>
          <ac:cxnSpMkLst>
            <pc:docMk/>
            <pc:sldMk cId="3071548947" sldId="259"/>
            <ac:cxnSpMk id="105" creationId="{7FB596BB-9FE4-4FD2-A899-87EA116E04CB}"/>
          </ac:cxnSpMkLst>
        </pc:cxnChg>
        <pc:cxnChg chg="add del">
          <ac:chgData name="Bruno Pires" userId="2e75d9009844921f" providerId="Windows Live" clId="Web-{09B81EA2-84FF-4ADA-A3FC-035CEB77ABEC}" dt="2020-09-19T14:20:02.174" v="256"/>
          <ac:cxnSpMkLst>
            <pc:docMk/>
            <pc:sldMk cId="3071548947" sldId="259"/>
            <ac:cxnSpMk id="109" creationId="{DAEE851C-6454-44DA-8A24-848A0A95166A}"/>
          </ac:cxnSpMkLst>
        </pc:cxnChg>
        <pc:cxnChg chg="add del">
          <ac:chgData name="Bruno Pires" userId="2e75d9009844921f" providerId="Windows Live" clId="Web-{09B81EA2-84FF-4ADA-A3FC-035CEB77ABEC}" dt="2020-09-19T14:20:02.190" v="257"/>
          <ac:cxnSpMkLst>
            <pc:docMk/>
            <pc:sldMk cId="3071548947" sldId="259"/>
            <ac:cxnSpMk id="111" creationId="{E0DFE893-C1B5-460A-9545-512380474098}"/>
          </ac:cxnSpMkLst>
        </pc:cxnChg>
        <pc:cxnChg chg="add del">
          <ac:chgData name="Bruno Pires" userId="2e75d9009844921f" providerId="Windows Live" clId="Web-{09B81EA2-84FF-4ADA-A3FC-035CEB77ABEC}" dt="2020-09-19T14:20:02.190" v="258"/>
          <ac:cxnSpMkLst>
            <pc:docMk/>
            <pc:sldMk cId="3071548947" sldId="259"/>
            <ac:cxnSpMk id="113" creationId="{4DD09453-EB0D-4222-B1F9-AEFF777EB576}"/>
          </ac:cxnSpMkLst>
        </pc:cxnChg>
        <pc:cxnChg chg="add del">
          <ac:chgData name="Bruno Pires" userId="2e75d9009844921f" providerId="Windows Live" clId="Web-{09B81EA2-84FF-4ADA-A3FC-035CEB77ABEC}" dt="2020-09-19T14:20:02.205" v="259"/>
          <ac:cxnSpMkLst>
            <pc:docMk/>
            <pc:sldMk cId="3071548947" sldId="259"/>
            <ac:cxnSpMk id="115" creationId="{D0DEBAD4-23BF-45D7-B9C1-DE2228CCF3B9}"/>
          </ac:cxnSpMkLst>
        </pc:cxnChg>
        <pc:cxnChg chg="add del">
          <ac:chgData name="Bruno Pires" userId="2e75d9009844921f" providerId="Windows Live" clId="Web-{09B81EA2-84FF-4ADA-A3FC-035CEB77ABEC}" dt="2020-09-19T14:20:02.237" v="262"/>
          <ac:cxnSpMkLst>
            <pc:docMk/>
            <pc:sldMk cId="3071548947" sldId="259"/>
            <ac:cxnSpMk id="121" creationId="{CBD3ED70-D414-4E2C-9767-AC8E7E5E39A7}"/>
          </ac:cxnSpMkLst>
        </pc:cxnChg>
        <pc:cxnChg chg="del">
          <ac:chgData name="Bruno Pires" userId="2e75d9009844921f" providerId="Windows Live" clId="Web-{09B81EA2-84FF-4ADA-A3FC-035CEB77ABEC}" dt="2020-09-19T14:21:13.345" v="270"/>
          <ac:cxnSpMkLst>
            <pc:docMk/>
            <pc:sldMk cId="3071548947" sldId="259"/>
            <ac:cxnSpMk id="136" creationId="{202F7793-9FDF-415D-9B7B-2075E5E53DD2}"/>
          </ac:cxnSpMkLst>
        </pc:cxnChg>
        <pc:cxnChg chg="add del mod">
          <ac:chgData name="Bruno Pires" userId="2e75d9009844921f" providerId="Windows Live" clId="Web-{09B81EA2-84FF-4ADA-A3FC-035CEB77ABEC}" dt="2020-09-19T14:22:25.594" v="301" actId="1076"/>
          <ac:cxnSpMkLst>
            <pc:docMk/>
            <pc:sldMk cId="3071548947" sldId="259"/>
            <ac:cxnSpMk id="138" creationId="{3B1ED90A-CF42-4450-9773-AB5CD8EC40F2}"/>
          </ac:cxnSpMkLst>
        </pc:cxnChg>
        <pc:cxnChg chg="add del mod">
          <ac:chgData name="Bruno Pires" userId="2e75d9009844921f" providerId="Windows Live" clId="Web-{09B81EA2-84FF-4ADA-A3FC-035CEB77ABEC}" dt="2020-09-19T14:22:25.594" v="302" actId="1076"/>
          <ac:cxnSpMkLst>
            <pc:docMk/>
            <pc:sldMk cId="3071548947" sldId="259"/>
            <ac:cxnSpMk id="140" creationId="{77ED7241-1DC6-4767-BAE5-0D6791933C1A}"/>
          </ac:cxnSpMkLst>
        </pc:cxnChg>
        <pc:cxnChg chg="del">
          <ac:chgData name="Bruno Pires" userId="2e75d9009844921f" providerId="Windows Live" clId="Web-{09B81EA2-84FF-4ADA-A3FC-035CEB77ABEC}" dt="2020-09-19T14:22:18.673" v="299"/>
          <ac:cxnSpMkLst>
            <pc:docMk/>
            <pc:sldMk cId="3071548947" sldId="259"/>
            <ac:cxnSpMk id="142" creationId="{ABC40E8B-21F6-4BE1-8FFB-E3C0759360DE}"/>
          </ac:cxnSpMkLst>
        </pc:cxnChg>
        <pc:cxnChg chg="del">
          <ac:chgData name="Bruno Pires" userId="2e75d9009844921f" providerId="Windows Live" clId="Web-{09B81EA2-84FF-4ADA-A3FC-035CEB77ABEC}" dt="2020-09-19T14:22:19.673" v="300"/>
          <ac:cxnSpMkLst>
            <pc:docMk/>
            <pc:sldMk cId="3071548947" sldId="259"/>
            <ac:cxnSpMk id="144" creationId="{36365E5A-B23D-48A6-9F0B-97818AD9E896}"/>
          </ac:cxnSpMkLst>
        </pc:cxnChg>
        <pc:cxnChg chg="add del">
          <ac:chgData name="Bruno Pires" userId="2e75d9009844921f" providerId="Windows Live" clId="Web-{09B81EA2-84FF-4ADA-A3FC-035CEB77ABEC}" dt="2020-09-19T14:21:52.064" v="289"/>
          <ac:cxnSpMkLst>
            <pc:docMk/>
            <pc:sldMk cId="3071548947" sldId="259"/>
            <ac:cxnSpMk id="154" creationId="{4D638DF1-873C-4A0E-83BA-459F8A943387}"/>
          </ac:cxnSpMkLst>
        </pc:cxnChg>
        <pc:cxnChg chg="add del">
          <ac:chgData name="Bruno Pires" userId="2e75d9009844921f" providerId="Windows Live" clId="Web-{09B81EA2-84FF-4ADA-A3FC-035CEB77ABEC}" dt="2020-09-19T14:21:57.220" v="291"/>
          <ac:cxnSpMkLst>
            <pc:docMk/>
            <pc:sldMk cId="3071548947" sldId="259"/>
            <ac:cxnSpMk id="160" creationId="{889E72C5-227C-43E0-82E1-40BE330BD8E1}"/>
          </ac:cxnSpMkLst>
        </pc:cxnChg>
        <pc:cxnChg chg="del">
          <ac:chgData name="Bruno Pires" userId="2e75d9009844921f" providerId="Windows Live" clId="Web-{09B81EA2-84FF-4ADA-A3FC-035CEB77ABEC}" dt="2020-09-19T14:22:02.407" v="293"/>
          <ac:cxnSpMkLst>
            <pc:docMk/>
            <pc:sldMk cId="3071548947" sldId="259"/>
            <ac:cxnSpMk id="164" creationId="{FC740021-9ED6-4B97-B223-4F46CFF92E1C}"/>
          </ac:cxnSpMkLst>
        </pc:cxnChg>
        <pc:cxnChg chg="del">
          <ac:chgData name="Bruno Pires" userId="2e75d9009844921f" providerId="Windows Live" clId="Web-{09B81EA2-84FF-4ADA-A3FC-035CEB77ABEC}" dt="2020-09-19T14:22:04.673" v="294"/>
          <ac:cxnSpMkLst>
            <pc:docMk/>
            <pc:sldMk cId="3071548947" sldId="259"/>
            <ac:cxnSpMk id="166" creationId="{5FBBECE5-067F-4BAD-9138-15B31E320164}"/>
          </ac:cxnSpMkLst>
        </pc:cxnChg>
        <pc:cxnChg chg="del">
          <ac:chgData name="Bruno Pires" userId="2e75d9009844921f" providerId="Windows Live" clId="Web-{09B81EA2-84FF-4ADA-A3FC-035CEB77ABEC}" dt="2020-09-19T14:22:11.095" v="297"/>
          <ac:cxnSpMkLst>
            <pc:docMk/>
            <pc:sldMk cId="3071548947" sldId="259"/>
            <ac:cxnSpMk id="172" creationId="{D22659D1-5FBD-4C21-BFA0-15845D93BC5C}"/>
          </ac:cxnSpMkLst>
        </pc:cxnChg>
        <pc:cxnChg chg="del">
          <ac:chgData name="Bruno Pires" userId="2e75d9009844921f" providerId="Windows Live" clId="Web-{09B81EA2-84FF-4ADA-A3FC-035CEB77ABEC}" dt="2020-09-19T14:22:08.110" v="296"/>
          <ac:cxnSpMkLst>
            <pc:docMk/>
            <pc:sldMk cId="3071548947" sldId="259"/>
            <ac:cxnSpMk id="176" creationId="{DE3043C8-D749-483A-9ED1-BA41367ED3C1}"/>
          </ac:cxnSpMkLst>
        </pc:cxnChg>
        <pc:cxnChg chg="mod">
          <ac:chgData name="Bruno Pires" userId="2e75d9009844921f" providerId="Windows Live" clId="Web-{09B81EA2-84FF-4ADA-A3FC-035CEB77ABEC}" dt="2020-09-19T14:24:17.390" v="306" actId="1076"/>
          <ac:cxnSpMkLst>
            <pc:docMk/>
            <pc:sldMk cId="3071548947" sldId="259"/>
            <ac:cxnSpMk id="180" creationId="{1364CD29-E5EE-46A2-B0A3-E9706945F018}"/>
          </ac:cxnSpMkLst>
        </pc:cxnChg>
        <pc:cxnChg chg="mod">
          <ac:chgData name="Bruno Pires" userId="2e75d9009844921f" providerId="Windows Live" clId="Web-{09B81EA2-84FF-4ADA-A3FC-035CEB77ABEC}" dt="2020-09-19T14:49:38.158" v="308" actId="14100"/>
          <ac:cxnSpMkLst>
            <pc:docMk/>
            <pc:sldMk cId="3071548947" sldId="259"/>
            <ac:cxnSpMk id="184" creationId="{960EE6A9-7D9B-42B4-AAAF-19F1A8E857DB}"/>
          </ac:cxnSpMkLst>
        </pc:cxnChg>
        <pc:cxnChg chg="del">
          <ac:chgData name="Bruno Pires" userId="2e75d9009844921f" providerId="Windows Live" clId="Web-{09B81EA2-84FF-4ADA-A3FC-035CEB77ABEC}" dt="2020-09-19T14:22:07.095" v="295"/>
          <ac:cxnSpMkLst>
            <pc:docMk/>
            <pc:sldMk cId="3071548947" sldId="259"/>
            <ac:cxnSpMk id="186" creationId="{48336C29-E89F-4849-AAF5-C247B625C8CF}"/>
          </ac:cxnSpMkLst>
        </pc:cxnChg>
      </pc:sldChg>
      <pc:sldChg chg="new del">
        <pc:chgData name="Bruno Pires" userId="2e75d9009844921f" providerId="Windows Live" clId="Web-{09B81EA2-84FF-4ADA-A3FC-035CEB77ABEC}" dt="2020-09-19T14:19:30.690" v="189"/>
        <pc:sldMkLst>
          <pc:docMk/>
          <pc:sldMk cId="577720341" sldId="260"/>
        </pc:sldMkLst>
      </pc:sldChg>
    </pc:docChg>
  </pc:docChgLst>
  <pc:docChgLst>
    <pc:chgData name="Gabriel Casagrande" userId="e7a325a1baaa42ba" providerId="Windows Live" clId="Web-{D3D656AF-6BF5-46AF-9BB6-C08A76942A53}"/>
    <pc:docChg chg="modSld">
      <pc:chgData name="Gabriel Casagrande" userId="e7a325a1baaa42ba" providerId="Windows Live" clId="Web-{D3D656AF-6BF5-46AF-9BB6-C08A76942A53}" dt="2020-09-19T12:59:23.971" v="3" actId="14100"/>
      <pc:docMkLst>
        <pc:docMk/>
      </pc:docMkLst>
      <pc:sldChg chg="modSp">
        <pc:chgData name="Gabriel Casagrande" userId="e7a325a1baaa42ba" providerId="Windows Live" clId="Web-{D3D656AF-6BF5-46AF-9BB6-C08A76942A53}" dt="2020-09-19T12:59:23.971" v="3" actId="14100"/>
        <pc:sldMkLst>
          <pc:docMk/>
          <pc:sldMk cId="2210866551" sldId="256"/>
        </pc:sldMkLst>
        <pc:cxnChg chg="mod">
          <ac:chgData name="Gabriel Casagrande" userId="e7a325a1baaa42ba" providerId="Windows Live" clId="Web-{D3D656AF-6BF5-46AF-9BB6-C08A76942A53}" dt="2020-09-19T12:59:23.971" v="3" actId="14100"/>
          <ac:cxnSpMkLst>
            <pc:docMk/>
            <pc:sldMk cId="2210866551" sldId="256"/>
            <ac:cxnSpMk id="27" creationId="{4EA13D27-3C14-40A7-8BD9-1438EC84E968}"/>
          </ac:cxnSpMkLst>
        </pc:cxnChg>
        <pc:cxnChg chg="mod">
          <ac:chgData name="Gabriel Casagrande" userId="e7a325a1baaa42ba" providerId="Windows Live" clId="Web-{D3D656AF-6BF5-46AF-9BB6-C08A76942A53}" dt="2020-09-19T12:59:14.548" v="2" actId="14100"/>
          <ac:cxnSpMkLst>
            <pc:docMk/>
            <pc:sldMk cId="2210866551" sldId="256"/>
            <ac:cxnSpMk id="29" creationId="{32E72D38-E938-4BDE-8A4C-110789A899DD}"/>
          </ac:cxnSpMkLst>
        </pc:cxnChg>
      </pc:sldChg>
    </pc:docChg>
  </pc:docChgLst>
  <pc:docChgLst>
    <pc:chgData name="Caio Ferreira" userId="aa37e96bb8b72277" providerId="Windows Live" clId="Web-{9FB7F8FB-D595-4BE9-A10D-BB40913F80D3}"/>
    <pc:docChg chg="modSld">
      <pc:chgData name="Caio Ferreira" userId="aa37e96bb8b72277" providerId="Windows Live" clId="Web-{9FB7F8FB-D595-4BE9-A10D-BB40913F80D3}" dt="2020-09-19T01:23:22.151" v="4"/>
      <pc:docMkLst>
        <pc:docMk/>
      </pc:docMkLst>
      <pc:sldChg chg="addSp delSp modSp">
        <pc:chgData name="Caio Ferreira" userId="aa37e96bb8b72277" providerId="Windows Live" clId="Web-{9FB7F8FB-D595-4BE9-A10D-BB40913F80D3}" dt="2020-09-19T01:23:22.151" v="4"/>
        <pc:sldMkLst>
          <pc:docMk/>
          <pc:sldMk cId="2210866551" sldId="256"/>
        </pc:sldMkLst>
        <pc:cxnChg chg="add del mod">
          <ac:chgData name="Caio Ferreira" userId="aa37e96bb8b72277" providerId="Windows Live" clId="Web-{9FB7F8FB-D595-4BE9-A10D-BB40913F80D3}" dt="2020-09-19T01:23:22.151" v="4"/>
          <ac:cxnSpMkLst>
            <pc:docMk/>
            <pc:sldMk cId="2210866551" sldId="256"/>
            <ac:cxnSpMk id="34" creationId="{E9D5209A-A44D-42BC-93E2-A6C462DAEACB}"/>
          </ac:cxnSpMkLst>
        </pc:cxnChg>
      </pc:sldChg>
    </pc:docChg>
  </pc:docChgLst>
  <pc:docChgLst>
    <pc:chgData name="Gabriel Fernandes C. dos Santos" userId="153fb557aa2a4591" providerId="Windows Live" clId="Web-{C1634E4A-5CA4-4A0E-86E4-91A536E79990}"/>
    <pc:docChg chg="modSld">
      <pc:chgData name="Gabriel Fernandes C. dos Santos" userId="153fb557aa2a4591" providerId="Windows Live" clId="Web-{C1634E4A-5CA4-4A0E-86E4-91A536E79990}" dt="2020-09-19T01:15:05.329" v="8"/>
      <pc:docMkLst>
        <pc:docMk/>
      </pc:docMkLst>
      <pc:sldChg chg="addSp delSp modSp">
        <pc:chgData name="Gabriel Fernandes C. dos Santos" userId="153fb557aa2a4591" providerId="Windows Live" clId="Web-{C1634E4A-5CA4-4A0E-86E4-91A536E79990}" dt="2020-09-19T01:15:05.329" v="8"/>
        <pc:sldMkLst>
          <pc:docMk/>
          <pc:sldMk cId="2210866551" sldId="256"/>
        </pc:sldMkLst>
        <pc:cxnChg chg="add del mod">
          <ac:chgData name="Gabriel Fernandes C. dos Santos" userId="153fb557aa2a4591" providerId="Windows Live" clId="Web-{C1634E4A-5CA4-4A0E-86E4-91A536E79990}" dt="2020-09-19T01:15:05.329" v="8"/>
          <ac:cxnSpMkLst>
            <pc:docMk/>
            <pc:sldMk cId="2210866551" sldId="256"/>
            <ac:cxnSpMk id="34" creationId="{F435CA25-C03C-4450-8D57-232B4F773826}"/>
          </ac:cxnSpMkLst>
        </pc:cxnChg>
      </pc:sldChg>
    </pc:docChg>
  </pc:docChgLst>
  <pc:docChgLst>
    <pc:chgData name="Eduardo Marques" userId="b9dd18581288d1e4" providerId="Windows Live" clId="Web-{37B5A657-AFD5-462D-9A68-1AD624E74D8B}"/>
    <pc:docChg chg="modSld">
      <pc:chgData name="Eduardo Marques" userId="b9dd18581288d1e4" providerId="Windows Live" clId="Web-{37B5A657-AFD5-462D-9A68-1AD624E74D8B}" dt="2020-09-18T22:55:32.186" v="5" actId="1076"/>
      <pc:docMkLst>
        <pc:docMk/>
      </pc:docMkLst>
      <pc:sldChg chg="modSp">
        <pc:chgData name="Eduardo Marques" userId="b9dd18581288d1e4" providerId="Windows Live" clId="Web-{37B5A657-AFD5-462D-9A68-1AD624E74D8B}" dt="2020-09-18T22:55:32.186" v="5" actId="1076"/>
        <pc:sldMkLst>
          <pc:docMk/>
          <pc:sldMk cId="2210866551" sldId="256"/>
        </pc:sldMkLst>
        <pc:spChg chg="mod">
          <ac:chgData name="Eduardo Marques" userId="b9dd18581288d1e4" providerId="Windows Live" clId="Web-{37B5A657-AFD5-462D-9A68-1AD624E74D8B}" dt="2020-09-18T22:54:50.183" v="0" actId="1076"/>
          <ac:spMkLst>
            <pc:docMk/>
            <pc:sldMk cId="2210866551" sldId="256"/>
            <ac:spMk id="14" creationId="{3227A7E4-D46C-49D6-803B-95C48A95A39A}"/>
          </ac:spMkLst>
        </pc:spChg>
        <pc:spChg chg="mod">
          <ac:chgData name="Eduardo Marques" userId="b9dd18581288d1e4" providerId="Windows Live" clId="Web-{37B5A657-AFD5-462D-9A68-1AD624E74D8B}" dt="2020-09-18T22:55:11.263" v="2" actId="1076"/>
          <ac:spMkLst>
            <pc:docMk/>
            <pc:sldMk cId="2210866551" sldId="256"/>
            <ac:spMk id="21" creationId="{92FC25BF-8BDC-4C4C-B0CB-52192717FFD3}"/>
          </ac:spMkLst>
        </pc:spChg>
        <pc:spChg chg="mod">
          <ac:chgData name="Eduardo Marques" userId="b9dd18581288d1e4" providerId="Windows Live" clId="Web-{37B5A657-AFD5-462D-9A68-1AD624E74D8B}" dt="2020-09-18T22:55:16.044" v="3" actId="1076"/>
          <ac:spMkLst>
            <pc:docMk/>
            <pc:sldMk cId="2210866551" sldId="256"/>
            <ac:spMk id="22" creationId="{BFB19977-C905-4BFD-ACC8-2E257A38ACCA}"/>
          </ac:spMkLst>
        </pc:spChg>
        <pc:spChg chg="mod">
          <ac:chgData name="Eduardo Marques" userId="b9dd18581288d1e4" providerId="Windows Live" clId="Web-{37B5A657-AFD5-462D-9A68-1AD624E74D8B}" dt="2020-09-18T22:55:32.186" v="5" actId="1076"/>
          <ac:spMkLst>
            <pc:docMk/>
            <pc:sldMk cId="2210866551" sldId="256"/>
            <ac:spMk id="26" creationId="{F974536D-2E0D-4BBA-A900-E13FDDD895BC}"/>
          </ac:spMkLst>
        </pc:spChg>
        <pc:spChg chg="mod">
          <ac:chgData name="Eduardo Marques" userId="b9dd18581288d1e4" providerId="Windows Live" clId="Web-{37B5A657-AFD5-462D-9A68-1AD624E74D8B}" dt="2020-09-18T22:55:22.966" v="4" actId="1076"/>
          <ac:spMkLst>
            <pc:docMk/>
            <pc:sldMk cId="2210866551" sldId="256"/>
            <ac:spMk id="35" creationId="{C44DABDF-1BA5-41EE-A724-945A330A8737}"/>
          </ac:spMkLst>
        </pc:spChg>
        <pc:spChg chg="mod">
          <ac:chgData name="Eduardo Marques" userId="b9dd18581288d1e4" providerId="Windows Live" clId="Web-{37B5A657-AFD5-462D-9A68-1AD624E74D8B}" dt="2020-09-18T22:55:07.153" v="1" actId="1076"/>
          <ac:spMkLst>
            <pc:docMk/>
            <pc:sldMk cId="2210866551" sldId="256"/>
            <ac:spMk id="36" creationId="{C19D7B8D-C9E4-41E7-90EA-2E17509CE590}"/>
          </ac:spMkLst>
        </pc:spChg>
      </pc:sldChg>
    </pc:docChg>
  </pc:docChgLst>
  <pc:docChgLst>
    <pc:chgData name="Gabriel Casagrande" userId="e7a325a1baaa42ba" providerId="Windows Live" clId="Web-{8BCE55DC-4F6E-450F-9CA8-BA9154E50578}"/>
    <pc:docChg chg="modSld">
      <pc:chgData name="Gabriel Casagrande" userId="e7a325a1baaa42ba" providerId="Windows Live" clId="Web-{8BCE55DC-4F6E-450F-9CA8-BA9154E50578}" dt="2020-09-18T22:53:26.354" v="422" actId="1076"/>
      <pc:docMkLst>
        <pc:docMk/>
      </pc:docMkLst>
      <pc:sldChg chg="addSp delSp modSp">
        <pc:chgData name="Gabriel Casagrande" userId="e7a325a1baaa42ba" providerId="Windows Live" clId="Web-{8BCE55DC-4F6E-450F-9CA8-BA9154E50578}" dt="2020-09-18T22:53:26.354" v="422" actId="1076"/>
        <pc:sldMkLst>
          <pc:docMk/>
          <pc:sldMk cId="2210866551" sldId="256"/>
        </pc:sldMkLst>
        <pc:spChg chg="add mod">
          <ac:chgData name="Gabriel Casagrande" userId="e7a325a1baaa42ba" providerId="Windows Live" clId="Web-{8BCE55DC-4F6E-450F-9CA8-BA9154E50578}" dt="2020-09-18T22:34:45.835" v="176" actId="20577"/>
          <ac:spMkLst>
            <pc:docMk/>
            <pc:sldMk cId="2210866551" sldId="256"/>
            <ac:spMk id="2" creationId="{747FAF5B-AD7E-4358-99B2-841038211754}"/>
          </ac:spMkLst>
        </pc:spChg>
        <pc:spChg chg="add mod">
          <ac:chgData name="Gabriel Casagrande" userId="e7a325a1baaa42ba" providerId="Windows Live" clId="Web-{8BCE55DC-4F6E-450F-9CA8-BA9154E50578}" dt="2020-09-18T22:34:53.741" v="177" actId="14100"/>
          <ac:spMkLst>
            <pc:docMk/>
            <pc:sldMk cId="2210866551" sldId="256"/>
            <ac:spMk id="3" creationId="{E16F8D1C-F50A-491F-A77F-A2326EDAFAF5}"/>
          </ac:spMkLst>
        </pc:spChg>
        <pc:spChg chg="add mod">
          <ac:chgData name="Gabriel Casagrande" userId="e7a325a1baaa42ba" providerId="Windows Live" clId="Web-{8BCE55DC-4F6E-450F-9CA8-BA9154E50578}" dt="2020-09-18T22:41:55.151" v="331"/>
          <ac:spMkLst>
            <pc:docMk/>
            <pc:sldMk cId="2210866551" sldId="256"/>
            <ac:spMk id="14" creationId="{3227A7E4-D46C-49D6-803B-95C48A95A39A}"/>
          </ac:spMkLst>
        </pc:spChg>
        <pc:spChg chg="add mod">
          <ac:chgData name="Gabriel Casagrande" userId="e7a325a1baaa42ba" providerId="Windows Live" clId="Web-{8BCE55DC-4F6E-450F-9CA8-BA9154E50578}" dt="2020-09-18T22:42:32.106" v="335" actId="1076"/>
          <ac:spMkLst>
            <pc:docMk/>
            <pc:sldMk cId="2210866551" sldId="256"/>
            <ac:spMk id="15" creationId="{C25F9B5B-2BA5-4157-89B4-E3C5C410D312}"/>
          </ac:spMkLst>
        </pc:spChg>
        <pc:spChg chg="add mod">
          <ac:chgData name="Gabriel Casagrande" userId="e7a325a1baaa42ba" providerId="Windows Live" clId="Web-{8BCE55DC-4F6E-450F-9CA8-BA9154E50578}" dt="2020-09-18T22:48:32.247" v="415" actId="1076"/>
          <ac:spMkLst>
            <pc:docMk/>
            <pc:sldMk cId="2210866551" sldId="256"/>
            <ac:spMk id="18" creationId="{7A44DD8E-79A4-496A-80FC-EC146D224409}"/>
          </ac:spMkLst>
        </pc:spChg>
        <pc:spChg chg="add mod">
          <ac:chgData name="Gabriel Casagrande" userId="e7a325a1baaa42ba" providerId="Windows Live" clId="Web-{8BCE55DC-4F6E-450F-9CA8-BA9154E50578}" dt="2020-09-18T22:53:16.854" v="420" actId="1076"/>
          <ac:spMkLst>
            <pc:docMk/>
            <pc:sldMk cId="2210866551" sldId="256"/>
            <ac:spMk id="21" creationId="{92FC25BF-8BDC-4C4C-B0CB-52192717FFD3}"/>
          </ac:spMkLst>
        </pc:spChg>
        <pc:spChg chg="add mod">
          <ac:chgData name="Gabriel Casagrande" userId="e7a325a1baaa42ba" providerId="Windows Live" clId="Web-{8BCE55DC-4F6E-450F-9CA8-BA9154E50578}" dt="2020-09-18T22:48:40.716" v="416" actId="1076"/>
          <ac:spMkLst>
            <pc:docMk/>
            <pc:sldMk cId="2210866551" sldId="256"/>
            <ac:spMk id="22" creationId="{BFB19977-C905-4BFD-ACC8-2E257A38ACCA}"/>
          </ac:spMkLst>
        </pc:spChg>
        <pc:spChg chg="add mod">
          <ac:chgData name="Gabriel Casagrande" userId="e7a325a1baaa42ba" providerId="Windows Live" clId="Web-{8BCE55DC-4F6E-450F-9CA8-BA9154E50578}" dt="2020-09-18T22:47:47.620" v="410" actId="1076"/>
          <ac:spMkLst>
            <pc:docMk/>
            <pc:sldMk cId="2210866551" sldId="256"/>
            <ac:spMk id="24" creationId="{D92DB1B4-5B2C-4F6D-BE47-10B9CC442831}"/>
          </ac:spMkLst>
        </pc:spChg>
        <pc:spChg chg="add mod">
          <ac:chgData name="Gabriel Casagrande" userId="e7a325a1baaa42ba" providerId="Windows Live" clId="Web-{8BCE55DC-4F6E-450F-9CA8-BA9154E50578}" dt="2020-09-18T22:41:30.494" v="326" actId="20577"/>
          <ac:spMkLst>
            <pc:docMk/>
            <pc:sldMk cId="2210866551" sldId="256"/>
            <ac:spMk id="26" creationId="{F974536D-2E0D-4BBA-A900-E13FDDD895BC}"/>
          </ac:spMkLst>
        </pc:spChg>
        <pc:spChg chg="add mod">
          <ac:chgData name="Gabriel Casagrande" userId="e7a325a1baaa42ba" providerId="Windows Live" clId="Web-{8BCE55DC-4F6E-450F-9CA8-BA9154E50578}" dt="2020-09-18T22:45:07.628" v="373" actId="20577"/>
          <ac:spMkLst>
            <pc:docMk/>
            <pc:sldMk cId="2210866551" sldId="256"/>
            <ac:spMk id="28" creationId="{31A73D25-F49C-4936-902F-6F2593CE7792}"/>
          </ac:spMkLst>
        </pc:spChg>
        <pc:spChg chg="add mod">
          <ac:chgData name="Gabriel Casagrande" userId="e7a325a1baaa42ba" providerId="Windows Live" clId="Web-{8BCE55DC-4F6E-450F-9CA8-BA9154E50578}" dt="2020-09-18T22:45:25.410" v="375" actId="1076"/>
          <ac:spMkLst>
            <pc:docMk/>
            <pc:sldMk cId="2210866551" sldId="256"/>
            <ac:spMk id="32" creationId="{2DA0718A-3ACD-4EB7-9CCB-0698E0851A1D}"/>
          </ac:spMkLst>
        </pc:spChg>
        <pc:spChg chg="add mod">
          <ac:chgData name="Gabriel Casagrande" userId="e7a325a1baaa42ba" providerId="Windows Live" clId="Web-{8BCE55DC-4F6E-450F-9CA8-BA9154E50578}" dt="2020-09-18T22:46:53.274" v="388"/>
          <ac:spMkLst>
            <pc:docMk/>
            <pc:sldMk cId="2210866551" sldId="256"/>
            <ac:spMk id="34" creationId="{843EDF1F-86A3-487F-82FC-19E0BD9E5B88}"/>
          </ac:spMkLst>
        </pc:spChg>
        <pc:spChg chg="add mod">
          <ac:chgData name="Gabriel Casagrande" userId="e7a325a1baaa42ba" providerId="Windows Live" clId="Web-{8BCE55DC-4F6E-450F-9CA8-BA9154E50578}" dt="2020-09-18T22:48:43.763" v="417" actId="1076"/>
          <ac:spMkLst>
            <pc:docMk/>
            <pc:sldMk cId="2210866551" sldId="256"/>
            <ac:spMk id="35" creationId="{C44DABDF-1BA5-41EE-A724-945A330A8737}"/>
          </ac:spMkLst>
        </pc:spChg>
        <pc:spChg chg="add mod">
          <ac:chgData name="Gabriel Casagrande" userId="e7a325a1baaa42ba" providerId="Windows Live" clId="Web-{8BCE55DC-4F6E-450F-9CA8-BA9154E50578}" dt="2020-09-18T22:47:35.385" v="408" actId="1076"/>
          <ac:spMkLst>
            <pc:docMk/>
            <pc:sldMk cId="2210866551" sldId="256"/>
            <ac:spMk id="36" creationId="{C19D7B8D-C9E4-41E7-90EA-2E17509CE590}"/>
          </ac:spMkLst>
        </pc:spChg>
        <pc:cxnChg chg="add mod">
          <ac:chgData name="Gabriel Casagrande" userId="e7a325a1baaa42ba" providerId="Windows Live" clId="Web-{8BCE55DC-4F6E-450F-9CA8-BA9154E50578}" dt="2020-09-18T22:35:01.476" v="179" actId="14100"/>
          <ac:cxnSpMkLst>
            <pc:docMk/>
            <pc:sldMk cId="2210866551" sldId="256"/>
            <ac:cxnSpMk id="4" creationId="{3BA9E2BD-AFA9-49E2-90FB-A685F99811FB}"/>
          </ac:cxnSpMkLst>
        </pc:cxnChg>
        <pc:cxnChg chg="add mod">
          <ac:chgData name="Gabriel Casagrande" userId="e7a325a1baaa42ba" providerId="Windows Live" clId="Web-{8BCE55DC-4F6E-450F-9CA8-BA9154E50578}" dt="2020-09-18T22:34:15.505" v="158" actId="1076"/>
          <ac:cxnSpMkLst>
            <pc:docMk/>
            <pc:sldMk cId="2210866551" sldId="256"/>
            <ac:cxnSpMk id="5" creationId="{8CBAC590-8625-413D-B476-06F55F9CFD6C}"/>
          </ac:cxnSpMkLst>
        </pc:cxnChg>
        <pc:cxnChg chg="add mod">
          <ac:chgData name="Gabriel Casagrande" userId="e7a325a1baaa42ba" providerId="Windows Live" clId="Web-{8BCE55DC-4F6E-450F-9CA8-BA9154E50578}" dt="2020-09-18T22:34:15.521" v="159" actId="1076"/>
          <ac:cxnSpMkLst>
            <pc:docMk/>
            <pc:sldMk cId="2210866551" sldId="256"/>
            <ac:cxnSpMk id="6" creationId="{474BF21F-4A04-471E-86ED-76A7B25D9EBB}"/>
          </ac:cxnSpMkLst>
        </pc:cxnChg>
        <pc:cxnChg chg="add mod">
          <ac:chgData name="Gabriel Casagrande" userId="e7a325a1baaa42ba" providerId="Windows Live" clId="Web-{8BCE55DC-4F6E-450F-9CA8-BA9154E50578}" dt="2020-09-18T22:36:43.824" v="208" actId="1076"/>
          <ac:cxnSpMkLst>
            <pc:docMk/>
            <pc:sldMk cId="2210866551" sldId="256"/>
            <ac:cxnSpMk id="7" creationId="{AEE796FF-D2A6-4F5F-9F23-72A84B553719}"/>
          </ac:cxnSpMkLst>
        </pc:cxnChg>
        <pc:cxnChg chg="add mod">
          <ac:chgData name="Gabriel Casagrande" userId="e7a325a1baaa42ba" providerId="Windows Live" clId="Web-{8BCE55DC-4F6E-450F-9CA8-BA9154E50578}" dt="2020-09-18T22:36:40.949" v="207" actId="1076"/>
          <ac:cxnSpMkLst>
            <pc:docMk/>
            <pc:sldMk cId="2210866551" sldId="256"/>
            <ac:cxnSpMk id="8" creationId="{DB46B034-722E-46AA-952E-3E1308E8C264}"/>
          </ac:cxnSpMkLst>
        </pc:cxnChg>
        <pc:cxnChg chg="add mod">
          <ac:chgData name="Gabriel Casagrande" userId="e7a325a1baaa42ba" providerId="Windows Live" clId="Web-{8BCE55DC-4F6E-450F-9CA8-BA9154E50578}" dt="2020-09-18T22:39:38.379" v="275" actId="1076"/>
          <ac:cxnSpMkLst>
            <pc:docMk/>
            <pc:sldMk cId="2210866551" sldId="256"/>
            <ac:cxnSpMk id="9" creationId="{D9F4712A-7E80-4BDC-9843-E0A9B7B1347D}"/>
          </ac:cxnSpMkLst>
        </pc:cxnChg>
        <pc:cxnChg chg="add mod">
          <ac:chgData name="Gabriel Casagrande" userId="e7a325a1baaa42ba" providerId="Windows Live" clId="Web-{8BCE55DC-4F6E-450F-9CA8-BA9154E50578}" dt="2020-09-18T22:39:30.394" v="273" actId="1076"/>
          <ac:cxnSpMkLst>
            <pc:docMk/>
            <pc:sldMk cId="2210866551" sldId="256"/>
            <ac:cxnSpMk id="10" creationId="{93DADAE2-54A0-43F2-8E88-97AC466997B5}"/>
          </ac:cxnSpMkLst>
        </pc:cxnChg>
        <pc:cxnChg chg="add mod">
          <ac:chgData name="Gabriel Casagrande" userId="e7a325a1baaa42ba" providerId="Windows Live" clId="Web-{8BCE55DC-4F6E-450F-9CA8-BA9154E50578}" dt="2020-09-18T22:40:38.069" v="291" actId="14100"/>
          <ac:cxnSpMkLst>
            <pc:docMk/>
            <pc:sldMk cId="2210866551" sldId="256"/>
            <ac:cxnSpMk id="11" creationId="{BD18BD13-6DFD-440D-931F-03EB76E5C4E7}"/>
          </ac:cxnSpMkLst>
        </pc:cxnChg>
        <pc:cxnChg chg="add mod">
          <ac:chgData name="Gabriel Casagrande" userId="e7a325a1baaa42ba" providerId="Windows Live" clId="Web-{8BCE55DC-4F6E-450F-9CA8-BA9154E50578}" dt="2020-09-18T22:53:26.354" v="422" actId="1076"/>
          <ac:cxnSpMkLst>
            <pc:docMk/>
            <pc:sldMk cId="2210866551" sldId="256"/>
            <ac:cxnSpMk id="12" creationId="{FDD36032-D410-4B63-9672-EF4D87076FC7}"/>
          </ac:cxnSpMkLst>
        </pc:cxnChg>
        <pc:cxnChg chg="add mod">
          <ac:chgData name="Gabriel Casagrande" userId="e7a325a1baaa42ba" providerId="Windows Live" clId="Web-{8BCE55DC-4F6E-450F-9CA8-BA9154E50578}" dt="2020-09-18T22:34:22.115" v="162" actId="14100"/>
          <ac:cxnSpMkLst>
            <pc:docMk/>
            <pc:sldMk cId="2210866551" sldId="256"/>
            <ac:cxnSpMk id="13" creationId="{B9C88299-B490-4B4C-941D-239D4B08D195}"/>
          </ac:cxnSpMkLst>
        </pc:cxnChg>
        <pc:cxnChg chg="add del mod">
          <ac:chgData name="Gabriel Casagrande" userId="e7a325a1baaa42ba" providerId="Windows Live" clId="Web-{8BCE55DC-4F6E-450F-9CA8-BA9154E50578}" dt="2020-09-18T22:35:55.760" v="198"/>
          <ac:cxnSpMkLst>
            <pc:docMk/>
            <pc:sldMk cId="2210866551" sldId="256"/>
            <ac:cxnSpMk id="16" creationId="{3A15868D-6B21-4B2E-A1A5-A99100F1B5C6}"/>
          </ac:cxnSpMkLst>
        </pc:cxnChg>
        <pc:cxnChg chg="add mod">
          <ac:chgData name="Gabriel Casagrande" userId="e7a325a1baaa42ba" providerId="Windows Live" clId="Web-{8BCE55DC-4F6E-450F-9CA8-BA9154E50578}" dt="2020-09-18T22:48:57.264" v="419" actId="14100"/>
          <ac:cxnSpMkLst>
            <pc:docMk/>
            <pc:sldMk cId="2210866551" sldId="256"/>
            <ac:cxnSpMk id="17" creationId="{10A1F851-8D27-4A67-938F-4C688DBF9417}"/>
          </ac:cxnSpMkLst>
        </pc:cxnChg>
        <pc:cxnChg chg="add mod">
          <ac:chgData name="Gabriel Casagrande" userId="e7a325a1baaa42ba" providerId="Windows Live" clId="Web-{8BCE55DC-4F6E-450F-9CA8-BA9154E50578}" dt="2020-09-18T22:37:27.717" v="244"/>
          <ac:cxnSpMkLst>
            <pc:docMk/>
            <pc:sldMk cId="2210866551" sldId="256"/>
            <ac:cxnSpMk id="19" creationId="{E53776BD-304E-4C8B-8062-12C93F3946D5}"/>
          </ac:cxnSpMkLst>
        </pc:cxnChg>
        <pc:cxnChg chg="add mod">
          <ac:chgData name="Gabriel Casagrande" userId="e7a325a1baaa42ba" providerId="Windows Live" clId="Web-{8BCE55DC-4F6E-450F-9CA8-BA9154E50578}" dt="2020-09-18T22:42:24.027" v="333" actId="1076"/>
          <ac:cxnSpMkLst>
            <pc:docMk/>
            <pc:sldMk cId="2210866551" sldId="256"/>
            <ac:cxnSpMk id="20" creationId="{B268DDD4-9D7D-4938-ABD0-08566EA11117}"/>
          </ac:cxnSpMkLst>
        </pc:cxnChg>
        <pc:cxnChg chg="add mod">
          <ac:chgData name="Gabriel Casagrande" userId="e7a325a1baaa42ba" providerId="Windows Live" clId="Web-{8BCE55DC-4F6E-450F-9CA8-BA9154E50578}" dt="2020-09-18T22:39:11.972" v="270" actId="1076"/>
          <ac:cxnSpMkLst>
            <pc:docMk/>
            <pc:sldMk cId="2210866551" sldId="256"/>
            <ac:cxnSpMk id="23" creationId="{8032660A-E3E9-413A-B3C9-25CC76606BA8}"/>
          </ac:cxnSpMkLst>
        </pc:cxnChg>
        <pc:cxnChg chg="add mod">
          <ac:chgData name="Gabriel Casagrande" userId="e7a325a1baaa42ba" providerId="Windows Live" clId="Web-{8BCE55DC-4F6E-450F-9CA8-BA9154E50578}" dt="2020-09-18T22:40:15.209" v="287"/>
          <ac:cxnSpMkLst>
            <pc:docMk/>
            <pc:sldMk cId="2210866551" sldId="256"/>
            <ac:cxnSpMk id="25" creationId="{43DF26DD-6B84-4AA0-B376-2C057C423937}"/>
          </ac:cxnSpMkLst>
        </pc:cxnChg>
        <pc:cxnChg chg="add mod">
          <ac:chgData name="Gabriel Casagrande" userId="e7a325a1baaa42ba" providerId="Windows Live" clId="Web-{8BCE55DC-4F6E-450F-9CA8-BA9154E50578}" dt="2020-09-18T22:43:06.623" v="342" actId="14100"/>
          <ac:cxnSpMkLst>
            <pc:docMk/>
            <pc:sldMk cId="2210866551" sldId="256"/>
            <ac:cxnSpMk id="27" creationId="{4EA13D27-3C14-40A7-8BD9-1438EC84E968}"/>
          </ac:cxnSpMkLst>
        </pc:cxnChg>
        <pc:cxnChg chg="add mod">
          <ac:chgData name="Gabriel Casagrande" userId="e7a325a1baaa42ba" providerId="Windows Live" clId="Web-{8BCE55DC-4F6E-450F-9CA8-BA9154E50578}" dt="2020-09-18T22:43:36.452" v="345" actId="14100"/>
          <ac:cxnSpMkLst>
            <pc:docMk/>
            <pc:sldMk cId="2210866551" sldId="256"/>
            <ac:cxnSpMk id="29" creationId="{32E72D38-E938-4BDE-8A4C-110789A899DD}"/>
          </ac:cxnSpMkLst>
        </pc:cxnChg>
        <pc:cxnChg chg="add mod">
          <ac:chgData name="Gabriel Casagrande" userId="e7a325a1baaa42ba" providerId="Windows Live" clId="Web-{8BCE55DC-4F6E-450F-9CA8-BA9154E50578}" dt="2020-09-18T22:48:23.887" v="413" actId="14100"/>
          <ac:cxnSpMkLst>
            <pc:docMk/>
            <pc:sldMk cId="2210866551" sldId="256"/>
            <ac:cxnSpMk id="30" creationId="{47647F43-B76B-40A0-A449-D71CA5EC2E78}"/>
          </ac:cxnSpMkLst>
        </pc:cxnChg>
        <pc:cxnChg chg="add mod">
          <ac:chgData name="Gabriel Casagrande" userId="e7a325a1baaa42ba" providerId="Windows Live" clId="Web-{8BCE55DC-4F6E-450F-9CA8-BA9154E50578}" dt="2020-09-18T22:44:31.752" v="352" actId="1076"/>
          <ac:cxnSpMkLst>
            <pc:docMk/>
            <pc:sldMk cId="2210866551" sldId="256"/>
            <ac:cxnSpMk id="31" creationId="{08931BBF-0CF3-4015-958F-FCEE5AC7DEB9}"/>
          </ac:cxnSpMkLst>
        </pc:cxnChg>
        <pc:cxnChg chg="add mod">
          <ac:chgData name="Gabriel Casagrande" userId="e7a325a1baaa42ba" providerId="Windows Live" clId="Web-{8BCE55DC-4F6E-450F-9CA8-BA9154E50578}" dt="2020-09-18T22:45:52.880" v="378" actId="14100"/>
          <ac:cxnSpMkLst>
            <pc:docMk/>
            <pc:sldMk cId="2210866551" sldId="256"/>
            <ac:cxnSpMk id="33" creationId="{81DD3B59-C592-4CA9-BDA0-10BFE928127D}"/>
          </ac:cxnSpMkLst>
        </pc:cxnChg>
      </pc:sldChg>
    </pc:docChg>
  </pc:docChgLst>
  <pc:docChgLst>
    <pc:chgData name="Gabriel Casagrande" userId="e7a325a1baaa42ba" providerId="Windows Live" clId="Web-{F3981A6D-9F99-432F-A75F-6D7599DA5B5F}"/>
    <pc:docChg chg="modSld">
      <pc:chgData name="Gabriel Casagrande" userId="e7a325a1baaa42ba" providerId="Windows Live" clId="Web-{F3981A6D-9F99-432F-A75F-6D7599DA5B5F}" dt="2020-09-25T22:30:28.998" v="0" actId="1076"/>
      <pc:docMkLst>
        <pc:docMk/>
      </pc:docMkLst>
      <pc:sldChg chg="modSp">
        <pc:chgData name="Gabriel Casagrande" userId="e7a325a1baaa42ba" providerId="Windows Live" clId="Web-{F3981A6D-9F99-432F-A75F-6D7599DA5B5F}" dt="2020-09-25T22:30:28.998" v="0" actId="1076"/>
        <pc:sldMkLst>
          <pc:docMk/>
          <pc:sldMk cId="2210866551" sldId="256"/>
        </pc:sldMkLst>
        <pc:spChg chg="mod">
          <ac:chgData name="Gabriel Casagrande" userId="e7a325a1baaa42ba" providerId="Windows Live" clId="Web-{F3981A6D-9F99-432F-A75F-6D7599DA5B5F}" dt="2020-09-25T22:30:28.998" v="0" actId="1076"/>
          <ac:spMkLst>
            <pc:docMk/>
            <pc:sldMk cId="2210866551" sldId="256"/>
            <ac:spMk id="21" creationId="{92FC25BF-8BDC-4C4C-B0CB-52192717FFD3}"/>
          </ac:spMkLst>
        </pc:spChg>
      </pc:sldChg>
    </pc:docChg>
  </pc:docChgLst>
  <pc:docChgLst>
    <pc:chgData name="Eduardo Marques" userId="b9dd18581288d1e4" providerId="Windows Live" clId="Web-{F61EDEE1-23B9-4AAC-B038-88E69881D4BF}"/>
    <pc:docChg chg="delSld modSld">
      <pc:chgData name="Eduardo Marques" userId="b9dd18581288d1e4" providerId="Windows Live" clId="Web-{F61EDEE1-23B9-4AAC-B038-88E69881D4BF}" dt="2020-09-23T22:36:54.466" v="107"/>
      <pc:docMkLst>
        <pc:docMk/>
      </pc:docMkLst>
      <pc:sldChg chg="modSp">
        <pc:chgData name="Eduardo Marques" userId="b9dd18581288d1e4" providerId="Windows Live" clId="Web-{F61EDEE1-23B9-4AAC-B038-88E69881D4BF}" dt="2020-09-23T22:33:24.997" v="103" actId="1076"/>
        <pc:sldMkLst>
          <pc:docMk/>
          <pc:sldMk cId="2210866551" sldId="256"/>
        </pc:sldMkLst>
        <pc:spChg chg="mod">
          <ac:chgData name="Eduardo Marques" userId="b9dd18581288d1e4" providerId="Windows Live" clId="Web-{F61EDEE1-23B9-4AAC-B038-88E69881D4BF}" dt="2020-09-23T22:01:48.758" v="2" actId="1076"/>
          <ac:spMkLst>
            <pc:docMk/>
            <pc:sldMk cId="2210866551" sldId="256"/>
            <ac:spMk id="3" creationId="{E16F8D1C-F50A-491F-A77F-A2326EDAFAF5}"/>
          </ac:spMkLst>
        </pc:spChg>
        <pc:spChg chg="mod">
          <ac:chgData name="Eduardo Marques" userId="b9dd18581288d1e4" providerId="Windows Live" clId="Web-{F61EDEE1-23B9-4AAC-B038-88E69881D4BF}" dt="2020-09-23T22:33:13.528" v="102" actId="1076"/>
          <ac:spMkLst>
            <pc:docMk/>
            <pc:sldMk cId="2210866551" sldId="256"/>
            <ac:spMk id="16" creationId="{AD2A69E6-CD79-4D18-9DB3-339F9D20E7E1}"/>
          </ac:spMkLst>
        </pc:spChg>
        <pc:spChg chg="mod">
          <ac:chgData name="Eduardo Marques" userId="b9dd18581288d1e4" providerId="Windows Live" clId="Web-{F61EDEE1-23B9-4AAC-B038-88E69881D4BF}" dt="2020-09-23T22:01:58.164" v="5" actId="1076"/>
          <ac:spMkLst>
            <pc:docMk/>
            <pc:sldMk cId="2210866551" sldId="256"/>
            <ac:spMk id="21" creationId="{92FC25BF-8BDC-4C4C-B0CB-52192717FFD3}"/>
          </ac:spMkLst>
        </pc:spChg>
        <pc:spChg chg="mod">
          <ac:chgData name="Eduardo Marques" userId="b9dd18581288d1e4" providerId="Windows Live" clId="Web-{F61EDEE1-23B9-4AAC-B038-88E69881D4BF}" dt="2020-09-23T22:33:24.997" v="103" actId="1076"/>
          <ac:spMkLst>
            <pc:docMk/>
            <pc:sldMk cId="2210866551" sldId="256"/>
            <ac:spMk id="26" creationId="{F974536D-2E0D-4BBA-A900-E13FDDD895BC}"/>
          </ac:spMkLst>
        </pc:spChg>
        <pc:cxnChg chg="mod">
          <ac:chgData name="Eduardo Marques" userId="b9dd18581288d1e4" providerId="Windows Live" clId="Web-{F61EDEE1-23B9-4AAC-B038-88E69881D4BF}" dt="2020-09-23T22:01:52.789" v="4" actId="1076"/>
          <ac:cxnSpMkLst>
            <pc:docMk/>
            <pc:sldMk cId="2210866551" sldId="256"/>
            <ac:cxnSpMk id="4" creationId="{3BA9E2BD-AFA9-49E2-90FB-A685F99811FB}"/>
          </ac:cxnSpMkLst>
        </pc:cxnChg>
        <pc:cxnChg chg="mod">
          <ac:chgData name="Eduardo Marques" userId="b9dd18581288d1e4" providerId="Windows Live" clId="Web-{F61EDEE1-23B9-4AAC-B038-88E69881D4BF}" dt="2020-09-23T22:02:04.242" v="6" actId="14100"/>
          <ac:cxnSpMkLst>
            <pc:docMk/>
            <pc:sldMk cId="2210866551" sldId="256"/>
            <ac:cxnSpMk id="17" creationId="{10A1F851-8D27-4A67-938F-4C688DBF9417}"/>
          </ac:cxnSpMkLst>
        </pc:cxnChg>
        <pc:cxnChg chg="mod">
          <ac:chgData name="Eduardo Marques" userId="b9dd18581288d1e4" providerId="Windows Live" clId="Web-{F61EDEE1-23B9-4AAC-B038-88E69881D4BF}" dt="2020-09-23T22:01:33.352" v="1" actId="14100"/>
          <ac:cxnSpMkLst>
            <pc:docMk/>
            <pc:sldMk cId="2210866551" sldId="256"/>
            <ac:cxnSpMk id="23" creationId="{8032660A-E3E9-413A-B3C9-25CC76606BA8}"/>
          </ac:cxnSpMkLst>
        </pc:cxnChg>
        <pc:cxnChg chg="mod">
          <ac:chgData name="Eduardo Marques" userId="b9dd18581288d1e4" providerId="Windows Live" clId="Web-{F61EDEE1-23B9-4AAC-B038-88E69881D4BF}" dt="2020-09-23T22:01:26.055" v="0" actId="14100"/>
          <ac:cxnSpMkLst>
            <pc:docMk/>
            <pc:sldMk cId="2210866551" sldId="256"/>
            <ac:cxnSpMk id="27" creationId="{4EA13D27-3C14-40A7-8BD9-1438EC84E968}"/>
          </ac:cxnSpMkLst>
        </pc:cxnChg>
      </pc:sldChg>
      <pc:sldChg chg="addSp delSp modSp del">
        <pc:chgData name="Eduardo Marques" userId="b9dd18581288d1e4" providerId="Windows Live" clId="Web-{F61EDEE1-23B9-4AAC-B038-88E69881D4BF}" dt="2020-09-23T22:36:48.747" v="105"/>
        <pc:sldMkLst>
          <pc:docMk/>
          <pc:sldMk cId="842634381" sldId="257"/>
        </pc:sldMkLst>
        <pc:spChg chg="mod">
          <ac:chgData name="Eduardo Marques" userId="b9dd18581288d1e4" providerId="Windows Live" clId="Web-{F61EDEE1-23B9-4AAC-B038-88E69881D4BF}" dt="2020-09-23T22:31:35.981" v="101" actId="14100"/>
          <ac:spMkLst>
            <pc:docMk/>
            <pc:sldMk cId="842634381" sldId="257"/>
            <ac:spMk id="3" creationId="{347FC2B7-BA24-4B90-B1F8-48AD93BDA9D8}"/>
          </ac:spMkLst>
        </pc:spChg>
        <pc:spChg chg="mod">
          <ac:chgData name="Eduardo Marques" userId="b9dd18581288d1e4" providerId="Windows Live" clId="Web-{F61EDEE1-23B9-4AAC-B038-88E69881D4BF}" dt="2020-09-23T22:30:20.840" v="98" actId="1076"/>
          <ac:spMkLst>
            <pc:docMk/>
            <pc:sldMk cId="842634381" sldId="257"/>
            <ac:spMk id="31" creationId="{7D57ECA1-C665-46F7-9EB6-15A7B1C2DD76}"/>
          </ac:spMkLst>
        </pc:spChg>
        <pc:cxnChg chg="add mod">
          <ac:chgData name="Eduardo Marques" userId="b9dd18581288d1e4" providerId="Windows Live" clId="Web-{F61EDEE1-23B9-4AAC-B038-88E69881D4BF}" dt="2020-09-23T22:30:16.059" v="97" actId="1076"/>
          <ac:cxnSpMkLst>
            <pc:docMk/>
            <pc:sldMk cId="842634381" sldId="257"/>
            <ac:cxnSpMk id="16" creationId="{E0D4ECE4-DDEA-46AC-98FC-FAFB281FDFA9}"/>
          </ac:cxnSpMkLst>
        </pc:cxnChg>
        <pc:cxnChg chg="mod">
          <ac:chgData name="Eduardo Marques" userId="b9dd18581288d1e4" providerId="Windows Live" clId="Web-{F61EDEE1-23B9-4AAC-B038-88E69881D4BF}" dt="2020-09-23T22:29:42.090" v="89" actId="14100"/>
          <ac:cxnSpMkLst>
            <pc:docMk/>
            <pc:sldMk cId="842634381" sldId="257"/>
            <ac:cxnSpMk id="25" creationId="{CDFEC531-2A2F-499E-9FE0-CDD23A5FE9BD}"/>
          </ac:cxnSpMkLst>
        </pc:cxnChg>
        <pc:cxnChg chg="del mod">
          <ac:chgData name="Eduardo Marques" userId="b9dd18581288d1e4" providerId="Windows Live" clId="Web-{F61EDEE1-23B9-4AAC-B038-88E69881D4BF}" dt="2020-09-23T22:30:06.325" v="93"/>
          <ac:cxnSpMkLst>
            <pc:docMk/>
            <pc:sldMk cId="842634381" sldId="257"/>
            <ac:cxnSpMk id="27" creationId="{7753382F-3D49-49DE-9E5C-51CF01DA3D51}"/>
          </ac:cxnSpMkLst>
        </pc:cxnChg>
      </pc:sldChg>
      <pc:sldChg chg="modSp del">
        <pc:chgData name="Eduardo Marques" userId="b9dd18581288d1e4" providerId="Windows Live" clId="Web-{F61EDEE1-23B9-4AAC-B038-88E69881D4BF}" dt="2020-09-23T22:36:51.450" v="106"/>
        <pc:sldMkLst>
          <pc:docMk/>
          <pc:sldMk cId="3024104840" sldId="258"/>
        </pc:sldMkLst>
        <pc:spChg chg="mod">
          <ac:chgData name="Eduardo Marques" userId="b9dd18581288d1e4" providerId="Windows Live" clId="Web-{F61EDEE1-23B9-4AAC-B038-88E69881D4BF}" dt="2020-09-23T22:02:41.555" v="21" actId="20577"/>
          <ac:spMkLst>
            <pc:docMk/>
            <pc:sldMk cId="3024104840" sldId="258"/>
            <ac:spMk id="75" creationId="{EF268438-E457-4CA6-B1E7-51526B9EFD58}"/>
          </ac:spMkLst>
        </pc:spChg>
      </pc:sldChg>
      <pc:sldChg chg="addSp delSp modSp del">
        <pc:chgData name="Eduardo Marques" userId="b9dd18581288d1e4" providerId="Windows Live" clId="Web-{F61EDEE1-23B9-4AAC-B038-88E69881D4BF}" dt="2020-09-23T22:36:54.466" v="107"/>
        <pc:sldMkLst>
          <pc:docMk/>
          <pc:sldMk cId="3071548947" sldId="259"/>
        </pc:sldMkLst>
        <pc:spChg chg="mod">
          <ac:chgData name="Eduardo Marques" userId="b9dd18581288d1e4" providerId="Windows Live" clId="Web-{F61EDEE1-23B9-4AAC-B038-88E69881D4BF}" dt="2020-09-23T22:31:19.809" v="99" actId="1076"/>
          <ac:spMkLst>
            <pc:docMk/>
            <pc:sldMk cId="3071548947" sldId="259"/>
            <ac:spMk id="2" creationId="{5DD6C70C-B6EF-40FB-AB7C-C4AFD46DB42B}"/>
          </ac:spMkLst>
        </pc:spChg>
        <pc:spChg chg="mod">
          <ac:chgData name="Eduardo Marques" userId="b9dd18581288d1e4" providerId="Windows Live" clId="Web-{F61EDEE1-23B9-4AAC-B038-88E69881D4BF}" dt="2020-09-23T22:33:34.825" v="104" actId="1076"/>
          <ac:spMkLst>
            <pc:docMk/>
            <pc:sldMk cId="3071548947" sldId="259"/>
            <ac:spMk id="156" creationId="{2F14F296-042C-4288-8D72-F87FDE1D8F69}"/>
          </ac:spMkLst>
        </pc:spChg>
        <pc:spChg chg="mod">
          <ac:chgData name="Eduardo Marques" userId="b9dd18581288d1e4" providerId="Windows Live" clId="Web-{F61EDEE1-23B9-4AAC-B038-88E69881D4BF}" dt="2020-09-23T22:07:32.462" v="50" actId="1076"/>
          <ac:spMkLst>
            <pc:docMk/>
            <pc:sldMk cId="3071548947" sldId="259"/>
            <ac:spMk id="178" creationId="{67FE5E71-AFAB-4972-B305-ECA2FCB7F97D}"/>
          </ac:spMkLst>
        </pc:spChg>
        <pc:spChg chg="mod">
          <ac:chgData name="Eduardo Marques" userId="b9dd18581288d1e4" providerId="Windows Live" clId="Web-{F61EDEE1-23B9-4AAC-B038-88E69881D4BF}" dt="2020-09-23T22:07:08.259" v="49" actId="1076"/>
          <ac:spMkLst>
            <pc:docMk/>
            <pc:sldMk cId="3071548947" sldId="259"/>
            <ac:spMk id="194" creationId="{A47BED64-C6A2-47C0-AD8A-E4AFBD73FA19}"/>
          </ac:spMkLst>
        </pc:spChg>
        <pc:spChg chg="mod">
          <ac:chgData name="Eduardo Marques" userId="b9dd18581288d1e4" providerId="Windows Live" clId="Web-{F61EDEE1-23B9-4AAC-B038-88E69881D4BF}" dt="2020-09-23T22:03:31.930" v="42" actId="1076"/>
          <ac:spMkLst>
            <pc:docMk/>
            <pc:sldMk cId="3071548947" sldId="259"/>
            <ac:spMk id="196" creationId="{119D4FE6-C8E9-41CD-8902-D23875F6882F}"/>
          </ac:spMkLst>
        </pc:spChg>
        <pc:cxnChg chg="add mod">
          <ac:chgData name="Eduardo Marques" userId="b9dd18581288d1e4" providerId="Windows Live" clId="Web-{F61EDEE1-23B9-4AAC-B038-88E69881D4BF}" dt="2020-09-23T22:09:18.103" v="73" actId="14100"/>
          <ac:cxnSpMkLst>
            <pc:docMk/>
            <pc:sldMk cId="3071548947" sldId="259"/>
            <ac:cxnSpMk id="22" creationId="{DD487634-BF7B-4A17-A66F-00D892AE0CC2}"/>
          </ac:cxnSpMkLst>
        </pc:cxnChg>
        <pc:cxnChg chg="add mod">
          <ac:chgData name="Eduardo Marques" userId="b9dd18581288d1e4" providerId="Windows Live" clId="Web-{F61EDEE1-23B9-4AAC-B038-88E69881D4BF}" dt="2020-09-23T22:08:32.696" v="61" actId="1076"/>
          <ac:cxnSpMkLst>
            <pc:docMk/>
            <pc:sldMk cId="3071548947" sldId="259"/>
            <ac:cxnSpMk id="23" creationId="{2ED9FF81-ADC5-4B9E-8EB7-1160CFA93DCE}"/>
          </ac:cxnSpMkLst>
        </pc:cxnChg>
        <pc:cxnChg chg="add mod">
          <ac:chgData name="Eduardo Marques" userId="b9dd18581288d1e4" providerId="Windows Live" clId="Web-{F61EDEE1-23B9-4AAC-B038-88E69881D4BF}" dt="2020-09-23T22:09:08.571" v="71" actId="1076"/>
          <ac:cxnSpMkLst>
            <pc:docMk/>
            <pc:sldMk cId="3071548947" sldId="259"/>
            <ac:cxnSpMk id="24" creationId="{BA64A7F0-AFF7-4A8F-A376-EBE43E1B97BA}"/>
          </ac:cxnSpMkLst>
        </pc:cxnChg>
        <pc:cxnChg chg="add mod">
          <ac:chgData name="Eduardo Marques" userId="b9dd18581288d1e4" providerId="Windows Live" clId="Web-{F61EDEE1-23B9-4AAC-B038-88E69881D4BF}" dt="2020-09-23T22:08:59.071" v="69" actId="14100"/>
          <ac:cxnSpMkLst>
            <pc:docMk/>
            <pc:sldMk cId="3071548947" sldId="259"/>
            <ac:cxnSpMk id="25" creationId="{80E4EC68-9D15-46D5-AEBD-D77A8248098B}"/>
          </ac:cxnSpMkLst>
        </pc:cxnChg>
        <pc:cxnChg chg="mod">
          <ac:chgData name="Eduardo Marques" userId="b9dd18581288d1e4" providerId="Windows Live" clId="Web-{F61EDEE1-23B9-4AAC-B038-88E69881D4BF}" dt="2020-09-23T22:08:09.915" v="57" actId="14100"/>
          <ac:cxnSpMkLst>
            <pc:docMk/>
            <pc:sldMk cId="3071548947" sldId="259"/>
            <ac:cxnSpMk id="138" creationId="{3B1ED90A-CF42-4450-9773-AB5CD8EC40F2}"/>
          </ac:cxnSpMkLst>
        </pc:cxnChg>
        <pc:cxnChg chg="del mod">
          <ac:chgData name="Eduardo Marques" userId="b9dd18581288d1e4" providerId="Windows Live" clId="Web-{F61EDEE1-23B9-4AAC-B038-88E69881D4BF}" dt="2020-09-23T22:08:27.196" v="59"/>
          <ac:cxnSpMkLst>
            <pc:docMk/>
            <pc:sldMk cId="3071548947" sldId="259"/>
            <ac:cxnSpMk id="140" creationId="{77ED7241-1DC6-4767-BAE5-0D6791933C1A}"/>
          </ac:cxnSpMkLst>
        </pc:cxnChg>
        <pc:cxnChg chg="del">
          <ac:chgData name="Eduardo Marques" userId="b9dd18581288d1e4" providerId="Windows Live" clId="Web-{F61EDEE1-23B9-4AAC-B038-88E69881D4BF}" dt="2020-09-23T22:09:03.900" v="70"/>
          <ac:cxnSpMkLst>
            <pc:docMk/>
            <pc:sldMk cId="3071548947" sldId="259"/>
            <ac:cxnSpMk id="146" creationId="{6012CD54-6B18-4D77-B9DC-615E16F4DADE}"/>
          </ac:cxnSpMkLst>
        </pc:cxnChg>
        <pc:cxnChg chg="del mod">
          <ac:chgData name="Eduardo Marques" userId="b9dd18581288d1e4" providerId="Windows Live" clId="Web-{F61EDEE1-23B9-4AAC-B038-88E69881D4BF}" dt="2020-09-23T22:08:46.759" v="66"/>
          <ac:cxnSpMkLst>
            <pc:docMk/>
            <pc:sldMk cId="3071548947" sldId="259"/>
            <ac:cxnSpMk id="148" creationId="{121AF665-613F-40E5-B2BA-9897B8F87EDC}"/>
          </ac:cxnSpMkLst>
        </pc:cxnChg>
        <pc:cxnChg chg="del">
          <ac:chgData name="Eduardo Marques" userId="b9dd18581288d1e4" providerId="Windows Live" clId="Web-{F61EDEE1-23B9-4AAC-B038-88E69881D4BF}" dt="2020-09-23T22:07:49.259" v="54"/>
          <ac:cxnSpMkLst>
            <pc:docMk/>
            <pc:sldMk cId="3071548947" sldId="259"/>
            <ac:cxnSpMk id="150" creationId="{0C131669-A081-4D09-B3A3-BFF233C5C3D0}"/>
          </ac:cxnSpMkLst>
        </pc:cxnChg>
        <pc:cxnChg chg="mod">
          <ac:chgData name="Eduardo Marques" userId="b9dd18581288d1e4" providerId="Windows Live" clId="Web-{F61EDEE1-23B9-4AAC-B038-88E69881D4BF}" dt="2020-09-23T22:09:14.775" v="72" actId="14100"/>
          <ac:cxnSpMkLst>
            <pc:docMk/>
            <pc:sldMk cId="3071548947" sldId="259"/>
            <ac:cxnSpMk id="152" creationId="{0A021F33-0CA1-4C99-967B-FB29FC904E2D}"/>
          </ac:cxnSpMkLst>
        </pc:cxnChg>
        <pc:cxnChg chg="mod">
          <ac:chgData name="Eduardo Marques" userId="b9dd18581288d1e4" providerId="Windows Live" clId="Web-{F61EDEE1-23B9-4AAC-B038-88E69881D4BF}" dt="2020-09-23T22:07:05.165" v="48" actId="14100"/>
          <ac:cxnSpMkLst>
            <pc:docMk/>
            <pc:sldMk cId="3071548947" sldId="259"/>
            <ac:cxnSpMk id="198" creationId="{F49C351A-4A3A-49EB-8E60-915E0A624C7E}"/>
          </ac:cxnSpMkLst>
        </pc:cxnChg>
      </pc:sldChg>
    </pc:docChg>
  </pc:docChgLst>
  <pc:docChgLst>
    <pc:chgData name="Gabriel Casagrande" userId="e7a325a1baaa42ba" providerId="Windows Live" clId="Web-{939D3107-3185-480C-B8A2-135C9825577E}"/>
    <pc:docChg chg="modSld">
      <pc:chgData name="Gabriel Casagrande" userId="e7a325a1baaa42ba" providerId="Windows Live" clId="Web-{939D3107-3185-480C-B8A2-135C9825577E}" dt="2020-09-19T00:42:28.967" v="0" actId="1076"/>
      <pc:docMkLst>
        <pc:docMk/>
      </pc:docMkLst>
      <pc:sldChg chg="modSp">
        <pc:chgData name="Gabriel Casagrande" userId="e7a325a1baaa42ba" providerId="Windows Live" clId="Web-{939D3107-3185-480C-B8A2-135C9825577E}" dt="2020-09-19T00:42:28.967" v="0" actId="1076"/>
        <pc:sldMkLst>
          <pc:docMk/>
          <pc:sldMk cId="2210866551" sldId="256"/>
        </pc:sldMkLst>
        <pc:spChg chg="mod">
          <ac:chgData name="Gabriel Casagrande" userId="e7a325a1baaa42ba" providerId="Windows Live" clId="Web-{939D3107-3185-480C-B8A2-135C9825577E}" dt="2020-09-19T00:42:28.967" v="0" actId="1076"/>
          <ac:spMkLst>
            <pc:docMk/>
            <pc:sldMk cId="2210866551" sldId="256"/>
            <ac:spMk id="16" creationId="{AD2A69E6-CD79-4D18-9DB3-339F9D20E7E1}"/>
          </ac:spMkLst>
        </pc:spChg>
      </pc:sldChg>
    </pc:docChg>
  </pc:docChgLst>
  <pc:docChgLst>
    <pc:chgData name="Caio Ferreira" userId="aa37e96bb8b72277" providerId="LiveId" clId="{DE9F960B-D175-47B2-B212-818288AB8CCA}"/>
    <pc:docChg chg="custSel modSld">
      <pc:chgData name="Caio Ferreira" userId="aa37e96bb8b72277" providerId="LiveId" clId="{DE9F960B-D175-47B2-B212-818288AB8CCA}" dt="2020-09-19T01:25:32.474" v="26" actId="13822"/>
      <pc:docMkLst>
        <pc:docMk/>
      </pc:docMkLst>
      <pc:sldChg chg="addSp delSp modSp mod">
        <pc:chgData name="Caio Ferreira" userId="aa37e96bb8b72277" providerId="LiveId" clId="{DE9F960B-D175-47B2-B212-818288AB8CCA}" dt="2020-09-19T01:25:32.474" v="26" actId="13822"/>
        <pc:sldMkLst>
          <pc:docMk/>
          <pc:sldMk cId="2210866551" sldId="256"/>
        </pc:sldMkLst>
        <pc:cxnChg chg="mod">
          <ac:chgData name="Caio Ferreira" userId="aa37e96bb8b72277" providerId="LiveId" clId="{DE9F960B-D175-47B2-B212-818288AB8CCA}" dt="2020-09-19T01:20:32.191" v="20" actId="14100"/>
          <ac:cxnSpMkLst>
            <pc:docMk/>
            <pc:sldMk cId="2210866551" sldId="256"/>
            <ac:cxnSpMk id="34" creationId="{58B08AD9-78C6-4F19-BAAF-6974B24C7866}"/>
          </ac:cxnSpMkLst>
        </pc:cxnChg>
        <pc:cxnChg chg="add mod">
          <ac:chgData name="Caio Ferreira" userId="aa37e96bb8b72277" providerId="LiveId" clId="{DE9F960B-D175-47B2-B212-818288AB8CCA}" dt="2020-09-19T01:25:32.474" v="26" actId="13822"/>
          <ac:cxnSpMkLst>
            <pc:docMk/>
            <pc:sldMk cId="2210866551" sldId="256"/>
            <ac:cxnSpMk id="37" creationId="{AF074B02-6846-4F11-B595-0C73BF95EDF4}"/>
          </ac:cxnSpMkLst>
        </pc:cxnChg>
        <pc:cxnChg chg="add mod">
          <ac:chgData name="Caio Ferreira" userId="aa37e96bb8b72277" providerId="LiveId" clId="{DE9F960B-D175-47B2-B212-818288AB8CCA}" dt="2020-09-19T01:16:06.255" v="1" actId="13822"/>
          <ac:cxnSpMkLst>
            <pc:docMk/>
            <pc:sldMk cId="2210866551" sldId="256"/>
            <ac:cxnSpMk id="38" creationId="{F023C423-9758-4DF0-946E-3C01787EF75D}"/>
          </ac:cxnSpMkLst>
        </pc:cxnChg>
        <pc:cxnChg chg="del mod">
          <ac:chgData name="Caio Ferreira" userId="aa37e96bb8b72277" providerId="LiveId" clId="{DE9F960B-D175-47B2-B212-818288AB8CCA}" dt="2020-09-19T01:18:27.159" v="14" actId="478"/>
          <ac:cxnSpMkLst>
            <pc:docMk/>
            <pc:sldMk cId="2210866551" sldId="256"/>
            <ac:cxnSpMk id="40" creationId="{C6CC3FE4-1083-4DA8-A5C1-9D6ECE041253}"/>
          </ac:cxnSpMkLst>
        </pc:cxnChg>
        <pc:cxnChg chg="add del mod">
          <ac:chgData name="Caio Ferreira" userId="aa37e96bb8b72277" providerId="LiveId" clId="{DE9F960B-D175-47B2-B212-818288AB8CCA}" dt="2020-09-19T01:18:16.499" v="11" actId="478"/>
          <ac:cxnSpMkLst>
            <pc:docMk/>
            <pc:sldMk cId="2210866551" sldId="256"/>
            <ac:cxnSpMk id="50" creationId="{16F30ACA-D83C-4F65-B474-9074C55C0F9A}"/>
          </ac:cxnSpMkLst>
        </pc:cxnChg>
        <pc:cxnChg chg="add del">
          <ac:chgData name="Caio Ferreira" userId="aa37e96bb8b72277" providerId="LiveId" clId="{DE9F960B-D175-47B2-B212-818288AB8CCA}" dt="2020-09-19T01:18:26.824" v="13" actId="478"/>
          <ac:cxnSpMkLst>
            <pc:docMk/>
            <pc:sldMk cId="2210866551" sldId="256"/>
            <ac:cxnSpMk id="52" creationId="{6A3C5210-DD91-4A24-8176-B90B916E08F3}"/>
          </ac:cxnSpMkLst>
        </pc:cxnChg>
        <pc:cxnChg chg="add mod">
          <ac:chgData name="Caio Ferreira" userId="aa37e96bb8b72277" providerId="LiveId" clId="{DE9F960B-D175-47B2-B212-818288AB8CCA}" dt="2020-09-19T01:19:50.480" v="18" actId="14100"/>
          <ac:cxnSpMkLst>
            <pc:docMk/>
            <pc:sldMk cId="2210866551" sldId="256"/>
            <ac:cxnSpMk id="54" creationId="{191C9857-5187-41DD-92BE-E91535231BBB}"/>
          </ac:cxnSpMkLst>
        </pc:cxnChg>
      </pc:sldChg>
    </pc:docChg>
  </pc:docChgLst>
  <pc:docChgLst>
    <pc:chgData name="Gabriel Casagrande" userId="e7a325a1baaa42ba" providerId="Windows Live" clId="Web-{8287B765-0638-4073-BB29-318B14DF9BEB}"/>
    <pc:docChg chg="modSld">
      <pc:chgData name="Gabriel Casagrande" userId="e7a325a1baaa42ba" providerId="Windows Live" clId="Web-{8287B765-0638-4073-BB29-318B14DF9BEB}" dt="2020-09-19T01:16:38.378" v="24"/>
      <pc:docMkLst>
        <pc:docMk/>
      </pc:docMkLst>
      <pc:sldChg chg="addSp delSp modSp">
        <pc:chgData name="Gabriel Casagrande" userId="e7a325a1baaa42ba" providerId="Windows Live" clId="Web-{8287B765-0638-4073-BB29-318B14DF9BEB}" dt="2020-09-19T01:16:38.378" v="24"/>
        <pc:sldMkLst>
          <pc:docMk/>
          <pc:sldMk cId="2210866551" sldId="256"/>
        </pc:sldMkLst>
        <pc:spChg chg="del mod">
          <ac:chgData name="Gabriel Casagrande" userId="e7a325a1baaa42ba" providerId="Windows Live" clId="Web-{8287B765-0638-4073-BB29-318B14DF9BEB}" dt="2020-09-19T01:13:28.694" v="11"/>
          <ac:spMkLst>
            <pc:docMk/>
            <pc:sldMk cId="2210866551" sldId="256"/>
            <ac:spMk id="34" creationId="{843EDF1F-86A3-487F-82FC-19E0BD9E5B88}"/>
          </ac:spMkLst>
        </pc:spChg>
        <pc:spChg chg="add del">
          <ac:chgData name="Gabriel Casagrande" userId="e7a325a1baaa42ba" providerId="Windows Live" clId="Web-{8287B765-0638-4073-BB29-318B14DF9BEB}" dt="2020-09-19T01:13:18.709" v="9"/>
          <ac:spMkLst>
            <pc:docMk/>
            <pc:sldMk cId="2210866551" sldId="256"/>
            <ac:spMk id="37" creationId="{6D5BA1DA-F394-432A-9D49-EE1D463B7DFE}"/>
          </ac:spMkLst>
        </pc:spChg>
        <pc:cxnChg chg="add del mod">
          <ac:chgData name="Gabriel Casagrande" userId="e7a325a1baaa42ba" providerId="Windows Live" clId="Web-{8287B765-0638-4073-BB29-318B14DF9BEB}" dt="2020-09-19T01:12:16.502" v="7"/>
          <ac:cxnSpMkLst>
            <pc:docMk/>
            <pc:sldMk cId="2210866551" sldId="256"/>
            <ac:cxnSpMk id="38" creationId="{0C7FF7B9-8EB8-4830-A19C-91BB1C20B794}"/>
          </ac:cxnSpMkLst>
        </pc:cxnChg>
        <pc:cxnChg chg="del mod">
          <ac:chgData name="Gabriel Casagrande" userId="e7a325a1baaa42ba" providerId="Windows Live" clId="Web-{8287B765-0638-4073-BB29-318B14DF9BEB}" dt="2020-09-19T01:16:38.378" v="24"/>
          <ac:cxnSpMkLst>
            <pc:docMk/>
            <pc:sldMk cId="2210866551" sldId="256"/>
            <ac:cxnSpMk id="38" creationId="{F023C423-9758-4DF0-946E-3C01787EF75D}"/>
          </ac:cxnSpMkLst>
        </pc:cxnChg>
        <pc:cxnChg chg="add mod">
          <ac:chgData name="Gabriel Casagrande" userId="e7a325a1baaa42ba" providerId="Windows Live" clId="Web-{8287B765-0638-4073-BB29-318B14DF9BEB}" dt="2020-09-19T01:14:12.978" v="17"/>
          <ac:cxnSpMkLst>
            <pc:docMk/>
            <pc:sldMk cId="2210866551" sldId="256"/>
            <ac:cxnSpMk id="39" creationId="{44F7AFF0-B63F-40C0-A752-D3DCB303D42C}"/>
          </ac:cxnSpMkLst>
        </pc:cxnChg>
        <pc:cxnChg chg="add mod">
          <ac:chgData name="Gabriel Casagrande" userId="e7a325a1baaa42ba" providerId="Windows Live" clId="Web-{8287B765-0638-4073-BB29-318B14DF9BEB}" dt="2020-09-19T01:16:35.035" v="23" actId="14100"/>
          <ac:cxnSpMkLst>
            <pc:docMk/>
            <pc:sldMk cId="2210866551" sldId="256"/>
            <ac:cxnSpMk id="40" creationId="{C6CC3FE4-1083-4DA8-A5C1-9D6ECE041253}"/>
          </ac:cxnSpMkLst>
        </pc:cxnChg>
      </pc:sldChg>
    </pc:docChg>
  </pc:docChgLst>
  <pc:docChgLst>
    <pc:chgData name="Gabriel Casagrande" userId="e7a325a1baaa42ba" providerId="Windows Live" clId="Web-{751AC037-C4F8-4143-93B0-C2A5BABB4FE7}"/>
    <pc:docChg chg="modSld">
      <pc:chgData name="Gabriel Casagrande" userId="e7a325a1baaa42ba" providerId="Windows Live" clId="Web-{751AC037-C4F8-4143-93B0-C2A5BABB4FE7}" dt="2020-09-18T22:54:43.916" v="109" actId="1076"/>
      <pc:docMkLst>
        <pc:docMk/>
      </pc:docMkLst>
      <pc:sldChg chg="addSp delSp modSp">
        <pc:chgData name="Gabriel Casagrande" userId="e7a325a1baaa42ba" providerId="Windows Live" clId="Web-{751AC037-C4F8-4143-93B0-C2A5BABB4FE7}" dt="2020-09-18T22:54:43.916" v="109" actId="1076"/>
        <pc:sldMkLst>
          <pc:docMk/>
          <pc:sldMk cId="2210866551" sldId="256"/>
        </pc:sldMkLst>
        <pc:spChg chg="del">
          <ac:chgData name="Gabriel Casagrande" userId="e7a325a1baaa42ba" providerId="Windows Live" clId="Web-{751AC037-C4F8-4143-93B0-C2A5BABB4FE7}" dt="2020-09-18T22:22:48.218" v="0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Gabriel Casagrande" userId="e7a325a1baaa42ba" providerId="Windows Live" clId="Web-{751AC037-C4F8-4143-93B0-C2A5BABB4FE7}" dt="2020-09-18T22:51:14.621" v="39" actId="1076"/>
          <ac:spMkLst>
            <pc:docMk/>
            <pc:sldMk cId="2210866551" sldId="256"/>
            <ac:spMk id="2" creationId="{747FAF5B-AD7E-4358-99B2-841038211754}"/>
          </ac:spMkLst>
        </pc:spChg>
        <pc:spChg chg="del">
          <ac:chgData name="Gabriel Casagrande" userId="e7a325a1baaa42ba" providerId="Windows Live" clId="Web-{751AC037-C4F8-4143-93B0-C2A5BABB4FE7}" dt="2020-09-18T22:22:49.359" v="1"/>
          <ac:spMkLst>
            <pc:docMk/>
            <pc:sldMk cId="2210866551" sldId="256"/>
            <ac:spMk id="3" creationId="{00000000-0000-0000-0000-000000000000}"/>
          </ac:spMkLst>
        </pc:spChg>
        <pc:spChg chg="mod">
          <ac:chgData name="Gabriel Casagrande" userId="e7a325a1baaa42ba" providerId="Windows Live" clId="Web-{751AC037-C4F8-4143-93B0-C2A5BABB4FE7}" dt="2020-09-18T22:51:14.637" v="40" actId="1076"/>
          <ac:spMkLst>
            <pc:docMk/>
            <pc:sldMk cId="2210866551" sldId="256"/>
            <ac:spMk id="3" creationId="{E16F8D1C-F50A-491F-A77F-A2326EDAFAF5}"/>
          </ac:spMkLst>
        </pc:spChg>
        <pc:spChg chg="mod">
          <ac:chgData name="Gabriel Casagrande" userId="e7a325a1baaa42ba" providerId="Windows Live" clId="Web-{751AC037-C4F8-4143-93B0-C2A5BABB4FE7}" dt="2020-09-18T22:51:14.762" v="51" actId="1076"/>
          <ac:spMkLst>
            <pc:docMk/>
            <pc:sldMk cId="2210866551" sldId="256"/>
            <ac:spMk id="14" creationId="{3227A7E4-D46C-49D6-803B-95C48A95A39A}"/>
          </ac:spMkLst>
        </pc:spChg>
        <pc:spChg chg="mod">
          <ac:chgData name="Gabriel Casagrande" userId="e7a325a1baaa42ba" providerId="Windows Live" clId="Web-{751AC037-C4F8-4143-93B0-C2A5BABB4FE7}" dt="2020-09-18T22:51:14.778" v="52" actId="1076"/>
          <ac:spMkLst>
            <pc:docMk/>
            <pc:sldMk cId="2210866551" sldId="256"/>
            <ac:spMk id="15" creationId="{C25F9B5B-2BA5-4157-89B4-E3C5C410D312}"/>
          </ac:spMkLst>
        </pc:spChg>
        <pc:spChg chg="add mod">
          <ac:chgData name="Gabriel Casagrande" userId="e7a325a1baaa42ba" providerId="Windows Live" clId="Web-{751AC037-C4F8-4143-93B0-C2A5BABB4FE7}" dt="2020-09-18T22:52:49.167" v="108" actId="1076"/>
          <ac:spMkLst>
            <pc:docMk/>
            <pc:sldMk cId="2210866551" sldId="256"/>
            <ac:spMk id="16" creationId="{AD2A69E6-CD79-4D18-9DB3-339F9D20E7E1}"/>
          </ac:spMkLst>
        </pc:spChg>
        <pc:spChg chg="mod">
          <ac:chgData name="Gabriel Casagrande" userId="e7a325a1baaa42ba" providerId="Windows Live" clId="Web-{751AC037-C4F8-4143-93B0-C2A5BABB4FE7}" dt="2020-09-18T22:51:14.793" v="54" actId="1076"/>
          <ac:spMkLst>
            <pc:docMk/>
            <pc:sldMk cId="2210866551" sldId="256"/>
            <ac:spMk id="18" creationId="{7A44DD8E-79A4-496A-80FC-EC146D224409}"/>
          </ac:spMkLst>
        </pc:spChg>
        <pc:spChg chg="mod">
          <ac:chgData name="Gabriel Casagrande" userId="e7a325a1baaa42ba" providerId="Windows Live" clId="Web-{751AC037-C4F8-4143-93B0-C2A5BABB4FE7}" dt="2020-09-18T22:51:14.824" v="57" actId="1076"/>
          <ac:spMkLst>
            <pc:docMk/>
            <pc:sldMk cId="2210866551" sldId="256"/>
            <ac:spMk id="21" creationId="{92FC25BF-8BDC-4C4C-B0CB-52192717FFD3}"/>
          </ac:spMkLst>
        </pc:spChg>
        <pc:spChg chg="mod">
          <ac:chgData name="Gabriel Casagrande" userId="e7a325a1baaa42ba" providerId="Windows Live" clId="Web-{751AC037-C4F8-4143-93B0-C2A5BABB4FE7}" dt="2020-09-18T22:51:14.840" v="58" actId="1076"/>
          <ac:spMkLst>
            <pc:docMk/>
            <pc:sldMk cId="2210866551" sldId="256"/>
            <ac:spMk id="22" creationId="{BFB19977-C905-4BFD-ACC8-2E257A38ACCA}"/>
          </ac:spMkLst>
        </pc:spChg>
        <pc:spChg chg="mod">
          <ac:chgData name="Gabriel Casagrande" userId="e7a325a1baaa42ba" providerId="Windows Live" clId="Web-{751AC037-C4F8-4143-93B0-C2A5BABB4FE7}" dt="2020-09-18T22:51:14.871" v="60" actId="1076"/>
          <ac:spMkLst>
            <pc:docMk/>
            <pc:sldMk cId="2210866551" sldId="256"/>
            <ac:spMk id="24" creationId="{D92DB1B4-5B2C-4F6D-BE47-10B9CC442831}"/>
          </ac:spMkLst>
        </pc:spChg>
        <pc:spChg chg="mod">
          <ac:chgData name="Gabriel Casagrande" userId="e7a325a1baaa42ba" providerId="Windows Live" clId="Web-{751AC037-C4F8-4143-93B0-C2A5BABB4FE7}" dt="2020-09-18T22:51:14.887" v="62" actId="1076"/>
          <ac:spMkLst>
            <pc:docMk/>
            <pc:sldMk cId="2210866551" sldId="256"/>
            <ac:spMk id="26" creationId="{F974536D-2E0D-4BBA-A900-E13FDDD895BC}"/>
          </ac:spMkLst>
        </pc:spChg>
        <pc:spChg chg="mod">
          <ac:chgData name="Gabriel Casagrande" userId="e7a325a1baaa42ba" providerId="Windows Live" clId="Web-{751AC037-C4F8-4143-93B0-C2A5BABB4FE7}" dt="2020-09-18T22:51:14.918" v="64" actId="1076"/>
          <ac:spMkLst>
            <pc:docMk/>
            <pc:sldMk cId="2210866551" sldId="256"/>
            <ac:spMk id="28" creationId="{31A73D25-F49C-4936-902F-6F2593CE7792}"/>
          </ac:spMkLst>
        </pc:spChg>
        <pc:spChg chg="mod">
          <ac:chgData name="Gabriel Casagrande" userId="e7a325a1baaa42ba" providerId="Windows Live" clId="Web-{751AC037-C4F8-4143-93B0-C2A5BABB4FE7}" dt="2020-09-18T22:51:14.965" v="68" actId="1076"/>
          <ac:spMkLst>
            <pc:docMk/>
            <pc:sldMk cId="2210866551" sldId="256"/>
            <ac:spMk id="32" creationId="{2DA0718A-3ACD-4EB7-9CCB-0698E0851A1D}"/>
          </ac:spMkLst>
        </pc:spChg>
        <pc:spChg chg="mod">
          <ac:chgData name="Gabriel Casagrande" userId="e7a325a1baaa42ba" providerId="Windows Live" clId="Web-{751AC037-C4F8-4143-93B0-C2A5BABB4FE7}" dt="2020-09-18T22:54:43.916" v="109" actId="1076"/>
          <ac:spMkLst>
            <pc:docMk/>
            <pc:sldMk cId="2210866551" sldId="256"/>
            <ac:spMk id="34" creationId="{843EDF1F-86A3-487F-82FC-19E0BD9E5B88}"/>
          </ac:spMkLst>
        </pc:spChg>
        <pc:spChg chg="mod">
          <ac:chgData name="Gabriel Casagrande" userId="e7a325a1baaa42ba" providerId="Windows Live" clId="Web-{751AC037-C4F8-4143-93B0-C2A5BABB4FE7}" dt="2020-09-18T22:51:14.996" v="70" actId="1076"/>
          <ac:spMkLst>
            <pc:docMk/>
            <pc:sldMk cId="2210866551" sldId="256"/>
            <ac:spMk id="35" creationId="{C44DABDF-1BA5-41EE-A724-945A330A8737}"/>
          </ac:spMkLst>
        </pc:spChg>
        <pc:spChg chg="mod">
          <ac:chgData name="Gabriel Casagrande" userId="e7a325a1baaa42ba" providerId="Windows Live" clId="Web-{751AC037-C4F8-4143-93B0-C2A5BABB4FE7}" dt="2020-09-18T22:51:14.996" v="71" actId="1076"/>
          <ac:spMkLst>
            <pc:docMk/>
            <pc:sldMk cId="2210866551" sldId="256"/>
            <ac:spMk id="36" creationId="{C19D7B8D-C9E4-41E7-90EA-2E17509CE590}"/>
          </ac:spMkLst>
        </pc:spChg>
        <pc:cxnChg chg="mod">
          <ac:chgData name="Gabriel Casagrande" userId="e7a325a1baaa42ba" providerId="Windows Live" clId="Web-{751AC037-C4F8-4143-93B0-C2A5BABB4FE7}" dt="2020-09-18T22:51:14.653" v="41" actId="1076"/>
          <ac:cxnSpMkLst>
            <pc:docMk/>
            <pc:sldMk cId="2210866551" sldId="256"/>
            <ac:cxnSpMk id="4" creationId="{3BA9E2BD-AFA9-49E2-90FB-A685F99811FB}"/>
          </ac:cxnSpMkLst>
        </pc:cxnChg>
        <pc:cxnChg chg="mod">
          <ac:chgData name="Gabriel Casagrande" userId="e7a325a1baaa42ba" providerId="Windows Live" clId="Web-{751AC037-C4F8-4143-93B0-C2A5BABB4FE7}" dt="2020-09-18T22:51:14.653" v="42" actId="1076"/>
          <ac:cxnSpMkLst>
            <pc:docMk/>
            <pc:sldMk cId="2210866551" sldId="256"/>
            <ac:cxnSpMk id="5" creationId="{8CBAC590-8625-413D-B476-06F55F9CFD6C}"/>
          </ac:cxnSpMkLst>
        </pc:cxnChg>
        <pc:cxnChg chg="mod">
          <ac:chgData name="Gabriel Casagrande" userId="e7a325a1baaa42ba" providerId="Windows Live" clId="Web-{751AC037-C4F8-4143-93B0-C2A5BABB4FE7}" dt="2020-09-18T22:51:14.668" v="43" actId="1076"/>
          <ac:cxnSpMkLst>
            <pc:docMk/>
            <pc:sldMk cId="2210866551" sldId="256"/>
            <ac:cxnSpMk id="6" creationId="{474BF21F-4A04-471E-86ED-76A7B25D9EBB}"/>
          </ac:cxnSpMkLst>
        </pc:cxnChg>
        <pc:cxnChg chg="mod">
          <ac:chgData name="Gabriel Casagrande" userId="e7a325a1baaa42ba" providerId="Windows Live" clId="Web-{751AC037-C4F8-4143-93B0-C2A5BABB4FE7}" dt="2020-09-18T22:51:14.684" v="44" actId="1076"/>
          <ac:cxnSpMkLst>
            <pc:docMk/>
            <pc:sldMk cId="2210866551" sldId="256"/>
            <ac:cxnSpMk id="7" creationId="{AEE796FF-D2A6-4F5F-9F23-72A84B553719}"/>
          </ac:cxnSpMkLst>
        </pc:cxnChg>
        <pc:cxnChg chg="mod">
          <ac:chgData name="Gabriel Casagrande" userId="e7a325a1baaa42ba" providerId="Windows Live" clId="Web-{751AC037-C4F8-4143-93B0-C2A5BABB4FE7}" dt="2020-09-18T22:51:14.699" v="45" actId="1076"/>
          <ac:cxnSpMkLst>
            <pc:docMk/>
            <pc:sldMk cId="2210866551" sldId="256"/>
            <ac:cxnSpMk id="8" creationId="{DB46B034-722E-46AA-952E-3E1308E8C264}"/>
          </ac:cxnSpMkLst>
        </pc:cxnChg>
        <pc:cxnChg chg="mod">
          <ac:chgData name="Gabriel Casagrande" userId="e7a325a1baaa42ba" providerId="Windows Live" clId="Web-{751AC037-C4F8-4143-93B0-C2A5BABB4FE7}" dt="2020-09-18T22:51:14.699" v="46" actId="1076"/>
          <ac:cxnSpMkLst>
            <pc:docMk/>
            <pc:sldMk cId="2210866551" sldId="256"/>
            <ac:cxnSpMk id="9" creationId="{D9F4712A-7E80-4BDC-9843-E0A9B7B1347D}"/>
          </ac:cxnSpMkLst>
        </pc:cxnChg>
        <pc:cxnChg chg="mod">
          <ac:chgData name="Gabriel Casagrande" userId="e7a325a1baaa42ba" providerId="Windows Live" clId="Web-{751AC037-C4F8-4143-93B0-C2A5BABB4FE7}" dt="2020-09-18T22:51:14.715" v="47" actId="1076"/>
          <ac:cxnSpMkLst>
            <pc:docMk/>
            <pc:sldMk cId="2210866551" sldId="256"/>
            <ac:cxnSpMk id="10" creationId="{93DADAE2-54A0-43F2-8E88-97AC466997B5}"/>
          </ac:cxnSpMkLst>
        </pc:cxnChg>
        <pc:cxnChg chg="mod">
          <ac:chgData name="Gabriel Casagrande" userId="e7a325a1baaa42ba" providerId="Windows Live" clId="Web-{751AC037-C4F8-4143-93B0-C2A5BABB4FE7}" dt="2020-09-18T22:51:14.731" v="48" actId="1076"/>
          <ac:cxnSpMkLst>
            <pc:docMk/>
            <pc:sldMk cId="2210866551" sldId="256"/>
            <ac:cxnSpMk id="11" creationId="{BD18BD13-6DFD-440D-931F-03EB76E5C4E7}"/>
          </ac:cxnSpMkLst>
        </pc:cxnChg>
        <pc:cxnChg chg="mod">
          <ac:chgData name="Gabriel Casagrande" userId="e7a325a1baaa42ba" providerId="Windows Live" clId="Web-{751AC037-C4F8-4143-93B0-C2A5BABB4FE7}" dt="2020-09-18T22:51:14.731" v="49" actId="1076"/>
          <ac:cxnSpMkLst>
            <pc:docMk/>
            <pc:sldMk cId="2210866551" sldId="256"/>
            <ac:cxnSpMk id="12" creationId="{FDD36032-D410-4B63-9672-EF4D87076FC7}"/>
          </ac:cxnSpMkLst>
        </pc:cxnChg>
        <pc:cxnChg chg="mod">
          <ac:chgData name="Gabriel Casagrande" userId="e7a325a1baaa42ba" providerId="Windows Live" clId="Web-{751AC037-C4F8-4143-93B0-C2A5BABB4FE7}" dt="2020-09-18T22:51:14.746" v="50" actId="1076"/>
          <ac:cxnSpMkLst>
            <pc:docMk/>
            <pc:sldMk cId="2210866551" sldId="256"/>
            <ac:cxnSpMk id="13" creationId="{B9C88299-B490-4B4C-941D-239D4B08D195}"/>
          </ac:cxnSpMkLst>
        </pc:cxnChg>
        <pc:cxnChg chg="mod">
          <ac:chgData name="Gabriel Casagrande" userId="e7a325a1baaa42ba" providerId="Windows Live" clId="Web-{751AC037-C4F8-4143-93B0-C2A5BABB4FE7}" dt="2020-09-18T22:51:14.793" v="53" actId="1076"/>
          <ac:cxnSpMkLst>
            <pc:docMk/>
            <pc:sldMk cId="2210866551" sldId="256"/>
            <ac:cxnSpMk id="17" creationId="{10A1F851-8D27-4A67-938F-4C688DBF9417}"/>
          </ac:cxnSpMkLst>
        </pc:cxnChg>
        <pc:cxnChg chg="mod">
          <ac:chgData name="Gabriel Casagrande" userId="e7a325a1baaa42ba" providerId="Windows Live" clId="Web-{751AC037-C4F8-4143-93B0-C2A5BABB4FE7}" dt="2020-09-18T22:51:14.809" v="55" actId="1076"/>
          <ac:cxnSpMkLst>
            <pc:docMk/>
            <pc:sldMk cId="2210866551" sldId="256"/>
            <ac:cxnSpMk id="19" creationId="{E53776BD-304E-4C8B-8062-12C93F3946D5}"/>
          </ac:cxnSpMkLst>
        </pc:cxnChg>
        <pc:cxnChg chg="mod">
          <ac:chgData name="Gabriel Casagrande" userId="e7a325a1baaa42ba" providerId="Windows Live" clId="Web-{751AC037-C4F8-4143-93B0-C2A5BABB4FE7}" dt="2020-09-18T22:51:14.824" v="56" actId="1076"/>
          <ac:cxnSpMkLst>
            <pc:docMk/>
            <pc:sldMk cId="2210866551" sldId="256"/>
            <ac:cxnSpMk id="20" creationId="{B268DDD4-9D7D-4938-ABD0-08566EA11117}"/>
          </ac:cxnSpMkLst>
        </pc:cxnChg>
        <pc:cxnChg chg="mod">
          <ac:chgData name="Gabriel Casagrande" userId="e7a325a1baaa42ba" providerId="Windows Live" clId="Web-{751AC037-C4F8-4143-93B0-C2A5BABB4FE7}" dt="2020-09-18T22:51:14.856" v="59" actId="1076"/>
          <ac:cxnSpMkLst>
            <pc:docMk/>
            <pc:sldMk cId="2210866551" sldId="256"/>
            <ac:cxnSpMk id="23" creationId="{8032660A-E3E9-413A-B3C9-25CC76606BA8}"/>
          </ac:cxnSpMkLst>
        </pc:cxnChg>
        <pc:cxnChg chg="mod">
          <ac:chgData name="Gabriel Casagrande" userId="e7a325a1baaa42ba" providerId="Windows Live" clId="Web-{751AC037-C4F8-4143-93B0-C2A5BABB4FE7}" dt="2020-09-18T22:51:14.871" v="61" actId="1076"/>
          <ac:cxnSpMkLst>
            <pc:docMk/>
            <pc:sldMk cId="2210866551" sldId="256"/>
            <ac:cxnSpMk id="25" creationId="{43DF26DD-6B84-4AA0-B376-2C057C423937}"/>
          </ac:cxnSpMkLst>
        </pc:cxnChg>
        <pc:cxnChg chg="mod">
          <ac:chgData name="Gabriel Casagrande" userId="e7a325a1baaa42ba" providerId="Windows Live" clId="Web-{751AC037-C4F8-4143-93B0-C2A5BABB4FE7}" dt="2020-09-18T22:51:14.903" v="63" actId="1076"/>
          <ac:cxnSpMkLst>
            <pc:docMk/>
            <pc:sldMk cId="2210866551" sldId="256"/>
            <ac:cxnSpMk id="27" creationId="{4EA13D27-3C14-40A7-8BD9-1438EC84E968}"/>
          </ac:cxnSpMkLst>
        </pc:cxnChg>
        <pc:cxnChg chg="mod">
          <ac:chgData name="Gabriel Casagrande" userId="e7a325a1baaa42ba" providerId="Windows Live" clId="Web-{751AC037-C4F8-4143-93B0-C2A5BABB4FE7}" dt="2020-09-18T22:51:14.934" v="65" actId="1076"/>
          <ac:cxnSpMkLst>
            <pc:docMk/>
            <pc:sldMk cId="2210866551" sldId="256"/>
            <ac:cxnSpMk id="29" creationId="{32E72D38-E938-4BDE-8A4C-110789A899DD}"/>
          </ac:cxnSpMkLst>
        </pc:cxnChg>
        <pc:cxnChg chg="mod">
          <ac:chgData name="Gabriel Casagrande" userId="e7a325a1baaa42ba" providerId="Windows Live" clId="Web-{751AC037-C4F8-4143-93B0-C2A5BABB4FE7}" dt="2020-09-18T22:51:14.934" v="66" actId="1076"/>
          <ac:cxnSpMkLst>
            <pc:docMk/>
            <pc:sldMk cId="2210866551" sldId="256"/>
            <ac:cxnSpMk id="30" creationId="{47647F43-B76B-40A0-A449-D71CA5EC2E78}"/>
          </ac:cxnSpMkLst>
        </pc:cxnChg>
        <pc:cxnChg chg="mod">
          <ac:chgData name="Gabriel Casagrande" userId="e7a325a1baaa42ba" providerId="Windows Live" clId="Web-{751AC037-C4F8-4143-93B0-C2A5BABB4FE7}" dt="2020-09-18T22:51:14.949" v="67" actId="1076"/>
          <ac:cxnSpMkLst>
            <pc:docMk/>
            <pc:sldMk cId="2210866551" sldId="256"/>
            <ac:cxnSpMk id="31" creationId="{08931BBF-0CF3-4015-958F-FCEE5AC7DEB9}"/>
          </ac:cxnSpMkLst>
        </pc:cxnChg>
        <pc:cxnChg chg="mod">
          <ac:chgData name="Gabriel Casagrande" userId="e7a325a1baaa42ba" providerId="Windows Live" clId="Web-{751AC037-C4F8-4143-93B0-C2A5BABB4FE7}" dt="2020-09-18T22:51:14.981" v="69" actId="1076"/>
          <ac:cxnSpMkLst>
            <pc:docMk/>
            <pc:sldMk cId="2210866551" sldId="256"/>
            <ac:cxnSpMk id="33" creationId="{81DD3B59-C592-4CA9-BDA0-10BFE928127D}"/>
          </ac:cxnSpMkLst>
        </pc:cxnChg>
      </pc:sldChg>
    </pc:docChg>
  </pc:docChgLst>
  <pc:docChgLst>
    <pc:chgData name="Gabriel Casagrande" userId="e7a325a1baaa42ba" providerId="Windows Live" clId="Web-{1B8AF898-5FC6-44B9-83E7-B442D6BBA777}"/>
    <pc:docChg chg="modSld">
      <pc:chgData name="Gabriel Casagrande" userId="e7a325a1baaa42ba" providerId="Windows Live" clId="Web-{1B8AF898-5FC6-44B9-83E7-B442D6BBA777}" dt="2020-09-19T02:05:53.333" v="42" actId="1076"/>
      <pc:docMkLst>
        <pc:docMk/>
      </pc:docMkLst>
      <pc:sldChg chg="modSp">
        <pc:chgData name="Gabriel Casagrande" userId="e7a325a1baaa42ba" providerId="Windows Live" clId="Web-{1B8AF898-5FC6-44B9-83E7-B442D6BBA777}" dt="2020-09-19T02:05:09.374" v="40" actId="1076"/>
        <pc:sldMkLst>
          <pc:docMk/>
          <pc:sldMk cId="2210866551" sldId="256"/>
        </pc:sldMkLst>
        <pc:spChg chg="mod">
          <ac:chgData name="Gabriel Casagrande" userId="e7a325a1baaa42ba" providerId="Windows Live" clId="Web-{1B8AF898-5FC6-44B9-83E7-B442D6BBA777}" dt="2020-09-19T02:05:05.794" v="39" actId="1076"/>
          <ac:spMkLst>
            <pc:docMk/>
            <pc:sldMk cId="2210866551" sldId="256"/>
            <ac:spMk id="2" creationId="{747FAF5B-AD7E-4358-99B2-841038211754}"/>
          </ac:spMkLst>
        </pc:spChg>
        <pc:spChg chg="mod">
          <ac:chgData name="Gabriel Casagrande" userId="e7a325a1baaa42ba" providerId="Windows Live" clId="Web-{1B8AF898-5FC6-44B9-83E7-B442D6BBA777}" dt="2020-09-19T02:04:24.430" v="26" actId="1076"/>
          <ac:spMkLst>
            <pc:docMk/>
            <pc:sldMk cId="2210866551" sldId="256"/>
            <ac:spMk id="16" creationId="{AD2A69E6-CD79-4D18-9DB3-339F9D20E7E1}"/>
          </ac:spMkLst>
        </pc:spChg>
        <pc:cxnChg chg="mod">
          <ac:chgData name="Gabriel Casagrande" userId="e7a325a1baaa42ba" providerId="Windows Live" clId="Web-{1B8AF898-5FC6-44B9-83E7-B442D6BBA777}" dt="2020-09-19T02:03:25.526" v="4" actId="1076"/>
          <ac:cxnSpMkLst>
            <pc:docMk/>
            <pc:sldMk cId="2210866551" sldId="256"/>
            <ac:cxnSpMk id="6" creationId="{474BF21F-4A04-471E-86ED-76A7B25D9EBB}"/>
          </ac:cxnSpMkLst>
        </pc:cxnChg>
        <pc:cxnChg chg="mod">
          <ac:chgData name="Gabriel Casagrande" userId="e7a325a1baaa42ba" providerId="Windows Live" clId="Web-{1B8AF898-5FC6-44B9-83E7-B442D6BBA777}" dt="2020-09-19T02:05:09.374" v="40" actId="1076"/>
          <ac:cxnSpMkLst>
            <pc:docMk/>
            <pc:sldMk cId="2210866551" sldId="256"/>
            <ac:cxnSpMk id="13" creationId="{B9C88299-B490-4B4C-941D-239D4B08D195}"/>
          </ac:cxnSpMkLst>
        </pc:cxnChg>
        <pc:cxnChg chg="mod">
          <ac:chgData name="Gabriel Casagrande" userId="e7a325a1baaa42ba" providerId="Windows Live" clId="Web-{1B8AF898-5FC6-44B9-83E7-B442D6BBA777}" dt="2020-09-19T02:04:37.140" v="35" actId="1076"/>
          <ac:cxnSpMkLst>
            <pc:docMk/>
            <pc:sldMk cId="2210866551" sldId="256"/>
            <ac:cxnSpMk id="17" creationId="{10A1F851-8D27-4A67-938F-4C688DBF9417}"/>
          </ac:cxnSpMkLst>
        </pc:cxnChg>
        <pc:cxnChg chg="mod">
          <ac:chgData name="Gabriel Casagrande" userId="e7a325a1baaa42ba" providerId="Windows Live" clId="Web-{1B8AF898-5FC6-44B9-83E7-B442D6BBA777}" dt="2020-09-19T02:04:49.411" v="37" actId="1076"/>
          <ac:cxnSpMkLst>
            <pc:docMk/>
            <pc:sldMk cId="2210866551" sldId="256"/>
            <ac:cxnSpMk id="19" creationId="{E53776BD-304E-4C8B-8062-12C93F3946D5}"/>
          </ac:cxnSpMkLst>
        </pc:cxnChg>
        <pc:cxnChg chg="mod">
          <ac:chgData name="Gabriel Casagrande" userId="e7a325a1baaa42ba" providerId="Windows Live" clId="Web-{1B8AF898-5FC6-44B9-83E7-B442D6BBA777}" dt="2020-09-19T02:04:57.806" v="38" actId="1076"/>
          <ac:cxnSpMkLst>
            <pc:docMk/>
            <pc:sldMk cId="2210866551" sldId="256"/>
            <ac:cxnSpMk id="20" creationId="{B268DDD4-9D7D-4938-ABD0-08566EA11117}"/>
          </ac:cxnSpMkLst>
        </pc:cxnChg>
        <pc:cxnChg chg="mod">
          <ac:chgData name="Gabriel Casagrande" userId="e7a325a1baaa42ba" providerId="Windows Live" clId="Web-{1B8AF898-5FC6-44B9-83E7-B442D6BBA777}" dt="2020-09-19T02:04:45.769" v="36" actId="1076"/>
          <ac:cxnSpMkLst>
            <pc:docMk/>
            <pc:sldMk cId="2210866551" sldId="256"/>
            <ac:cxnSpMk id="27" creationId="{4EA13D27-3C14-40A7-8BD9-1438EC84E968}"/>
          </ac:cxnSpMkLst>
        </pc:cxnChg>
      </pc:sldChg>
      <pc:sldChg chg="addSp delSp modSp">
        <pc:chgData name="Gabriel Casagrande" userId="e7a325a1baaa42ba" providerId="Windows Live" clId="Web-{1B8AF898-5FC6-44B9-83E7-B442D6BBA777}" dt="2020-09-19T02:05:53.333" v="42" actId="1076"/>
        <pc:sldMkLst>
          <pc:docMk/>
          <pc:sldMk cId="842634381" sldId="257"/>
        </pc:sldMkLst>
        <pc:spChg chg="add del">
          <ac:chgData name="Gabriel Casagrande" userId="e7a325a1baaa42ba" providerId="Windows Live" clId="Web-{1B8AF898-5FC6-44B9-83E7-B442D6BBA777}" dt="2020-09-19T02:04:20.960" v="25"/>
          <ac:spMkLst>
            <pc:docMk/>
            <pc:sldMk cId="842634381" sldId="257"/>
            <ac:spMk id="5" creationId="{72538276-426B-4025-B4C1-4F9AD7632AEE}"/>
          </ac:spMkLst>
        </pc:spChg>
        <pc:spChg chg="add del">
          <ac:chgData name="Gabriel Casagrande" userId="e7a325a1baaa42ba" providerId="Windows Live" clId="Web-{1B8AF898-5FC6-44B9-83E7-B442D6BBA777}" dt="2020-09-19T02:04:20.944" v="20"/>
          <ac:spMkLst>
            <pc:docMk/>
            <pc:sldMk cId="842634381" sldId="257"/>
            <ac:spMk id="15" creationId="{61FE9010-DB8D-4F60-A1BB-D5849391C57D}"/>
          </ac:spMkLst>
        </pc:spChg>
        <pc:spChg chg="add del">
          <ac:chgData name="Gabriel Casagrande" userId="e7a325a1baaa42ba" providerId="Windows Live" clId="Web-{1B8AF898-5FC6-44B9-83E7-B442D6BBA777}" dt="2020-09-19T02:04:20.944" v="19"/>
          <ac:spMkLst>
            <pc:docMk/>
            <pc:sldMk cId="842634381" sldId="257"/>
            <ac:spMk id="17" creationId="{7D141500-5F79-41E7-B9CE-66EC31B06832}"/>
          </ac:spMkLst>
        </pc:spChg>
        <pc:spChg chg="add">
          <ac:chgData name="Gabriel Casagrande" userId="e7a325a1baaa42ba" providerId="Windows Live" clId="Web-{1B8AF898-5FC6-44B9-83E7-B442D6BBA777}" dt="2020-09-19T02:04:31.402" v="27"/>
          <ac:spMkLst>
            <pc:docMk/>
            <pc:sldMk cId="842634381" sldId="257"/>
            <ac:spMk id="19" creationId="{E21F120E-560F-4BD5-A10F-313AE6760E6C}"/>
          </ac:spMkLst>
        </pc:spChg>
        <pc:spChg chg="add">
          <ac:chgData name="Gabriel Casagrande" userId="e7a325a1baaa42ba" providerId="Windows Live" clId="Web-{1B8AF898-5FC6-44B9-83E7-B442D6BBA777}" dt="2020-09-19T02:04:31.402" v="28"/>
          <ac:spMkLst>
            <pc:docMk/>
            <pc:sldMk cId="842634381" sldId="257"/>
            <ac:spMk id="21" creationId="{D87F9B19-3C5C-41CB-94E2-D5BE86A332FC}"/>
          </ac:spMkLst>
        </pc:spChg>
        <pc:spChg chg="add">
          <ac:chgData name="Gabriel Casagrande" userId="e7a325a1baaa42ba" providerId="Windows Live" clId="Web-{1B8AF898-5FC6-44B9-83E7-B442D6BBA777}" dt="2020-09-19T02:04:31.434" v="33"/>
          <ac:spMkLst>
            <pc:docMk/>
            <pc:sldMk cId="842634381" sldId="257"/>
            <ac:spMk id="31" creationId="{7D57ECA1-C665-46F7-9EB6-15A7B1C2DD76}"/>
          </ac:spMkLst>
        </pc:spChg>
        <pc:spChg chg="add mod">
          <ac:chgData name="Gabriel Casagrande" userId="e7a325a1baaa42ba" providerId="Windows Live" clId="Web-{1B8AF898-5FC6-44B9-83E7-B442D6BBA777}" dt="2020-09-19T02:05:45.564" v="41" actId="1076"/>
          <ac:spMkLst>
            <pc:docMk/>
            <pc:sldMk cId="842634381" sldId="257"/>
            <ac:spMk id="33" creationId="{FCA08B81-4560-4810-BE34-976E8E516FE1}"/>
          </ac:spMkLst>
        </pc:spChg>
        <pc:cxnChg chg="add del">
          <ac:chgData name="Gabriel Casagrande" userId="e7a325a1baaa42ba" providerId="Windows Live" clId="Web-{1B8AF898-5FC6-44B9-83E7-B442D6BBA777}" dt="2020-09-19T02:04:20.944" v="24"/>
          <ac:cxnSpMkLst>
            <pc:docMk/>
            <pc:sldMk cId="842634381" sldId="257"/>
            <ac:cxnSpMk id="7" creationId="{5147D639-6203-4C35-BF80-4DA8F9A58B62}"/>
          </ac:cxnSpMkLst>
        </pc:cxnChg>
        <pc:cxnChg chg="add del">
          <ac:chgData name="Gabriel Casagrande" userId="e7a325a1baaa42ba" providerId="Windows Live" clId="Web-{1B8AF898-5FC6-44B9-83E7-B442D6BBA777}" dt="2020-09-19T02:04:20.944" v="23"/>
          <ac:cxnSpMkLst>
            <pc:docMk/>
            <pc:sldMk cId="842634381" sldId="257"/>
            <ac:cxnSpMk id="9" creationId="{0143E2F4-62B2-4FD7-BC86-7CCADC3EEF69}"/>
          </ac:cxnSpMkLst>
        </pc:cxnChg>
        <pc:cxnChg chg="add del">
          <ac:chgData name="Gabriel Casagrande" userId="e7a325a1baaa42ba" providerId="Windows Live" clId="Web-{1B8AF898-5FC6-44B9-83E7-B442D6BBA777}" dt="2020-09-19T02:04:20.944" v="22"/>
          <ac:cxnSpMkLst>
            <pc:docMk/>
            <pc:sldMk cId="842634381" sldId="257"/>
            <ac:cxnSpMk id="11" creationId="{6A603E1D-A9DE-476E-B781-BBF7EF1E2A4F}"/>
          </ac:cxnSpMkLst>
        </pc:cxnChg>
        <pc:cxnChg chg="mod">
          <ac:chgData name="Gabriel Casagrande" userId="e7a325a1baaa42ba" providerId="Windows Live" clId="Web-{1B8AF898-5FC6-44B9-83E7-B442D6BBA777}" dt="2020-09-19T02:05:53.333" v="42" actId="1076"/>
          <ac:cxnSpMkLst>
            <pc:docMk/>
            <pc:sldMk cId="842634381" sldId="257"/>
            <ac:cxnSpMk id="12" creationId="{3D3D0FDC-D600-4563-9215-EC947B280DC7}"/>
          </ac:cxnSpMkLst>
        </pc:cxnChg>
        <pc:cxnChg chg="add del">
          <ac:chgData name="Gabriel Casagrande" userId="e7a325a1baaa42ba" providerId="Windows Live" clId="Web-{1B8AF898-5FC6-44B9-83E7-B442D6BBA777}" dt="2020-09-19T02:04:20.944" v="21"/>
          <ac:cxnSpMkLst>
            <pc:docMk/>
            <pc:sldMk cId="842634381" sldId="257"/>
            <ac:cxnSpMk id="13" creationId="{AE35870F-0554-42CD-835D-B83462241DCF}"/>
          </ac:cxnSpMkLst>
        </pc:cxnChg>
        <pc:cxnChg chg="add">
          <ac:chgData name="Gabriel Casagrande" userId="e7a325a1baaa42ba" providerId="Windows Live" clId="Web-{1B8AF898-5FC6-44B9-83E7-B442D6BBA777}" dt="2020-09-19T02:04:31.402" v="29"/>
          <ac:cxnSpMkLst>
            <pc:docMk/>
            <pc:sldMk cId="842634381" sldId="257"/>
            <ac:cxnSpMk id="23" creationId="{2C9C0581-CA11-443B-832E-67384E3C344C}"/>
          </ac:cxnSpMkLst>
        </pc:cxnChg>
        <pc:cxnChg chg="add">
          <ac:chgData name="Gabriel Casagrande" userId="e7a325a1baaa42ba" providerId="Windows Live" clId="Web-{1B8AF898-5FC6-44B9-83E7-B442D6BBA777}" dt="2020-09-19T02:04:31.418" v="30"/>
          <ac:cxnSpMkLst>
            <pc:docMk/>
            <pc:sldMk cId="842634381" sldId="257"/>
            <ac:cxnSpMk id="25" creationId="{CDFEC531-2A2F-499E-9FE0-CDD23A5FE9BD}"/>
          </ac:cxnSpMkLst>
        </pc:cxnChg>
        <pc:cxnChg chg="add">
          <ac:chgData name="Gabriel Casagrande" userId="e7a325a1baaa42ba" providerId="Windows Live" clId="Web-{1B8AF898-5FC6-44B9-83E7-B442D6BBA777}" dt="2020-09-19T02:04:31.418" v="31"/>
          <ac:cxnSpMkLst>
            <pc:docMk/>
            <pc:sldMk cId="842634381" sldId="257"/>
            <ac:cxnSpMk id="27" creationId="{7753382F-3D49-49DE-9E5C-51CF01DA3D51}"/>
          </ac:cxnSpMkLst>
        </pc:cxnChg>
        <pc:cxnChg chg="add">
          <ac:chgData name="Gabriel Casagrande" userId="e7a325a1baaa42ba" providerId="Windows Live" clId="Web-{1B8AF898-5FC6-44B9-83E7-B442D6BBA777}" dt="2020-09-19T02:04:31.434" v="32"/>
          <ac:cxnSpMkLst>
            <pc:docMk/>
            <pc:sldMk cId="842634381" sldId="257"/>
            <ac:cxnSpMk id="29" creationId="{9382698B-A6E5-45CE-8EFA-D912CF06712C}"/>
          </ac:cxnSpMkLst>
        </pc:cxnChg>
      </pc:sldChg>
    </pc:docChg>
  </pc:docChgLst>
  <pc:docChgLst>
    <pc:chgData name="Gabriel Casagrande" userId="e7a325a1baaa42ba" providerId="Windows Live" clId="Web-{276645AA-DB81-49D4-8077-C8E2FA770D68}"/>
    <pc:docChg chg="modSld">
      <pc:chgData name="Gabriel Casagrande" userId="e7a325a1baaa42ba" providerId="Windows Live" clId="Web-{276645AA-DB81-49D4-8077-C8E2FA770D68}" dt="2020-09-19T01:24:32.287" v="12"/>
      <pc:docMkLst>
        <pc:docMk/>
      </pc:docMkLst>
      <pc:sldChg chg="addSp delSp modSp">
        <pc:chgData name="Gabriel Casagrande" userId="e7a325a1baaa42ba" providerId="Windows Live" clId="Web-{276645AA-DB81-49D4-8077-C8E2FA770D68}" dt="2020-09-19T01:24:32.287" v="12"/>
        <pc:sldMkLst>
          <pc:docMk/>
          <pc:sldMk cId="2210866551" sldId="256"/>
        </pc:sldMkLst>
        <pc:cxnChg chg="add del mod">
          <ac:chgData name="Gabriel Casagrande" userId="e7a325a1baaa42ba" providerId="Windows Live" clId="Web-{276645AA-DB81-49D4-8077-C8E2FA770D68}" dt="2020-09-19T01:22:00.233" v="11"/>
          <ac:cxnSpMkLst>
            <pc:docMk/>
            <pc:sldMk cId="2210866551" sldId="256"/>
            <ac:cxnSpMk id="34" creationId="{58B08AD9-78C6-4F19-BAAF-6974B24C7866}"/>
          </ac:cxnSpMkLst>
        </pc:cxnChg>
        <pc:cxnChg chg="del">
          <ac:chgData name="Gabriel Casagrande" userId="e7a325a1baaa42ba" providerId="Windows Live" clId="Web-{276645AA-DB81-49D4-8077-C8E2FA770D68}" dt="2020-09-19T01:16:47.500" v="0"/>
          <ac:cxnSpMkLst>
            <pc:docMk/>
            <pc:sldMk cId="2210866551" sldId="256"/>
            <ac:cxnSpMk id="39" creationId="{44F7AFF0-B63F-40C0-A752-D3DCB303D42C}"/>
          </ac:cxnSpMkLst>
        </pc:cxnChg>
        <pc:cxnChg chg="mod">
          <ac:chgData name="Gabriel Casagrande" userId="e7a325a1baaa42ba" providerId="Windows Live" clId="Web-{276645AA-DB81-49D4-8077-C8E2FA770D68}" dt="2020-09-19T01:17:40.862" v="3" actId="14100"/>
          <ac:cxnSpMkLst>
            <pc:docMk/>
            <pc:sldMk cId="2210866551" sldId="256"/>
            <ac:cxnSpMk id="40" creationId="{C6CC3FE4-1083-4DA8-A5C1-9D6ECE041253}"/>
          </ac:cxnSpMkLst>
        </pc:cxnChg>
        <pc:cxnChg chg="del mod">
          <ac:chgData name="Gabriel Casagrande" userId="e7a325a1baaa42ba" providerId="Windows Live" clId="Web-{276645AA-DB81-49D4-8077-C8E2FA770D68}" dt="2020-09-19T01:24:32.287" v="12"/>
          <ac:cxnSpMkLst>
            <pc:docMk/>
            <pc:sldMk cId="2210866551" sldId="256"/>
            <ac:cxnSpMk id="54" creationId="{191C9857-5187-41DD-92BE-E91535231BBB}"/>
          </ac:cxnSpMkLst>
        </pc:cxnChg>
      </pc:sldChg>
    </pc:docChg>
  </pc:docChgLst>
  <pc:docChgLst>
    <pc:chgData name="Caio Ferreira" userId="aa37e96bb8b72277" providerId="Windows Live" clId="Web-{A5959CE2-09A4-45C3-87DE-1AA402567C21}"/>
    <pc:docChg chg="modSld">
      <pc:chgData name="Caio Ferreira" userId="aa37e96bb8b72277" providerId="Windows Live" clId="Web-{A5959CE2-09A4-45C3-87DE-1AA402567C21}" dt="2020-09-19T01:23:45.391" v="1" actId="1076"/>
      <pc:docMkLst>
        <pc:docMk/>
      </pc:docMkLst>
      <pc:sldChg chg="modSp">
        <pc:chgData name="Caio Ferreira" userId="aa37e96bb8b72277" providerId="Windows Live" clId="Web-{A5959CE2-09A4-45C3-87DE-1AA402567C21}" dt="2020-09-19T01:23:45.391" v="1" actId="1076"/>
        <pc:sldMkLst>
          <pc:docMk/>
          <pc:sldMk cId="2210866551" sldId="256"/>
        </pc:sldMkLst>
        <pc:cxnChg chg="mod">
          <ac:chgData name="Caio Ferreira" userId="aa37e96bb8b72277" providerId="Windows Live" clId="Web-{A5959CE2-09A4-45C3-87DE-1AA402567C21}" dt="2020-09-19T01:23:45.391" v="1" actId="1076"/>
          <ac:cxnSpMkLst>
            <pc:docMk/>
            <pc:sldMk cId="2210866551" sldId="256"/>
            <ac:cxnSpMk id="54" creationId="{191C9857-5187-41DD-92BE-E91535231BBB}"/>
          </ac:cxnSpMkLst>
        </pc:cxnChg>
      </pc:sldChg>
    </pc:docChg>
  </pc:docChgLst>
  <pc:docChgLst>
    <pc:chgData name="Gabriel Casagrande" userId="e7a325a1baaa42ba" providerId="Windows Live" clId="Web-{5516200E-FC1E-4D90-900E-10C012780608}"/>
    <pc:docChg chg="addSld modSld">
      <pc:chgData name="Gabriel Casagrande" userId="e7a325a1baaa42ba" providerId="Windows Live" clId="Web-{5516200E-FC1E-4D90-900E-10C012780608}" dt="2020-09-19T14:51:00.562" v="540"/>
      <pc:docMkLst>
        <pc:docMk/>
      </pc:docMkLst>
      <pc:sldChg chg="addSp delSp modSp">
        <pc:chgData name="Gabriel Casagrande" userId="e7a325a1baaa42ba" providerId="Windows Live" clId="Web-{5516200E-FC1E-4D90-900E-10C012780608}" dt="2020-09-19T14:19:16.266" v="272"/>
        <pc:sldMkLst>
          <pc:docMk/>
          <pc:sldMk cId="2210866551" sldId="256"/>
        </pc:sldMkLst>
        <pc:spChg chg="add del">
          <ac:chgData name="Gabriel Casagrande" userId="e7a325a1baaa42ba" providerId="Windows Live" clId="Web-{5516200E-FC1E-4D90-900E-10C012780608}" dt="2020-09-19T14:18:55.969" v="222"/>
          <ac:spMkLst>
            <pc:docMk/>
            <pc:sldMk cId="2210866551" sldId="256"/>
            <ac:spMk id="14" creationId="{3227A7E4-D46C-49D6-803B-95C48A95A39A}"/>
          </ac:spMkLst>
        </pc:spChg>
        <pc:spChg chg="mod">
          <ac:chgData name="Gabriel Casagrande" userId="e7a325a1baaa42ba" providerId="Windows Live" clId="Web-{5516200E-FC1E-4D90-900E-10C012780608}" dt="2020-09-19T14:08:09.094" v="45" actId="1076"/>
          <ac:spMkLst>
            <pc:docMk/>
            <pc:sldMk cId="2210866551" sldId="256"/>
            <ac:spMk id="16" creationId="{AD2A69E6-CD79-4D18-9DB3-339F9D20E7E1}"/>
          </ac:spMkLst>
        </pc:spChg>
        <pc:spChg chg="add del">
          <ac:chgData name="Gabriel Casagrande" userId="e7a325a1baaa42ba" providerId="Windows Live" clId="Web-{5516200E-FC1E-4D90-900E-10C012780608}" dt="2020-09-19T14:18:57.078" v="227"/>
          <ac:spMkLst>
            <pc:docMk/>
            <pc:sldMk cId="2210866551" sldId="256"/>
            <ac:spMk id="24" creationId="{D92DB1B4-5B2C-4F6D-BE47-10B9CC442831}"/>
          </ac:spMkLst>
        </pc:spChg>
        <pc:spChg chg="add del">
          <ac:chgData name="Gabriel Casagrande" userId="e7a325a1baaa42ba" providerId="Windows Live" clId="Web-{5516200E-FC1E-4D90-900E-10C012780608}" dt="2020-09-19T14:18:57.078" v="228"/>
          <ac:spMkLst>
            <pc:docMk/>
            <pc:sldMk cId="2210866551" sldId="256"/>
            <ac:spMk id="26" creationId="{F974536D-2E0D-4BBA-A900-E13FDDD895BC}"/>
          </ac:spMkLst>
        </pc:spChg>
        <pc:spChg chg="add del">
          <ac:chgData name="Gabriel Casagrande" userId="e7a325a1baaa42ba" providerId="Windows Live" clId="Web-{5516200E-FC1E-4D90-900E-10C012780608}" dt="2020-09-19T14:18:57.078" v="229"/>
          <ac:spMkLst>
            <pc:docMk/>
            <pc:sldMk cId="2210866551" sldId="256"/>
            <ac:spMk id="28" creationId="{31A73D25-F49C-4936-902F-6F2593CE7792}"/>
          </ac:spMkLst>
        </pc:spChg>
        <pc:spChg chg="add del">
          <ac:chgData name="Gabriel Casagrande" userId="e7a325a1baaa42ba" providerId="Windows Live" clId="Web-{5516200E-FC1E-4D90-900E-10C012780608}" dt="2020-09-19T14:18:57.094" v="232"/>
          <ac:spMkLst>
            <pc:docMk/>
            <pc:sldMk cId="2210866551" sldId="256"/>
            <ac:spMk id="32" creationId="{2DA0718A-3ACD-4EB7-9CCB-0698E0851A1D}"/>
          </ac:spMkLst>
        </pc:spChg>
        <pc:spChg chg="add del">
          <ac:chgData name="Gabriel Casagrande" userId="e7a325a1baaa42ba" providerId="Windows Live" clId="Web-{5516200E-FC1E-4D90-900E-10C012780608}" dt="2020-09-19T14:12:57.641" v="171"/>
          <ac:spMkLst>
            <pc:docMk/>
            <pc:sldMk cId="2210866551" sldId="256"/>
            <ac:spMk id="34" creationId="{32129898-C62F-43AA-A3DD-E72F24958108}"/>
          </ac:spMkLst>
        </pc:spChg>
        <pc:spChg chg="add del">
          <ac:chgData name="Gabriel Casagrande" userId="e7a325a1baaa42ba" providerId="Windows Live" clId="Web-{5516200E-FC1E-4D90-900E-10C012780608}" dt="2020-09-19T14:18:57.110" v="234"/>
          <ac:spMkLst>
            <pc:docMk/>
            <pc:sldMk cId="2210866551" sldId="256"/>
            <ac:spMk id="35" creationId="{C44DABDF-1BA5-41EE-A724-945A330A8737}"/>
          </ac:spMkLst>
        </pc:spChg>
        <pc:spChg chg="add del">
          <ac:chgData name="Gabriel Casagrande" userId="e7a325a1baaa42ba" providerId="Windows Live" clId="Web-{5516200E-FC1E-4D90-900E-10C012780608}" dt="2020-09-19T14:18:57.125" v="235"/>
          <ac:spMkLst>
            <pc:docMk/>
            <pc:sldMk cId="2210866551" sldId="256"/>
            <ac:spMk id="36" creationId="{C19D7B8D-C9E4-41E7-90EA-2E17509CE590}"/>
          </ac:spMkLst>
        </pc:spChg>
        <pc:spChg chg="add del">
          <ac:chgData name="Gabriel Casagrande" userId="e7a325a1baaa42ba" providerId="Windows Live" clId="Web-{5516200E-FC1E-4D90-900E-10C012780608}" dt="2020-09-19T14:12:56.469" v="170"/>
          <ac:spMkLst>
            <pc:docMk/>
            <pc:sldMk cId="2210866551" sldId="256"/>
            <ac:spMk id="38" creationId="{8C12A92D-3727-4EED-AF9D-E8CE439E3344}"/>
          </ac:spMkLst>
        </pc:spChg>
        <pc:spChg chg="add del">
          <ac:chgData name="Gabriel Casagrande" userId="e7a325a1baaa42ba" providerId="Windows Live" clId="Web-{5516200E-FC1E-4D90-900E-10C012780608}" dt="2020-09-19T14:19:16.266" v="272"/>
          <ac:spMkLst>
            <pc:docMk/>
            <pc:sldMk cId="2210866551" sldId="256"/>
            <ac:spMk id="39" creationId="{417FAF0C-7F22-4E05-AE1C-CAF8DE719113}"/>
          </ac:spMkLst>
        </pc:spChg>
        <pc:cxnChg chg="add del">
          <ac:chgData name="Gabriel Casagrande" userId="e7a325a1baaa42ba" providerId="Windows Live" clId="Web-{5516200E-FC1E-4D90-900E-10C012780608}" dt="2020-09-19T14:18:57.063" v="223"/>
          <ac:cxnSpMkLst>
            <pc:docMk/>
            <pc:sldMk cId="2210866551" sldId="256"/>
            <ac:cxnSpMk id="9" creationId="{D9F4712A-7E80-4BDC-9843-E0A9B7B1347D}"/>
          </ac:cxnSpMkLst>
        </pc:cxnChg>
        <pc:cxnChg chg="add del">
          <ac:chgData name="Gabriel Casagrande" userId="e7a325a1baaa42ba" providerId="Windows Live" clId="Web-{5516200E-FC1E-4D90-900E-10C012780608}" dt="2020-09-19T14:18:57.063" v="224"/>
          <ac:cxnSpMkLst>
            <pc:docMk/>
            <pc:sldMk cId="2210866551" sldId="256"/>
            <ac:cxnSpMk id="10" creationId="{93DADAE2-54A0-43F2-8E88-97AC466997B5}"/>
          </ac:cxnSpMkLst>
        </pc:cxnChg>
        <pc:cxnChg chg="add del">
          <ac:chgData name="Gabriel Casagrande" userId="e7a325a1baaa42ba" providerId="Windows Live" clId="Web-{5516200E-FC1E-4D90-900E-10C012780608}" dt="2020-09-19T14:18:57.063" v="225"/>
          <ac:cxnSpMkLst>
            <pc:docMk/>
            <pc:sldMk cId="2210866551" sldId="256"/>
            <ac:cxnSpMk id="11" creationId="{BD18BD13-6DFD-440D-931F-03EB76E5C4E7}"/>
          </ac:cxnSpMkLst>
        </pc:cxnChg>
        <pc:cxnChg chg="add del">
          <ac:chgData name="Gabriel Casagrande" userId="e7a325a1baaa42ba" providerId="Windows Live" clId="Web-{5516200E-FC1E-4D90-900E-10C012780608}" dt="2020-09-19T14:18:57.063" v="226"/>
          <ac:cxnSpMkLst>
            <pc:docMk/>
            <pc:sldMk cId="2210866551" sldId="256"/>
            <ac:cxnSpMk id="12" creationId="{FDD36032-D410-4B63-9672-EF4D87076FC7}"/>
          </ac:cxnSpMkLst>
        </pc:cxnChg>
        <pc:cxnChg chg="mod">
          <ac:chgData name="Gabriel Casagrande" userId="e7a325a1baaa42ba" providerId="Windows Live" clId="Web-{5516200E-FC1E-4D90-900E-10C012780608}" dt="2020-09-19T14:08:19.563" v="46" actId="14100"/>
          <ac:cxnSpMkLst>
            <pc:docMk/>
            <pc:sldMk cId="2210866551" sldId="256"/>
            <ac:cxnSpMk id="27" creationId="{4EA13D27-3C14-40A7-8BD9-1438EC84E968}"/>
          </ac:cxnSpMkLst>
        </pc:cxnChg>
        <pc:cxnChg chg="add del mod">
          <ac:chgData name="Gabriel Casagrande" userId="e7a325a1baaa42ba" providerId="Windows Live" clId="Web-{5516200E-FC1E-4D90-900E-10C012780608}" dt="2020-09-19T14:18:57.094" v="230"/>
          <ac:cxnSpMkLst>
            <pc:docMk/>
            <pc:sldMk cId="2210866551" sldId="256"/>
            <ac:cxnSpMk id="29" creationId="{32E72D38-E938-4BDE-8A4C-110789A899DD}"/>
          </ac:cxnSpMkLst>
        </pc:cxnChg>
        <pc:cxnChg chg="add del">
          <ac:chgData name="Gabriel Casagrande" userId="e7a325a1baaa42ba" providerId="Windows Live" clId="Web-{5516200E-FC1E-4D90-900E-10C012780608}" dt="2020-09-19T14:18:57.094" v="231"/>
          <ac:cxnSpMkLst>
            <pc:docMk/>
            <pc:sldMk cId="2210866551" sldId="256"/>
            <ac:cxnSpMk id="31" creationId="{08931BBF-0CF3-4015-958F-FCEE5AC7DEB9}"/>
          </ac:cxnSpMkLst>
        </pc:cxnChg>
        <pc:cxnChg chg="add del">
          <ac:chgData name="Gabriel Casagrande" userId="e7a325a1baaa42ba" providerId="Windows Live" clId="Web-{5516200E-FC1E-4D90-900E-10C012780608}" dt="2020-09-19T14:18:57.110" v="233"/>
          <ac:cxnSpMkLst>
            <pc:docMk/>
            <pc:sldMk cId="2210866551" sldId="256"/>
            <ac:cxnSpMk id="33" creationId="{81DD3B59-C592-4CA9-BDA0-10BFE928127D}"/>
          </ac:cxnSpMkLst>
        </pc:cxnChg>
        <pc:cxnChg chg="add del mod">
          <ac:chgData name="Gabriel Casagrande" userId="e7a325a1baaa42ba" providerId="Windows Live" clId="Web-{5516200E-FC1E-4D90-900E-10C012780608}" dt="2020-09-19T14:18:57.125" v="236"/>
          <ac:cxnSpMkLst>
            <pc:docMk/>
            <pc:sldMk cId="2210866551" sldId="256"/>
            <ac:cxnSpMk id="37" creationId="{AF074B02-6846-4F11-B595-0C73BF95EDF4}"/>
          </ac:cxnSpMkLst>
        </pc:cxnChg>
      </pc:sldChg>
      <pc:sldChg chg="addSp delSp modSp">
        <pc:chgData name="Gabriel Casagrande" userId="e7a325a1baaa42ba" providerId="Windows Live" clId="Web-{5516200E-FC1E-4D90-900E-10C012780608}" dt="2020-09-19T14:06:19.719" v="41" actId="20577"/>
        <pc:sldMkLst>
          <pc:docMk/>
          <pc:sldMk cId="842634381" sldId="257"/>
        </pc:sldMkLst>
        <pc:spChg chg="add mod">
          <ac:chgData name="Gabriel Casagrande" userId="e7a325a1baaa42ba" providerId="Windows Live" clId="Web-{5516200E-FC1E-4D90-900E-10C012780608}" dt="2020-09-19T14:06:19.719" v="41" actId="20577"/>
          <ac:spMkLst>
            <pc:docMk/>
            <pc:sldMk cId="842634381" sldId="257"/>
            <ac:spMk id="3" creationId="{347FC2B7-BA24-4B90-B1F8-48AD93BDA9D8}"/>
          </ac:spMkLst>
        </pc:spChg>
        <pc:spChg chg="add mod">
          <ac:chgData name="Gabriel Casagrande" userId="e7a325a1baaa42ba" providerId="Windows Live" clId="Web-{5516200E-FC1E-4D90-900E-10C012780608}" dt="2020-09-19T14:06:10.344" v="36" actId="1076"/>
          <ac:spMkLst>
            <pc:docMk/>
            <pc:sldMk cId="842634381" sldId="257"/>
            <ac:spMk id="5" creationId="{297D8B8E-3E90-4D4B-840D-CA53BD6BF5D4}"/>
          </ac:spMkLst>
        </pc:spChg>
        <pc:spChg chg="mod">
          <ac:chgData name="Gabriel Casagrande" userId="e7a325a1baaa42ba" providerId="Windows Live" clId="Web-{5516200E-FC1E-4D90-900E-10C012780608}" dt="2020-09-19T12:55:21.509" v="10" actId="1076"/>
          <ac:spMkLst>
            <pc:docMk/>
            <pc:sldMk cId="842634381" sldId="257"/>
            <ac:spMk id="8" creationId="{6B1B69F4-DF7B-41E6-A9FA-E487E13A26A5}"/>
          </ac:spMkLst>
        </pc:spChg>
        <pc:spChg chg="mod">
          <ac:chgData name="Gabriel Casagrande" userId="e7a325a1baaa42ba" providerId="Windows Live" clId="Web-{5516200E-FC1E-4D90-900E-10C012780608}" dt="2020-09-19T12:55:21.462" v="0" actId="1076"/>
          <ac:spMkLst>
            <pc:docMk/>
            <pc:sldMk cId="842634381" sldId="257"/>
            <ac:spMk id="19" creationId="{E21F120E-560F-4BD5-A10F-313AE6760E6C}"/>
          </ac:spMkLst>
        </pc:spChg>
        <pc:spChg chg="mod">
          <ac:chgData name="Gabriel Casagrande" userId="e7a325a1baaa42ba" providerId="Windows Live" clId="Web-{5516200E-FC1E-4D90-900E-10C012780608}" dt="2020-09-19T12:55:21.477" v="1" actId="1076"/>
          <ac:spMkLst>
            <pc:docMk/>
            <pc:sldMk cId="842634381" sldId="257"/>
            <ac:spMk id="21" creationId="{D87F9B19-3C5C-41CB-94E2-D5BE86A332FC}"/>
          </ac:spMkLst>
        </pc:spChg>
        <pc:spChg chg="mod">
          <ac:chgData name="Gabriel Casagrande" userId="e7a325a1baaa42ba" providerId="Windows Live" clId="Web-{5516200E-FC1E-4D90-900E-10C012780608}" dt="2020-09-19T12:55:21.493" v="6" actId="1076"/>
          <ac:spMkLst>
            <pc:docMk/>
            <pc:sldMk cId="842634381" sldId="257"/>
            <ac:spMk id="31" creationId="{7D57ECA1-C665-46F7-9EB6-15A7B1C2DD76}"/>
          </ac:spMkLst>
        </pc:spChg>
        <pc:spChg chg="mod">
          <ac:chgData name="Gabriel Casagrande" userId="e7a325a1baaa42ba" providerId="Windows Live" clId="Web-{5516200E-FC1E-4D90-900E-10C012780608}" dt="2020-09-19T12:55:21.493" v="7" actId="1076"/>
          <ac:spMkLst>
            <pc:docMk/>
            <pc:sldMk cId="842634381" sldId="257"/>
            <ac:spMk id="33" creationId="{FCA08B81-4560-4810-BE34-976E8E516FE1}"/>
          </ac:spMkLst>
        </pc:spChg>
        <pc:cxnChg chg="add mod">
          <ac:chgData name="Gabriel Casagrande" userId="e7a325a1baaa42ba" providerId="Windows Live" clId="Web-{5516200E-FC1E-4D90-900E-10C012780608}" dt="2020-09-19T14:03:59.828" v="21"/>
          <ac:cxnSpMkLst>
            <pc:docMk/>
            <pc:sldMk cId="842634381" sldId="257"/>
            <ac:cxnSpMk id="2" creationId="{B2B02D3E-E516-4545-A377-9FF648A3FC7C}"/>
          </ac:cxnSpMkLst>
        </pc:cxnChg>
        <pc:cxnChg chg="mod">
          <ac:chgData name="Gabriel Casagrande" userId="e7a325a1baaa42ba" providerId="Windows Live" clId="Web-{5516200E-FC1E-4D90-900E-10C012780608}" dt="2020-09-19T12:55:21.509" v="8" actId="1076"/>
          <ac:cxnSpMkLst>
            <pc:docMk/>
            <pc:sldMk cId="842634381" sldId="257"/>
            <ac:cxnSpMk id="4" creationId="{C3BFF9C8-B9F6-438C-8B4B-CCF347221A82}"/>
          </ac:cxnSpMkLst>
        </pc:cxnChg>
        <pc:cxnChg chg="mod">
          <ac:chgData name="Gabriel Casagrande" userId="e7a325a1baaa42ba" providerId="Windows Live" clId="Web-{5516200E-FC1E-4D90-900E-10C012780608}" dt="2020-09-19T12:55:21.509" v="9" actId="1076"/>
          <ac:cxnSpMkLst>
            <pc:docMk/>
            <pc:sldMk cId="842634381" sldId="257"/>
            <ac:cxnSpMk id="6" creationId="{DEDBB86F-4A66-4BA5-9A3F-81231A6631F4}"/>
          </ac:cxnSpMkLst>
        </pc:cxnChg>
        <pc:cxnChg chg="del mod">
          <ac:chgData name="Gabriel Casagrande" userId="e7a325a1baaa42ba" providerId="Windows Live" clId="Web-{5516200E-FC1E-4D90-900E-10C012780608}" dt="2020-09-19T14:03:51.938" v="18"/>
          <ac:cxnSpMkLst>
            <pc:docMk/>
            <pc:sldMk cId="842634381" sldId="257"/>
            <ac:cxnSpMk id="12" creationId="{3D3D0FDC-D600-4563-9215-EC947B280DC7}"/>
          </ac:cxnSpMkLst>
        </pc:cxnChg>
        <pc:cxnChg chg="mod">
          <ac:chgData name="Gabriel Casagrande" userId="e7a325a1baaa42ba" providerId="Windows Live" clId="Web-{5516200E-FC1E-4D90-900E-10C012780608}" dt="2020-09-19T12:55:21.477" v="2" actId="1076"/>
          <ac:cxnSpMkLst>
            <pc:docMk/>
            <pc:sldMk cId="842634381" sldId="257"/>
            <ac:cxnSpMk id="23" creationId="{2C9C0581-CA11-443B-832E-67384E3C344C}"/>
          </ac:cxnSpMkLst>
        </pc:cxnChg>
        <pc:cxnChg chg="mod">
          <ac:chgData name="Gabriel Casagrande" userId="e7a325a1baaa42ba" providerId="Windows Live" clId="Web-{5516200E-FC1E-4D90-900E-10C012780608}" dt="2020-09-19T12:55:21.477" v="3" actId="1076"/>
          <ac:cxnSpMkLst>
            <pc:docMk/>
            <pc:sldMk cId="842634381" sldId="257"/>
            <ac:cxnSpMk id="25" creationId="{CDFEC531-2A2F-499E-9FE0-CDD23A5FE9BD}"/>
          </ac:cxnSpMkLst>
        </pc:cxnChg>
        <pc:cxnChg chg="mod">
          <ac:chgData name="Gabriel Casagrande" userId="e7a325a1baaa42ba" providerId="Windows Live" clId="Web-{5516200E-FC1E-4D90-900E-10C012780608}" dt="2020-09-19T12:55:21.477" v="4" actId="1076"/>
          <ac:cxnSpMkLst>
            <pc:docMk/>
            <pc:sldMk cId="842634381" sldId="257"/>
            <ac:cxnSpMk id="27" creationId="{7753382F-3D49-49DE-9E5C-51CF01DA3D51}"/>
          </ac:cxnSpMkLst>
        </pc:cxnChg>
        <pc:cxnChg chg="mod">
          <ac:chgData name="Gabriel Casagrande" userId="e7a325a1baaa42ba" providerId="Windows Live" clId="Web-{5516200E-FC1E-4D90-900E-10C012780608}" dt="2020-09-19T12:55:21.493" v="5" actId="1076"/>
          <ac:cxnSpMkLst>
            <pc:docMk/>
            <pc:sldMk cId="842634381" sldId="257"/>
            <ac:cxnSpMk id="29" creationId="{9382698B-A6E5-45CE-8EFA-D912CF06712C}"/>
          </ac:cxnSpMkLst>
        </pc:cxnChg>
      </pc:sldChg>
      <pc:sldChg chg="addSp delSp modSp new">
        <pc:chgData name="Gabriel Casagrande" userId="e7a325a1baaa42ba" providerId="Windows Live" clId="Web-{5516200E-FC1E-4D90-900E-10C012780608}" dt="2020-09-19T14:12:21.828" v="164" actId="14100"/>
        <pc:sldMkLst>
          <pc:docMk/>
          <pc:sldMk cId="3024104840" sldId="258"/>
        </pc:sldMkLst>
        <pc:spChg chg="del">
          <ac:chgData name="Gabriel Casagrande" userId="e7a325a1baaa42ba" providerId="Windows Live" clId="Web-{5516200E-FC1E-4D90-900E-10C012780608}" dt="2020-09-19T14:02:20.188" v="15"/>
          <ac:spMkLst>
            <pc:docMk/>
            <pc:sldMk cId="3024104840" sldId="258"/>
            <ac:spMk id="2" creationId="{6259E28A-A27E-4238-90F7-BDA509D04256}"/>
          </ac:spMkLst>
        </pc:spChg>
        <pc:spChg chg="del">
          <ac:chgData name="Gabriel Casagrande" userId="e7a325a1baaa42ba" providerId="Windows Live" clId="Web-{5516200E-FC1E-4D90-900E-10C012780608}" dt="2020-09-19T14:02:19" v="14"/>
          <ac:spMkLst>
            <pc:docMk/>
            <pc:sldMk cId="3024104840" sldId="258"/>
            <ac:spMk id="3" creationId="{06C495D7-5CDF-4D52-9F2F-4686D85C2CA3}"/>
          </ac:spMkLst>
        </pc:spChg>
        <pc:spChg chg="add mod">
          <ac:chgData name="Gabriel Casagrande" userId="e7a325a1baaa42ba" providerId="Windows Live" clId="Web-{5516200E-FC1E-4D90-900E-10C012780608}" dt="2020-09-19T14:09:29.235" v="95" actId="1076"/>
          <ac:spMkLst>
            <pc:docMk/>
            <pc:sldMk cId="3024104840" sldId="258"/>
            <ac:spMk id="5" creationId="{DEB65D5D-F38D-49AA-A39C-91612D5F9725}"/>
          </ac:spMkLst>
        </pc:spChg>
        <pc:spChg chg="add mod">
          <ac:chgData name="Gabriel Casagrande" userId="e7a325a1baaa42ba" providerId="Windows Live" clId="Web-{5516200E-FC1E-4D90-900E-10C012780608}" dt="2020-09-19T14:09:29.235" v="96" actId="1076"/>
          <ac:spMkLst>
            <pc:docMk/>
            <pc:sldMk cId="3024104840" sldId="258"/>
            <ac:spMk id="7" creationId="{2E599DDF-ECCC-4891-BB80-032E2C49F82F}"/>
          </ac:spMkLst>
        </pc:spChg>
        <pc:spChg chg="add mod">
          <ac:chgData name="Gabriel Casagrande" userId="e7a325a1baaa42ba" providerId="Windows Live" clId="Web-{5516200E-FC1E-4D90-900E-10C012780608}" dt="2020-09-19T14:10:47.016" v="130" actId="1076"/>
          <ac:spMkLst>
            <pc:docMk/>
            <pc:sldMk cId="3024104840" sldId="258"/>
            <ac:spMk id="29" creationId="{AD6E2882-5F63-4FA2-AAEB-FED9AF0D0010}"/>
          </ac:spMkLst>
        </pc:spChg>
        <pc:spChg chg="add mod">
          <ac:chgData name="Gabriel Casagrande" userId="e7a325a1baaa42ba" providerId="Windows Live" clId="Web-{5516200E-FC1E-4D90-900E-10C012780608}" dt="2020-09-19T14:11:51.172" v="156" actId="1076"/>
          <ac:spMkLst>
            <pc:docMk/>
            <pc:sldMk cId="3024104840" sldId="258"/>
            <ac:spMk id="31" creationId="{E68F68BA-5CDE-4218-8145-29DD96CE59C1}"/>
          </ac:spMkLst>
        </pc:spChg>
        <pc:spChg chg="add mod">
          <ac:chgData name="Gabriel Casagrande" userId="e7a325a1baaa42ba" providerId="Windows Live" clId="Web-{5516200E-FC1E-4D90-900E-10C012780608}" dt="2020-09-19T14:10:47.031" v="133" actId="1076"/>
          <ac:spMkLst>
            <pc:docMk/>
            <pc:sldMk cId="3024104840" sldId="258"/>
            <ac:spMk id="35" creationId="{2538CAC5-0B3A-4333-8698-1779340F6656}"/>
          </ac:spMkLst>
        </pc:spChg>
        <pc:spChg chg="add mod">
          <ac:chgData name="Gabriel Casagrande" userId="e7a325a1baaa42ba" providerId="Windows Live" clId="Web-{5516200E-FC1E-4D90-900E-10C012780608}" dt="2020-09-19T14:09:29.375" v="113" actId="1076"/>
          <ac:spMkLst>
            <pc:docMk/>
            <pc:sldMk cId="3024104840" sldId="258"/>
            <ac:spMk id="41" creationId="{7D03E6EF-65B3-49A7-BFD5-19974F9C0C70}"/>
          </ac:spMkLst>
        </pc:spChg>
        <pc:spChg chg="add mod">
          <ac:chgData name="Gabriel Casagrande" userId="e7a325a1baaa42ba" providerId="Windows Live" clId="Web-{5516200E-FC1E-4D90-900E-10C012780608}" dt="2020-09-19T14:10:47.047" v="135" actId="1076"/>
          <ac:spMkLst>
            <pc:docMk/>
            <pc:sldMk cId="3024104840" sldId="258"/>
            <ac:spMk id="43" creationId="{F0909070-772F-4C9B-A118-A4D1094D8869}"/>
          </ac:spMkLst>
        </pc:spChg>
        <pc:spChg chg="add mod">
          <ac:chgData name="Gabriel Casagrande" userId="e7a325a1baaa42ba" providerId="Windows Live" clId="Web-{5516200E-FC1E-4D90-900E-10C012780608}" dt="2020-09-19T14:10:47.063" v="137" actId="1076"/>
          <ac:spMkLst>
            <pc:docMk/>
            <pc:sldMk cId="3024104840" sldId="258"/>
            <ac:spMk id="47" creationId="{15B8EE82-7609-47B1-AEAF-5630E965E3A1}"/>
          </ac:spMkLst>
        </pc:spChg>
        <pc:spChg chg="add mod">
          <ac:chgData name="Gabriel Casagrande" userId="e7a325a1baaa42ba" providerId="Windows Live" clId="Web-{5516200E-FC1E-4D90-900E-10C012780608}" dt="2020-09-19T14:10:47.063" v="139" actId="1076"/>
          <ac:spMkLst>
            <pc:docMk/>
            <pc:sldMk cId="3024104840" sldId="258"/>
            <ac:spMk id="51" creationId="{0C542B54-9798-4915-B684-4B37412ACD86}"/>
          </ac:spMkLst>
        </pc:spChg>
        <pc:spChg chg="add del">
          <ac:chgData name="Gabriel Casagrande" userId="e7a325a1baaa42ba" providerId="Windows Live" clId="Web-{5516200E-FC1E-4D90-900E-10C012780608}" dt="2020-09-19T14:08:46" v="85"/>
          <ac:spMkLst>
            <pc:docMk/>
            <pc:sldMk cId="3024104840" sldId="258"/>
            <ac:spMk id="55" creationId="{AE8A6AE8-2A9A-48C3-9C82-86EF91671FD7}"/>
          </ac:spMkLst>
        </pc:spChg>
        <pc:spChg chg="add del">
          <ac:chgData name="Gabriel Casagrande" userId="e7a325a1baaa42ba" providerId="Windows Live" clId="Web-{5516200E-FC1E-4D90-900E-10C012780608}" dt="2020-09-19T14:08:46" v="84"/>
          <ac:spMkLst>
            <pc:docMk/>
            <pc:sldMk cId="3024104840" sldId="258"/>
            <ac:spMk id="63" creationId="{ABF09042-DC79-4251-A96C-9A3CE352724E}"/>
          </ac:spMkLst>
        </pc:spChg>
        <pc:spChg chg="add del">
          <ac:chgData name="Gabriel Casagrande" userId="e7a325a1baaa42ba" providerId="Windows Live" clId="Web-{5516200E-FC1E-4D90-900E-10C012780608}" dt="2020-09-19T14:08:51.985" v="88"/>
          <ac:spMkLst>
            <pc:docMk/>
            <pc:sldMk cId="3024104840" sldId="258"/>
            <ac:spMk id="67" creationId="{699BC4A9-2487-45EE-82FB-90056C524DB0}"/>
          </ac:spMkLst>
        </pc:spChg>
        <pc:spChg chg="add del">
          <ac:chgData name="Gabriel Casagrande" userId="e7a325a1baaa42ba" providerId="Windows Live" clId="Web-{5516200E-FC1E-4D90-900E-10C012780608}" dt="2020-09-19T14:08:51.985" v="87"/>
          <ac:spMkLst>
            <pc:docMk/>
            <pc:sldMk cId="3024104840" sldId="258"/>
            <ac:spMk id="69" creationId="{A6787C01-58B4-4C41-9C5D-4144A5B93F1C}"/>
          </ac:spMkLst>
        </pc:spChg>
        <pc:spChg chg="add del">
          <ac:chgData name="Gabriel Casagrande" userId="e7a325a1baaa42ba" providerId="Windows Live" clId="Web-{5516200E-FC1E-4D90-900E-10C012780608}" dt="2020-09-19T14:08:56.766" v="90"/>
          <ac:spMkLst>
            <pc:docMk/>
            <pc:sldMk cId="3024104840" sldId="258"/>
            <ac:spMk id="72" creationId="{750C9796-8C97-40FA-945D-ABFF1776E576}"/>
          </ac:spMkLst>
        </pc:spChg>
        <pc:spChg chg="add mod">
          <ac:chgData name="Gabriel Casagrande" userId="e7a325a1baaa42ba" providerId="Windows Live" clId="Web-{5516200E-FC1E-4D90-900E-10C012780608}" dt="2020-09-19T14:10:47.078" v="141" actId="1076"/>
          <ac:spMkLst>
            <pc:docMk/>
            <pc:sldMk cId="3024104840" sldId="258"/>
            <ac:spMk id="74" creationId="{846FC8A2-8D81-4232-989F-B4AFDC69113F}"/>
          </ac:spMkLst>
        </pc:spChg>
        <pc:spChg chg="add mod">
          <ac:chgData name="Gabriel Casagrande" userId="e7a325a1baaa42ba" providerId="Windows Live" clId="Web-{5516200E-FC1E-4D90-900E-10C012780608}" dt="2020-09-19T14:11:45.781" v="155" actId="1076"/>
          <ac:spMkLst>
            <pc:docMk/>
            <pc:sldMk cId="3024104840" sldId="258"/>
            <ac:spMk id="75" creationId="{EF268438-E457-4CA6-B1E7-51526B9EFD58}"/>
          </ac:spMkLst>
        </pc:spChg>
        <pc:spChg chg="add mod">
          <ac:chgData name="Gabriel Casagrande" userId="e7a325a1baaa42ba" providerId="Windows Live" clId="Web-{5516200E-FC1E-4D90-900E-10C012780608}" dt="2020-09-19T14:12:21.828" v="164" actId="14100"/>
          <ac:spMkLst>
            <pc:docMk/>
            <pc:sldMk cId="3024104840" sldId="258"/>
            <ac:spMk id="76" creationId="{B67112AA-7335-448D-B321-68BB8F8C2E3F}"/>
          </ac:spMkLst>
        </pc:spChg>
        <pc:cxnChg chg="add mod">
          <ac:chgData name="Gabriel Casagrande" userId="e7a325a1baaa42ba" providerId="Windows Live" clId="Web-{5516200E-FC1E-4D90-900E-10C012780608}" dt="2020-09-19T14:09:29.250" v="97" actId="1076"/>
          <ac:cxnSpMkLst>
            <pc:docMk/>
            <pc:sldMk cId="3024104840" sldId="258"/>
            <ac:cxnSpMk id="9" creationId="{D73CF5E0-3A97-4716-BBC7-D42B55FB98A2}"/>
          </ac:cxnSpMkLst>
        </pc:cxnChg>
        <pc:cxnChg chg="add mod">
          <ac:chgData name="Gabriel Casagrande" userId="e7a325a1baaa42ba" providerId="Windows Live" clId="Web-{5516200E-FC1E-4D90-900E-10C012780608}" dt="2020-09-19T14:10:46.985" v="123" actId="1076"/>
          <ac:cxnSpMkLst>
            <pc:docMk/>
            <pc:sldMk cId="3024104840" sldId="258"/>
            <ac:cxnSpMk id="11" creationId="{0BA6BFCC-1D20-40E0-854F-CFF7A288BB0B}"/>
          </ac:cxnSpMkLst>
        </pc:cxnChg>
        <pc:cxnChg chg="add mod">
          <ac:chgData name="Gabriel Casagrande" userId="e7a325a1baaa42ba" providerId="Windows Live" clId="Web-{5516200E-FC1E-4D90-900E-10C012780608}" dt="2020-09-19T14:10:49.797" v="142" actId="1076"/>
          <ac:cxnSpMkLst>
            <pc:docMk/>
            <pc:sldMk cId="3024104840" sldId="258"/>
            <ac:cxnSpMk id="13" creationId="{1F8672DE-951F-43E3-AE1F-BA27E9DE534B}"/>
          </ac:cxnSpMkLst>
        </pc:cxnChg>
        <pc:cxnChg chg="add mod">
          <ac:chgData name="Gabriel Casagrande" userId="e7a325a1baaa42ba" providerId="Windows Live" clId="Web-{5516200E-FC1E-4D90-900E-10C012780608}" dt="2020-09-19T14:10:46.985" v="124" actId="1076"/>
          <ac:cxnSpMkLst>
            <pc:docMk/>
            <pc:sldMk cId="3024104840" sldId="258"/>
            <ac:cxnSpMk id="15" creationId="{EA2732CD-25F2-4C82-B5E2-E5D6C47585E0}"/>
          </ac:cxnSpMkLst>
        </pc:cxnChg>
        <pc:cxnChg chg="add mod">
          <ac:chgData name="Gabriel Casagrande" userId="e7a325a1baaa42ba" providerId="Windows Live" clId="Web-{5516200E-FC1E-4D90-900E-10C012780608}" dt="2020-09-19T14:10:46.985" v="125" actId="1076"/>
          <ac:cxnSpMkLst>
            <pc:docMk/>
            <pc:sldMk cId="3024104840" sldId="258"/>
            <ac:cxnSpMk id="17" creationId="{7034688D-7504-4927-ABEC-0696D65905F8}"/>
          </ac:cxnSpMkLst>
        </pc:cxnChg>
        <pc:cxnChg chg="add del mod">
          <ac:chgData name="Gabriel Casagrande" userId="e7a325a1baaa42ba" providerId="Windows Live" clId="Web-{5516200E-FC1E-4D90-900E-10C012780608}" dt="2020-09-19T14:10:47" v="126" actId="1076"/>
          <ac:cxnSpMkLst>
            <pc:docMk/>
            <pc:sldMk cId="3024104840" sldId="258"/>
            <ac:cxnSpMk id="19" creationId="{20C2EF9D-F077-440D-9A98-7D3BBDCD1507}"/>
          </ac:cxnSpMkLst>
        </pc:cxnChg>
        <pc:cxnChg chg="add mod">
          <ac:chgData name="Gabriel Casagrande" userId="e7a325a1baaa42ba" providerId="Windows Live" clId="Web-{5516200E-FC1E-4D90-900E-10C012780608}" dt="2020-09-19T14:10:47" v="127" actId="1076"/>
          <ac:cxnSpMkLst>
            <pc:docMk/>
            <pc:sldMk cId="3024104840" sldId="258"/>
            <ac:cxnSpMk id="21" creationId="{B73BDEC3-A71A-433D-8AFE-CB4C1FD316FD}"/>
          </ac:cxnSpMkLst>
        </pc:cxnChg>
        <pc:cxnChg chg="add mod">
          <ac:chgData name="Gabriel Casagrande" userId="e7a325a1baaa42ba" providerId="Windows Live" clId="Web-{5516200E-FC1E-4D90-900E-10C012780608}" dt="2020-09-19T14:10:47" v="128" actId="1076"/>
          <ac:cxnSpMkLst>
            <pc:docMk/>
            <pc:sldMk cId="3024104840" sldId="258"/>
            <ac:cxnSpMk id="23" creationId="{D9B914A6-C54C-457D-A9B7-F9E8FF9CF857}"/>
          </ac:cxnSpMkLst>
        </pc:cxnChg>
        <pc:cxnChg chg="add mod">
          <ac:chgData name="Gabriel Casagrande" userId="e7a325a1baaa42ba" providerId="Windows Live" clId="Web-{5516200E-FC1E-4D90-900E-10C012780608}" dt="2020-09-19T14:10:47.016" v="129" actId="1076"/>
          <ac:cxnSpMkLst>
            <pc:docMk/>
            <pc:sldMk cId="3024104840" sldId="258"/>
            <ac:cxnSpMk id="25" creationId="{52772AFB-F906-466F-97C6-624ADDE8950A}"/>
          </ac:cxnSpMkLst>
        </pc:cxnChg>
        <pc:cxnChg chg="add mod">
          <ac:chgData name="Gabriel Casagrande" userId="e7a325a1baaa42ba" providerId="Windows Live" clId="Web-{5516200E-FC1E-4D90-900E-10C012780608}" dt="2020-09-19T14:09:29.313" v="106" actId="1076"/>
          <ac:cxnSpMkLst>
            <pc:docMk/>
            <pc:sldMk cId="3024104840" sldId="258"/>
            <ac:cxnSpMk id="27" creationId="{B5F024A0-719B-4FC8-A054-C2D552576FE5}"/>
          </ac:cxnSpMkLst>
        </pc:cxnChg>
        <pc:cxnChg chg="add mod">
          <ac:chgData name="Gabriel Casagrande" userId="e7a325a1baaa42ba" providerId="Windows Live" clId="Web-{5516200E-FC1E-4D90-900E-10C012780608}" dt="2020-09-19T14:11:55.094" v="157" actId="14100"/>
          <ac:cxnSpMkLst>
            <pc:docMk/>
            <pc:sldMk cId="3024104840" sldId="258"/>
            <ac:cxnSpMk id="33" creationId="{89E41414-AF67-4650-842E-D8FC262C1D5A}"/>
          </ac:cxnSpMkLst>
        </pc:cxnChg>
        <pc:cxnChg chg="add mod">
          <ac:chgData name="Gabriel Casagrande" userId="e7a325a1baaa42ba" providerId="Windows Live" clId="Web-{5516200E-FC1E-4D90-900E-10C012780608}" dt="2020-09-19T14:11:57.688" v="158" actId="14100"/>
          <ac:cxnSpMkLst>
            <pc:docMk/>
            <pc:sldMk cId="3024104840" sldId="258"/>
            <ac:cxnSpMk id="37" creationId="{0B028723-2C85-45D3-BE6D-7C68B789AC9C}"/>
          </ac:cxnSpMkLst>
        </pc:cxnChg>
        <pc:cxnChg chg="add mod">
          <ac:chgData name="Gabriel Casagrande" userId="e7a325a1baaa42ba" providerId="Windows Live" clId="Web-{5516200E-FC1E-4D90-900E-10C012780608}" dt="2020-09-19T14:09:29.360" v="112" actId="1076"/>
          <ac:cxnSpMkLst>
            <pc:docMk/>
            <pc:sldMk cId="3024104840" sldId="258"/>
            <ac:cxnSpMk id="39" creationId="{4BCB055A-C940-4D5F-AF67-E83B5B2E05E8}"/>
          </ac:cxnSpMkLst>
        </pc:cxnChg>
        <pc:cxnChg chg="add mod">
          <ac:chgData name="Gabriel Casagrande" userId="e7a325a1baaa42ba" providerId="Windows Live" clId="Web-{5516200E-FC1E-4D90-900E-10C012780608}" dt="2020-09-19T14:12:01.813" v="159" actId="14100"/>
          <ac:cxnSpMkLst>
            <pc:docMk/>
            <pc:sldMk cId="3024104840" sldId="258"/>
            <ac:cxnSpMk id="45" creationId="{886D6BE3-6FA4-4E1E-8CFE-C75FAF4BD6CE}"/>
          </ac:cxnSpMkLst>
        </pc:cxnChg>
        <pc:cxnChg chg="add mod">
          <ac:chgData name="Gabriel Casagrande" userId="e7a325a1baaa42ba" providerId="Windows Live" clId="Web-{5516200E-FC1E-4D90-900E-10C012780608}" dt="2020-09-19T14:12:04" v="160" actId="14100"/>
          <ac:cxnSpMkLst>
            <pc:docMk/>
            <pc:sldMk cId="3024104840" sldId="258"/>
            <ac:cxnSpMk id="49" creationId="{A18D0698-E307-4000-A5D5-585A061762D6}"/>
          </ac:cxnSpMkLst>
        </pc:cxnChg>
        <pc:cxnChg chg="add del">
          <ac:chgData name="Gabriel Casagrande" userId="e7a325a1baaa42ba" providerId="Windows Live" clId="Web-{5516200E-FC1E-4D90-900E-10C012780608}" dt="2020-09-19T14:08:57.891" v="91"/>
          <ac:cxnSpMkLst>
            <pc:docMk/>
            <pc:sldMk cId="3024104840" sldId="258"/>
            <ac:cxnSpMk id="53" creationId="{BA6F2E37-01E5-470B-B7C6-6D6848CAE9FE}"/>
          </ac:cxnSpMkLst>
        </pc:cxnChg>
        <pc:cxnChg chg="add del">
          <ac:chgData name="Gabriel Casagrande" userId="e7a325a1baaa42ba" providerId="Windows Live" clId="Web-{5516200E-FC1E-4D90-900E-10C012780608}" dt="2020-09-19T14:09:10.906" v="94"/>
          <ac:cxnSpMkLst>
            <pc:docMk/>
            <pc:sldMk cId="3024104840" sldId="258"/>
            <ac:cxnSpMk id="57" creationId="{AA3B75AE-63C4-4435-8995-8D3CF33A6236}"/>
          </ac:cxnSpMkLst>
        </pc:cxnChg>
        <pc:cxnChg chg="add mod">
          <ac:chgData name="Gabriel Casagrande" userId="e7a325a1baaa42ba" providerId="Windows Live" clId="Web-{5516200E-FC1E-4D90-900E-10C012780608}" dt="2020-09-19T14:12:07.157" v="161" actId="14100"/>
          <ac:cxnSpMkLst>
            <pc:docMk/>
            <pc:sldMk cId="3024104840" sldId="258"/>
            <ac:cxnSpMk id="59" creationId="{F154A172-F16C-44D0-985E-25ABB5466534}"/>
          </ac:cxnSpMkLst>
        </pc:cxnChg>
        <pc:cxnChg chg="add del">
          <ac:chgData name="Gabriel Casagrande" userId="e7a325a1baaa42ba" providerId="Windows Live" clId="Web-{5516200E-FC1E-4D90-900E-10C012780608}" dt="2020-09-19T14:08:47.203" v="86"/>
          <ac:cxnSpMkLst>
            <pc:docMk/>
            <pc:sldMk cId="3024104840" sldId="258"/>
            <ac:cxnSpMk id="61" creationId="{300E21EE-E759-4766-ACAC-C57A4C630F9F}"/>
          </ac:cxnSpMkLst>
        </pc:cxnChg>
        <pc:cxnChg chg="add del">
          <ac:chgData name="Gabriel Casagrande" userId="e7a325a1baaa42ba" providerId="Windows Live" clId="Web-{5516200E-FC1E-4D90-900E-10C012780608}" dt="2020-09-19T14:08:46" v="83"/>
          <ac:cxnSpMkLst>
            <pc:docMk/>
            <pc:sldMk cId="3024104840" sldId="258"/>
            <ac:cxnSpMk id="65" creationId="{928DBC5E-E247-46EA-B19D-9E9F179E5B7C}"/>
          </ac:cxnSpMkLst>
        </pc:cxnChg>
        <pc:cxnChg chg="add del">
          <ac:chgData name="Gabriel Casagrande" userId="e7a325a1baaa42ba" providerId="Windows Live" clId="Web-{5516200E-FC1E-4D90-900E-10C012780608}" dt="2020-09-19T14:08:46" v="82"/>
          <ac:cxnSpMkLst>
            <pc:docMk/>
            <pc:sldMk cId="3024104840" sldId="258"/>
            <ac:cxnSpMk id="71" creationId="{8BCFF545-6C8B-4E91-BE7B-580474E006D1}"/>
          </ac:cxnSpMkLst>
        </pc:cxnChg>
      </pc:sldChg>
      <pc:sldChg chg="addSp delSp modSp new">
        <pc:chgData name="Gabriel Casagrande" userId="e7a325a1baaa42ba" providerId="Windows Live" clId="Web-{5516200E-FC1E-4D90-900E-10C012780608}" dt="2020-09-19T14:51:00.562" v="540"/>
        <pc:sldMkLst>
          <pc:docMk/>
          <pc:sldMk cId="3071548947" sldId="259"/>
        </pc:sldMkLst>
        <pc:spChg chg="add mod">
          <ac:chgData name="Gabriel Casagrande" userId="e7a325a1baaa42ba" providerId="Windows Live" clId="Web-{5516200E-FC1E-4D90-900E-10C012780608}" dt="2020-09-19T14:51:00.530" v="538"/>
          <ac:spMkLst>
            <pc:docMk/>
            <pc:sldMk cId="3071548947" sldId="259"/>
            <ac:spMk id="2" creationId="{5DD6C70C-B6EF-40FB-AB7C-C4AFD46DB42B}"/>
          </ac:spMkLst>
        </pc:spChg>
        <pc:spChg chg="del">
          <ac:chgData name="Gabriel Casagrande" userId="e7a325a1baaa42ba" providerId="Windows Live" clId="Web-{5516200E-FC1E-4D90-900E-10C012780608}" dt="2020-09-19T14:12:40.266" v="167"/>
          <ac:spMkLst>
            <pc:docMk/>
            <pc:sldMk cId="3071548947" sldId="259"/>
            <ac:spMk id="2" creationId="{A8316029-844A-4D6A-923D-C7C72468CEE5}"/>
          </ac:spMkLst>
        </pc:spChg>
        <pc:spChg chg="del">
          <ac:chgData name="Gabriel Casagrande" userId="e7a325a1baaa42ba" providerId="Windows Live" clId="Web-{5516200E-FC1E-4D90-900E-10C012780608}" dt="2020-09-19T14:12:38.891" v="166"/>
          <ac:spMkLst>
            <pc:docMk/>
            <pc:sldMk cId="3071548947" sldId="259"/>
            <ac:spMk id="3" creationId="{B3FE96E4-76FA-4E51-B262-00020008DC10}"/>
          </ac:spMkLst>
        </pc:spChg>
        <pc:spChg chg="add del">
          <ac:chgData name="Gabriel Casagrande" userId="e7a325a1baaa42ba" providerId="Windows Live" clId="Web-{5516200E-FC1E-4D90-900E-10C012780608}" dt="2020-09-19T14:49:11.635" v="506"/>
          <ac:spMkLst>
            <pc:docMk/>
            <pc:sldMk cId="3071548947" sldId="259"/>
            <ac:spMk id="3" creationId="{C2C1BA29-4345-44EB-9141-5046ECF4EB97}"/>
          </ac:spMkLst>
        </pc:spChg>
        <pc:spChg chg="add del">
          <ac:chgData name="Gabriel Casagrande" userId="e7a325a1baaa42ba" providerId="Windows Live" clId="Web-{5516200E-FC1E-4D90-900E-10C012780608}" dt="2020-09-19T14:18:57.781" v="270"/>
          <ac:spMkLst>
            <pc:docMk/>
            <pc:sldMk cId="3071548947" sldId="259"/>
            <ac:spMk id="4" creationId="{588E0414-F31A-49D6-B197-B601B9727898}"/>
          </ac:spMkLst>
        </pc:spChg>
        <pc:spChg chg="add del">
          <ac:chgData name="Gabriel Casagrande" userId="e7a325a1baaa42ba" providerId="Windows Live" clId="Web-{5516200E-FC1E-4D90-900E-10C012780608}" dt="2020-09-19T14:49:10.807" v="505"/>
          <ac:spMkLst>
            <pc:docMk/>
            <pc:sldMk cId="3071548947" sldId="259"/>
            <ac:spMk id="4" creationId="{B9883903-CB98-4AF4-B58A-FB3C1947883C}"/>
          </ac:spMkLst>
        </pc:spChg>
        <pc:spChg chg="add del">
          <ac:chgData name="Gabriel Casagrande" userId="e7a325a1baaa42ba" providerId="Windows Live" clId="Web-{5516200E-FC1E-4D90-900E-10C012780608}" dt="2020-09-19T14:49:17.463" v="508"/>
          <ac:spMkLst>
            <pc:docMk/>
            <pc:sldMk cId="3071548947" sldId="259"/>
            <ac:spMk id="5" creationId="{0AE37373-C3AF-4FEA-A914-D3E1D22CEC1E}"/>
          </ac:spMkLst>
        </pc:spChg>
        <pc:spChg chg="add del">
          <ac:chgData name="Gabriel Casagrande" userId="e7a325a1baaa42ba" providerId="Windows Live" clId="Web-{5516200E-FC1E-4D90-900E-10C012780608}" dt="2020-09-19T14:18:57.781" v="269"/>
          <ac:spMkLst>
            <pc:docMk/>
            <pc:sldMk cId="3071548947" sldId="259"/>
            <ac:spMk id="6" creationId="{00BDA6E6-2BF2-45BD-A400-9A39ED21C557}"/>
          </ac:spMkLst>
        </pc:spChg>
        <pc:spChg chg="add mod">
          <ac:chgData name="Gabriel Casagrande" userId="e7a325a1baaa42ba" providerId="Windows Live" clId="Web-{5516200E-FC1E-4D90-900E-10C012780608}" dt="2020-09-19T14:51:00.546" v="539"/>
          <ac:spMkLst>
            <pc:docMk/>
            <pc:sldMk cId="3071548947" sldId="259"/>
            <ac:spMk id="6" creationId="{97757566-6FF0-4BE4-AD54-C3B07D0F32C5}"/>
          </ac:spMkLst>
        </pc:spChg>
        <pc:spChg chg="add del">
          <ac:chgData name="Gabriel Casagrande" userId="e7a325a1baaa42ba" providerId="Windows Live" clId="Web-{5516200E-FC1E-4D90-900E-10C012780608}" dt="2020-09-19T14:18:57.766" v="258"/>
          <ac:spMkLst>
            <pc:docMk/>
            <pc:sldMk cId="3071548947" sldId="259"/>
            <ac:spMk id="28" creationId="{C17761E7-F96C-485D-B36F-FD4D7138963F}"/>
          </ac:spMkLst>
        </pc:spChg>
        <pc:spChg chg="add del">
          <ac:chgData name="Gabriel Casagrande" userId="e7a325a1baaa42ba" providerId="Windows Live" clId="Web-{5516200E-FC1E-4D90-900E-10C012780608}" dt="2020-09-19T14:18:57.766" v="257"/>
          <ac:spMkLst>
            <pc:docMk/>
            <pc:sldMk cId="3071548947" sldId="259"/>
            <ac:spMk id="30" creationId="{E9E03182-BE49-492B-A13C-DCC3ED2818F2}"/>
          </ac:spMkLst>
        </pc:spChg>
        <pc:spChg chg="add del">
          <ac:chgData name="Gabriel Casagrande" userId="e7a325a1baaa42ba" providerId="Windows Live" clId="Web-{5516200E-FC1E-4D90-900E-10C012780608}" dt="2020-09-19T14:18:57.766" v="255"/>
          <ac:spMkLst>
            <pc:docMk/>
            <pc:sldMk cId="3071548947" sldId="259"/>
            <ac:spMk id="34" creationId="{52A9F9D2-76E2-43F8-8276-917FF03001A2}"/>
          </ac:spMkLst>
        </pc:spChg>
        <pc:spChg chg="add del">
          <ac:chgData name="Gabriel Casagrande" userId="e7a325a1baaa42ba" providerId="Windows Live" clId="Web-{5516200E-FC1E-4D90-900E-10C012780608}" dt="2020-09-19T14:18:57.766" v="252"/>
          <ac:spMkLst>
            <pc:docMk/>
            <pc:sldMk cId="3071548947" sldId="259"/>
            <ac:spMk id="40" creationId="{73F114FC-5AD9-45D6-9825-802500D0B45C}"/>
          </ac:spMkLst>
        </pc:spChg>
        <pc:spChg chg="add del">
          <ac:chgData name="Gabriel Casagrande" userId="e7a325a1baaa42ba" providerId="Windows Live" clId="Web-{5516200E-FC1E-4D90-900E-10C012780608}" dt="2020-09-19T14:18:57.766" v="251"/>
          <ac:spMkLst>
            <pc:docMk/>
            <pc:sldMk cId="3071548947" sldId="259"/>
            <ac:spMk id="42" creationId="{C8B7512A-1FA5-45C5-A1F9-DE8D347551C6}"/>
          </ac:spMkLst>
        </pc:spChg>
        <pc:spChg chg="add del">
          <ac:chgData name="Gabriel Casagrande" userId="e7a325a1baaa42ba" providerId="Windows Live" clId="Web-{5516200E-FC1E-4D90-900E-10C012780608}" dt="2020-09-19T14:18:57.766" v="249"/>
          <ac:spMkLst>
            <pc:docMk/>
            <pc:sldMk cId="3071548947" sldId="259"/>
            <ac:spMk id="46" creationId="{511BA9AA-09F8-41DB-95AA-F891829EFDB4}"/>
          </ac:spMkLst>
        </pc:spChg>
        <pc:spChg chg="add del">
          <ac:chgData name="Gabriel Casagrande" userId="e7a325a1baaa42ba" providerId="Windows Live" clId="Web-{5516200E-FC1E-4D90-900E-10C012780608}" dt="2020-09-19T14:18:57.766" v="247"/>
          <ac:spMkLst>
            <pc:docMk/>
            <pc:sldMk cId="3071548947" sldId="259"/>
            <ac:spMk id="50" creationId="{C4BC6F0D-F230-4198-B16B-761D3D2A4915}"/>
          </ac:spMkLst>
        </pc:spChg>
        <pc:spChg chg="add del">
          <ac:chgData name="Gabriel Casagrande" userId="e7a325a1baaa42ba" providerId="Windows Live" clId="Web-{5516200E-FC1E-4D90-900E-10C012780608}" dt="2020-09-19T14:18:57.766" v="245"/>
          <ac:spMkLst>
            <pc:docMk/>
            <pc:sldMk cId="3071548947" sldId="259"/>
            <ac:spMk id="54" creationId="{8AF0CFD4-CCFB-443E-8AF1-3BD9FCAE8224}"/>
          </ac:spMkLst>
        </pc:spChg>
        <pc:spChg chg="del">
          <ac:chgData name="Gabriel Casagrande" userId="e7a325a1baaa42ba" providerId="Windows Live" clId="Web-{5516200E-FC1E-4D90-900E-10C012780608}" dt="2020-09-19T14:20:34.578" v="303"/>
          <ac:spMkLst>
            <pc:docMk/>
            <pc:sldMk cId="3071548947" sldId="259"/>
            <ac:spMk id="61" creationId="{AAFB2D9A-BDCF-499D-9AD5-12187823DE74}"/>
          </ac:spMkLst>
        </pc:spChg>
        <pc:spChg chg="add del">
          <ac:chgData name="Gabriel Casagrande" userId="e7a325a1baaa42ba" providerId="Windows Live" clId="Web-{5516200E-FC1E-4D90-900E-10C012780608}" dt="2020-09-19T14:18:57.766" v="241"/>
          <ac:spMkLst>
            <pc:docMk/>
            <pc:sldMk cId="3071548947" sldId="259"/>
            <ac:spMk id="62" creationId="{D8F73EA2-16FF-45CB-B047-344E24768B0F}"/>
          </ac:spMkLst>
        </pc:spChg>
        <pc:spChg chg="del">
          <ac:chgData name="Gabriel Casagrande" userId="e7a325a1baaa42ba" providerId="Windows Live" clId="Web-{5516200E-FC1E-4D90-900E-10C012780608}" dt="2020-09-19T14:20:34.563" v="293"/>
          <ac:spMkLst>
            <pc:docMk/>
            <pc:sldMk cId="3071548947" sldId="259"/>
            <ac:spMk id="81" creationId="{356E16F6-E0A6-4EE4-BF1C-DCCFF62A0039}"/>
          </ac:spMkLst>
        </pc:spChg>
        <pc:spChg chg="del">
          <ac:chgData name="Gabriel Casagrande" userId="e7a325a1baaa42ba" providerId="Windows Live" clId="Web-{5516200E-FC1E-4D90-900E-10C012780608}" dt="2020-09-19T14:20:34.563" v="292"/>
          <ac:spMkLst>
            <pc:docMk/>
            <pc:sldMk cId="3071548947" sldId="259"/>
            <ac:spMk id="83" creationId="{6E861AD0-74DB-43BE-83BE-011DD42D7D0A}"/>
          </ac:spMkLst>
        </pc:spChg>
        <pc:spChg chg="del">
          <ac:chgData name="Gabriel Casagrande" userId="e7a325a1baaa42ba" providerId="Windows Live" clId="Web-{5516200E-FC1E-4D90-900E-10C012780608}" dt="2020-09-19T14:20:34.563" v="290"/>
          <ac:spMkLst>
            <pc:docMk/>
            <pc:sldMk cId="3071548947" sldId="259"/>
            <ac:spMk id="87" creationId="{675FBB6C-EE2E-4725-8749-16D59251CFD6}"/>
          </ac:spMkLst>
        </pc:spChg>
        <pc:spChg chg="del">
          <ac:chgData name="Gabriel Casagrande" userId="e7a325a1baaa42ba" providerId="Windows Live" clId="Web-{5516200E-FC1E-4D90-900E-10C012780608}" dt="2020-09-19T14:20:34.563" v="287"/>
          <ac:spMkLst>
            <pc:docMk/>
            <pc:sldMk cId="3071548947" sldId="259"/>
            <ac:spMk id="93" creationId="{D8CF31AC-5313-48F9-B6D2-3827ADEF768F}"/>
          </ac:spMkLst>
        </pc:spChg>
        <pc:spChg chg="del">
          <ac:chgData name="Gabriel Casagrande" userId="e7a325a1baaa42ba" providerId="Windows Live" clId="Web-{5516200E-FC1E-4D90-900E-10C012780608}" dt="2020-09-19T14:20:34.563" v="286"/>
          <ac:spMkLst>
            <pc:docMk/>
            <pc:sldMk cId="3071548947" sldId="259"/>
            <ac:spMk id="95" creationId="{17B39297-17E6-44E7-8DA0-1A99D0E5264F}"/>
          </ac:spMkLst>
        </pc:spChg>
        <pc:spChg chg="del">
          <ac:chgData name="Gabriel Casagrande" userId="e7a325a1baaa42ba" providerId="Windows Live" clId="Web-{5516200E-FC1E-4D90-900E-10C012780608}" dt="2020-09-19T14:20:34.563" v="284"/>
          <ac:spMkLst>
            <pc:docMk/>
            <pc:sldMk cId="3071548947" sldId="259"/>
            <ac:spMk id="99" creationId="{C390E434-AC71-4971-854E-B1FF9B9AC30C}"/>
          </ac:spMkLst>
        </pc:spChg>
        <pc:spChg chg="del">
          <ac:chgData name="Gabriel Casagrande" userId="e7a325a1baaa42ba" providerId="Windows Live" clId="Web-{5516200E-FC1E-4D90-900E-10C012780608}" dt="2020-09-19T14:20:34.563" v="282"/>
          <ac:spMkLst>
            <pc:docMk/>
            <pc:sldMk cId="3071548947" sldId="259"/>
            <ac:spMk id="103" creationId="{F5A38F69-4650-4067-8330-7504A484773D}"/>
          </ac:spMkLst>
        </pc:spChg>
        <pc:spChg chg="del">
          <ac:chgData name="Gabriel Casagrande" userId="e7a325a1baaa42ba" providerId="Windows Live" clId="Web-{5516200E-FC1E-4D90-900E-10C012780608}" dt="2020-09-19T14:20:34.547" v="280"/>
          <ac:spMkLst>
            <pc:docMk/>
            <pc:sldMk cId="3071548947" sldId="259"/>
            <ac:spMk id="107" creationId="{A2ECA3E7-C084-45A6-AC94-5D2E539361FE}"/>
          </ac:spMkLst>
        </pc:spChg>
        <pc:spChg chg="del">
          <ac:chgData name="Gabriel Casagrande" userId="e7a325a1baaa42ba" providerId="Windows Live" clId="Web-{5516200E-FC1E-4D90-900E-10C012780608}" dt="2020-09-19T14:20:34.547" v="275"/>
          <ac:spMkLst>
            <pc:docMk/>
            <pc:sldMk cId="3071548947" sldId="259"/>
            <ac:spMk id="117" creationId="{4B03B081-904B-4ABB-9AF4-07887AFD20F4}"/>
          </ac:spMkLst>
        </pc:spChg>
        <pc:spChg chg="del">
          <ac:chgData name="Gabriel Casagrande" userId="e7a325a1baaa42ba" providerId="Windows Live" clId="Web-{5516200E-FC1E-4D90-900E-10C012780608}" dt="2020-09-19T14:20:34.547" v="274"/>
          <ac:spMkLst>
            <pc:docMk/>
            <pc:sldMk cId="3071548947" sldId="259"/>
            <ac:spMk id="119" creationId="{CDF15A1B-6CFE-4997-92A7-5C6685A66070}"/>
          </ac:spMkLst>
        </pc:spChg>
        <pc:spChg chg="add del">
          <ac:chgData name="Gabriel Casagrande" userId="e7a325a1baaa42ba" providerId="Windows Live" clId="Web-{5516200E-FC1E-4D90-900E-10C012780608}" dt="2020-09-19T14:18:57.766" v="239"/>
          <ac:spMkLst>
            <pc:docMk/>
            <pc:sldMk cId="3071548947" sldId="259"/>
            <ac:spMk id="126" creationId="{7EF10BA5-4D0C-4F28-B69C-04431C70C47A}"/>
          </ac:spMkLst>
        </pc:spChg>
        <pc:spChg chg="add del">
          <ac:chgData name="Gabriel Casagrande" userId="e7a325a1baaa42ba" providerId="Windows Live" clId="Web-{5516200E-FC1E-4D90-900E-10C012780608}" dt="2020-09-19T14:18:57.766" v="238"/>
          <ac:spMkLst>
            <pc:docMk/>
            <pc:sldMk cId="3071548947" sldId="259"/>
            <ac:spMk id="128" creationId="{E87E33A1-A7D7-410F-93B6-8E4993BB76CC}"/>
          </ac:spMkLst>
        </pc:spChg>
        <pc:spChg chg="add">
          <ac:chgData name="Gabriel Casagrande" userId="e7a325a1baaa42ba" providerId="Windows Live" clId="Web-{5516200E-FC1E-4D90-900E-10C012780608}" dt="2020-09-19T14:20:36.110" v="304"/>
          <ac:spMkLst>
            <pc:docMk/>
            <pc:sldMk cId="3071548947" sldId="259"/>
            <ac:spMk id="132" creationId="{84CEDA93-E4AD-48EE-85FF-004C76E146E9}"/>
          </ac:spMkLst>
        </pc:spChg>
        <pc:spChg chg="add">
          <ac:chgData name="Gabriel Casagrande" userId="e7a325a1baaa42ba" providerId="Windows Live" clId="Web-{5516200E-FC1E-4D90-900E-10C012780608}" dt="2020-09-19T14:20:36.125" v="305"/>
          <ac:spMkLst>
            <pc:docMk/>
            <pc:sldMk cId="3071548947" sldId="259"/>
            <ac:spMk id="134" creationId="{35B78D8B-8BF9-47FD-B2C6-CCBB18658416}"/>
          </ac:spMkLst>
        </pc:spChg>
        <pc:spChg chg="add del mod">
          <ac:chgData name="Gabriel Casagrande" userId="e7a325a1baaa42ba" providerId="Windows Live" clId="Web-{5516200E-FC1E-4D90-900E-10C012780608}" dt="2020-09-19T14:51:00.562" v="540"/>
          <ac:spMkLst>
            <pc:docMk/>
            <pc:sldMk cId="3071548947" sldId="259"/>
            <ac:spMk id="156" creationId="{2F14F296-042C-4288-8D72-F87FDE1D8F69}"/>
          </ac:spMkLst>
        </pc:spChg>
        <pc:spChg chg="add">
          <ac:chgData name="Gabriel Casagrande" userId="e7a325a1baaa42ba" providerId="Windows Live" clId="Web-{5516200E-FC1E-4D90-900E-10C012780608}" dt="2020-09-19T14:20:36.188" v="317"/>
          <ac:spMkLst>
            <pc:docMk/>
            <pc:sldMk cId="3071548947" sldId="259"/>
            <ac:spMk id="158" creationId="{F5FFCD81-D3EE-42D7-BEEF-D7AE7A39E102}"/>
          </ac:spMkLst>
        </pc:spChg>
        <pc:spChg chg="add">
          <ac:chgData name="Gabriel Casagrande" userId="e7a325a1baaa42ba" providerId="Windows Live" clId="Web-{5516200E-FC1E-4D90-900E-10C012780608}" dt="2020-09-19T14:20:36.203" v="319"/>
          <ac:spMkLst>
            <pc:docMk/>
            <pc:sldMk cId="3071548947" sldId="259"/>
            <ac:spMk id="162" creationId="{C08FC4A3-B245-4628-A256-DA9D7CA3D73D}"/>
          </ac:spMkLst>
        </pc:spChg>
        <pc:spChg chg="add">
          <ac:chgData name="Gabriel Casagrande" userId="e7a325a1baaa42ba" providerId="Windows Live" clId="Web-{5516200E-FC1E-4D90-900E-10C012780608}" dt="2020-09-19T14:20:36.235" v="322"/>
          <ac:spMkLst>
            <pc:docMk/>
            <pc:sldMk cId="3071548947" sldId="259"/>
            <ac:spMk id="168" creationId="{EE86E824-5A8D-4B2C-AEC7-6528699A8416}"/>
          </ac:spMkLst>
        </pc:spChg>
        <pc:spChg chg="add">
          <ac:chgData name="Gabriel Casagrande" userId="e7a325a1baaa42ba" providerId="Windows Live" clId="Web-{5516200E-FC1E-4D90-900E-10C012780608}" dt="2020-09-19T14:20:36.250" v="323"/>
          <ac:spMkLst>
            <pc:docMk/>
            <pc:sldMk cId="3071548947" sldId="259"/>
            <ac:spMk id="170" creationId="{DBC22124-6500-465D-B51C-A24C20B066AE}"/>
          </ac:spMkLst>
        </pc:spChg>
        <pc:spChg chg="add del mod">
          <ac:chgData name="Gabriel Casagrande" userId="e7a325a1baaa42ba" providerId="Windows Live" clId="Web-{5516200E-FC1E-4D90-900E-10C012780608}" dt="2020-09-19T14:51:00.437" v="532"/>
          <ac:spMkLst>
            <pc:docMk/>
            <pc:sldMk cId="3071548947" sldId="259"/>
            <ac:spMk id="174" creationId="{85114B75-AA90-4810-951B-8CF7037E9F6C}"/>
          </ac:spMkLst>
        </pc:spChg>
        <pc:spChg chg="add del mod">
          <ac:chgData name="Gabriel Casagrande" userId="e7a325a1baaa42ba" providerId="Windows Live" clId="Web-{5516200E-FC1E-4D90-900E-10C012780608}" dt="2020-09-19T14:51:00.452" v="533"/>
          <ac:spMkLst>
            <pc:docMk/>
            <pc:sldMk cId="3071548947" sldId="259"/>
            <ac:spMk id="178" creationId="{67FE5E71-AFAB-4972-B305-ECA2FCB7F97D}"/>
          </ac:spMkLst>
        </pc:spChg>
        <pc:spChg chg="add del mod">
          <ac:chgData name="Gabriel Casagrande" userId="e7a325a1baaa42ba" providerId="Windows Live" clId="Web-{5516200E-FC1E-4D90-900E-10C012780608}" dt="2020-09-19T14:51:00.468" v="534"/>
          <ac:spMkLst>
            <pc:docMk/>
            <pc:sldMk cId="3071548947" sldId="259"/>
            <ac:spMk id="182" creationId="{C00D3D9C-6D9A-4E63-885F-CF5CDE09E4DB}"/>
          </ac:spMkLst>
        </pc:spChg>
        <pc:spChg chg="add del mod">
          <ac:chgData name="Gabriel Casagrande" userId="e7a325a1baaa42ba" providerId="Windows Live" clId="Web-{5516200E-FC1E-4D90-900E-10C012780608}" dt="2020-09-19T14:51:00.484" v="535"/>
          <ac:spMkLst>
            <pc:docMk/>
            <pc:sldMk cId="3071548947" sldId="259"/>
            <ac:spMk id="190" creationId="{56D1219C-2816-46B9-9757-264CF041891A}"/>
          </ac:spMkLst>
        </pc:spChg>
        <pc:spChg chg="add del mod">
          <ac:chgData name="Gabriel Casagrande" userId="e7a325a1baaa42ba" providerId="Windows Live" clId="Web-{5516200E-FC1E-4D90-900E-10C012780608}" dt="2020-09-19T14:51:00.499" v="536"/>
          <ac:spMkLst>
            <pc:docMk/>
            <pc:sldMk cId="3071548947" sldId="259"/>
            <ac:spMk id="194" creationId="{A47BED64-C6A2-47C0-AD8A-E4AFBD73FA19}"/>
          </ac:spMkLst>
        </pc:spChg>
        <pc:spChg chg="add del mod">
          <ac:chgData name="Gabriel Casagrande" userId="e7a325a1baaa42ba" providerId="Windows Live" clId="Web-{5516200E-FC1E-4D90-900E-10C012780608}" dt="2020-09-19T14:51:00.499" v="537"/>
          <ac:spMkLst>
            <pc:docMk/>
            <pc:sldMk cId="3071548947" sldId="259"/>
            <ac:spMk id="196" creationId="{119D4FE6-C8E9-41CD-8902-D23875F6882F}"/>
          </ac:spMkLst>
        </pc:spChg>
        <pc:spChg chg="add del">
          <ac:chgData name="Gabriel Casagrande" userId="e7a325a1baaa42ba" providerId="Windows Live" clId="Web-{5516200E-FC1E-4D90-900E-10C012780608}" dt="2020-09-19T14:24:12.266" v="427"/>
          <ac:spMkLst>
            <pc:docMk/>
            <pc:sldMk cId="3071548947" sldId="259"/>
            <ac:spMk id="205" creationId="{0FE3F3AF-83CA-47E6-A458-ACD5B7B4CFCE}"/>
          </ac:spMkLst>
        </pc:spChg>
        <pc:spChg chg="add del">
          <ac:chgData name="Gabriel Casagrande" userId="e7a325a1baaa42ba" providerId="Windows Live" clId="Web-{5516200E-FC1E-4D90-900E-10C012780608}" dt="2020-09-19T14:24:12.266" v="427"/>
          <ac:spMkLst>
            <pc:docMk/>
            <pc:sldMk cId="3071548947" sldId="259"/>
            <ac:spMk id="206" creationId="{72AA4DBC-CCA8-4612-90BE-6551D86782A7}"/>
          </ac:spMkLst>
        </pc:spChg>
        <pc:spChg chg="add del">
          <ac:chgData name="Gabriel Casagrande" userId="e7a325a1baaa42ba" providerId="Windows Live" clId="Web-{5516200E-FC1E-4D90-900E-10C012780608}" dt="2020-09-19T14:24:12.266" v="427"/>
          <ac:spMkLst>
            <pc:docMk/>
            <pc:sldMk cId="3071548947" sldId="259"/>
            <ac:spMk id="207" creationId="{EC77A439-2527-452B-9B7D-DBC6E5404151}"/>
          </ac:spMkLst>
        </pc:spChg>
        <pc:spChg chg="add del">
          <ac:chgData name="Gabriel Casagrande" userId="e7a325a1baaa42ba" providerId="Windows Live" clId="Web-{5516200E-FC1E-4D90-900E-10C012780608}" dt="2020-09-19T14:24:12.266" v="427"/>
          <ac:spMkLst>
            <pc:docMk/>
            <pc:sldMk cId="3071548947" sldId="259"/>
            <ac:spMk id="209" creationId="{4D0102D3-964B-42F2-B9DF-3AA12FAA9648}"/>
          </ac:spMkLst>
        </pc:spChg>
        <pc:spChg chg="add del">
          <ac:chgData name="Gabriel Casagrande" userId="e7a325a1baaa42ba" providerId="Windows Live" clId="Web-{5516200E-FC1E-4D90-900E-10C012780608}" dt="2020-09-19T14:24:12.266" v="427"/>
          <ac:spMkLst>
            <pc:docMk/>
            <pc:sldMk cId="3071548947" sldId="259"/>
            <ac:spMk id="212" creationId="{318C5E8C-37A2-4234-BD1D-9F2DB0A686D1}"/>
          </ac:spMkLst>
        </pc:spChg>
        <pc:spChg chg="add del">
          <ac:chgData name="Gabriel Casagrande" userId="e7a325a1baaa42ba" providerId="Windows Live" clId="Web-{5516200E-FC1E-4D90-900E-10C012780608}" dt="2020-09-19T14:24:12.266" v="427"/>
          <ac:spMkLst>
            <pc:docMk/>
            <pc:sldMk cId="3071548947" sldId="259"/>
            <ac:spMk id="214" creationId="{A430C5C8-3DBC-45D3-94AE-556D8D08691A}"/>
          </ac:spMkLst>
        </pc:spChg>
        <pc:spChg chg="add del">
          <ac:chgData name="Gabriel Casagrande" userId="e7a325a1baaa42ba" providerId="Windows Live" clId="Web-{5516200E-FC1E-4D90-900E-10C012780608}" dt="2020-09-19T14:24:12.266" v="427"/>
          <ac:spMkLst>
            <pc:docMk/>
            <pc:sldMk cId="3071548947" sldId="259"/>
            <ac:spMk id="215" creationId="{91ADEBA1-B593-4C87-AFEF-4739C89E1A34}"/>
          </ac:spMkLst>
        </pc:spChg>
        <pc:cxnChg chg="add del">
          <ac:chgData name="Gabriel Casagrande" userId="e7a325a1baaa42ba" providerId="Windows Live" clId="Web-{5516200E-FC1E-4D90-900E-10C012780608}" dt="2020-09-19T14:18:57.781" v="268"/>
          <ac:cxnSpMkLst>
            <pc:docMk/>
            <pc:sldMk cId="3071548947" sldId="259"/>
            <ac:cxnSpMk id="8" creationId="{83631782-0109-44B9-A52D-8E67117DE29D}"/>
          </ac:cxnSpMkLst>
        </pc:cxnChg>
        <pc:cxnChg chg="add del">
          <ac:chgData name="Gabriel Casagrande" userId="e7a325a1baaa42ba" providerId="Windows Live" clId="Web-{5516200E-FC1E-4D90-900E-10C012780608}" dt="2020-09-19T14:18:57.781" v="267"/>
          <ac:cxnSpMkLst>
            <pc:docMk/>
            <pc:sldMk cId="3071548947" sldId="259"/>
            <ac:cxnSpMk id="10" creationId="{3C7C00AA-2321-4B19-8BCC-17CC4BA33E34}"/>
          </ac:cxnSpMkLst>
        </pc:cxnChg>
        <pc:cxnChg chg="add del">
          <ac:chgData name="Gabriel Casagrande" userId="e7a325a1baaa42ba" providerId="Windows Live" clId="Web-{5516200E-FC1E-4D90-900E-10C012780608}" dt="2020-09-19T14:18:57.781" v="266"/>
          <ac:cxnSpMkLst>
            <pc:docMk/>
            <pc:sldMk cId="3071548947" sldId="259"/>
            <ac:cxnSpMk id="12" creationId="{5A819340-6899-4473-9839-1645AD92ADE0}"/>
          </ac:cxnSpMkLst>
        </pc:cxnChg>
        <pc:cxnChg chg="add del">
          <ac:chgData name="Gabriel Casagrande" userId="e7a325a1baaa42ba" providerId="Windows Live" clId="Web-{5516200E-FC1E-4D90-900E-10C012780608}" dt="2020-09-19T14:18:57.781" v="265"/>
          <ac:cxnSpMkLst>
            <pc:docMk/>
            <pc:sldMk cId="3071548947" sldId="259"/>
            <ac:cxnSpMk id="14" creationId="{004B75AB-5014-4AF1-89CF-D7C807545014}"/>
          </ac:cxnSpMkLst>
        </pc:cxnChg>
        <pc:cxnChg chg="add del">
          <ac:chgData name="Gabriel Casagrande" userId="e7a325a1baaa42ba" providerId="Windows Live" clId="Web-{5516200E-FC1E-4D90-900E-10C012780608}" dt="2020-09-19T14:18:57.781" v="264"/>
          <ac:cxnSpMkLst>
            <pc:docMk/>
            <pc:sldMk cId="3071548947" sldId="259"/>
            <ac:cxnSpMk id="16" creationId="{64D01834-9615-49DF-8CAC-F6F4B1508F63}"/>
          </ac:cxnSpMkLst>
        </pc:cxnChg>
        <pc:cxnChg chg="add del">
          <ac:chgData name="Gabriel Casagrande" userId="e7a325a1baaa42ba" providerId="Windows Live" clId="Web-{5516200E-FC1E-4D90-900E-10C012780608}" dt="2020-09-19T14:18:57.781" v="263"/>
          <ac:cxnSpMkLst>
            <pc:docMk/>
            <pc:sldMk cId="3071548947" sldId="259"/>
            <ac:cxnSpMk id="18" creationId="{A3640174-CA5B-442A-B3DC-B545BC750B9B}"/>
          </ac:cxnSpMkLst>
        </pc:cxnChg>
        <pc:cxnChg chg="add del">
          <ac:chgData name="Gabriel Casagrande" userId="e7a325a1baaa42ba" providerId="Windows Live" clId="Web-{5516200E-FC1E-4D90-900E-10C012780608}" dt="2020-09-19T14:18:57.766" v="262"/>
          <ac:cxnSpMkLst>
            <pc:docMk/>
            <pc:sldMk cId="3071548947" sldId="259"/>
            <ac:cxnSpMk id="20" creationId="{0CD4178F-29DD-4899-84BD-0F379B627486}"/>
          </ac:cxnSpMkLst>
        </pc:cxnChg>
        <pc:cxnChg chg="add del">
          <ac:chgData name="Gabriel Casagrande" userId="e7a325a1baaa42ba" providerId="Windows Live" clId="Web-{5516200E-FC1E-4D90-900E-10C012780608}" dt="2020-09-19T14:18:57.766" v="261"/>
          <ac:cxnSpMkLst>
            <pc:docMk/>
            <pc:sldMk cId="3071548947" sldId="259"/>
            <ac:cxnSpMk id="22" creationId="{844AC3EF-AB47-4EEA-8C5D-E93053FD7ECB}"/>
          </ac:cxnSpMkLst>
        </pc:cxnChg>
        <pc:cxnChg chg="add del">
          <ac:chgData name="Gabriel Casagrande" userId="e7a325a1baaa42ba" providerId="Windows Live" clId="Web-{5516200E-FC1E-4D90-900E-10C012780608}" dt="2020-09-19T14:18:57.766" v="260"/>
          <ac:cxnSpMkLst>
            <pc:docMk/>
            <pc:sldMk cId="3071548947" sldId="259"/>
            <ac:cxnSpMk id="24" creationId="{ED9D1780-AAC3-4FF5-8BF2-5DCA6CE48909}"/>
          </ac:cxnSpMkLst>
        </pc:cxnChg>
        <pc:cxnChg chg="add del">
          <ac:chgData name="Gabriel Casagrande" userId="e7a325a1baaa42ba" providerId="Windows Live" clId="Web-{5516200E-FC1E-4D90-900E-10C012780608}" dt="2020-09-19T14:18:57.766" v="259"/>
          <ac:cxnSpMkLst>
            <pc:docMk/>
            <pc:sldMk cId="3071548947" sldId="259"/>
            <ac:cxnSpMk id="26" creationId="{2457A325-04EA-4A54-A947-3342F175BC92}"/>
          </ac:cxnSpMkLst>
        </pc:cxnChg>
        <pc:cxnChg chg="add del">
          <ac:chgData name="Gabriel Casagrande" userId="e7a325a1baaa42ba" providerId="Windows Live" clId="Web-{5516200E-FC1E-4D90-900E-10C012780608}" dt="2020-09-19T14:18:57.766" v="256"/>
          <ac:cxnSpMkLst>
            <pc:docMk/>
            <pc:sldMk cId="3071548947" sldId="259"/>
            <ac:cxnSpMk id="32" creationId="{3D7DBD53-5B88-4126-A149-C05A3DC8D5D4}"/>
          </ac:cxnSpMkLst>
        </pc:cxnChg>
        <pc:cxnChg chg="add del">
          <ac:chgData name="Gabriel Casagrande" userId="e7a325a1baaa42ba" providerId="Windows Live" clId="Web-{5516200E-FC1E-4D90-900E-10C012780608}" dt="2020-09-19T14:18:57.766" v="254"/>
          <ac:cxnSpMkLst>
            <pc:docMk/>
            <pc:sldMk cId="3071548947" sldId="259"/>
            <ac:cxnSpMk id="36" creationId="{2B2D01F1-DE57-47CA-A4E0-A9B601800B3E}"/>
          </ac:cxnSpMkLst>
        </pc:cxnChg>
        <pc:cxnChg chg="add del">
          <ac:chgData name="Gabriel Casagrande" userId="e7a325a1baaa42ba" providerId="Windows Live" clId="Web-{5516200E-FC1E-4D90-900E-10C012780608}" dt="2020-09-19T14:18:57.766" v="253"/>
          <ac:cxnSpMkLst>
            <pc:docMk/>
            <pc:sldMk cId="3071548947" sldId="259"/>
            <ac:cxnSpMk id="38" creationId="{4127FB44-2794-473D-9F9D-B483862B3C02}"/>
          </ac:cxnSpMkLst>
        </pc:cxnChg>
        <pc:cxnChg chg="add del">
          <ac:chgData name="Gabriel Casagrande" userId="e7a325a1baaa42ba" providerId="Windows Live" clId="Web-{5516200E-FC1E-4D90-900E-10C012780608}" dt="2020-09-19T14:18:57.766" v="250"/>
          <ac:cxnSpMkLst>
            <pc:docMk/>
            <pc:sldMk cId="3071548947" sldId="259"/>
            <ac:cxnSpMk id="44" creationId="{7C6FDA0F-8443-471A-8C9E-DFC5067A2CF1}"/>
          </ac:cxnSpMkLst>
        </pc:cxnChg>
        <pc:cxnChg chg="add del">
          <ac:chgData name="Gabriel Casagrande" userId="e7a325a1baaa42ba" providerId="Windows Live" clId="Web-{5516200E-FC1E-4D90-900E-10C012780608}" dt="2020-09-19T14:18:57.766" v="248"/>
          <ac:cxnSpMkLst>
            <pc:docMk/>
            <pc:sldMk cId="3071548947" sldId="259"/>
            <ac:cxnSpMk id="48" creationId="{D92D6FCB-6206-41D2-BF36-8DA2BCA7AD30}"/>
          </ac:cxnSpMkLst>
        </pc:cxnChg>
        <pc:cxnChg chg="add del">
          <ac:chgData name="Gabriel Casagrande" userId="e7a325a1baaa42ba" providerId="Windows Live" clId="Web-{5516200E-FC1E-4D90-900E-10C012780608}" dt="2020-09-19T14:18:57.766" v="246"/>
          <ac:cxnSpMkLst>
            <pc:docMk/>
            <pc:sldMk cId="3071548947" sldId="259"/>
            <ac:cxnSpMk id="52" creationId="{9B0ACED2-846A-40F2-812B-022979379E0C}"/>
          </ac:cxnSpMkLst>
        </pc:cxnChg>
        <pc:cxnChg chg="add del">
          <ac:chgData name="Gabriel Casagrande" userId="e7a325a1baaa42ba" providerId="Windows Live" clId="Web-{5516200E-FC1E-4D90-900E-10C012780608}" dt="2020-09-19T14:18:57.766" v="244"/>
          <ac:cxnSpMkLst>
            <pc:docMk/>
            <pc:sldMk cId="3071548947" sldId="259"/>
            <ac:cxnSpMk id="56" creationId="{9E5D4AA9-6154-43B7-992D-4092C218C347}"/>
          </ac:cxnSpMkLst>
        </pc:cxnChg>
        <pc:cxnChg chg="add del">
          <ac:chgData name="Gabriel Casagrande" userId="e7a325a1baaa42ba" providerId="Windows Live" clId="Web-{5516200E-FC1E-4D90-900E-10C012780608}" dt="2020-09-19T14:18:57.766" v="243"/>
          <ac:cxnSpMkLst>
            <pc:docMk/>
            <pc:sldMk cId="3071548947" sldId="259"/>
            <ac:cxnSpMk id="58" creationId="{A0DB83E2-C308-4ECA-8217-A445F8CA998D}"/>
          </ac:cxnSpMkLst>
        </pc:cxnChg>
        <pc:cxnChg chg="add del">
          <ac:chgData name="Gabriel Casagrande" userId="e7a325a1baaa42ba" providerId="Windows Live" clId="Web-{5516200E-FC1E-4D90-900E-10C012780608}" dt="2020-09-19T14:18:57.766" v="242"/>
          <ac:cxnSpMkLst>
            <pc:docMk/>
            <pc:sldMk cId="3071548947" sldId="259"/>
            <ac:cxnSpMk id="60" creationId="{FA270AF3-2B9E-48DB-B52E-EF92E3597358}"/>
          </ac:cxnSpMkLst>
        </pc:cxnChg>
        <pc:cxnChg chg="del">
          <ac:chgData name="Gabriel Casagrande" userId="e7a325a1baaa42ba" providerId="Windows Live" clId="Web-{5516200E-FC1E-4D90-900E-10C012780608}" dt="2020-09-19T14:20:34.578" v="302"/>
          <ac:cxnSpMkLst>
            <pc:docMk/>
            <pc:sldMk cId="3071548947" sldId="259"/>
            <ac:cxnSpMk id="63" creationId="{943B5499-D33F-4898-AF08-0CCA8FD231C8}"/>
          </ac:cxnSpMkLst>
        </pc:cxnChg>
        <pc:cxnChg chg="del">
          <ac:chgData name="Gabriel Casagrande" userId="e7a325a1baaa42ba" providerId="Windows Live" clId="Web-{5516200E-FC1E-4D90-900E-10C012780608}" dt="2020-09-19T14:20:34.578" v="301"/>
          <ac:cxnSpMkLst>
            <pc:docMk/>
            <pc:sldMk cId="3071548947" sldId="259"/>
            <ac:cxnSpMk id="65" creationId="{A4F10F13-248F-4B3F-BEC3-0D27579B1507}"/>
          </ac:cxnSpMkLst>
        </pc:cxnChg>
        <pc:cxnChg chg="del">
          <ac:chgData name="Gabriel Casagrande" userId="e7a325a1baaa42ba" providerId="Windows Live" clId="Web-{5516200E-FC1E-4D90-900E-10C012780608}" dt="2020-09-19T14:20:34.578" v="300"/>
          <ac:cxnSpMkLst>
            <pc:docMk/>
            <pc:sldMk cId="3071548947" sldId="259"/>
            <ac:cxnSpMk id="67" creationId="{F40AE9FA-4D65-4F1F-88D5-BDEC1234E1EF}"/>
          </ac:cxnSpMkLst>
        </pc:cxnChg>
        <pc:cxnChg chg="del">
          <ac:chgData name="Gabriel Casagrande" userId="e7a325a1baaa42ba" providerId="Windows Live" clId="Web-{5516200E-FC1E-4D90-900E-10C012780608}" dt="2020-09-19T14:20:34.578" v="299"/>
          <ac:cxnSpMkLst>
            <pc:docMk/>
            <pc:sldMk cId="3071548947" sldId="259"/>
            <ac:cxnSpMk id="69" creationId="{169E41A1-C83F-4847-8394-6A97D1EFAF6C}"/>
          </ac:cxnSpMkLst>
        </pc:cxnChg>
        <pc:cxnChg chg="del">
          <ac:chgData name="Gabriel Casagrande" userId="e7a325a1baaa42ba" providerId="Windows Live" clId="Web-{5516200E-FC1E-4D90-900E-10C012780608}" dt="2020-09-19T14:20:34.563" v="298"/>
          <ac:cxnSpMkLst>
            <pc:docMk/>
            <pc:sldMk cId="3071548947" sldId="259"/>
            <ac:cxnSpMk id="71" creationId="{4E09BB60-191F-420F-B45B-06A6A80ED7DD}"/>
          </ac:cxnSpMkLst>
        </pc:cxnChg>
        <pc:cxnChg chg="del">
          <ac:chgData name="Gabriel Casagrande" userId="e7a325a1baaa42ba" providerId="Windows Live" clId="Web-{5516200E-FC1E-4D90-900E-10C012780608}" dt="2020-09-19T14:20:34.563" v="297"/>
          <ac:cxnSpMkLst>
            <pc:docMk/>
            <pc:sldMk cId="3071548947" sldId="259"/>
            <ac:cxnSpMk id="73" creationId="{79DC12B8-1179-46E6-AE7D-F4AF2D52F41C}"/>
          </ac:cxnSpMkLst>
        </pc:cxnChg>
        <pc:cxnChg chg="del">
          <ac:chgData name="Gabriel Casagrande" userId="e7a325a1baaa42ba" providerId="Windows Live" clId="Web-{5516200E-FC1E-4D90-900E-10C012780608}" dt="2020-09-19T14:20:34.563" v="296"/>
          <ac:cxnSpMkLst>
            <pc:docMk/>
            <pc:sldMk cId="3071548947" sldId="259"/>
            <ac:cxnSpMk id="75" creationId="{E83F0089-3814-43FB-A58B-C8D21B8B0DE9}"/>
          </ac:cxnSpMkLst>
        </pc:cxnChg>
        <pc:cxnChg chg="del">
          <ac:chgData name="Gabriel Casagrande" userId="e7a325a1baaa42ba" providerId="Windows Live" clId="Web-{5516200E-FC1E-4D90-900E-10C012780608}" dt="2020-09-19T14:20:34.563" v="295"/>
          <ac:cxnSpMkLst>
            <pc:docMk/>
            <pc:sldMk cId="3071548947" sldId="259"/>
            <ac:cxnSpMk id="77" creationId="{E92D001A-53F6-4528-BB2A-20417B8B196F}"/>
          </ac:cxnSpMkLst>
        </pc:cxnChg>
        <pc:cxnChg chg="del">
          <ac:chgData name="Gabriel Casagrande" userId="e7a325a1baaa42ba" providerId="Windows Live" clId="Web-{5516200E-FC1E-4D90-900E-10C012780608}" dt="2020-09-19T14:20:34.563" v="294"/>
          <ac:cxnSpMkLst>
            <pc:docMk/>
            <pc:sldMk cId="3071548947" sldId="259"/>
            <ac:cxnSpMk id="79" creationId="{244D9467-77D3-450D-B187-4820C87B2AA7}"/>
          </ac:cxnSpMkLst>
        </pc:cxnChg>
        <pc:cxnChg chg="del">
          <ac:chgData name="Gabriel Casagrande" userId="e7a325a1baaa42ba" providerId="Windows Live" clId="Web-{5516200E-FC1E-4D90-900E-10C012780608}" dt="2020-09-19T14:20:34.563" v="291"/>
          <ac:cxnSpMkLst>
            <pc:docMk/>
            <pc:sldMk cId="3071548947" sldId="259"/>
            <ac:cxnSpMk id="85" creationId="{372F81D3-B4DD-4A1E-BE49-1C5DB7C13322}"/>
          </ac:cxnSpMkLst>
        </pc:cxnChg>
        <pc:cxnChg chg="del">
          <ac:chgData name="Gabriel Casagrande" userId="e7a325a1baaa42ba" providerId="Windows Live" clId="Web-{5516200E-FC1E-4D90-900E-10C012780608}" dt="2020-09-19T14:20:34.563" v="289"/>
          <ac:cxnSpMkLst>
            <pc:docMk/>
            <pc:sldMk cId="3071548947" sldId="259"/>
            <ac:cxnSpMk id="89" creationId="{927725B6-5C18-4B77-844D-37EB07FD8B69}"/>
          </ac:cxnSpMkLst>
        </pc:cxnChg>
        <pc:cxnChg chg="del">
          <ac:chgData name="Gabriel Casagrande" userId="e7a325a1baaa42ba" providerId="Windows Live" clId="Web-{5516200E-FC1E-4D90-900E-10C012780608}" dt="2020-09-19T14:20:34.563" v="288"/>
          <ac:cxnSpMkLst>
            <pc:docMk/>
            <pc:sldMk cId="3071548947" sldId="259"/>
            <ac:cxnSpMk id="91" creationId="{E422468A-A50B-486B-82C8-58B8BE06FAAA}"/>
          </ac:cxnSpMkLst>
        </pc:cxnChg>
        <pc:cxnChg chg="del">
          <ac:chgData name="Gabriel Casagrande" userId="e7a325a1baaa42ba" providerId="Windows Live" clId="Web-{5516200E-FC1E-4D90-900E-10C012780608}" dt="2020-09-19T14:20:34.563" v="285"/>
          <ac:cxnSpMkLst>
            <pc:docMk/>
            <pc:sldMk cId="3071548947" sldId="259"/>
            <ac:cxnSpMk id="97" creationId="{7931391D-8CC9-4F9A-9225-ED1B4D8C30A5}"/>
          </ac:cxnSpMkLst>
        </pc:cxnChg>
        <pc:cxnChg chg="del">
          <ac:chgData name="Gabriel Casagrande" userId="e7a325a1baaa42ba" providerId="Windows Live" clId="Web-{5516200E-FC1E-4D90-900E-10C012780608}" dt="2020-09-19T14:20:34.563" v="283"/>
          <ac:cxnSpMkLst>
            <pc:docMk/>
            <pc:sldMk cId="3071548947" sldId="259"/>
            <ac:cxnSpMk id="101" creationId="{0CB27244-4919-41C0-AF5D-3D7FB4FB8094}"/>
          </ac:cxnSpMkLst>
        </pc:cxnChg>
        <pc:cxnChg chg="del">
          <ac:chgData name="Gabriel Casagrande" userId="e7a325a1baaa42ba" providerId="Windows Live" clId="Web-{5516200E-FC1E-4D90-900E-10C012780608}" dt="2020-09-19T14:20:34.563" v="281"/>
          <ac:cxnSpMkLst>
            <pc:docMk/>
            <pc:sldMk cId="3071548947" sldId="259"/>
            <ac:cxnSpMk id="105" creationId="{7FB596BB-9FE4-4FD2-A899-87EA116E04CB}"/>
          </ac:cxnSpMkLst>
        </pc:cxnChg>
        <pc:cxnChg chg="del">
          <ac:chgData name="Gabriel Casagrande" userId="e7a325a1baaa42ba" providerId="Windows Live" clId="Web-{5516200E-FC1E-4D90-900E-10C012780608}" dt="2020-09-19T14:20:34.547" v="279"/>
          <ac:cxnSpMkLst>
            <pc:docMk/>
            <pc:sldMk cId="3071548947" sldId="259"/>
            <ac:cxnSpMk id="109" creationId="{DAEE851C-6454-44DA-8A24-848A0A95166A}"/>
          </ac:cxnSpMkLst>
        </pc:cxnChg>
        <pc:cxnChg chg="del">
          <ac:chgData name="Gabriel Casagrande" userId="e7a325a1baaa42ba" providerId="Windows Live" clId="Web-{5516200E-FC1E-4D90-900E-10C012780608}" dt="2020-09-19T14:20:34.547" v="278"/>
          <ac:cxnSpMkLst>
            <pc:docMk/>
            <pc:sldMk cId="3071548947" sldId="259"/>
            <ac:cxnSpMk id="111" creationId="{E0DFE893-C1B5-460A-9545-512380474098}"/>
          </ac:cxnSpMkLst>
        </pc:cxnChg>
        <pc:cxnChg chg="del">
          <ac:chgData name="Gabriel Casagrande" userId="e7a325a1baaa42ba" providerId="Windows Live" clId="Web-{5516200E-FC1E-4D90-900E-10C012780608}" dt="2020-09-19T14:20:34.547" v="277"/>
          <ac:cxnSpMkLst>
            <pc:docMk/>
            <pc:sldMk cId="3071548947" sldId="259"/>
            <ac:cxnSpMk id="113" creationId="{4DD09453-EB0D-4222-B1F9-AEFF777EB576}"/>
          </ac:cxnSpMkLst>
        </pc:cxnChg>
        <pc:cxnChg chg="del">
          <ac:chgData name="Gabriel Casagrande" userId="e7a325a1baaa42ba" providerId="Windows Live" clId="Web-{5516200E-FC1E-4D90-900E-10C012780608}" dt="2020-09-19T14:20:34.547" v="276"/>
          <ac:cxnSpMkLst>
            <pc:docMk/>
            <pc:sldMk cId="3071548947" sldId="259"/>
            <ac:cxnSpMk id="115" creationId="{D0DEBAD4-23BF-45D7-B9C1-DE2228CCF3B9}"/>
          </ac:cxnSpMkLst>
        </pc:cxnChg>
        <pc:cxnChg chg="del">
          <ac:chgData name="Gabriel Casagrande" userId="e7a325a1baaa42ba" providerId="Windows Live" clId="Web-{5516200E-FC1E-4D90-900E-10C012780608}" dt="2020-09-19T14:20:34.547" v="273"/>
          <ac:cxnSpMkLst>
            <pc:docMk/>
            <pc:sldMk cId="3071548947" sldId="259"/>
            <ac:cxnSpMk id="121" creationId="{CBD3ED70-D414-4E2C-9767-AC8E7E5E39A7}"/>
          </ac:cxnSpMkLst>
        </pc:cxnChg>
        <pc:cxnChg chg="add del">
          <ac:chgData name="Gabriel Casagrande" userId="e7a325a1baaa42ba" providerId="Windows Live" clId="Web-{5516200E-FC1E-4D90-900E-10C012780608}" dt="2020-09-19T14:18:57.766" v="240"/>
          <ac:cxnSpMkLst>
            <pc:docMk/>
            <pc:sldMk cId="3071548947" sldId="259"/>
            <ac:cxnSpMk id="124" creationId="{E15F02ED-2560-4832-A749-AA2ED5C0F362}"/>
          </ac:cxnSpMkLst>
        </pc:cxnChg>
        <pc:cxnChg chg="add del">
          <ac:chgData name="Gabriel Casagrande" userId="e7a325a1baaa42ba" providerId="Windows Live" clId="Web-{5516200E-FC1E-4D90-900E-10C012780608}" dt="2020-09-19T14:18:57.750" v="237"/>
          <ac:cxnSpMkLst>
            <pc:docMk/>
            <pc:sldMk cId="3071548947" sldId="259"/>
            <ac:cxnSpMk id="130" creationId="{52800BC2-CAD7-4D20-A361-1EB54806744C}"/>
          </ac:cxnSpMkLst>
        </pc:cxnChg>
        <pc:cxnChg chg="add">
          <ac:chgData name="Gabriel Casagrande" userId="e7a325a1baaa42ba" providerId="Windows Live" clId="Web-{5516200E-FC1E-4D90-900E-10C012780608}" dt="2020-09-19T14:20:36.125" v="306"/>
          <ac:cxnSpMkLst>
            <pc:docMk/>
            <pc:sldMk cId="3071548947" sldId="259"/>
            <ac:cxnSpMk id="136" creationId="{202F7793-9FDF-415D-9B7B-2075E5E53DD2}"/>
          </ac:cxnSpMkLst>
        </pc:cxnChg>
        <pc:cxnChg chg="add del mod">
          <ac:chgData name="Gabriel Casagrande" userId="e7a325a1baaa42ba" providerId="Windows Live" clId="Web-{5516200E-FC1E-4D90-900E-10C012780608}" dt="2020-09-19T14:24:38.938" v="465" actId="14100"/>
          <ac:cxnSpMkLst>
            <pc:docMk/>
            <pc:sldMk cId="3071548947" sldId="259"/>
            <ac:cxnSpMk id="138" creationId="{3B1ED90A-CF42-4450-9773-AB5CD8EC40F2}"/>
          </ac:cxnSpMkLst>
        </pc:cxnChg>
        <pc:cxnChg chg="add del mod">
          <ac:chgData name="Gabriel Casagrande" userId="e7a325a1baaa42ba" providerId="Windows Live" clId="Web-{5516200E-FC1E-4D90-900E-10C012780608}" dt="2020-09-19T14:24:38.953" v="466" actId="14100"/>
          <ac:cxnSpMkLst>
            <pc:docMk/>
            <pc:sldMk cId="3071548947" sldId="259"/>
            <ac:cxnSpMk id="140" creationId="{77ED7241-1DC6-4767-BAE5-0D6791933C1A}"/>
          </ac:cxnSpMkLst>
        </pc:cxnChg>
        <pc:cxnChg chg="add">
          <ac:chgData name="Gabriel Casagrande" userId="e7a325a1baaa42ba" providerId="Windows Live" clId="Web-{5516200E-FC1E-4D90-900E-10C012780608}" dt="2020-09-19T14:20:36.141" v="309"/>
          <ac:cxnSpMkLst>
            <pc:docMk/>
            <pc:sldMk cId="3071548947" sldId="259"/>
            <ac:cxnSpMk id="142" creationId="{ABC40E8B-21F6-4BE1-8FFB-E3C0759360DE}"/>
          </ac:cxnSpMkLst>
        </pc:cxnChg>
        <pc:cxnChg chg="add">
          <ac:chgData name="Gabriel Casagrande" userId="e7a325a1baaa42ba" providerId="Windows Live" clId="Web-{5516200E-FC1E-4D90-900E-10C012780608}" dt="2020-09-19T14:20:36.141" v="310"/>
          <ac:cxnSpMkLst>
            <pc:docMk/>
            <pc:sldMk cId="3071548947" sldId="259"/>
            <ac:cxnSpMk id="144" creationId="{36365E5A-B23D-48A6-9F0B-97818AD9E896}"/>
          </ac:cxnSpMkLst>
        </pc:cxnChg>
        <pc:cxnChg chg="add del mod">
          <ac:chgData name="Gabriel Casagrande" userId="e7a325a1baaa42ba" providerId="Windows Live" clId="Web-{5516200E-FC1E-4D90-900E-10C012780608}" dt="2020-09-19T14:24:38.953" v="467" actId="14100"/>
          <ac:cxnSpMkLst>
            <pc:docMk/>
            <pc:sldMk cId="3071548947" sldId="259"/>
            <ac:cxnSpMk id="146" creationId="{6012CD54-6B18-4D77-B9DC-615E16F4DADE}"/>
          </ac:cxnSpMkLst>
        </pc:cxnChg>
        <pc:cxnChg chg="add del mod">
          <ac:chgData name="Gabriel Casagrande" userId="e7a325a1baaa42ba" providerId="Windows Live" clId="Web-{5516200E-FC1E-4D90-900E-10C012780608}" dt="2020-09-19T14:24:38.953" v="468" actId="14100"/>
          <ac:cxnSpMkLst>
            <pc:docMk/>
            <pc:sldMk cId="3071548947" sldId="259"/>
            <ac:cxnSpMk id="148" creationId="{121AF665-613F-40E5-B2BA-9897B8F87EDC}"/>
          </ac:cxnSpMkLst>
        </pc:cxnChg>
        <pc:cxnChg chg="add del mod">
          <ac:chgData name="Gabriel Casagrande" userId="e7a325a1baaa42ba" providerId="Windows Live" clId="Web-{5516200E-FC1E-4D90-900E-10C012780608}" dt="2020-09-19T14:48:50.649" v="496" actId="1076"/>
          <ac:cxnSpMkLst>
            <pc:docMk/>
            <pc:sldMk cId="3071548947" sldId="259"/>
            <ac:cxnSpMk id="150" creationId="{0C131669-A081-4D09-B3A3-BFF233C5C3D0}"/>
          </ac:cxnSpMkLst>
        </pc:cxnChg>
        <pc:cxnChg chg="add del mod">
          <ac:chgData name="Gabriel Casagrande" userId="e7a325a1baaa42ba" providerId="Windows Live" clId="Web-{5516200E-FC1E-4D90-900E-10C012780608}" dt="2020-09-19T14:48:50.665" v="497" actId="1076"/>
          <ac:cxnSpMkLst>
            <pc:docMk/>
            <pc:sldMk cId="3071548947" sldId="259"/>
            <ac:cxnSpMk id="152" creationId="{0A021F33-0CA1-4C99-967B-FB29FC904E2D}"/>
          </ac:cxnSpMkLst>
        </pc:cxnChg>
        <pc:cxnChg chg="add">
          <ac:chgData name="Gabriel Casagrande" userId="e7a325a1baaa42ba" providerId="Windows Live" clId="Web-{5516200E-FC1E-4D90-900E-10C012780608}" dt="2020-09-19T14:20:36.172" v="315"/>
          <ac:cxnSpMkLst>
            <pc:docMk/>
            <pc:sldMk cId="3071548947" sldId="259"/>
            <ac:cxnSpMk id="154" creationId="{4D638DF1-873C-4A0E-83BA-459F8A943387}"/>
          </ac:cxnSpMkLst>
        </pc:cxnChg>
        <pc:cxnChg chg="add">
          <ac:chgData name="Gabriel Casagrande" userId="e7a325a1baaa42ba" providerId="Windows Live" clId="Web-{5516200E-FC1E-4D90-900E-10C012780608}" dt="2020-09-19T14:20:36.203" v="318"/>
          <ac:cxnSpMkLst>
            <pc:docMk/>
            <pc:sldMk cId="3071548947" sldId="259"/>
            <ac:cxnSpMk id="160" creationId="{889E72C5-227C-43E0-82E1-40BE330BD8E1}"/>
          </ac:cxnSpMkLst>
        </pc:cxnChg>
        <pc:cxnChg chg="add">
          <ac:chgData name="Gabriel Casagrande" userId="e7a325a1baaa42ba" providerId="Windows Live" clId="Web-{5516200E-FC1E-4D90-900E-10C012780608}" dt="2020-09-19T14:20:36.219" v="320"/>
          <ac:cxnSpMkLst>
            <pc:docMk/>
            <pc:sldMk cId="3071548947" sldId="259"/>
            <ac:cxnSpMk id="164" creationId="{FC740021-9ED6-4B97-B223-4F46CFF92E1C}"/>
          </ac:cxnSpMkLst>
        </pc:cxnChg>
        <pc:cxnChg chg="add">
          <ac:chgData name="Gabriel Casagrande" userId="e7a325a1baaa42ba" providerId="Windows Live" clId="Web-{5516200E-FC1E-4D90-900E-10C012780608}" dt="2020-09-19T14:20:36.219" v="321"/>
          <ac:cxnSpMkLst>
            <pc:docMk/>
            <pc:sldMk cId="3071548947" sldId="259"/>
            <ac:cxnSpMk id="166" creationId="{5FBBECE5-067F-4BAD-9138-15B31E320164}"/>
          </ac:cxnSpMkLst>
        </pc:cxnChg>
        <pc:cxnChg chg="add">
          <ac:chgData name="Gabriel Casagrande" userId="e7a325a1baaa42ba" providerId="Windows Live" clId="Web-{5516200E-FC1E-4D90-900E-10C012780608}" dt="2020-09-19T14:20:36.250" v="324"/>
          <ac:cxnSpMkLst>
            <pc:docMk/>
            <pc:sldMk cId="3071548947" sldId="259"/>
            <ac:cxnSpMk id="172" creationId="{D22659D1-5FBD-4C21-BFA0-15845D93BC5C}"/>
          </ac:cxnSpMkLst>
        </pc:cxnChg>
        <pc:cxnChg chg="add">
          <ac:chgData name="Gabriel Casagrande" userId="e7a325a1baaa42ba" providerId="Windows Live" clId="Web-{5516200E-FC1E-4D90-900E-10C012780608}" dt="2020-09-19T14:20:36.266" v="326"/>
          <ac:cxnSpMkLst>
            <pc:docMk/>
            <pc:sldMk cId="3071548947" sldId="259"/>
            <ac:cxnSpMk id="176" creationId="{DE3043C8-D749-483A-9ED1-BA41367ED3C1}"/>
          </ac:cxnSpMkLst>
        </pc:cxnChg>
        <pc:cxnChg chg="add del mod">
          <ac:chgData name="Gabriel Casagrande" userId="e7a325a1baaa42ba" providerId="Windows Live" clId="Web-{5516200E-FC1E-4D90-900E-10C012780608}" dt="2020-09-19T14:49:30.432" v="510" actId="14100"/>
          <ac:cxnSpMkLst>
            <pc:docMk/>
            <pc:sldMk cId="3071548947" sldId="259"/>
            <ac:cxnSpMk id="180" creationId="{1364CD29-E5EE-46A2-B0A3-E9706945F018}"/>
          </ac:cxnSpMkLst>
        </pc:cxnChg>
        <pc:cxnChg chg="add del mod">
          <ac:chgData name="Gabriel Casagrande" userId="e7a325a1baaa42ba" providerId="Windows Live" clId="Web-{5516200E-FC1E-4D90-900E-10C012780608}" dt="2020-09-19T14:49:05.072" v="502" actId="14100"/>
          <ac:cxnSpMkLst>
            <pc:docMk/>
            <pc:sldMk cId="3071548947" sldId="259"/>
            <ac:cxnSpMk id="184" creationId="{960EE6A9-7D9B-42B4-AAAF-19F1A8E857DB}"/>
          </ac:cxnSpMkLst>
        </pc:cxnChg>
        <pc:cxnChg chg="add">
          <ac:chgData name="Gabriel Casagrande" userId="e7a325a1baaa42ba" providerId="Windows Live" clId="Web-{5516200E-FC1E-4D90-900E-10C012780608}" dt="2020-09-19T14:20:36.328" v="331"/>
          <ac:cxnSpMkLst>
            <pc:docMk/>
            <pc:sldMk cId="3071548947" sldId="259"/>
            <ac:cxnSpMk id="186" creationId="{48336C29-E89F-4849-AAF5-C247B625C8CF}"/>
          </ac:cxnSpMkLst>
        </pc:cxnChg>
        <pc:cxnChg chg="add del mod">
          <ac:chgData name="Gabriel Casagrande" userId="e7a325a1baaa42ba" providerId="Windows Live" clId="Web-{5516200E-FC1E-4D90-900E-10C012780608}" dt="2020-09-19T14:48:55.759" v="500" actId="1076"/>
          <ac:cxnSpMkLst>
            <pc:docMk/>
            <pc:sldMk cId="3071548947" sldId="259"/>
            <ac:cxnSpMk id="188" creationId="{6EB0F3B4-4DDA-470C-BCA4-684978A7EE86}"/>
          </ac:cxnSpMkLst>
        </pc:cxnChg>
        <pc:cxnChg chg="add del mod">
          <ac:chgData name="Gabriel Casagrande" userId="e7a325a1baaa42ba" providerId="Windows Live" clId="Web-{5516200E-FC1E-4D90-900E-10C012780608}" dt="2020-09-19T14:49:53.715" v="514" actId="1076"/>
          <ac:cxnSpMkLst>
            <pc:docMk/>
            <pc:sldMk cId="3071548947" sldId="259"/>
            <ac:cxnSpMk id="192" creationId="{9195520B-3E57-4433-A3C3-3B2E060821CF}"/>
          </ac:cxnSpMkLst>
        </pc:cxnChg>
        <pc:cxnChg chg="add del mod">
          <ac:chgData name="Gabriel Casagrande" userId="e7a325a1baaa42ba" providerId="Windows Live" clId="Web-{5516200E-FC1E-4D90-900E-10C012780608}" dt="2020-09-19T14:50:11.887" v="518" actId="14100"/>
          <ac:cxnSpMkLst>
            <pc:docMk/>
            <pc:sldMk cId="3071548947" sldId="259"/>
            <ac:cxnSpMk id="198" creationId="{F49C351A-4A3A-49EB-8E60-915E0A624C7E}"/>
          </ac:cxnSpMkLst>
        </pc:cxnChg>
        <pc:cxnChg chg="add del">
          <ac:chgData name="Gabriel Casagrande" userId="e7a325a1baaa42ba" providerId="Windows Live" clId="Web-{5516200E-FC1E-4D90-900E-10C012780608}" dt="2020-09-19T14:24:12.266" v="427"/>
          <ac:cxnSpMkLst>
            <pc:docMk/>
            <pc:sldMk cId="3071548947" sldId="259"/>
            <ac:cxnSpMk id="199" creationId="{ED3BB004-0C7E-4BF0-ACA4-7325AA4D3AB6}"/>
          </ac:cxnSpMkLst>
        </pc:cxnChg>
        <pc:cxnChg chg="add del">
          <ac:chgData name="Gabriel Casagrande" userId="e7a325a1baaa42ba" providerId="Windows Live" clId="Web-{5516200E-FC1E-4D90-900E-10C012780608}" dt="2020-09-19T14:24:12.266" v="427"/>
          <ac:cxnSpMkLst>
            <pc:docMk/>
            <pc:sldMk cId="3071548947" sldId="259"/>
            <ac:cxnSpMk id="200" creationId="{E853BE89-B57A-4A2C-B921-54276D30211B}"/>
          </ac:cxnSpMkLst>
        </pc:cxnChg>
        <pc:cxnChg chg="add del">
          <ac:chgData name="Gabriel Casagrande" userId="e7a325a1baaa42ba" providerId="Windows Live" clId="Web-{5516200E-FC1E-4D90-900E-10C012780608}" dt="2020-09-19T14:24:12.266" v="427"/>
          <ac:cxnSpMkLst>
            <pc:docMk/>
            <pc:sldMk cId="3071548947" sldId="259"/>
            <ac:cxnSpMk id="201" creationId="{34995745-1CF2-44A4-95DB-E596282C555E}"/>
          </ac:cxnSpMkLst>
        </pc:cxnChg>
        <pc:cxnChg chg="add del">
          <ac:chgData name="Gabriel Casagrande" userId="e7a325a1baaa42ba" providerId="Windows Live" clId="Web-{5516200E-FC1E-4D90-900E-10C012780608}" dt="2020-09-19T14:24:12.266" v="427"/>
          <ac:cxnSpMkLst>
            <pc:docMk/>
            <pc:sldMk cId="3071548947" sldId="259"/>
            <ac:cxnSpMk id="202" creationId="{19A2209D-76FC-4554-8E83-12BE318BC401}"/>
          </ac:cxnSpMkLst>
        </pc:cxnChg>
        <pc:cxnChg chg="add del">
          <ac:chgData name="Gabriel Casagrande" userId="e7a325a1baaa42ba" providerId="Windows Live" clId="Web-{5516200E-FC1E-4D90-900E-10C012780608}" dt="2020-09-19T14:24:12.266" v="427"/>
          <ac:cxnSpMkLst>
            <pc:docMk/>
            <pc:sldMk cId="3071548947" sldId="259"/>
            <ac:cxnSpMk id="203" creationId="{23DB0E8B-8DEF-4E3C-88C1-57E8A60F6F6F}"/>
          </ac:cxnSpMkLst>
        </pc:cxnChg>
        <pc:cxnChg chg="add del">
          <ac:chgData name="Gabriel Casagrande" userId="e7a325a1baaa42ba" providerId="Windows Live" clId="Web-{5516200E-FC1E-4D90-900E-10C012780608}" dt="2020-09-19T14:24:12.266" v="427"/>
          <ac:cxnSpMkLst>
            <pc:docMk/>
            <pc:sldMk cId="3071548947" sldId="259"/>
            <ac:cxnSpMk id="204" creationId="{5A76C4FF-1437-474B-9BD8-6AD6290941B9}"/>
          </ac:cxnSpMkLst>
        </pc:cxnChg>
        <pc:cxnChg chg="add del">
          <ac:chgData name="Gabriel Casagrande" userId="e7a325a1baaa42ba" providerId="Windows Live" clId="Web-{5516200E-FC1E-4D90-900E-10C012780608}" dt="2020-09-19T14:24:12.266" v="427"/>
          <ac:cxnSpMkLst>
            <pc:docMk/>
            <pc:sldMk cId="3071548947" sldId="259"/>
            <ac:cxnSpMk id="208" creationId="{42D335F0-AC25-4A8D-A79B-49D384AF611C}"/>
          </ac:cxnSpMkLst>
        </pc:cxnChg>
        <pc:cxnChg chg="add del">
          <ac:chgData name="Gabriel Casagrande" userId="e7a325a1baaa42ba" providerId="Windows Live" clId="Web-{5516200E-FC1E-4D90-900E-10C012780608}" dt="2020-09-19T14:24:12.266" v="427"/>
          <ac:cxnSpMkLst>
            <pc:docMk/>
            <pc:sldMk cId="3071548947" sldId="259"/>
            <ac:cxnSpMk id="210" creationId="{4114F737-8A10-474F-9F6B-0E5B8D7F8D59}"/>
          </ac:cxnSpMkLst>
        </pc:cxnChg>
        <pc:cxnChg chg="add del">
          <ac:chgData name="Gabriel Casagrande" userId="e7a325a1baaa42ba" providerId="Windows Live" clId="Web-{5516200E-FC1E-4D90-900E-10C012780608}" dt="2020-09-19T14:24:12.266" v="427"/>
          <ac:cxnSpMkLst>
            <pc:docMk/>
            <pc:sldMk cId="3071548947" sldId="259"/>
            <ac:cxnSpMk id="211" creationId="{DE228921-8B47-4482-9252-D87C33130F47}"/>
          </ac:cxnSpMkLst>
        </pc:cxnChg>
        <pc:cxnChg chg="add del">
          <ac:chgData name="Gabriel Casagrande" userId="e7a325a1baaa42ba" providerId="Windows Live" clId="Web-{5516200E-FC1E-4D90-900E-10C012780608}" dt="2020-09-19T14:24:12.266" v="427"/>
          <ac:cxnSpMkLst>
            <pc:docMk/>
            <pc:sldMk cId="3071548947" sldId="259"/>
            <ac:cxnSpMk id="213" creationId="{A7CEFED1-8ADC-48B0-8C05-1A7A611272B8}"/>
          </ac:cxnSpMkLst>
        </pc:cxnChg>
        <pc:cxnChg chg="add del">
          <ac:chgData name="Gabriel Casagrande" userId="e7a325a1baaa42ba" providerId="Windows Live" clId="Web-{5516200E-FC1E-4D90-900E-10C012780608}" dt="2020-09-19T14:24:12.266" v="427"/>
          <ac:cxnSpMkLst>
            <pc:docMk/>
            <pc:sldMk cId="3071548947" sldId="259"/>
            <ac:cxnSpMk id="216" creationId="{0B59FE9D-17B6-4C65-8789-2AF0515A9F27}"/>
          </ac:cxnSpMkLst>
        </pc:cxnChg>
      </pc:sldChg>
    </pc:docChg>
  </pc:docChgLst>
  <pc:docChgLst>
    <pc:chgData name="Eduardo Marques" userId="b9dd18581288d1e4" providerId="Windows Live" clId="Web-{3AA14B14-6E3E-4E97-8588-E3071F704C24}"/>
    <pc:docChg chg="addSld modSld">
      <pc:chgData name="Eduardo Marques" userId="b9dd18581288d1e4" providerId="Windows Live" clId="Web-{3AA14B14-6E3E-4E97-8588-E3071F704C24}" dt="2020-09-19T02:05:47.824" v="54" actId="1076"/>
      <pc:docMkLst>
        <pc:docMk/>
      </pc:docMkLst>
      <pc:sldChg chg="modSp">
        <pc:chgData name="Eduardo Marques" userId="b9dd18581288d1e4" providerId="Windows Live" clId="Web-{3AA14B14-6E3E-4E97-8588-E3071F704C24}" dt="2020-09-19T02:04:31.712" v="24" actId="1076"/>
        <pc:sldMkLst>
          <pc:docMk/>
          <pc:sldMk cId="2210866551" sldId="256"/>
        </pc:sldMkLst>
        <pc:spChg chg="mod">
          <ac:chgData name="Eduardo Marques" userId="b9dd18581288d1e4" providerId="Windows Live" clId="Web-{3AA14B14-6E3E-4E97-8588-E3071F704C24}" dt="2020-09-19T02:04:31.712" v="24" actId="1076"/>
          <ac:spMkLst>
            <pc:docMk/>
            <pc:sldMk cId="2210866551" sldId="256"/>
            <ac:spMk id="16" creationId="{AD2A69E6-CD79-4D18-9DB3-339F9D20E7E1}"/>
          </ac:spMkLst>
        </pc:spChg>
      </pc:sldChg>
      <pc:sldChg chg="addSp delSp modSp new">
        <pc:chgData name="Eduardo Marques" userId="b9dd18581288d1e4" providerId="Windows Live" clId="Web-{3AA14B14-6E3E-4E97-8588-E3071F704C24}" dt="2020-09-19T02:05:47.824" v="54" actId="1076"/>
        <pc:sldMkLst>
          <pc:docMk/>
          <pc:sldMk cId="842634381" sldId="257"/>
        </pc:sldMkLst>
        <pc:spChg chg="del">
          <ac:chgData name="Eduardo Marques" userId="b9dd18581288d1e4" providerId="Windows Live" clId="Web-{3AA14B14-6E3E-4E97-8588-E3071F704C24}" dt="2020-09-19T02:04:07.054" v="22"/>
          <ac:spMkLst>
            <pc:docMk/>
            <pc:sldMk cId="842634381" sldId="257"/>
            <ac:spMk id="2" creationId="{AB6FE033-07E1-4186-BBCD-3D239B2707CA}"/>
          </ac:spMkLst>
        </pc:spChg>
        <pc:spChg chg="del">
          <ac:chgData name="Eduardo Marques" userId="b9dd18581288d1e4" providerId="Windows Live" clId="Web-{3AA14B14-6E3E-4E97-8588-E3071F704C24}" dt="2020-09-19T02:04:07.054" v="21"/>
          <ac:spMkLst>
            <pc:docMk/>
            <pc:sldMk cId="842634381" sldId="257"/>
            <ac:spMk id="3" creationId="{06040FEB-A425-42F7-9EE4-DE6F9CFE73FC}"/>
          </ac:spMkLst>
        </pc:spChg>
        <pc:spChg chg="add mod">
          <ac:chgData name="Eduardo Marques" userId="b9dd18581288d1e4" providerId="Windows Live" clId="Web-{3AA14B14-6E3E-4E97-8588-E3071F704C24}" dt="2020-09-19T02:05:34.480" v="50" actId="1076"/>
          <ac:spMkLst>
            <pc:docMk/>
            <pc:sldMk cId="842634381" sldId="257"/>
            <ac:spMk id="8" creationId="{6B1B69F4-DF7B-41E6-A9FA-E487E13A26A5}"/>
          </ac:spMkLst>
        </pc:spChg>
        <pc:spChg chg="mod">
          <ac:chgData name="Eduardo Marques" userId="b9dd18581288d1e4" providerId="Windows Live" clId="Web-{3AA14B14-6E3E-4E97-8588-E3071F704C24}" dt="2020-09-19T02:05:34.433" v="42" actId="1076"/>
          <ac:spMkLst>
            <pc:docMk/>
            <pc:sldMk cId="842634381" sldId="257"/>
            <ac:spMk id="19" creationId="{E21F120E-560F-4BD5-A10F-313AE6760E6C}"/>
          </ac:spMkLst>
        </pc:spChg>
        <pc:spChg chg="mod">
          <ac:chgData name="Eduardo Marques" userId="b9dd18581288d1e4" providerId="Windows Live" clId="Web-{3AA14B14-6E3E-4E97-8588-E3071F704C24}" dt="2020-09-19T02:05:34.433" v="43" actId="1076"/>
          <ac:spMkLst>
            <pc:docMk/>
            <pc:sldMk cId="842634381" sldId="257"/>
            <ac:spMk id="21" creationId="{D87F9B19-3C5C-41CB-94E2-D5BE86A332FC}"/>
          </ac:spMkLst>
        </pc:spChg>
        <pc:spChg chg="mod">
          <ac:chgData name="Eduardo Marques" userId="b9dd18581288d1e4" providerId="Windows Live" clId="Web-{3AA14B14-6E3E-4E97-8588-E3071F704C24}" dt="2020-09-19T02:05:34.464" v="47" actId="1076"/>
          <ac:spMkLst>
            <pc:docMk/>
            <pc:sldMk cId="842634381" sldId="257"/>
            <ac:spMk id="31" creationId="{7D57ECA1-C665-46F7-9EB6-15A7B1C2DD76}"/>
          </ac:spMkLst>
        </pc:spChg>
        <pc:spChg chg="mod">
          <ac:chgData name="Eduardo Marques" userId="b9dd18581288d1e4" providerId="Windows Live" clId="Web-{3AA14B14-6E3E-4E97-8588-E3071F704C24}" dt="2020-09-19T02:05:47.824" v="54" actId="1076"/>
          <ac:spMkLst>
            <pc:docMk/>
            <pc:sldMk cId="842634381" sldId="257"/>
            <ac:spMk id="33" creationId="{FCA08B81-4560-4810-BE34-976E8E516FE1}"/>
          </ac:spMkLst>
        </pc:spChg>
        <pc:cxnChg chg="add mod">
          <ac:chgData name="Eduardo Marques" userId="b9dd18581288d1e4" providerId="Windows Live" clId="Web-{3AA14B14-6E3E-4E97-8588-E3071F704C24}" dt="2020-09-19T02:05:34.464" v="48" actId="1076"/>
          <ac:cxnSpMkLst>
            <pc:docMk/>
            <pc:sldMk cId="842634381" sldId="257"/>
            <ac:cxnSpMk id="4" creationId="{C3BFF9C8-B9F6-438C-8B4B-CCF347221A82}"/>
          </ac:cxnSpMkLst>
        </pc:cxnChg>
        <pc:cxnChg chg="add mod">
          <ac:chgData name="Eduardo Marques" userId="b9dd18581288d1e4" providerId="Windows Live" clId="Web-{3AA14B14-6E3E-4E97-8588-E3071F704C24}" dt="2020-09-19T02:05:34.464" v="49" actId="1076"/>
          <ac:cxnSpMkLst>
            <pc:docMk/>
            <pc:sldMk cId="842634381" sldId="257"/>
            <ac:cxnSpMk id="6" creationId="{DEDBB86F-4A66-4BA5-9A3F-81231A6631F4}"/>
          </ac:cxnSpMkLst>
        </pc:cxnChg>
        <pc:cxnChg chg="add del">
          <ac:chgData name="Eduardo Marques" userId="b9dd18581288d1e4" providerId="Windows Live" clId="Web-{3AA14B14-6E3E-4E97-8588-E3071F704C24}" dt="2020-09-19T02:05:11.385" v="29"/>
          <ac:cxnSpMkLst>
            <pc:docMk/>
            <pc:sldMk cId="842634381" sldId="257"/>
            <ac:cxnSpMk id="10" creationId="{5119F366-32DD-4D0C-B68F-90470A52D398}"/>
          </ac:cxnSpMkLst>
        </pc:cxnChg>
        <pc:cxnChg chg="add mod">
          <ac:chgData name="Eduardo Marques" userId="b9dd18581288d1e4" providerId="Windows Live" clId="Web-{3AA14B14-6E3E-4E97-8588-E3071F704C24}" dt="2020-09-19T02:05:34.480" v="51" actId="1076"/>
          <ac:cxnSpMkLst>
            <pc:docMk/>
            <pc:sldMk cId="842634381" sldId="257"/>
            <ac:cxnSpMk id="12" creationId="{3D3D0FDC-D600-4563-9215-EC947B280DC7}"/>
          </ac:cxnSpMkLst>
        </pc:cxnChg>
        <pc:cxnChg chg="mod">
          <ac:chgData name="Eduardo Marques" userId="b9dd18581288d1e4" providerId="Windows Live" clId="Web-{3AA14B14-6E3E-4E97-8588-E3071F704C24}" dt="2020-09-19T02:05:34.449" v="44" actId="1076"/>
          <ac:cxnSpMkLst>
            <pc:docMk/>
            <pc:sldMk cId="842634381" sldId="257"/>
            <ac:cxnSpMk id="23" creationId="{2C9C0581-CA11-443B-832E-67384E3C344C}"/>
          </ac:cxnSpMkLst>
        </pc:cxnChg>
        <pc:cxnChg chg="mod">
          <ac:chgData name="Eduardo Marques" userId="b9dd18581288d1e4" providerId="Windows Live" clId="Web-{3AA14B14-6E3E-4E97-8588-E3071F704C24}" dt="2020-09-19T02:05:43.184" v="53" actId="1076"/>
          <ac:cxnSpMkLst>
            <pc:docMk/>
            <pc:sldMk cId="842634381" sldId="257"/>
            <ac:cxnSpMk id="25" creationId="{CDFEC531-2A2F-499E-9FE0-CDD23A5FE9BD}"/>
          </ac:cxnSpMkLst>
        </pc:cxnChg>
        <pc:cxnChg chg="mod">
          <ac:chgData name="Eduardo Marques" userId="b9dd18581288d1e4" providerId="Windows Live" clId="Web-{3AA14B14-6E3E-4E97-8588-E3071F704C24}" dt="2020-09-19T02:05:40.199" v="52" actId="1076"/>
          <ac:cxnSpMkLst>
            <pc:docMk/>
            <pc:sldMk cId="842634381" sldId="257"/>
            <ac:cxnSpMk id="27" creationId="{7753382F-3D49-49DE-9E5C-51CF01DA3D51}"/>
          </ac:cxnSpMkLst>
        </pc:cxnChg>
        <pc:cxnChg chg="mod">
          <ac:chgData name="Eduardo Marques" userId="b9dd18581288d1e4" providerId="Windows Live" clId="Web-{3AA14B14-6E3E-4E97-8588-E3071F704C24}" dt="2020-09-19T02:05:34.449" v="46" actId="1076"/>
          <ac:cxnSpMkLst>
            <pc:docMk/>
            <pc:sldMk cId="842634381" sldId="257"/>
            <ac:cxnSpMk id="29" creationId="{9382698B-A6E5-45CE-8EFA-D912CF06712C}"/>
          </ac:cxnSpMkLst>
        </pc:cxnChg>
      </pc:sldChg>
    </pc:docChg>
  </pc:docChgLst>
  <pc:docChgLst>
    <pc:chgData name="Gabriel Fernandes C. dos Santos" userId="153fb557aa2a4591" providerId="LiveId" clId="{83A92261-B7CD-4663-9566-455B7BD96297}"/>
    <pc:docChg chg="undo custSel modSld">
      <pc:chgData name="Gabriel Fernandes C. dos Santos" userId="153fb557aa2a4591" providerId="LiveId" clId="{83A92261-B7CD-4663-9566-455B7BD96297}" dt="2020-09-19T23:20:15.149" v="133" actId="123"/>
      <pc:docMkLst>
        <pc:docMk/>
      </pc:docMkLst>
      <pc:sldChg chg="modSp mod addCm delCm modCm">
        <pc:chgData name="Gabriel Fernandes C. dos Santos" userId="153fb557aa2a4591" providerId="LiveId" clId="{83A92261-B7CD-4663-9566-455B7BD96297}" dt="2020-09-19T23:14:17.487" v="24" actId="1592"/>
        <pc:sldMkLst>
          <pc:docMk/>
          <pc:sldMk cId="2210866551" sldId="256"/>
        </pc:sldMkLst>
        <pc:spChg chg="mod">
          <ac:chgData name="Gabriel Fernandes C. dos Santos" userId="153fb557aa2a4591" providerId="LiveId" clId="{83A92261-B7CD-4663-9566-455B7BD96297}" dt="2020-09-19T23:12:43.016" v="15" actId="14100"/>
          <ac:spMkLst>
            <pc:docMk/>
            <pc:sldMk cId="2210866551" sldId="256"/>
            <ac:spMk id="2" creationId="{747FAF5B-AD7E-4358-99B2-841038211754}"/>
          </ac:spMkLst>
        </pc:spChg>
        <pc:spChg chg="mod">
          <ac:chgData name="Gabriel Fernandes C. dos Santos" userId="153fb557aa2a4591" providerId="LiveId" clId="{83A92261-B7CD-4663-9566-455B7BD96297}" dt="2020-09-19T23:11:53.398" v="6" actId="2711"/>
          <ac:spMkLst>
            <pc:docMk/>
            <pc:sldMk cId="2210866551" sldId="256"/>
            <ac:spMk id="3" creationId="{E16F8D1C-F50A-491F-A77F-A2326EDAFAF5}"/>
          </ac:spMkLst>
        </pc:spChg>
        <pc:spChg chg="mod">
          <ac:chgData name="Gabriel Fernandes C. dos Santos" userId="153fb557aa2a4591" providerId="LiveId" clId="{83A92261-B7CD-4663-9566-455B7BD96297}" dt="2020-09-19T23:13:19.429" v="22" actId="2711"/>
          <ac:spMkLst>
            <pc:docMk/>
            <pc:sldMk cId="2210866551" sldId="256"/>
            <ac:spMk id="14" creationId="{3227A7E4-D46C-49D6-803B-95C48A95A39A}"/>
          </ac:spMkLst>
        </pc:spChg>
        <pc:spChg chg="mod">
          <ac:chgData name="Gabriel Fernandes C. dos Santos" userId="153fb557aa2a4591" providerId="LiveId" clId="{83A92261-B7CD-4663-9566-455B7BD96297}" dt="2020-09-19T23:12:13.906" v="9" actId="2711"/>
          <ac:spMkLst>
            <pc:docMk/>
            <pc:sldMk cId="2210866551" sldId="256"/>
            <ac:spMk id="15" creationId="{C25F9B5B-2BA5-4157-89B4-E3C5C410D312}"/>
          </ac:spMkLst>
        </pc:spChg>
        <pc:spChg chg="mod">
          <ac:chgData name="Gabriel Fernandes C. dos Santos" userId="153fb557aa2a4591" providerId="LiveId" clId="{83A92261-B7CD-4663-9566-455B7BD96297}" dt="2020-09-19T23:13:15.299" v="21" actId="2711"/>
          <ac:spMkLst>
            <pc:docMk/>
            <pc:sldMk cId="2210866551" sldId="256"/>
            <ac:spMk id="18" creationId="{7A44DD8E-79A4-496A-80FC-EC146D224409}"/>
          </ac:spMkLst>
        </pc:spChg>
        <pc:spChg chg="mod">
          <ac:chgData name="Gabriel Fernandes C. dos Santos" userId="153fb557aa2a4591" providerId="LiveId" clId="{83A92261-B7CD-4663-9566-455B7BD96297}" dt="2020-09-19T23:11:58.290" v="7" actId="2711"/>
          <ac:spMkLst>
            <pc:docMk/>
            <pc:sldMk cId="2210866551" sldId="256"/>
            <ac:spMk id="21" creationId="{92FC25BF-8BDC-4C4C-B0CB-52192717FFD3}"/>
          </ac:spMkLst>
        </pc:spChg>
        <pc:spChg chg="mod">
          <ac:chgData name="Gabriel Fernandes C. dos Santos" userId="153fb557aa2a4591" providerId="LiveId" clId="{83A92261-B7CD-4663-9566-455B7BD96297}" dt="2020-09-19T23:12:52.304" v="16" actId="2711"/>
          <ac:spMkLst>
            <pc:docMk/>
            <pc:sldMk cId="2210866551" sldId="256"/>
            <ac:spMk id="22" creationId="{BFB19977-C905-4BFD-ACC8-2E257A38ACCA}"/>
          </ac:spMkLst>
        </pc:spChg>
        <pc:spChg chg="mod">
          <ac:chgData name="Gabriel Fernandes C. dos Santos" userId="153fb557aa2a4591" providerId="LiveId" clId="{83A92261-B7CD-4663-9566-455B7BD96297}" dt="2020-09-19T23:13:10.247" v="20" actId="2711"/>
          <ac:spMkLst>
            <pc:docMk/>
            <pc:sldMk cId="2210866551" sldId="256"/>
            <ac:spMk id="24" creationId="{D92DB1B4-5B2C-4F6D-BE47-10B9CC442831}"/>
          </ac:spMkLst>
        </pc:spChg>
        <pc:spChg chg="mod">
          <ac:chgData name="Gabriel Fernandes C. dos Santos" userId="153fb557aa2a4591" providerId="LiveId" clId="{83A92261-B7CD-4663-9566-455B7BD96297}" dt="2020-09-19T23:13:06.025" v="19" actId="2711"/>
          <ac:spMkLst>
            <pc:docMk/>
            <pc:sldMk cId="2210866551" sldId="256"/>
            <ac:spMk id="26" creationId="{F974536D-2E0D-4BBA-A900-E13FDDD895BC}"/>
          </ac:spMkLst>
        </pc:spChg>
        <pc:spChg chg="mod">
          <ac:chgData name="Gabriel Fernandes C. dos Santos" userId="153fb557aa2a4591" providerId="LiveId" clId="{83A92261-B7CD-4663-9566-455B7BD96297}" dt="2020-09-19T23:12:22.073" v="10" actId="2711"/>
          <ac:spMkLst>
            <pc:docMk/>
            <pc:sldMk cId="2210866551" sldId="256"/>
            <ac:spMk id="28" creationId="{31A73D25-F49C-4936-902F-6F2593CE7792}"/>
          </ac:spMkLst>
        </pc:spChg>
        <pc:spChg chg="mod">
          <ac:chgData name="Gabriel Fernandes C. dos Santos" userId="153fb557aa2a4591" providerId="LiveId" clId="{83A92261-B7CD-4663-9566-455B7BD96297}" dt="2020-09-19T23:13:26.767" v="23" actId="2711"/>
          <ac:spMkLst>
            <pc:docMk/>
            <pc:sldMk cId="2210866551" sldId="256"/>
            <ac:spMk id="32" creationId="{2DA0718A-3ACD-4EB7-9CCB-0698E0851A1D}"/>
          </ac:spMkLst>
        </pc:spChg>
        <pc:spChg chg="mod">
          <ac:chgData name="Gabriel Fernandes C. dos Santos" userId="153fb557aa2a4591" providerId="LiveId" clId="{83A92261-B7CD-4663-9566-455B7BD96297}" dt="2020-09-19T23:12:56.861" v="17" actId="2711"/>
          <ac:spMkLst>
            <pc:docMk/>
            <pc:sldMk cId="2210866551" sldId="256"/>
            <ac:spMk id="35" creationId="{C44DABDF-1BA5-41EE-A724-945A330A8737}"/>
          </ac:spMkLst>
        </pc:spChg>
        <pc:spChg chg="mod">
          <ac:chgData name="Gabriel Fernandes C. dos Santos" userId="153fb557aa2a4591" providerId="LiveId" clId="{83A92261-B7CD-4663-9566-455B7BD96297}" dt="2020-09-19T23:13:01.785" v="18" actId="2711"/>
          <ac:spMkLst>
            <pc:docMk/>
            <pc:sldMk cId="2210866551" sldId="256"/>
            <ac:spMk id="36" creationId="{C19D7B8D-C9E4-41E7-90EA-2E17509CE590}"/>
          </ac:spMkLst>
        </pc:spChg>
      </pc:sldChg>
      <pc:sldChg chg="modSp mod">
        <pc:chgData name="Gabriel Fernandes C. dos Santos" userId="153fb557aa2a4591" providerId="LiveId" clId="{83A92261-B7CD-4663-9566-455B7BD96297}" dt="2020-09-19T23:19:18.945" v="123" actId="255"/>
        <pc:sldMkLst>
          <pc:docMk/>
          <pc:sldMk cId="842634381" sldId="257"/>
        </pc:sldMkLst>
        <pc:spChg chg="mod">
          <ac:chgData name="Gabriel Fernandes C. dos Santos" userId="153fb557aa2a4591" providerId="LiveId" clId="{83A92261-B7CD-4663-9566-455B7BD96297}" dt="2020-09-19T23:19:18.945" v="123" actId="255"/>
          <ac:spMkLst>
            <pc:docMk/>
            <pc:sldMk cId="842634381" sldId="257"/>
            <ac:spMk id="3" creationId="{347FC2B7-BA24-4B90-B1F8-48AD93BDA9D8}"/>
          </ac:spMkLst>
        </pc:spChg>
        <pc:spChg chg="mod">
          <ac:chgData name="Gabriel Fernandes C. dos Santos" userId="153fb557aa2a4591" providerId="LiveId" clId="{83A92261-B7CD-4663-9566-455B7BD96297}" dt="2020-09-19T23:16:32.916" v="30" actId="2711"/>
          <ac:spMkLst>
            <pc:docMk/>
            <pc:sldMk cId="842634381" sldId="257"/>
            <ac:spMk id="8" creationId="{6B1B69F4-DF7B-41E6-A9FA-E487E13A26A5}"/>
          </ac:spMkLst>
        </pc:spChg>
        <pc:spChg chg="mod">
          <ac:chgData name="Gabriel Fernandes C. dos Santos" userId="153fb557aa2a4591" providerId="LiveId" clId="{83A92261-B7CD-4663-9566-455B7BD96297}" dt="2020-09-19T23:16:21.302" v="28" actId="14100"/>
          <ac:spMkLst>
            <pc:docMk/>
            <pc:sldMk cId="842634381" sldId="257"/>
            <ac:spMk id="19" creationId="{E21F120E-560F-4BD5-A10F-313AE6760E6C}"/>
          </ac:spMkLst>
        </pc:spChg>
        <pc:spChg chg="mod">
          <ac:chgData name="Gabriel Fernandes C. dos Santos" userId="153fb557aa2a4591" providerId="LiveId" clId="{83A92261-B7CD-4663-9566-455B7BD96297}" dt="2020-09-19T23:16:08.759" v="25" actId="2711"/>
          <ac:spMkLst>
            <pc:docMk/>
            <pc:sldMk cId="842634381" sldId="257"/>
            <ac:spMk id="21" creationId="{D87F9B19-3C5C-41CB-94E2-D5BE86A332FC}"/>
          </ac:spMkLst>
        </pc:spChg>
        <pc:spChg chg="mod">
          <ac:chgData name="Gabriel Fernandes C. dos Santos" userId="153fb557aa2a4591" providerId="LiveId" clId="{83A92261-B7CD-4663-9566-455B7BD96297}" dt="2020-09-19T23:16:27.877" v="29" actId="2711"/>
          <ac:spMkLst>
            <pc:docMk/>
            <pc:sldMk cId="842634381" sldId="257"/>
            <ac:spMk id="31" creationId="{7D57ECA1-C665-46F7-9EB6-15A7B1C2DD76}"/>
          </ac:spMkLst>
        </pc:spChg>
        <pc:spChg chg="mod">
          <ac:chgData name="Gabriel Fernandes C. dos Santos" userId="153fb557aa2a4591" providerId="LiveId" clId="{83A92261-B7CD-4663-9566-455B7BD96297}" dt="2020-09-19T23:16:12.992" v="26" actId="2711"/>
          <ac:spMkLst>
            <pc:docMk/>
            <pc:sldMk cId="842634381" sldId="257"/>
            <ac:spMk id="33" creationId="{FCA08B81-4560-4810-BE34-976E8E516FE1}"/>
          </ac:spMkLst>
        </pc:spChg>
      </pc:sldChg>
      <pc:sldChg chg="modSp mod">
        <pc:chgData name="Gabriel Fernandes C. dos Santos" userId="153fb557aa2a4591" providerId="LiveId" clId="{83A92261-B7CD-4663-9566-455B7BD96297}" dt="2020-09-19T23:18:44.574" v="121" actId="123"/>
        <pc:sldMkLst>
          <pc:docMk/>
          <pc:sldMk cId="3024104840" sldId="258"/>
        </pc:sldMkLst>
        <pc:spChg chg="mod">
          <ac:chgData name="Gabriel Fernandes C. dos Santos" userId="153fb557aa2a4591" providerId="LiveId" clId="{83A92261-B7CD-4663-9566-455B7BD96297}" dt="2020-09-19T23:17:17.819" v="36" actId="2711"/>
          <ac:spMkLst>
            <pc:docMk/>
            <pc:sldMk cId="3024104840" sldId="258"/>
            <ac:spMk id="29" creationId="{AD6E2882-5F63-4FA2-AAEB-FED9AF0D0010}"/>
          </ac:spMkLst>
        </pc:spChg>
        <pc:spChg chg="mod">
          <ac:chgData name="Gabriel Fernandes C. dos Santos" userId="153fb557aa2a4591" providerId="LiveId" clId="{83A92261-B7CD-4663-9566-455B7BD96297}" dt="2020-09-19T23:17:13.511" v="35" actId="2711"/>
          <ac:spMkLst>
            <pc:docMk/>
            <pc:sldMk cId="3024104840" sldId="258"/>
            <ac:spMk id="31" creationId="{E68F68BA-5CDE-4218-8145-29DD96CE59C1}"/>
          </ac:spMkLst>
        </pc:spChg>
        <pc:spChg chg="mod">
          <ac:chgData name="Gabriel Fernandes C. dos Santos" userId="153fb557aa2a4591" providerId="LiveId" clId="{83A92261-B7CD-4663-9566-455B7BD96297}" dt="2020-09-19T23:17:32.485" v="37" actId="2711"/>
          <ac:spMkLst>
            <pc:docMk/>
            <pc:sldMk cId="3024104840" sldId="258"/>
            <ac:spMk id="35" creationId="{2538CAC5-0B3A-4333-8698-1779340F6656}"/>
          </ac:spMkLst>
        </pc:spChg>
        <pc:spChg chg="mod">
          <ac:chgData name="Gabriel Fernandes C. dos Santos" userId="153fb557aa2a4591" providerId="LiveId" clId="{83A92261-B7CD-4663-9566-455B7BD96297}" dt="2020-09-19T23:16:59.540" v="33" actId="2711"/>
          <ac:spMkLst>
            <pc:docMk/>
            <pc:sldMk cId="3024104840" sldId="258"/>
            <ac:spMk id="43" creationId="{F0909070-772F-4C9B-A118-A4D1094D8869}"/>
          </ac:spMkLst>
        </pc:spChg>
        <pc:spChg chg="mod">
          <ac:chgData name="Gabriel Fernandes C. dos Santos" userId="153fb557aa2a4591" providerId="LiveId" clId="{83A92261-B7CD-4663-9566-455B7BD96297}" dt="2020-09-19T23:17:37.086" v="38" actId="2711"/>
          <ac:spMkLst>
            <pc:docMk/>
            <pc:sldMk cId="3024104840" sldId="258"/>
            <ac:spMk id="47" creationId="{15B8EE82-7609-47B1-AEAF-5630E965E3A1}"/>
          </ac:spMkLst>
        </pc:spChg>
        <pc:spChg chg="mod">
          <ac:chgData name="Gabriel Fernandes C. dos Santos" userId="153fb557aa2a4591" providerId="LiveId" clId="{83A92261-B7CD-4663-9566-455B7BD96297}" dt="2020-09-19T23:17:40.969" v="39" actId="2711"/>
          <ac:spMkLst>
            <pc:docMk/>
            <pc:sldMk cId="3024104840" sldId="258"/>
            <ac:spMk id="51" creationId="{0C542B54-9798-4915-B684-4B37412ACD86}"/>
          </ac:spMkLst>
        </pc:spChg>
        <pc:spChg chg="mod">
          <ac:chgData name="Gabriel Fernandes C. dos Santos" userId="153fb557aa2a4591" providerId="LiveId" clId="{83A92261-B7CD-4663-9566-455B7BD96297}" dt="2020-09-19T23:16:56.485" v="32" actId="2711"/>
          <ac:spMkLst>
            <pc:docMk/>
            <pc:sldMk cId="3024104840" sldId="258"/>
            <ac:spMk id="74" creationId="{846FC8A2-8D81-4232-989F-B4AFDC69113F}"/>
          </ac:spMkLst>
        </pc:spChg>
        <pc:spChg chg="mod">
          <ac:chgData name="Gabriel Fernandes C. dos Santos" userId="153fb557aa2a4591" providerId="LiveId" clId="{83A92261-B7CD-4663-9566-455B7BD96297}" dt="2020-09-19T23:18:44.574" v="121" actId="123"/>
          <ac:spMkLst>
            <pc:docMk/>
            <pc:sldMk cId="3024104840" sldId="258"/>
            <ac:spMk id="75" creationId="{EF268438-E457-4CA6-B1E7-51526B9EFD58}"/>
          </ac:spMkLst>
        </pc:spChg>
      </pc:sldChg>
      <pc:sldChg chg="modSp mod">
        <pc:chgData name="Gabriel Fernandes C. dos Santos" userId="153fb557aa2a4591" providerId="LiveId" clId="{83A92261-B7CD-4663-9566-455B7BD96297}" dt="2020-09-19T23:20:15.149" v="133" actId="123"/>
        <pc:sldMkLst>
          <pc:docMk/>
          <pc:sldMk cId="3071548947" sldId="259"/>
        </pc:sldMkLst>
        <pc:spChg chg="mod">
          <ac:chgData name="Gabriel Fernandes C. dos Santos" userId="153fb557aa2a4591" providerId="LiveId" clId="{83A92261-B7CD-4663-9566-455B7BD96297}" dt="2020-09-19T23:20:15.149" v="133" actId="123"/>
          <ac:spMkLst>
            <pc:docMk/>
            <pc:sldMk cId="3071548947" sldId="259"/>
            <ac:spMk id="2" creationId="{5DD6C70C-B6EF-40FB-AB7C-C4AFD46DB42B}"/>
          </ac:spMkLst>
        </pc:spChg>
        <pc:spChg chg="mod">
          <ac:chgData name="Gabriel Fernandes C. dos Santos" userId="153fb557aa2a4591" providerId="LiveId" clId="{83A92261-B7CD-4663-9566-455B7BD96297}" dt="2020-09-19T23:19:54.114" v="128" actId="2711"/>
          <ac:spMkLst>
            <pc:docMk/>
            <pc:sldMk cId="3071548947" sldId="259"/>
            <ac:spMk id="156" creationId="{2F14F296-042C-4288-8D72-F87FDE1D8F69}"/>
          </ac:spMkLst>
        </pc:spChg>
        <pc:spChg chg="mod">
          <ac:chgData name="Gabriel Fernandes C. dos Santos" userId="153fb557aa2a4591" providerId="LiveId" clId="{83A92261-B7CD-4663-9566-455B7BD96297}" dt="2020-09-19T23:19:57.950" v="129" actId="2711"/>
          <ac:spMkLst>
            <pc:docMk/>
            <pc:sldMk cId="3071548947" sldId="259"/>
            <ac:spMk id="174" creationId="{85114B75-AA90-4810-951B-8CF7037E9F6C}"/>
          </ac:spMkLst>
        </pc:spChg>
        <pc:spChg chg="mod">
          <ac:chgData name="Gabriel Fernandes C. dos Santos" userId="153fb557aa2a4591" providerId="LiveId" clId="{83A92261-B7CD-4663-9566-455B7BD96297}" dt="2020-09-19T23:20:02.812" v="130" actId="2711"/>
          <ac:spMkLst>
            <pc:docMk/>
            <pc:sldMk cId="3071548947" sldId="259"/>
            <ac:spMk id="178" creationId="{67FE5E71-AFAB-4972-B305-ECA2FCB7F97D}"/>
          </ac:spMkLst>
        </pc:spChg>
        <pc:spChg chg="mod">
          <ac:chgData name="Gabriel Fernandes C. dos Santos" userId="153fb557aa2a4591" providerId="LiveId" clId="{83A92261-B7CD-4663-9566-455B7BD96297}" dt="2020-09-19T23:19:49.572" v="127" actId="2711"/>
          <ac:spMkLst>
            <pc:docMk/>
            <pc:sldMk cId="3071548947" sldId="259"/>
            <ac:spMk id="182" creationId="{C00D3D9C-6D9A-4E63-885F-CF5CDE09E4DB}"/>
          </ac:spMkLst>
        </pc:spChg>
        <pc:spChg chg="mod">
          <ac:chgData name="Gabriel Fernandes C. dos Santos" userId="153fb557aa2a4591" providerId="LiveId" clId="{83A92261-B7CD-4663-9566-455B7BD96297}" dt="2020-09-19T23:19:35.814" v="124" actId="2711"/>
          <ac:spMkLst>
            <pc:docMk/>
            <pc:sldMk cId="3071548947" sldId="259"/>
            <ac:spMk id="190" creationId="{56D1219C-2816-46B9-9757-264CF041891A}"/>
          </ac:spMkLst>
        </pc:spChg>
        <pc:spChg chg="mod">
          <ac:chgData name="Gabriel Fernandes C. dos Santos" userId="153fb557aa2a4591" providerId="LiveId" clId="{83A92261-B7CD-4663-9566-455B7BD96297}" dt="2020-09-19T23:19:39.526" v="125" actId="2711"/>
          <ac:spMkLst>
            <pc:docMk/>
            <pc:sldMk cId="3071548947" sldId="259"/>
            <ac:spMk id="194" creationId="{A47BED64-C6A2-47C0-AD8A-E4AFBD73FA19}"/>
          </ac:spMkLst>
        </pc:spChg>
        <pc:spChg chg="mod">
          <ac:chgData name="Gabriel Fernandes C. dos Santos" userId="153fb557aa2a4591" providerId="LiveId" clId="{83A92261-B7CD-4663-9566-455B7BD96297}" dt="2020-09-19T23:19:43.109" v="126" actId="2711"/>
          <ac:spMkLst>
            <pc:docMk/>
            <pc:sldMk cId="3071548947" sldId="259"/>
            <ac:spMk id="196" creationId="{119D4FE6-C8E9-41CD-8902-D23875F688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FC52E-54BB-4C1E-BEF3-DC7B11C3489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27C4C-EF40-4741-8DDB-97D774451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48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47FAF5B-AD7E-4358-99B2-841038211754}"/>
              </a:ext>
            </a:extLst>
          </p:cNvPr>
          <p:cNvSpPr/>
          <p:nvPr/>
        </p:nvSpPr>
        <p:spPr>
          <a:xfrm>
            <a:off x="1318848" y="2844887"/>
            <a:ext cx="2327029" cy="2190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Receber</a:t>
            </a:r>
          </a:p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Solicitação de</a:t>
            </a:r>
          </a:p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6F8D1C-F50A-491F-A77F-A2326EDAFAF5}"/>
              </a:ext>
            </a:extLst>
          </p:cNvPr>
          <p:cNvSpPr/>
          <p:nvPr/>
        </p:nvSpPr>
        <p:spPr>
          <a:xfrm>
            <a:off x="1596537" y="1066371"/>
            <a:ext cx="1840521" cy="973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BA9E2BD-AFA9-49E2-90FB-A685F99811FB}"/>
              </a:ext>
            </a:extLst>
          </p:cNvPr>
          <p:cNvCxnSpPr/>
          <p:nvPr/>
        </p:nvCxnSpPr>
        <p:spPr>
          <a:xfrm flipH="1">
            <a:off x="2489689" y="2041584"/>
            <a:ext cx="11722" cy="808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CBAC590-8625-413D-B476-06F55F9CFD6C}"/>
              </a:ext>
            </a:extLst>
          </p:cNvPr>
          <p:cNvCxnSpPr/>
          <p:nvPr/>
        </p:nvCxnSpPr>
        <p:spPr>
          <a:xfrm>
            <a:off x="1600934" y="6061564"/>
            <a:ext cx="1793629" cy="1172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74BF21F-4A04-471E-86ED-76A7B25D9EBB}"/>
              </a:ext>
            </a:extLst>
          </p:cNvPr>
          <p:cNvCxnSpPr>
            <a:cxnSpLocks/>
          </p:cNvCxnSpPr>
          <p:nvPr/>
        </p:nvCxnSpPr>
        <p:spPr>
          <a:xfrm flipV="1">
            <a:off x="1600933" y="6694610"/>
            <a:ext cx="1793629" cy="1172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EE796FF-D2A6-4F5F-9F23-72A84B553719}"/>
              </a:ext>
            </a:extLst>
          </p:cNvPr>
          <p:cNvCxnSpPr>
            <a:cxnSpLocks/>
          </p:cNvCxnSpPr>
          <p:nvPr/>
        </p:nvCxnSpPr>
        <p:spPr>
          <a:xfrm>
            <a:off x="4813056" y="6085009"/>
            <a:ext cx="1195753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B46B034-722E-46AA-952E-3E1308E8C264}"/>
              </a:ext>
            </a:extLst>
          </p:cNvPr>
          <p:cNvCxnSpPr>
            <a:cxnSpLocks/>
          </p:cNvCxnSpPr>
          <p:nvPr/>
        </p:nvCxnSpPr>
        <p:spPr>
          <a:xfrm>
            <a:off x="4813055" y="6671163"/>
            <a:ext cx="1195753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9F4712A-7E80-4BDC-9843-E0A9B7B1347D}"/>
              </a:ext>
            </a:extLst>
          </p:cNvPr>
          <p:cNvCxnSpPr>
            <a:cxnSpLocks/>
          </p:cNvCxnSpPr>
          <p:nvPr/>
        </p:nvCxnSpPr>
        <p:spPr>
          <a:xfrm>
            <a:off x="7110778" y="6108455"/>
            <a:ext cx="1195753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3DADAE2-54A0-43F2-8E88-97AC466997B5}"/>
              </a:ext>
            </a:extLst>
          </p:cNvPr>
          <p:cNvCxnSpPr>
            <a:cxnSpLocks/>
          </p:cNvCxnSpPr>
          <p:nvPr/>
        </p:nvCxnSpPr>
        <p:spPr>
          <a:xfrm>
            <a:off x="7087331" y="6647716"/>
            <a:ext cx="1195753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D18BD13-6DFD-440D-931F-03EB76E5C4E7}"/>
              </a:ext>
            </a:extLst>
          </p:cNvPr>
          <p:cNvCxnSpPr>
            <a:cxnSpLocks/>
          </p:cNvCxnSpPr>
          <p:nvPr/>
        </p:nvCxnSpPr>
        <p:spPr>
          <a:xfrm flipV="1">
            <a:off x="9431946" y="6085008"/>
            <a:ext cx="2004645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DD36032-D410-4B63-9672-EF4D87076FC7}"/>
              </a:ext>
            </a:extLst>
          </p:cNvPr>
          <p:cNvCxnSpPr>
            <a:cxnSpLocks/>
          </p:cNvCxnSpPr>
          <p:nvPr/>
        </p:nvCxnSpPr>
        <p:spPr>
          <a:xfrm flipV="1">
            <a:off x="9502283" y="6600822"/>
            <a:ext cx="1957752" cy="1172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9C88299-B490-4B4C-941D-239D4B08D195}"/>
              </a:ext>
            </a:extLst>
          </p:cNvPr>
          <p:cNvCxnSpPr/>
          <p:nvPr/>
        </p:nvCxnSpPr>
        <p:spPr>
          <a:xfrm flipH="1">
            <a:off x="2505809" y="5020408"/>
            <a:ext cx="0" cy="101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27A7E4-D46C-49D6-803B-95C48A95A39A}"/>
              </a:ext>
            </a:extLst>
          </p:cNvPr>
          <p:cNvSpPr txBox="1"/>
          <p:nvPr/>
        </p:nvSpPr>
        <p:spPr>
          <a:xfrm>
            <a:off x="1544423" y="6106856"/>
            <a:ext cx="16881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Solicitação de</a:t>
            </a:r>
            <a:b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25F9B5B-2BA5-4157-89B4-E3C5C410D312}"/>
              </a:ext>
            </a:extLst>
          </p:cNvPr>
          <p:cNvSpPr/>
          <p:nvPr/>
        </p:nvSpPr>
        <p:spPr>
          <a:xfrm>
            <a:off x="4161693" y="2913184"/>
            <a:ext cx="2250829" cy="211015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b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0A1F851-8D27-4A67-938F-4C688DBF9417}"/>
              </a:ext>
            </a:extLst>
          </p:cNvPr>
          <p:cNvCxnSpPr/>
          <p:nvPr/>
        </p:nvCxnSpPr>
        <p:spPr>
          <a:xfrm flipH="1" flipV="1">
            <a:off x="3435561" y="1674204"/>
            <a:ext cx="1822736" cy="1245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44DD8E-79A4-496A-80FC-EC146D224409}"/>
              </a:ext>
            </a:extLst>
          </p:cNvPr>
          <p:cNvSpPr txBox="1"/>
          <p:nvPr/>
        </p:nvSpPr>
        <p:spPr>
          <a:xfrm>
            <a:off x="4571267" y="6224220"/>
            <a:ext cx="16881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53776BD-304E-4C8B-8062-12C93F3946D5}"/>
              </a:ext>
            </a:extLst>
          </p:cNvPr>
          <p:cNvCxnSpPr/>
          <p:nvPr/>
        </p:nvCxnSpPr>
        <p:spPr>
          <a:xfrm flipH="1">
            <a:off x="3030415" y="4712676"/>
            <a:ext cx="1406768" cy="13247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268DDD4-9D7D-4938-ABD0-08566EA11117}"/>
              </a:ext>
            </a:extLst>
          </p:cNvPr>
          <p:cNvCxnSpPr>
            <a:cxnSpLocks/>
          </p:cNvCxnSpPr>
          <p:nvPr/>
        </p:nvCxnSpPr>
        <p:spPr>
          <a:xfrm flipH="1" flipV="1">
            <a:off x="3321295" y="4815987"/>
            <a:ext cx="1875691" cy="1266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FC25BF-8BDC-4C4C-B0CB-52192717FFD3}"/>
              </a:ext>
            </a:extLst>
          </p:cNvPr>
          <p:cNvSpPr txBox="1"/>
          <p:nvPr/>
        </p:nvSpPr>
        <p:spPr>
          <a:xfrm>
            <a:off x="874898" y="2150787"/>
            <a:ext cx="16881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Solicitação de</a:t>
            </a:r>
            <a:b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B19977-C905-4BFD-ACC8-2E257A38ACCA}"/>
              </a:ext>
            </a:extLst>
          </p:cNvPr>
          <p:cNvSpPr txBox="1"/>
          <p:nvPr/>
        </p:nvSpPr>
        <p:spPr>
          <a:xfrm>
            <a:off x="4069734" y="2136099"/>
            <a:ext cx="16881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032660A-E3E9-413A-B3C9-25CC76606BA8}"/>
              </a:ext>
            </a:extLst>
          </p:cNvPr>
          <p:cNvCxnSpPr>
            <a:cxnSpLocks/>
          </p:cNvCxnSpPr>
          <p:nvPr/>
        </p:nvCxnSpPr>
        <p:spPr>
          <a:xfrm flipH="1" flipV="1">
            <a:off x="5325940" y="5027003"/>
            <a:ext cx="5793" cy="1066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92DB1B4-5B2C-4F6D-BE47-10B9CC442831}"/>
              </a:ext>
            </a:extLst>
          </p:cNvPr>
          <p:cNvSpPr txBox="1"/>
          <p:nvPr/>
        </p:nvSpPr>
        <p:spPr>
          <a:xfrm>
            <a:off x="6868990" y="6235943"/>
            <a:ext cx="16881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3DF26DD-6B84-4AA0-B376-2C057C423937}"/>
              </a:ext>
            </a:extLst>
          </p:cNvPr>
          <p:cNvCxnSpPr/>
          <p:nvPr/>
        </p:nvCxnSpPr>
        <p:spPr>
          <a:xfrm>
            <a:off x="6045444" y="4726599"/>
            <a:ext cx="1430215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974536D-2E0D-4BBA-A900-E13FDDD895BC}"/>
              </a:ext>
            </a:extLst>
          </p:cNvPr>
          <p:cNvSpPr txBox="1"/>
          <p:nvPr/>
        </p:nvSpPr>
        <p:spPr>
          <a:xfrm>
            <a:off x="9585509" y="6074783"/>
            <a:ext cx="16881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Agendamento de Serviços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EA13D27-3C14-40A7-8BD9-1438EC84E968}"/>
              </a:ext>
            </a:extLst>
          </p:cNvPr>
          <p:cNvCxnSpPr>
            <a:cxnSpLocks/>
          </p:cNvCxnSpPr>
          <p:nvPr/>
        </p:nvCxnSpPr>
        <p:spPr>
          <a:xfrm flipH="1">
            <a:off x="3369978" y="4185140"/>
            <a:ext cx="5779881" cy="18349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31A73D25-F49C-4936-902F-6F2593CE7792}"/>
              </a:ext>
            </a:extLst>
          </p:cNvPr>
          <p:cNvSpPr/>
          <p:nvPr/>
        </p:nvSpPr>
        <p:spPr>
          <a:xfrm>
            <a:off x="9038492" y="2620107"/>
            <a:ext cx="2250829" cy="211015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Tratar Resposta ao Orçamento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2E72D38-E938-4BDE-8A4C-110789A899DD}"/>
              </a:ext>
            </a:extLst>
          </p:cNvPr>
          <p:cNvCxnSpPr>
            <a:cxnSpLocks/>
          </p:cNvCxnSpPr>
          <p:nvPr/>
        </p:nvCxnSpPr>
        <p:spPr>
          <a:xfrm flipH="1">
            <a:off x="7942384" y="4665784"/>
            <a:ext cx="1652952" cy="1371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7647F43-B76B-40A0-A449-D71CA5EC2E78}"/>
              </a:ext>
            </a:extLst>
          </p:cNvPr>
          <p:cNvCxnSpPr>
            <a:cxnSpLocks/>
          </p:cNvCxnSpPr>
          <p:nvPr/>
        </p:nvCxnSpPr>
        <p:spPr>
          <a:xfrm flipH="1" flipV="1">
            <a:off x="6359768" y="4384429"/>
            <a:ext cx="3399691" cy="16881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8931BBF-0CF3-4015-958F-FCEE5AC7DEB9}"/>
              </a:ext>
            </a:extLst>
          </p:cNvPr>
          <p:cNvCxnSpPr>
            <a:cxnSpLocks/>
          </p:cNvCxnSpPr>
          <p:nvPr/>
        </p:nvCxnSpPr>
        <p:spPr>
          <a:xfrm>
            <a:off x="10169767" y="4724398"/>
            <a:ext cx="1" cy="13598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A0718A-3ACD-4EB7-9CCB-0698E0851A1D}"/>
              </a:ext>
            </a:extLst>
          </p:cNvPr>
          <p:cNvSpPr/>
          <p:nvPr/>
        </p:nvSpPr>
        <p:spPr>
          <a:xfrm>
            <a:off x="9181367" y="875566"/>
            <a:ext cx="1840521" cy="973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1DD3B59-C592-4CA9-BDA0-10BFE928127D}"/>
              </a:ext>
            </a:extLst>
          </p:cNvPr>
          <p:cNvCxnSpPr>
            <a:cxnSpLocks/>
          </p:cNvCxnSpPr>
          <p:nvPr/>
        </p:nvCxnSpPr>
        <p:spPr>
          <a:xfrm flipH="1">
            <a:off x="10156580" y="1850780"/>
            <a:ext cx="11722" cy="773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44DABDF-1BA5-41EE-A724-945A330A8737}"/>
              </a:ext>
            </a:extLst>
          </p:cNvPr>
          <p:cNvSpPr txBox="1"/>
          <p:nvPr/>
        </p:nvSpPr>
        <p:spPr>
          <a:xfrm>
            <a:off x="7353003" y="2407885"/>
            <a:ext cx="16881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19D7B8D-C9E4-41E7-90EA-2E17509CE590}"/>
              </a:ext>
            </a:extLst>
          </p:cNvPr>
          <p:cNvSpPr txBox="1"/>
          <p:nvPr/>
        </p:nvSpPr>
        <p:spPr>
          <a:xfrm>
            <a:off x="9926420" y="1954054"/>
            <a:ext cx="16881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Resposta ao Orçamento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2A69E6-CD79-4D18-9DB3-339F9D20E7E1}"/>
              </a:ext>
            </a:extLst>
          </p:cNvPr>
          <p:cNvSpPr txBox="1"/>
          <p:nvPr/>
        </p:nvSpPr>
        <p:spPr>
          <a:xfrm>
            <a:off x="400471" y="231227"/>
            <a:ext cx="54884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600">
                <a:latin typeface="Arial"/>
                <a:cs typeface="Arial"/>
              </a:rPr>
              <a:t>Capacidade: Dar entrada no pedido</a:t>
            </a:r>
            <a:endParaRPr lang="pt-BR"/>
          </a:p>
        </p:txBody>
      </p:sp>
      <p:cxnSp>
        <p:nvCxnSpPr>
          <p:cNvPr id="37" name="Conector: Curvo 36">
            <a:extLst>
              <a:ext uri="{FF2B5EF4-FFF2-40B4-BE49-F238E27FC236}">
                <a16:creationId xmlns:a16="http://schemas.microsoft.com/office/drawing/2014/main" id="{AF074B02-6846-4F11-B595-0C73BF95EDF4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 rot="10800000" flipH="1">
            <a:off x="9038491" y="1362075"/>
            <a:ext cx="142875" cy="2313109"/>
          </a:xfrm>
          <a:prstGeom prst="curvedConnector3">
            <a:avLst>
              <a:gd name="adj1" fmla="val -2532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2012-07-30T23:50:35Z</dcterms:created>
  <dcterms:modified xsi:type="dcterms:W3CDTF">2020-09-25T22:30:29Z</dcterms:modified>
</cp:coreProperties>
</file>