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2518D-1650-479D-8304-16B53318AAC2}" v="18" dt="2020-09-26T14:16:18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F322518D-1650-479D-8304-16B53318AAC2}"/>
    <pc:docChg chg="addSld delSld modSld">
      <pc:chgData name="Eduardo Marques" userId="b9dd18581288d1e4" providerId="Windows Live" clId="Web-{F322518D-1650-479D-8304-16B53318AAC2}" dt="2020-09-26T14:16:18.704" v="16" actId="1076"/>
      <pc:docMkLst>
        <pc:docMk/>
      </pc:docMkLst>
      <pc:sldChg chg="del">
        <pc:chgData name="Eduardo Marques" userId="b9dd18581288d1e4" providerId="Windows Live" clId="Web-{F322518D-1650-479D-8304-16B53318AAC2}" dt="2020-09-26T14:15:42.108" v="14"/>
        <pc:sldMkLst>
          <pc:docMk/>
          <pc:sldMk cId="2210866551" sldId="256"/>
        </pc:sldMkLst>
      </pc:sldChg>
      <pc:sldChg chg="addSp delSp modSp new">
        <pc:chgData name="Eduardo Marques" userId="b9dd18581288d1e4" providerId="Windows Live" clId="Web-{F322518D-1650-479D-8304-16B53318AAC2}" dt="2020-09-26T14:16:18.704" v="16" actId="1076"/>
        <pc:sldMkLst>
          <pc:docMk/>
          <pc:sldMk cId="552348893" sldId="257"/>
        </pc:sldMkLst>
        <pc:spChg chg="del">
          <ac:chgData name="Eduardo Marques" userId="b9dd18581288d1e4" providerId="Windows Live" clId="Web-{F322518D-1650-479D-8304-16B53318AAC2}" dt="2020-09-26T14:14:56.106" v="1"/>
          <ac:spMkLst>
            <pc:docMk/>
            <pc:sldMk cId="552348893" sldId="257"/>
            <ac:spMk id="2" creationId="{E38D0FBD-C469-48DF-8835-21DDB6038812}"/>
          </ac:spMkLst>
        </pc:spChg>
        <pc:spChg chg="del">
          <ac:chgData name="Eduardo Marques" userId="b9dd18581288d1e4" providerId="Windows Live" clId="Web-{F322518D-1650-479D-8304-16B53318AAC2}" dt="2020-09-26T14:14:57.216" v="2"/>
          <ac:spMkLst>
            <pc:docMk/>
            <pc:sldMk cId="552348893" sldId="257"/>
            <ac:spMk id="3" creationId="{FD98DCC8-78B3-4E38-A8B1-439DEAD4657F}"/>
          </ac:spMkLst>
        </pc:spChg>
        <pc:picChg chg="add mod">
          <ac:chgData name="Eduardo Marques" userId="b9dd18581288d1e4" providerId="Windows Live" clId="Web-{F322518D-1650-479D-8304-16B53318AAC2}" dt="2020-09-26T14:16:18.704" v="16" actId="1076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79E6A4-95E7-449F-AF6F-C97CB42D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1" y="222014"/>
            <a:ext cx="11726778" cy="64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2012-07-30T23:50:35Z</dcterms:created>
  <dcterms:modified xsi:type="dcterms:W3CDTF">2020-09-26T14:16:26Z</dcterms:modified>
</cp:coreProperties>
</file>