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3E1A2-4CF7-4AD5-9C63-6475B16DB3FB}" v="119" dt="2020-10-16T23:51:42.210"/>
    <p1510:client id="{52467C8F-7ABE-40C8-9723-8F7F11CB947E}" v="13" dt="2020-10-22T02:26:38.180"/>
    <p1510:client id="{563CE5BB-1BF4-4151-B263-DD551E366814}" v="12" dt="2020-10-17T04:18:37.314"/>
    <p1510:client id="{A983E9C7-3F42-4E3A-A2F8-DF21287CB50D}" v="72" dt="2020-10-17T02:01:33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ques" userId="b9dd18581288d1e4" providerId="Windows Live" clId="Web-{3083E1A2-4CF7-4AD5-9C63-6475B16DB3FB}"/>
    <pc:docChg chg="modSld addMainMaster delMainMaster">
      <pc:chgData name="Eduardo Marques" userId="b9dd18581288d1e4" providerId="Windows Live" clId="Web-{3083E1A2-4CF7-4AD5-9C63-6475B16DB3FB}" dt="2020-10-16T23:51:42.210" v="79" actId="1076"/>
      <pc:docMkLst>
        <pc:docMk/>
      </pc:docMkLst>
      <pc:sldChg chg="addSp delSp modSp mod setBg modClrScheme chgLayout">
        <pc:chgData name="Eduardo Marques" userId="b9dd18581288d1e4" providerId="Windows Live" clId="Web-{3083E1A2-4CF7-4AD5-9C63-6475B16DB3FB}" dt="2020-10-16T23:51:42.210" v="79" actId="1076"/>
        <pc:sldMkLst>
          <pc:docMk/>
          <pc:sldMk cId="2210866551" sldId="256"/>
        </pc:sldMkLst>
        <pc:spChg chg="add del mod">
          <ac:chgData name="Eduardo Marques" userId="b9dd18581288d1e4" providerId="Windows Live" clId="Web-{3083E1A2-4CF7-4AD5-9C63-6475B16DB3FB}" dt="2020-10-16T23:30:59.194" v="5"/>
          <ac:spMkLst>
            <pc:docMk/>
            <pc:sldMk cId="2210866551" sldId="256"/>
            <ac:spMk id="3" creationId="{9006042F-D80A-4B84-B5AF-7EC24ED4DC13}"/>
          </ac:spMkLst>
        </pc:spChg>
        <pc:spChg chg="add del mod">
          <ac:chgData name="Eduardo Marques" userId="b9dd18581288d1e4" providerId="Windows Live" clId="Web-{3083E1A2-4CF7-4AD5-9C63-6475B16DB3FB}" dt="2020-10-16T23:50:33.298" v="51"/>
          <ac:spMkLst>
            <pc:docMk/>
            <pc:sldMk cId="2210866551" sldId="256"/>
            <ac:spMk id="5" creationId="{823B6715-E82D-403C-9E9D-C698784A29BF}"/>
          </ac:spMkLst>
        </pc:spChg>
        <pc:spChg chg="add del mod">
          <ac:chgData name="Eduardo Marques" userId="b9dd18581288d1e4" providerId="Windows Live" clId="Web-{3083E1A2-4CF7-4AD5-9C63-6475B16DB3FB}" dt="2020-10-16T23:51:33.897" v="77"/>
          <ac:spMkLst>
            <pc:docMk/>
            <pc:sldMk cId="2210866551" sldId="256"/>
            <ac:spMk id="7" creationId="{E331343F-68F4-47A1-9991-61EB30DFD4BC}"/>
          </ac:spMkLst>
        </pc:spChg>
        <pc:spChg chg="del">
          <ac:chgData name="Eduardo Marques" userId="b9dd18581288d1e4" providerId="Windows Live" clId="Web-{3083E1A2-4CF7-4AD5-9C63-6475B16DB3FB}" dt="2020-10-16T23:30:45.209" v="1"/>
          <ac:spMkLst>
            <pc:docMk/>
            <pc:sldMk cId="2210866551" sldId="256"/>
            <ac:spMk id="93" creationId="{4441E1EB-8C9E-452C-87F6-5CDC7F7900CB}"/>
          </ac:spMkLst>
        </pc:spChg>
        <pc:spChg chg="add del">
          <ac:chgData name="Eduardo Marques" userId="b9dd18581288d1e4" providerId="Windows Live" clId="Web-{3083E1A2-4CF7-4AD5-9C63-6475B16DB3FB}" dt="2020-10-16T23:50:54.110" v="57"/>
          <ac:spMkLst>
            <pc:docMk/>
            <pc:sldMk cId="2210866551" sldId="256"/>
            <ac:spMk id="97" creationId="{6BC377B7-18F1-42AD-A1DD-E1D6A5B27CE9}"/>
          </ac:spMkLst>
        </pc:spChg>
        <pc:picChg chg="add del mod">
          <ac:chgData name="Eduardo Marques" userId="b9dd18581288d1e4" providerId="Windows Live" clId="Web-{3083E1A2-4CF7-4AD5-9C63-6475B16DB3FB}" dt="2020-10-16T23:51:42.210" v="79" actId="1076"/>
          <ac:picMkLst>
            <pc:docMk/>
            <pc:sldMk cId="2210866551" sldId="256"/>
            <ac:picMk id="2" creationId="{E8946719-5723-4E88-A97A-6425AF024B1B}"/>
          </ac:picMkLst>
        </pc:picChg>
        <pc:picChg chg="add del mod">
          <ac:chgData name="Eduardo Marques" userId="b9dd18581288d1e4" providerId="Windows Live" clId="Web-{3083E1A2-4CF7-4AD5-9C63-6475B16DB3FB}" dt="2020-10-16T23:50:33.298" v="52"/>
          <ac:picMkLst>
            <pc:docMk/>
            <pc:sldMk cId="2210866551" sldId="256"/>
            <ac:picMk id="4" creationId="{244E08E4-8A2F-4A1E-8F4D-5208A7A01842}"/>
          </ac:picMkLst>
        </pc:picChg>
        <pc:picChg chg="add del mod">
          <ac:chgData name="Eduardo Marques" userId="b9dd18581288d1e4" providerId="Windows Live" clId="Web-{3083E1A2-4CF7-4AD5-9C63-6475B16DB3FB}" dt="2020-10-16T23:51:33.897" v="78"/>
          <ac:picMkLst>
            <pc:docMk/>
            <pc:sldMk cId="2210866551" sldId="256"/>
            <ac:picMk id="6" creationId="{EFD5EEC1-84CB-4336-8F36-519EEB7413C6}"/>
          </ac:picMkLst>
        </pc:picChg>
      </pc:sldChg>
      <pc:sldMasterChg chg="add del addSldLayout delSldLayout">
        <pc:chgData name="Eduardo Marques" userId="b9dd18581288d1e4" providerId="Windows Live" clId="Web-{3083E1A2-4CF7-4AD5-9C63-6475B16DB3FB}" dt="2020-10-16T23:50:54.110" v="57"/>
        <pc:sldMasterMkLst>
          <pc:docMk/>
          <pc:sldMasterMk cId="2675746937" sldId="2147483648"/>
        </pc:sldMasterMkLst>
        <pc:sldLayoutChg chg="add del">
          <pc:chgData name="Eduardo Marques" userId="b9dd18581288d1e4" providerId="Windows Live" clId="Web-{3083E1A2-4CF7-4AD5-9C63-6475B16DB3FB}" dt="2020-10-16T23:50:54.110" v="57"/>
          <pc:sldLayoutMkLst>
            <pc:docMk/>
            <pc:sldMasterMk cId="2675746937" sldId="2147483648"/>
            <pc:sldLayoutMk cId="877683876" sldId="2147483649"/>
          </pc:sldLayoutMkLst>
        </pc:sldLayoutChg>
        <pc:sldLayoutChg chg="add del">
          <pc:chgData name="Eduardo Marques" userId="b9dd18581288d1e4" providerId="Windows Live" clId="Web-{3083E1A2-4CF7-4AD5-9C63-6475B16DB3FB}" dt="2020-10-16T23:50:54.110" v="57"/>
          <pc:sldLayoutMkLst>
            <pc:docMk/>
            <pc:sldMasterMk cId="2675746937" sldId="2147483648"/>
            <pc:sldLayoutMk cId="314005268" sldId="2147483650"/>
          </pc:sldLayoutMkLst>
        </pc:sldLayoutChg>
        <pc:sldLayoutChg chg="add del">
          <pc:chgData name="Eduardo Marques" userId="b9dd18581288d1e4" providerId="Windows Live" clId="Web-{3083E1A2-4CF7-4AD5-9C63-6475B16DB3FB}" dt="2020-10-16T23:50:54.110" v="57"/>
          <pc:sldLayoutMkLst>
            <pc:docMk/>
            <pc:sldMasterMk cId="2675746937" sldId="2147483648"/>
            <pc:sldLayoutMk cId="3781375764" sldId="2147483651"/>
          </pc:sldLayoutMkLst>
        </pc:sldLayoutChg>
        <pc:sldLayoutChg chg="add del">
          <pc:chgData name="Eduardo Marques" userId="b9dd18581288d1e4" providerId="Windows Live" clId="Web-{3083E1A2-4CF7-4AD5-9C63-6475B16DB3FB}" dt="2020-10-16T23:50:54.110" v="57"/>
          <pc:sldLayoutMkLst>
            <pc:docMk/>
            <pc:sldMasterMk cId="2675746937" sldId="2147483648"/>
            <pc:sldLayoutMk cId="2124613824" sldId="2147483652"/>
          </pc:sldLayoutMkLst>
        </pc:sldLayoutChg>
        <pc:sldLayoutChg chg="add del">
          <pc:chgData name="Eduardo Marques" userId="b9dd18581288d1e4" providerId="Windows Live" clId="Web-{3083E1A2-4CF7-4AD5-9C63-6475B16DB3FB}" dt="2020-10-16T23:50:54.110" v="57"/>
          <pc:sldLayoutMkLst>
            <pc:docMk/>
            <pc:sldMasterMk cId="2675746937" sldId="2147483648"/>
            <pc:sldLayoutMk cId="3694421058" sldId="2147483653"/>
          </pc:sldLayoutMkLst>
        </pc:sldLayoutChg>
        <pc:sldLayoutChg chg="add del">
          <pc:chgData name="Eduardo Marques" userId="b9dd18581288d1e4" providerId="Windows Live" clId="Web-{3083E1A2-4CF7-4AD5-9C63-6475B16DB3FB}" dt="2020-10-16T23:50:54.110" v="57"/>
          <pc:sldLayoutMkLst>
            <pc:docMk/>
            <pc:sldMasterMk cId="2675746937" sldId="2147483648"/>
            <pc:sldLayoutMk cId="3108533492" sldId="2147483654"/>
          </pc:sldLayoutMkLst>
        </pc:sldLayoutChg>
        <pc:sldLayoutChg chg="add del">
          <pc:chgData name="Eduardo Marques" userId="b9dd18581288d1e4" providerId="Windows Live" clId="Web-{3083E1A2-4CF7-4AD5-9C63-6475B16DB3FB}" dt="2020-10-16T23:50:54.110" v="57"/>
          <pc:sldLayoutMkLst>
            <pc:docMk/>
            <pc:sldMasterMk cId="2675746937" sldId="2147483648"/>
            <pc:sldLayoutMk cId="578281579" sldId="2147483655"/>
          </pc:sldLayoutMkLst>
        </pc:sldLayoutChg>
        <pc:sldLayoutChg chg="add del">
          <pc:chgData name="Eduardo Marques" userId="b9dd18581288d1e4" providerId="Windows Live" clId="Web-{3083E1A2-4CF7-4AD5-9C63-6475B16DB3FB}" dt="2020-10-16T23:50:54.110" v="57"/>
          <pc:sldLayoutMkLst>
            <pc:docMk/>
            <pc:sldMasterMk cId="2675746937" sldId="2147483648"/>
            <pc:sldLayoutMk cId="2217836567" sldId="2147483656"/>
          </pc:sldLayoutMkLst>
        </pc:sldLayoutChg>
        <pc:sldLayoutChg chg="add del">
          <pc:chgData name="Eduardo Marques" userId="b9dd18581288d1e4" providerId="Windows Live" clId="Web-{3083E1A2-4CF7-4AD5-9C63-6475B16DB3FB}" dt="2020-10-16T23:50:54.110" v="57"/>
          <pc:sldLayoutMkLst>
            <pc:docMk/>
            <pc:sldMasterMk cId="2675746937" sldId="2147483648"/>
            <pc:sldLayoutMk cId="2245566346" sldId="2147483657"/>
          </pc:sldLayoutMkLst>
        </pc:sldLayoutChg>
        <pc:sldLayoutChg chg="add del">
          <pc:chgData name="Eduardo Marques" userId="b9dd18581288d1e4" providerId="Windows Live" clId="Web-{3083E1A2-4CF7-4AD5-9C63-6475B16DB3FB}" dt="2020-10-16T23:50:54.110" v="57"/>
          <pc:sldLayoutMkLst>
            <pc:docMk/>
            <pc:sldMasterMk cId="2675746937" sldId="2147483648"/>
            <pc:sldLayoutMk cId="746588027" sldId="2147483658"/>
          </pc:sldLayoutMkLst>
        </pc:sldLayoutChg>
        <pc:sldLayoutChg chg="add del">
          <pc:chgData name="Eduardo Marques" userId="b9dd18581288d1e4" providerId="Windows Live" clId="Web-{3083E1A2-4CF7-4AD5-9C63-6475B16DB3FB}" dt="2020-10-16T23:50:54.110" v="57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replId addSldLayout delSldLayout">
        <pc:chgData name="Eduardo Marques" userId="b9dd18581288d1e4" providerId="Windows Live" clId="Web-{3083E1A2-4CF7-4AD5-9C63-6475B16DB3FB}" dt="2020-10-16T23:50:54.110" v="57"/>
        <pc:sldMasterMkLst>
          <pc:docMk/>
          <pc:sldMasterMk cId="2105426426" sldId="2147483660"/>
        </pc:sldMasterMkLst>
        <pc:sldLayoutChg chg="add del">
          <pc:chgData name="Eduardo Marques" userId="b9dd18581288d1e4" providerId="Windows Live" clId="Web-{3083E1A2-4CF7-4AD5-9C63-6475B16DB3FB}" dt="2020-10-16T23:50:54.110" v="57"/>
          <pc:sldLayoutMkLst>
            <pc:docMk/>
            <pc:sldMasterMk cId="2105426426" sldId="2147483660"/>
            <pc:sldLayoutMk cId="2259343499" sldId="2147483661"/>
          </pc:sldLayoutMkLst>
        </pc:sldLayoutChg>
        <pc:sldLayoutChg chg="add del replId">
          <pc:chgData name="Eduardo Marques" userId="b9dd18581288d1e4" providerId="Windows Live" clId="Web-{3083E1A2-4CF7-4AD5-9C63-6475B16DB3FB}" dt="2020-10-16T23:50:54.110" v="57"/>
          <pc:sldLayoutMkLst>
            <pc:docMk/>
            <pc:sldMasterMk cId="2105426426" sldId="2147483660"/>
            <pc:sldLayoutMk cId="2910435585" sldId="2147483662"/>
          </pc:sldLayoutMkLst>
        </pc:sldLayoutChg>
        <pc:sldLayoutChg chg="add del replId">
          <pc:chgData name="Eduardo Marques" userId="b9dd18581288d1e4" providerId="Windows Live" clId="Web-{3083E1A2-4CF7-4AD5-9C63-6475B16DB3FB}" dt="2020-10-16T23:50:54.110" v="57"/>
          <pc:sldLayoutMkLst>
            <pc:docMk/>
            <pc:sldMasterMk cId="2105426426" sldId="2147483660"/>
            <pc:sldLayoutMk cId="336432791" sldId="2147483663"/>
          </pc:sldLayoutMkLst>
        </pc:sldLayoutChg>
        <pc:sldLayoutChg chg="add del replId">
          <pc:chgData name="Eduardo Marques" userId="b9dd18581288d1e4" providerId="Windows Live" clId="Web-{3083E1A2-4CF7-4AD5-9C63-6475B16DB3FB}" dt="2020-10-16T23:50:54.110" v="57"/>
          <pc:sldLayoutMkLst>
            <pc:docMk/>
            <pc:sldMasterMk cId="2105426426" sldId="2147483660"/>
            <pc:sldLayoutMk cId="675548814" sldId="2147483664"/>
          </pc:sldLayoutMkLst>
        </pc:sldLayoutChg>
        <pc:sldLayoutChg chg="add del replId">
          <pc:chgData name="Eduardo Marques" userId="b9dd18581288d1e4" providerId="Windows Live" clId="Web-{3083E1A2-4CF7-4AD5-9C63-6475B16DB3FB}" dt="2020-10-16T23:50:54.110" v="57"/>
          <pc:sldLayoutMkLst>
            <pc:docMk/>
            <pc:sldMasterMk cId="2105426426" sldId="2147483660"/>
            <pc:sldLayoutMk cId="3369516650" sldId="2147483665"/>
          </pc:sldLayoutMkLst>
        </pc:sldLayoutChg>
        <pc:sldLayoutChg chg="add del replId">
          <pc:chgData name="Eduardo Marques" userId="b9dd18581288d1e4" providerId="Windows Live" clId="Web-{3083E1A2-4CF7-4AD5-9C63-6475B16DB3FB}" dt="2020-10-16T23:50:54.110" v="57"/>
          <pc:sldLayoutMkLst>
            <pc:docMk/>
            <pc:sldMasterMk cId="2105426426" sldId="2147483660"/>
            <pc:sldLayoutMk cId="15206691" sldId="2147483666"/>
          </pc:sldLayoutMkLst>
        </pc:sldLayoutChg>
        <pc:sldLayoutChg chg="add del replId">
          <pc:chgData name="Eduardo Marques" userId="b9dd18581288d1e4" providerId="Windows Live" clId="Web-{3083E1A2-4CF7-4AD5-9C63-6475B16DB3FB}" dt="2020-10-16T23:50:54.110" v="57"/>
          <pc:sldLayoutMkLst>
            <pc:docMk/>
            <pc:sldMasterMk cId="2105426426" sldId="2147483660"/>
            <pc:sldLayoutMk cId="3910833716" sldId="2147483667"/>
          </pc:sldLayoutMkLst>
        </pc:sldLayoutChg>
        <pc:sldLayoutChg chg="add del replId">
          <pc:chgData name="Eduardo Marques" userId="b9dd18581288d1e4" providerId="Windows Live" clId="Web-{3083E1A2-4CF7-4AD5-9C63-6475B16DB3FB}" dt="2020-10-16T23:50:54.110" v="57"/>
          <pc:sldLayoutMkLst>
            <pc:docMk/>
            <pc:sldMasterMk cId="2105426426" sldId="2147483660"/>
            <pc:sldLayoutMk cId="3674395907" sldId="2147483668"/>
          </pc:sldLayoutMkLst>
        </pc:sldLayoutChg>
        <pc:sldLayoutChg chg="add del replId">
          <pc:chgData name="Eduardo Marques" userId="b9dd18581288d1e4" providerId="Windows Live" clId="Web-{3083E1A2-4CF7-4AD5-9C63-6475B16DB3FB}" dt="2020-10-16T23:50:54.110" v="57"/>
          <pc:sldLayoutMkLst>
            <pc:docMk/>
            <pc:sldMasterMk cId="2105426426" sldId="2147483660"/>
            <pc:sldLayoutMk cId="3004391091" sldId="2147483669"/>
          </pc:sldLayoutMkLst>
        </pc:sldLayoutChg>
        <pc:sldLayoutChg chg="add del replId">
          <pc:chgData name="Eduardo Marques" userId="b9dd18581288d1e4" providerId="Windows Live" clId="Web-{3083E1A2-4CF7-4AD5-9C63-6475B16DB3FB}" dt="2020-10-16T23:50:54.110" v="57"/>
          <pc:sldLayoutMkLst>
            <pc:docMk/>
            <pc:sldMasterMk cId="2105426426" sldId="2147483660"/>
            <pc:sldLayoutMk cId="2467591758" sldId="2147483670"/>
          </pc:sldLayoutMkLst>
        </pc:sldLayoutChg>
        <pc:sldLayoutChg chg="add del replId">
          <pc:chgData name="Eduardo Marques" userId="b9dd18581288d1e4" providerId="Windows Live" clId="Web-{3083E1A2-4CF7-4AD5-9C63-6475B16DB3FB}" dt="2020-10-16T23:50:54.110" v="57"/>
          <pc:sldLayoutMkLst>
            <pc:docMk/>
            <pc:sldMasterMk cId="2105426426" sldId="2147483660"/>
            <pc:sldLayoutMk cId="2138414131" sldId="2147483671"/>
          </pc:sldLayoutMkLst>
        </pc:sldLayoutChg>
      </pc:sldMasterChg>
    </pc:docChg>
  </pc:docChgLst>
  <pc:docChgLst>
    <pc:chgData clId="Web-{3083E1A2-4CF7-4AD5-9C63-6475B16DB3FB}"/>
    <pc:docChg chg="modSld">
      <pc:chgData name="" userId="" providerId="" clId="Web-{3083E1A2-4CF7-4AD5-9C63-6475B16DB3FB}" dt="2020-10-16T23:30:40.975" v="35" actId="20577"/>
      <pc:docMkLst>
        <pc:docMk/>
      </pc:docMkLst>
      <pc:sldChg chg="delSp modSp">
        <pc:chgData name="" userId="" providerId="" clId="Web-{3083E1A2-4CF7-4AD5-9C63-6475B16DB3FB}" dt="2020-10-16T23:30:40.975" v="34" actId="20577"/>
        <pc:sldMkLst>
          <pc:docMk/>
          <pc:sldMk cId="2210866551" sldId="256"/>
        </pc:sldMkLst>
        <pc:spChg chg="del">
          <ac:chgData name="" userId="" providerId="" clId="Web-{3083E1A2-4CF7-4AD5-9C63-6475B16DB3FB}" dt="2020-10-16T23:30:39.178" v="33"/>
          <ac:spMkLst>
            <pc:docMk/>
            <pc:sldMk cId="2210866551" sldId="256"/>
            <ac:spMk id="62" creationId="{77D97E14-17CE-4C01-B642-1290D2E7F36F}"/>
          </ac:spMkLst>
        </pc:spChg>
        <pc:spChg chg="del">
          <ac:chgData name="" userId="" providerId="" clId="Web-{3083E1A2-4CF7-4AD5-9C63-6475B16DB3FB}" dt="2020-10-16T23:30:39.178" v="32"/>
          <ac:spMkLst>
            <pc:docMk/>
            <pc:sldMk cId="2210866551" sldId="256"/>
            <ac:spMk id="63" creationId="{57AA21F1-B113-44AE-AA5A-C3FAC115093D}"/>
          </ac:spMkLst>
        </pc:spChg>
        <pc:spChg chg="del">
          <ac:chgData name="" userId="" providerId="" clId="Web-{3083E1A2-4CF7-4AD5-9C63-6475B16DB3FB}" dt="2020-10-16T23:30:39.162" v="21"/>
          <ac:spMkLst>
            <pc:docMk/>
            <pc:sldMk cId="2210866551" sldId="256"/>
            <ac:spMk id="74" creationId="{545B2C1E-5A5E-4AC4-AC73-7B635F4654FD}"/>
          </ac:spMkLst>
        </pc:spChg>
        <pc:spChg chg="del">
          <ac:chgData name="" userId="" providerId="" clId="Web-{3083E1A2-4CF7-4AD5-9C63-6475B16DB3FB}" dt="2020-10-16T23:30:39.162" v="20"/>
          <ac:spMkLst>
            <pc:docMk/>
            <pc:sldMk cId="2210866551" sldId="256"/>
            <ac:spMk id="75" creationId="{661BFA1B-5B17-4398-A37E-CDC8F060DE09}"/>
          </ac:spMkLst>
        </pc:spChg>
        <pc:spChg chg="del">
          <ac:chgData name="" userId="" providerId="" clId="Web-{3083E1A2-4CF7-4AD5-9C63-6475B16DB3FB}" dt="2020-10-16T23:30:39.162" v="18"/>
          <ac:spMkLst>
            <pc:docMk/>
            <pc:sldMk cId="2210866551" sldId="256"/>
            <ac:spMk id="77" creationId="{7CC70DB7-FADB-4ABC-9770-C4D234F4BDAC}"/>
          </ac:spMkLst>
        </pc:spChg>
        <pc:spChg chg="del">
          <ac:chgData name="" userId="" providerId="" clId="Web-{3083E1A2-4CF7-4AD5-9C63-6475B16DB3FB}" dt="2020-10-16T23:30:39.162" v="16"/>
          <ac:spMkLst>
            <pc:docMk/>
            <pc:sldMk cId="2210866551" sldId="256"/>
            <ac:spMk id="79" creationId="{94ACD128-4827-42F4-A091-0C352D721931}"/>
          </ac:spMkLst>
        </pc:spChg>
        <pc:spChg chg="del">
          <ac:chgData name="" userId="" providerId="" clId="Web-{3083E1A2-4CF7-4AD5-9C63-6475B16DB3FB}" dt="2020-10-16T23:30:39.162" v="15"/>
          <ac:spMkLst>
            <pc:docMk/>
            <pc:sldMk cId="2210866551" sldId="256"/>
            <ac:spMk id="80" creationId="{8B940CA9-FF0C-4C9F-A196-D06690534689}"/>
          </ac:spMkLst>
        </pc:spChg>
        <pc:spChg chg="del">
          <ac:chgData name="" userId="" providerId="" clId="Web-{3083E1A2-4CF7-4AD5-9C63-6475B16DB3FB}" dt="2020-10-16T23:30:39.162" v="13"/>
          <ac:spMkLst>
            <pc:docMk/>
            <pc:sldMk cId="2210866551" sldId="256"/>
            <ac:spMk id="82" creationId="{7454D2FC-6B62-436E-AA25-6BEF6924C373}"/>
          </ac:spMkLst>
        </pc:spChg>
        <pc:spChg chg="del">
          <ac:chgData name="" userId="" providerId="" clId="Web-{3083E1A2-4CF7-4AD5-9C63-6475B16DB3FB}" dt="2020-10-16T23:30:39.162" v="11"/>
          <ac:spMkLst>
            <pc:docMk/>
            <pc:sldMk cId="2210866551" sldId="256"/>
            <ac:spMk id="84" creationId="{EC389C23-43C6-41B4-971E-321A55F2CE4D}"/>
          </ac:spMkLst>
        </pc:spChg>
        <pc:spChg chg="del">
          <ac:chgData name="" userId="" providerId="" clId="Web-{3083E1A2-4CF7-4AD5-9C63-6475B16DB3FB}" dt="2020-10-16T23:30:39.146" v="9"/>
          <ac:spMkLst>
            <pc:docMk/>
            <pc:sldMk cId="2210866551" sldId="256"/>
            <ac:spMk id="86" creationId="{44943EB0-A140-4F39-9E70-7F7A9D9EF896}"/>
          </ac:spMkLst>
        </pc:spChg>
        <pc:spChg chg="del">
          <ac:chgData name="" userId="" providerId="" clId="Web-{3083E1A2-4CF7-4AD5-9C63-6475B16DB3FB}" dt="2020-10-16T23:30:39.146" v="5"/>
          <ac:spMkLst>
            <pc:docMk/>
            <pc:sldMk cId="2210866551" sldId="256"/>
            <ac:spMk id="90" creationId="{125F1AAF-4D51-40FD-AC58-CB05EADF63CA}"/>
          </ac:spMkLst>
        </pc:spChg>
        <pc:spChg chg="del">
          <ac:chgData name="" userId="" providerId="" clId="Web-{3083E1A2-4CF7-4AD5-9C63-6475B16DB3FB}" dt="2020-10-16T23:30:39.146" v="3"/>
          <ac:spMkLst>
            <pc:docMk/>
            <pc:sldMk cId="2210866551" sldId="256"/>
            <ac:spMk id="92" creationId="{D4C3851E-A7C8-4391-8E85-32ADBACEB607}"/>
          </ac:spMkLst>
        </pc:spChg>
        <pc:spChg chg="mod">
          <ac:chgData name="" userId="" providerId="" clId="Web-{3083E1A2-4CF7-4AD5-9C63-6475B16DB3FB}" dt="2020-10-16T23:30:40.975" v="34" actId="20577"/>
          <ac:spMkLst>
            <pc:docMk/>
            <pc:sldMk cId="2210866551" sldId="256"/>
            <ac:spMk id="93" creationId="{4441E1EB-8C9E-452C-87F6-5CDC7F7900CB}"/>
          </ac:spMkLst>
        </pc:spChg>
        <pc:spChg chg="del">
          <ac:chgData name="" userId="" providerId="" clId="Web-{3083E1A2-4CF7-4AD5-9C63-6475B16DB3FB}" dt="2020-10-16T23:30:39.146" v="2"/>
          <ac:spMkLst>
            <pc:docMk/>
            <pc:sldMk cId="2210866551" sldId="256"/>
            <ac:spMk id="94" creationId="{2198883C-5A43-4782-B0E9-238B6EA605FA}"/>
          </ac:spMkLst>
        </pc:spChg>
        <pc:cxnChg chg="del">
          <ac:chgData name="" userId="" providerId="" clId="Web-{3083E1A2-4CF7-4AD5-9C63-6475B16DB3FB}" dt="2020-10-16T23:30:39.178" v="31"/>
          <ac:cxnSpMkLst>
            <pc:docMk/>
            <pc:sldMk cId="2210866551" sldId="256"/>
            <ac:cxnSpMk id="64" creationId="{6CB17B91-71C9-4C77-8288-2045271D221D}"/>
          </ac:cxnSpMkLst>
        </pc:cxnChg>
        <pc:cxnChg chg="del">
          <ac:chgData name="" userId="" providerId="" clId="Web-{3083E1A2-4CF7-4AD5-9C63-6475B16DB3FB}" dt="2020-10-16T23:30:39.178" v="30"/>
          <ac:cxnSpMkLst>
            <pc:docMk/>
            <pc:sldMk cId="2210866551" sldId="256"/>
            <ac:cxnSpMk id="65" creationId="{9BAF8EC6-A3C5-4BF4-B350-869C08C88053}"/>
          </ac:cxnSpMkLst>
        </pc:cxnChg>
        <pc:cxnChg chg="del">
          <ac:chgData name="" userId="" providerId="" clId="Web-{3083E1A2-4CF7-4AD5-9C63-6475B16DB3FB}" dt="2020-10-16T23:30:39.178" v="29"/>
          <ac:cxnSpMkLst>
            <pc:docMk/>
            <pc:sldMk cId="2210866551" sldId="256"/>
            <ac:cxnSpMk id="66" creationId="{A7539E24-7BC8-468D-B29A-2ED30907F45B}"/>
          </ac:cxnSpMkLst>
        </pc:cxnChg>
        <pc:cxnChg chg="del">
          <ac:chgData name="" userId="" providerId="" clId="Web-{3083E1A2-4CF7-4AD5-9C63-6475B16DB3FB}" dt="2020-10-16T23:30:39.178" v="28"/>
          <ac:cxnSpMkLst>
            <pc:docMk/>
            <pc:sldMk cId="2210866551" sldId="256"/>
            <ac:cxnSpMk id="67" creationId="{5C4D3BC0-1A8B-42F8-9489-B68F884ADAFC}"/>
          </ac:cxnSpMkLst>
        </pc:cxnChg>
        <pc:cxnChg chg="del">
          <ac:chgData name="" userId="" providerId="" clId="Web-{3083E1A2-4CF7-4AD5-9C63-6475B16DB3FB}" dt="2020-10-16T23:30:39.162" v="27"/>
          <ac:cxnSpMkLst>
            <pc:docMk/>
            <pc:sldMk cId="2210866551" sldId="256"/>
            <ac:cxnSpMk id="68" creationId="{19D47D56-7958-4EAB-8C01-450BA8428E16}"/>
          </ac:cxnSpMkLst>
        </pc:cxnChg>
        <pc:cxnChg chg="del">
          <ac:chgData name="" userId="" providerId="" clId="Web-{3083E1A2-4CF7-4AD5-9C63-6475B16DB3FB}" dt="2020-10-16T23:30:39.162" v="26"/>
          <ac:cxnSpMkLst>
            <pc:docMk/>
            <pc:sldMk cId="2210866551" sldId="256"/>
            <ac:cxnSpMk id="69" creationId="{3404759C-72C2-4852-96D5-B097D297A1DC}"/>
          </ac:cxnSpMkLst>
        </pc:cxnChg>
        <pc:cxnChg chg="del">
          <ac:chgData name="" userId="" providerId="" clId="Web-{3083E1A2-4CF7-4AD5-9C63-6475B16DB3FB}" dt="2020-10-16T23:30:39.162" v="25"/>
          <ac:cxnSpMkLst>
            <pc:docMk/>
            <pc:sldMk cId="2210866551" sldId="256"/>
            <ac:cxnSpMk id="70" creationId="{977FE9CF-97E0-4527-B6D9-176198A7416C}"/>
          </ac:cxnSpMkLst>
        </pc:cxnChg>
        <pc:cxnChg chg="del">
          <ac:chgData name="" userId="" providerId="" clId="Web-{3083E1A2-4CF7-4AD5-9C63-6475B16DB3FB}" dt="2020-10-16T23:30:39.162" v="24"/>
          <ac:cxnSpMkLst>
            <pc:docMk/>
            <pc:sldMk cId="2210866551" sldId="256"/>
            <ac:cxnSpMk id="71" creationId="{23C80C46-5CC8-4383-95F4-BFD062BB9EB8}"/>
          </ac:cxnSpMkLst>
        </pc:cxnChg>
        <pc:cxnChg chg="del">
          <ac:chgData name="" userId="" providerId="" clId="Web-{3083E1A2-4CF7-4AD5-9C63-6475B16DB3FB}" dt="2020-10-16T23:30:39.162" v="23"/>
          <ac:cxnSpMkLst>
            <pc:docMk/>
            <pc:sldMk cId="2210866551" sldId="256"/>
            <ac:cxnSpMk id="72" creationId="{AEBF8295-3CF1-4AD7-AF88-6229E7DF5100}"/>
          </ac:cxnSpMkLst>
        </pc:cxnChg>
        <pc:cxnChg chg="del">
          <ac:chgData name="" userId="" providerId="" clId="Web-{3083E1A2-4CF7-4AD5-9C63-6475B16DB3FB}" dt="2020-10-16T23:30:39.162" v="22"/>
          <ac:cxnSpMkLst>
            <pc:docMk/>
            <pc:sldMk cId="2210866551" sldId="256"/>
            <ac:cxnSpMk id="73" creationId="{E434DF48-DB98-4305-B6A6-4BF7F10E3F0D}"/>
          </ac:cxnSpMkLst>
        </pc:cxnChg>
        <pc:cxnChg chg="del">
          <ac:chgData name="" userId="" providerId="" clId="Web-{3083E1A2-4CF7-4AD5-9C63-6475B16DB3FB}" dt="2020-10-16T23:30:39.162" v="19"/>
          <ac:cxnSpMkLst>
            <pc:docMk/>
            <pc:sldMk cId="2210866551" sldId="256"/>
            <ac:cxnSpMk id="76" creationId="{D21C8545-1834-44D6-85A8-176E5D0CDFAA}"/>
          </ac:cxnSpMkLst>
        </pc:cxnChg>
        <pc:cxnChg chg="del">
          <ac:chgData name="" userId="" providerId="" clId="Web-{3083E1A2-4CF7-4AD5-9C63-6475B16DB3FB}" dt="2020-10-16T23:30:39.162" v="17"/>
          <ac:cxnSpMkLst>
            <pc:docMk/>
            <pc:sldMk cId="2210866551" sldId="256"/>
            <ac:cxnSpMk id="78" creationId="{45DF9079-3E54-4DF6-BD7B-823221F2A78A}"/>
          </ac:cxnSpMkLst>
        </pc:cxnChg>
        <pc:cxnChg chg="del">
          <ac:chgData name="" userId="" providerId="" clId="Web-{3083E1A2-4CF7-4AD5-9C63-6475B16DB3FB}" dt="2020-10-16T23:30:39.162" v="14"/>
          <ac:cxnSpMkLst>
            <pc:docMk/>
            <pc:sldMk cId="2210866551" sldId="256"/>
            <ac:cxnSpMk id="81" creationId="{FB6EAD12-739D-4802-9449-1EBD41CF9A9B}"/>
          </ac:cxnSpMkLst>
        </pc:cxnChg>
        <pc:cxnChg chg="del">
          <ac:chgData name="" userId="" providerId="" clId="Web-{3083E1A2-4CF7-4AD5-9C63-6475B16DB3FB}" dt="2020-10-16T23:30:39.162" v="12"/>
          <ac:cxnSpMkLst>
            <pc:docMk/>
            <pc:sldMk cId="2210866551" sldId="256"/>
            <ac:cxnSpMk id="83" creationId="{D7C4AF53-752E-4BEE-8525-D85407BE70CB}"/>
          </ac:cxnSpMkLst>
        </pc:cxnChg>
        <pc:cxnChg chg="del">
          <ac:chgData name="" userId="" providerId="" clId="Web-{3083E1A2-4CF7-4AD5-9C63-6475B16DB3FB}" dt="2020-10-16T23:30:39.162" v="10"/>
          <ac:cxnSpMkLst>
            <pc:docMk/>
            <pc:sldMk cId="2210866551" sldId="256"/>
            <ac:cxnSpMk id="85" creationId="{FDE2F12F-14D3-4759-A05C-B14121EC14AC}"/>
          </ac:cxnSpMkLst>
        </pc:cxnChg>
        <pc:cxnChg chg="del">
          <ac:chgData name="" userId="" providerId="" clId="Web-{3083E1A2-4CF7-4AD5-9C63-6475B16DB3FB}" dt="2020-10-16T23:30:39.146" v="8"/>
          <ac:cxnSpMkLst>
            <pc:docMk/>
            <pc:sldMk cId="2210866551" sldId="256"/>
            <ac:cxnSpMk id="87" creationId="{E249DF8B-408F-4D4A-9BBC-6C625347BBD5}"/>
          </ac:cxnSpMkLst>
        </pc:cxnChg>
        <pc:cxnChg chg="del">
          <ac:chgData name="" userId="" providerId="" clId="Web-{3083E1A2-4CF7-4AD5-9C63-6475B16DB3FB}" dt="2020-10-16T23:30:39.146" v="7"/>
          <ac:cxnSpMkLst>
            <pc:docMk/>
            <pc:sldMk cId="2210866551" sldId="256"/>
            <ac:cxnSpMk id="88" creationId="{BA0B40B1-4603-4441-80D2-719DA2306A85}"/>
          </ac:cxnSpMkLst>
        </pc:cxnChg>
        <pc:cxnChg chg="del">
          <ac:chgData name="" userId="" providerId="" clId="Web-{3083E1A2-4CF7-4AD5-9C63-6475B16DB3FB}" dt="2020-10-16T23:30:39.146" v="6"/>
          <ac:cxnSpMkLst>
            <pc:docMk/>
            <pc:sldMk cId="2210866551" sldId="256"/>
            <ac:cxnSpMk id="89" creationId="{65AAF955-ED6E-4052-A9B7-58B92D80C048}"/>
          </ac:cxnSpMkLst>
        </pc:cxnChg>
        <pc:cxnChg chg="del">
          <ac:chgData name="" userId="" providerId="" clId="Web-{3083E1A2-4CF7-4AD5-9C63-6475B16DB3FB}" dt="2020-10-16T23:30:39.146" v="4"/>
          <ac:cxnSpMkLst>
            <pc:docMk/>
            <pc:sldMk cId="2210866551" sldId="256"/>
            <ac:cxnSpMk id="91" creationId="{F39D81C7-5692-4125-80C0-C12E80BAD804}"/>
          </ac:cxnSpMkLst>
        </pc:cxnChg>
        <pc:cxnChg chg="del mod">
          <ac:chgData name="" userId="" providerId="" clId="Web-{3083E1A2-4CF7-4AD5-9C63-6475B16DB3FB}" dt="2020-10-16T23:30:39.146" v="1"/>
          <ac:cxnSpMkLst>
            <pc:docMk/>
            <pc:sldMk cId="2210866551" sldId="256"/>
            <ac:cxnSpMk id="95" creationId="{BA3BAF20-8163-4143-A60C-3B4D82782608}"/>
          </ac:cxnSpMkLst>
        </pc:cxnChg>
        <pc:cxnChg chg="del">
          <ac:chgData name="" userId="" providerId="" clId="Web-{3083E1A2-4CF7-4AD5-9C63-6475B16DB3FB}" dt="2020-10-16T23:30:39.146" v="0"/>
          <ac:cxnSpMkLst>
            <pc:docMk/>
            <pc:sldMk cId="2210866551" sldId="256"/>
            <ac:cxnSpMk id="96" creationId="{FB53E776-B3C3-495C-AB97-5A3D70784F1B}"/>
          </ac:cxnSpMkLst>
        </pc:cxnChg>
      </pc:sldChg>
    </pc:docChg>
  </pc:docChgLst>
  <pc:docChgLst>
    <pc:chgData name="Edilene Marques" userId="ad8df458748d149b" providerId="Windows Live" clId="Web-{0FCC50A4-8FD7-448E-8CFC-EB2033263CDD}"/>
    <pc:docChg chg="modSld">
      <pc:chgData name="Edilene Marques" userId="ad8df458748d149b" providerId="Windows Live" clId="Web-{0FCC50A4-8FD7-448E-8CFC-EB2033263CDD}" dt="2020-10-15T03:06:29.535" v="0" actId="1076"/>
      <pc:docMkLst>
        <pc:docMk/>
      </pc:docMkLst>
      <pc:sldChg chg="modSp">
        <pc:chgData name="Edilene Marques" userId="ad8df458748d149b" providerId="Windows Live" clId="Web-{0FCC50A4-8FD7-448E-8CFC-EB2033263CDD}" dt="2020-10-15T03:06:29.535" v="0" actId="1076"/>
        <pc:sldMkLst>
          <pc:docMk/>
          <pc:sldMk cId="2210866551" sldId="256"/>
        </pc:sldMkLst>
        <pc:spChg chg="mod">
          <ac:chgData name="Edilene Marques" userId="ad8df458748d149b" providerId="Windows Live" clId="Web-{0FCC50A4-8FD7-448E-8CFC-EB2033263CDD}" dt="2020-10-15T03:06:29.535" v="0" actId="1076"/>
          <ac:spMkLst>
            <pc:docMk/>
            <pc:sldMk cId="2210866551" sldId="256"/>
            <ac:spMk id="74" creationId="{545B2C1E-5A5E-4AC4-AC73-7B635F4654FD}"/>
          </ac:spMkLst>
        </pc:spChg>
      </pc:sldChg>
    </pc:docChg>
  </pc:docChgLst>
  <pc:docChgLst>
    <pc:chgData name="Eduardo Marques" userId="b9dd18581288d1e4" providerId="Windows Live" clId="Web-{A983E9C7-3F42-4E3A-A2F8-DF21287CB50D}"/>
    <pc:docChg chg="addSld modSld">
      <pc:chgData name="Eduardo Marques" userId="b9dd18581288d1e4" providerId="Windows Live" clId="Web-{A983E9C7-3F42-4E3A-A2F8-DF21287CB50D}" dt="2020-10-17T02:01:33.679" v="67" actId="1076"/>
      <pc:docMkLst>
        <pc:docMk/>
      </pc:docMkLst>
      <pc:sldChg chg="modSp">
        <pc:chgData name="Eduardo Marques" userId="b9dd18581288d1e4" providerId="Windows Live" clId="Web-{A983E9C7-3F42-4E3A-A2F8-DF21287CB50D}" dt="2020-10-17T01:54:56.699" v="40" actId="1076"/>
        <pc:sldMkLst>
          <pc:docMk/>
          <pc:sldMk cId="2210866551" sldId="256"/>
        </pc:sldMkLst>
        <pc:picChg chg="mod">
          <ac:chgData name="Eduardo Marques" userId="b9dd18581288d1e4" providerId="Windows Live" clId="Web-{A983E9C7-3F42-4E3A-A2F8-DF21287CB50D}" dt="2020-10-17T01:54:56.699" v="40" actId="1076"/>
          <ac:picMkLst>
            <pc:docMk/>
            <pc:sldMk cId="2210866551" sldId="256"/>
            <ac:picMk id="2" creationId="{E8946719-5723-4E88-A97A-6425AF024B1B}"/>
          </ac:picMkLst>
        </pc:picChg>
      </pc:sldChg>
      <pc:sldChg chg="addSp delSp modSp new">
        <pc:chgData name="Eduardo Marques" userId="b9dd18581288d1e4" providerId="Windows Live" clId="Web-{A983E9C7-3F42-4E3A-A2F8-DF21287CB50D}" dt="2020-10-17T02:01:33.679" v="67" actId="1076"/>
        <pc:sldMkLst>
          <pc:docMk/>
          <pc:sldMk cId="1126375434" sldId="257"/>
        </pc:sldMkLst>
        <pc:spChg chg="del">
          <ac:chgData name="Eduardo Marques" userId="b9dd18581288d1e4" providerId="Windows Live" clId="Web-{A983E9C7-3F42-4E3A-A2F8-DF21287CB50D}" dt="2020-10-17T01:50:22.508" v="1"/>
          <ac:spMkLst>
            <pc:docMk/>
            <pc:sldMk cId="1126375434" sldId="257"/>
            <ac:spMk id="2" creationId="{5D8F1B0C-E74B-4815-AA0B-B5FBE604825E}"/>
          </ac:spMkLst>
        </pc:spChg>
        <pc:spChg chg="del">
          <ac:chgData name="Eduardo Marques" userId="b9dd18581288d1e4" providerId="Windows Live" clId="Web-{A983E9C7-3F42-4E3A-A2F8-DF21287CB50D}" dt="2020-10-17T01:50:24.336" v="2"/>
          <ac:spMkLst>
            <pc:docMk/>
            <pc:sldMk cId="1126375434" sldId="257"/>
            <ac:spMk id="3" creationId="{F28E34BB-9064-47A6-8B3D-30084F55EFEF}"/>
          </ac:spMkLst>
        </pc:spChg>
        <pc:spChg chg="add del mod">
          <ac:chgData name="Eduardo Marques" userId="b9dd18581288d1e4" providerId="Windows Live" clId="Web-{A983E9C7-3F42-4E3A-A2F8-DF21287CB50D}" dt="2020-10-17T01:54:09.117" v="35"/>
          <ac:spMkLst>
            <pc:docMk/>
            <pc:sldMk cId="1126375434" sldId="257"/>
            <ac:spMk id="6" creationId="{7849B77D-5CF2-471A-B771-AC780B4B651B}"/>
          </ac:spMkLst>
        </pc:spChg>
        <pc:spChg chg="add del mod">
          <ac:chgData name="Eduardo Marques" userId="b9dd18581288d1e4" providerId="Windows Live" clId="Web-{A983E9C7-3F42-4E3A-A2F8-DF21287CB50D}" dt="2020-10-17T01:59:15.935" v="45"/>
          <ac:spMkLst>
            <pc:docMk/>
            <pc:sldMk cId="1126375434" sldId="257"/>
            <ac:spMk id="8" creationId="{AE8CADA0-6A1F-413D-8917-86525D26F5E7}"/>
          </ac:spMkLst>
        </pc:spChg>
        <pc:picChg chg="add del mod">
          <ac:chgData name="Eduardo Marques" userId="b9dd18581288d1e4" providerId="Windows Live" clId="Web-{A983E9C7-3F42-4E3A-A2F8-DF21287CB50D}" dt="2020-10-17T01:53:36.256" v="14"/>
          <ac:picMkLst>
            <pc:docMk/>
            <pc:sldMk cId="1126375434" sldId="257"/>
            <ac:picMk id="4" creationId="{24B77607-E44B-453D-966B-6AF080CF087D}"/>
          </ac:picMkLst>
        </pc:picChg>
        <pc:picChg chg="add del mod">
          <ac:chgData name="Eduardo Marques" userId="b9dd18581288d1e4" providerId="Windows Live" clId="Web-{A983E9C7-3F42-4E3A-A2F8-DF21287CB50D}" dt="2020-10-17T01:58:58.465" v="41"/>
          <ac:picMkLst>
            <pc:docMk/>
            <pc:sldMk cId="1126375434" sldId="257"/>
            <ac:picMk id="5" creationId="{7F6EB994-E019-416E-A732-57542E860462}"/>
          </ac:picMkLst>
        </pc:picChg>
        <pc:picChg chg="add del mod">
          <ac:chgData name="Eduardo Marques" userId="b9dd18581288d1e4" providerId="Windows Live" clId="Web-{A983E9C7-3F42-4E3A-A2F8-DF21287CB50D}" dt="2020-10-17T01:59:15.935" v="46"/>
          <ac:picMkLst>
            <pc:docMk/>
            <pc:sldMk cId="1126375434" sldId="257"/>
            <ac:picMk id="7" creationId="{7F041248-C88E-4B87-A1DE-AADD72E1C031}"/>
          </ac:picMkLst>
        </pc:picChg>
        <pc:picChg chg="add mod">
          <ac:chgData name="Eduardo Marques" userId="b9dd18581288d1e4" providerId="Windows Live" clId="Web-{A983E9C7-3F42-4E3A-A2F8-DF21287CB50D}" dt="2020-10-17T02:01:33.679" v="67" actId="1076"/>
          <ac:picMkLst>
            <pc:docMk/>
            <pc:sldMk cId="1126375434" sldId="257"/>
            <ac:picMk id="9" creationId="{60801C57-41E6-4957-9CEE-3CBB2F10BD0C}"/>
          </ac:picMkLst>
        </pc:picChg>
      </pc:sldChg>
    </pc:docChg>
  </pc:docChgLst>
  <pc:docChgLst>
    <pc:chgData name="Gabriel Casagrande" userId="e7a325a1baaa42ba" providerId="Windows Live" clId="Web-{1BD7AB38-D04B-4A80-8062-01A89D1E6CB4}"/>
    <pc:docChg chg="modSld">
      <pc:chgData name="Gabriel Casagrande" userId="e7a325a1baaa42ba" providerId="Windows Live" clId="Web-{1BD7AB38-D04B-4A80-8062-01A89D1E6CB4}" dt="2020-10-15T00:14:46.313" v="38" actId="20577"/>
      <pc:docMkLst>
        <pc:docMk/>
      </pc:docMkLst>
      <pc:sldChg chg="addSp delSp modSp">
        <pc:chgData name="Gabriel Casagrande" userId="e7a325a1baaa42ba" providerId="Windows Live" clId="Web-{1BD7AB38-D04B-4A80-8062-01A89D1E6CB4}" dt="2020-10-15T00:14:46.157" v="37" actId="20577"/>
        <pc:sldMkLst>
          <pc:docMk/>
          <pc:sldMk cId="2210866551" sldId="256"/>
        </pc:sldMkLst>
        <pc:spChg chg="add del">
          <ac:chgData name="Gabriel Casagrande" userId="e7a325a1baaa42ba" providerId="Windows Live" clId="Web-{1BD7AB38-D04B-4A80-8062-01A89D1E6CB4}" dt="2020-10-14T22:50:40.102" v="1"/>
          <ac:spMkLst>
            <pc:docMk/>
            <pc:sldMk cId="2210866551" sldId="256"/>
            <ac:spMk id="2" creationId="{3F162EC9-35F2-4591-8255-811B8B32DDE6}"/>
          </ac:spMkLst>
        </pc:spChg>
        <pc:spChg chg="add del">
          <ac:chgData name="Gabriel Casagrande" userId="e7a325a1baaa42ba" providerId="Windows Live" clId="Web-{1BD7AB38-D04B-4A80-8062-01A89D1E6CB4}" dt="2020-10-14T22:50:40.102" v="1"/>
          <ac:spMkLst>
            <pc:docMk/>
            <pc:sldMk cId="2210866551" sldId="256"/>
            <ac:spMk id="3" creationId="{7E2E664D-EACF-45FC-8AE2-35CF81DA6F16}"/>
          </ac:spMkLst>
        </pc:spChg>
        <pc:spChg chg="add del">
          <ac:chgData name="Gabriel Casagrande" userId="e7a325a1baaa42ba" providerId="Windows Live" clId="Web-{1BD7AB38-D04B-4A80-8062-01A89D1E6CB4}" dt="2020-10-14T22:50:40.102" v="1"/>
          <ac:spMkLst>
            <pc:docMk/>
            <pc:sldMk cId="2210866551" sldId="256"/>
            <ac:spMk id="12" creationId="{882CF1F9-72AA-4398-BD40-982F649D0E6C}"/>
          </ac:spMkLst>
        </pc:spChg>
        <pc:spChg chg="add del">
          <ac:chgData name="Gabriel Casagrande" userId="e7a325a1baaa42ba" providerId="Windows Live" clId="Web-{1BD7AB38-D04B-4A80-8062-01A89D1E6CB4}" dt="2020-10-14T22:50:40.102" v="1"/>
          <ac:spMkLst>
            <pc:docMk/>
            <pc:sldMk cId="2210866551" sldId="256"/>
            <ac:spMk id="13" creationId="{F22D4323-C44C-48B0-9D94-A5E4A4EF3608}"/>
          </ac:spMkLst>
        </pc:spChg>
        <pc:spChg chg="add del">
          <ac:chgData name="Gabriel Casagrande" userId="e7a325a1baaa42ba" providerId="Windows Live" clId="Web-{1BD7AB38-D04B-4A80-8062-01A89D1E6CB4}" dt="2020-10-14T22:50:40.102" v="1"/>
          <ac:spMkLst>
            <pc:docMk/>
            <pc:sldMk cId="2210866551" sldId="256"/>
            <ac:spMk id="15" creationId="{51302004-A73A-4B0E-B567-F61475FF716C}"/>
          </ac:spMkLst>
        </pc:spChg>
        <pc:spChg chg="add del">
          <ac:chgData name="Gabriel Casagrande" userId="e7a325a1baaa42ba" providerId="Windows Live" clId="Web-{1BD7AB38-D04B-4A80-8062-01A89D1E6CB4}" dt="2020-10-14T22:50:40.102" v="1"/>
          <ac:spMkLst>
            <pc:docMk/>
            <pc:sldMk cId="2210866551" sldId="256"/>
            <ac:spMk id="17" creationId="{F0A5F2F8-0024-481A-92C4-0974E07789F5}"/>
          </ac:spMkLst>
        </pc:spChg>
        <pc:spChg chg="add del">
          <ac:chgData name="Gabriel Casagrande" userId="e7a325a1baaa42ba" providerId="Windows Live" clId="Web-{1BD7AB38-D04B-4A80-8062-01A89D1E6CB4}" dt="2020-10-14T22:50:40.102" v="1"/>
          <ac:spMkLst>
            <pc:docMk/>
            <pc:sldMk cId="2210866551" sldId="256"/>
            <ac:spMk id="18" creationId="{FA0980F6-E794-41C1-B7AA-1FF4DE0811B4}"/>
          </ac:spMkLst>
        </pc:spChg>
        <pc:spChg chg="add del">
          <ac:chgData name="Gabriel Casagrande" userId="e7a325a1baaa42ba" providerId="Windows Live" clId="Web-{1BD7AB38-D04B-4A80-8062-01A89D1E6CB4}" dt="2020-10-14T22:50:40.102" v="1"/>
          <ac:spMkLst>
            <pc:docMk/>
            <pc:sldMk cId="2210866551" sldId="256"/>
            <ac:spMk id="20" creationId="{99536B41-25A6-47F6-B50B-0794B586E8F5}"/>
          </ac:spMkLst>
        </pc:spChg>
        <pc:spChg chg="add del">
          <ac:chgData name="Gabriel Casagrande" userId="e7a325a1baaa42ba" providerId="Windows Live" clId="Web-{1BD7AB38-D04B-4A80-8062-01A89D1E6CB4}" dt="2020-10-14T22:50:40.102" v="1"/>
          <ac:spMkLst>
            <pc:docMk/>
            <pc:sldMk cId="2210866551" sldId="256"/>
            <ac:spMk id="22" creationId="{448D9E5C-B7B5-4BF5-A5BA-168A2B247EE9}"/>
          </ac:spMkLst>
        </pc:spChg>
        <pc:spChg chg="add del">
          <ac:chgData name="Gabriel Casagrande" userId="e7a325a1baaa42ba" providerId="Windows Live" clId="Web-{1BD7AB38-D04B-4A80-8062-01A89D1E6CB4}" dt="2020-10-14T22:50:40.102" v="1"/>
          <ac:spMkLst>
            <pc:docMk/>
            <pc:sldMk cId="2210866551" sldId="256"/>
            <ac:spMk id="24" creationId="{FF7FCD30-4FFC-492E-BFB6-CD831375A42D}"/>
          </ac:spMkLst>
        </pc:spChg>
        <pc:spChg chg="add del">
          <ac:chgData name="Gabriel Casagrande" userId="e7a325a1baaa42ba" providerId="Windows Live" clId="Web-{1BD7AB38-D04B-4A80-8062-01A89D1E6CB4}" dt="2020-10-14T22:50:40.102" v="1"/>
          <ac:spMkLst>
            <pc:docMk/>
            <pc:sldMk cId="2210866551" sldId="256"/>
            <ac:spMk id="29" creationId="{985A7ABA-062E-45D8-9531-4FA2DB5D406A}"/>
          </ac:spMkLst>
        </pc:spChg>
        <pc:spChg chg="add del">
          <ac:chgData name="Gabriel Casagrande" userId="e7a325a1baaa42ba" providerId="Windows Live" clId="Web-{1BD7AB38-D04B-4A80-8062-01A89D1E6CB4}" dt="2020-10-14T22:51:09.384" v="32"/>
          <ac:spMkLst>
            <pc:docMk/>
            <pc:sldMk cId="2210866551" sldId="256"/>
            <ac:spMk id="32" creationId="{3F162EC9-35F2-4591-8255-811B8B32DDE6}"/>
          </ac:spMkLst>
        </pc:spChg>
        <pc:spChg chg="add del">
          <ac:chgData name="Gabriel Casagrande" userId="e7a325a1baaa42ba" providerId="Windows Live" clId="Web-{1BD7AB38-D04B-4A80-8062-01A89D1E6CB4}" dt="2020-10-14T22:51:09.384" v="31"/>
          <ac:spMkLst>
            <pc:docMk/>
            <pc:sldMk cId="2210866551" sldId="256"/>
            <ac:spMk id="33" creationId="{7E2E664D-EACF-45FC-8AE2-35CF81DA6F16}"/>
          </ac:spMkLst>
        </pc:spChg>
        <pc:spChg chg="add del">
          <ac:chgData name="Gabriel Casagrande" userId="e7a325a1baaa42ba" providerId="Windows Live" clId="Web-{1BD7AB38-D04B-4A80-8062-01A89D1E6CB4}" dt="2020-10-14T22:51:09.368" v="22"/>
          <ac:spMkLst>
            <pc:docMk/>
            <pc:sldMk cId="2210866551" sldId="256"/>
            <ac:spMk id="42" creationId="{882CF1F9-72AA-4398-BD40-982F649D0E6C}"/>
          </ac:spMkLst>
        </pc:spChg>
        <pc:spChg chg="add del">
          <ac:chgData name="Gabriel Casagrande" userId="e7a325a1baaa42ba" providerId="Windows Live" clId="Web-{1BD7AB38-D04B-4A80-8062-01A89D1E6CB4}" dt="2020-10-14T22:51:09.368" v="21"/>
          <ac:spMkLst>
            <pc:docMk/>
            <pc:sldMk cId="2210866551" sldId="256"/>
            <ac:spMk id="43" creationId="{F22D4323-C44C-48B0-9D94-A5E4A4EF3608}"/>
          </ac:spMkLst>
        </pc:spChg>
        <pc:spChg chg="add del">
          <ac:chgData name="Gabriel Casagrande" userId="e7a325a1baaa42ba" providerId="Windows Live" clId="Web-{1BD7AB38-D04B-4A80-8062-01A89D1E6CB4}" dt="2020-10-14T22:51:09.368" v="19"/>
          <ac:spMkLst>
            <pc:docMk/>
            <pc:sldMk cId="2210866551" sldId="256"/>
            <ac:spMk id="45" creationId="{51302004-A73A-4B0E-B567-F61475FF716C}"/>
          </ac:spMkLst>
        </pc:spChg>
        <pc:spChg chg="add del">
          <ac:chgData name="Gabriel Casagrande" userId="e7a325a1baaa42ba" providerId="Windows Live" clId="Web-{1BD7AB38-D04B-4A80-8062-01A89D1E6CB4}" dt="2020-10-14T22:51:09.368" v="17"/>
          <ac:spMkLst>
            <pc:docMk/>
            <pc:sldMk cId="2210866551" sldId="256"/>
            <ac:spMk id="47" creationId="{F0A5F2F8-0024-481A-92C4-0974E07789F5}"/>
          </ac:spMkLst>
        </pc:spChg>
        <pc:spChg chg="add del">
          <ac:chgData name="Gabriel Casagrande" userId="e7a325a1baaa42ba" providerId="Windows Live" clId="Web-{1BD7AB38-D04B-4A80-8062-01A89D1E6CB4}" dt="2020-10-14T22:51:09.368" v="16"/>
          <ac:spMkLst>
            <pc:docMk/>
            <pc:sldMk cId="2210866551" sldId="256"/>
            <ac:spMk id="48" creationId="{FA0980F6-E794-41C1-B7AA-1FF4DE0811B4}"/>
          </ac:spMkLst>
        </pc:spChg>
        <pc:spChg chg="add del">
          <ac:chgData name="Gabriel Casagrande" userId="e7a325a1baaa42ba" providerId="Windows Live" clId="Web-{1BD7AB38-D04B-4A80-8062-01A89D1E6CB4}" dt="2020-10-14T22:51:09.352" v="14"/>
          <ac:spMkLst>
            <pc:docMk/>
            <pc:sldMk cId="2210866551" sldId="256"/>
            <ac:spMk id="50" creationId="{99536B41-25A6-47F6-B50B-0794B586E8F5}"/>
          </ac:spMkLst>
        </pc:spChg>
        <pc:spChg chg="add del">
          <ac:chgData name="Gabriel Casagrande" userId="e7a325a1baaa42ba" providerId="Windows Live" clId="Web-{1BD7AB38-D04B-4A80-8062-01A89D1E6CB4}" dt="2020-10-14T22:51:09.352" v="12"/>
          <ac:spMkLst>
            <pc:docMk/>
            <pc:sldMk cId="2210866551" sldId="256"/>
            <ac:spMk id="52" creationId="{448D9E5C-B7B5-4BF5-A5BA-168A2B247EE9}"/>
          </ac:spMkLst>
        </pc:spChg>
        <pc:spChg chg="add del">
          <ac:chgData name="Gabriel Casagrande" userId="e7a325a1baaa42ba" providerId="Windows Live" clId="Web-{1BD7AB38-D04B-4A80-8062-01A89D1E6CB4}" dt="2020-10-14T22:51:09.352" v="10"/>
          <ac:spMkLst>
            <pc:docMk/>
            <pc:sldMk cId="2210866551" sldId="256"/>
            <ac:spMk id="54" creationId="{FF7FCD30-4FFC-492E-BFB6-CD831375A42D}"/>
          </ac:spMkLst>
        </pc:spChg>
        <pc:spChg chg="add del">
          <ac:chgData name="Gabriel Casagrande" userId="e7a325a1baaa42ba" providerId="Windows Live" clId="Web-{1BD7AB38-D04B-4A80-8062-01A89D1E6CB4}" dt="2020-10-14T22:51:09.352" v="5"/>
          <ac:spMkLst>
            <pc:docMk/>
            <pc:sldMk cId="2210866551" sldId="256"/>
            <ac:spMk id="59" creationId="{985A7ABA-062E-45D8-9531-4FA2DB5D406A}"/>
          </ac:spMkLst>
        </pc:spChg>
        <pc:spChg chg="add">
          <ac:chgData name="Gabriel Casagrande" userId="e7a325a1baaa42ba" providerId="Windows Live" clId="Web-{1BD7AB38-D04B-4A80-8062-01A89D1E6CB4}" dt="2020-10-14T22:51:10.477" v="33"/>
          <ac:spMkLst>
            <pc:docMk/>
            <pc:sldMk cId="2210866551" sldId="256"/>
            <ac:spMk id="62" creationId="{77D97E14-17CE-4C01-B642-1290D2E7F36F}"/>
          </ac:spMkLst>
        </pc:spChg>
        <pc:spChg chg="add">
          <ac:chgData name="Gabriel Casagrande" userId="e7a325a1baaa42ba" providerId="Windows Live" clId="Web-{1BD7AB38-D04B-4A80-8062-01A89D1E6CB4}" dt="2020-10-14T22:51:10.477" v="33"/>
          <ac:spMkLst>
            <pc:docMk/>
            <pc:sldMk cId="2210866551" sldId="256"/>
            <ac:spMk id="63" creationId="{57AA21F1-B113-44AE-AA5A-C3FAC115093D}"/>
          </ac:spMkLst>
        </pc:spChg>
        <pc:spChg chg="add">
          <ac:chgData name="Gabriel Casagrande" userId="e7a325a1baaa42ba" providerId="Windows Live" clId="Web-{1BD7AB38-D04B-4A80-8062-01A89D1E6CB4}" dt="2020-10-14T22:51:10.477" v="33"/>
          <ac:spMkLst>
            <pc:docMk/>
            <pc:sldMk cId="2210866551" sldId="256"/>
            <ac:spMk id="74" creationId="{545B2C1E-5A5E-4AC4-AC73-7B635F4654FD}"/>
          </ac:spMkLst>
        </pc:spChg>
        <pc:spChg chg="add">
          <ac:chgData name="Gabriel Casagrande" userId="e7a325a1baaa42ba" providerId="Windows Live" clId="Web-{1BD7AB38-D04B-4A80-8062-01A89D1E6CB4}" dt="2020-10-14T22:51:10.477" v="33"/>
          <ac:spMkLst>
            <pc:docMk/>
            <pc:sldMk cId="2210866551" sldId="256"/>
            <ac:spMk id="75" creationId="{661BFA1B-5B17-4398-A37E-CDC8F060DE09}"/>
          </ac:spMkLst>
        </pc:spChg>
        <pc:spChg chg="add">
          <ac:chgData name="Gabriel Casagrande" userId="e7a325a1baaa42ba" providerId="Windows Live" clId="Web-{1BD7AB38-D04B-4A80-8062-01A89D1E6CB4}" dt="2020-10-14T22:51:10.477" v="33"/>
          <ac:spMkLst>
            <pc:docMk/>
            <pc:sldMk cId="2210866551" sldId="256"/>
            <ac:spMk id="77" creationId="{7CC70DB7-FADB-4ABC-9770-C4D234F4BDAC}"/>
          </ac:spMkLst>
        </pc:spChg>
        <pc:spChg chg="add">
          <ac:chgData name="Gabriel Casagrande" userId="e7a325a1baaa42ba" providerId="Windows Live" clId="Web-{1BD7AB38-D04B-4A80-8062-01A89D1E6CB4}" dt="2020-10-14T22:51:10.477" v="33"/>
          <ac:spMkLst>
            <pc:docMk/>
            <pc:sldMk cId="2210866551" sldId="256"/>
            <ac:spMk id="79" creationId="{94ACD128-4827-42F4-A091-0C352D721931}"/>
          </ac:spMkLst>
        </pc:spChg>
        <pc:spChg chg="add">
          <ac:chgData name="Gabriel Casagrande" userId="e7a325a1baaa42ba" providerId="Windows Live" clId="Web-{1BD7AB38-D04B-4A80-8062-01A89D1E6CB4}" dt="2020-10-14T22:51:10.477" v="33"/>
          <ac:spMkLst>
            <pc:docMk/>
            <pc:sldMk cId="2210866551" sldId="256"/>
            <ac:spMk id="80" creationId="{8B940CA9-FF0C-4C9F-A196-D06690534689}"/>
          </ac:spMkLst>
        </pc:spChg>
        <pc:spChg chg="add">
          <ac:chgData name="Gabriel Casagrande" userId="e7a325a1baaa42ba" providerId="Windows Live" clId="Web-{1BD7AB38-D04B-4A80-8062-01A89D1E6CB4}" dt="2020-10-14T22:51:10.477" v="33"/>
          <ac:spMkLst>
            <pc:docMk/>
            <pc:sldMk cId="2210866551" sldId="256"/>
            <ac:spMk id="82" creationId="{7454D2FC-6B62-436E-AA25-6BEF6924C373}"/>
          </ac:spMkLst>
        </pc:spChg>
        <pc:spChg chg="add">
          <ac:chgData name="Gabriel Casagrande" userId="e7a325a1baaa42ba" providerId="Windows Live" clId="Web-{1BD7AB38-D04B-4A80-8062-01A89D1E6CB4}" dt="2020-10-14T22:51:10.477" v="33"/>
          <ac:spMkLst>
            <pc:docMk/>
            <pc:sldMk cId="2210866551" sldId="256"/>
            <ac:spMk id="84" creationId="{EC389C23-43C6-41B4-971E-321A55F2CE4D}"/>
          </ac:spMkLst>
        </pc:spChg>
        <pc:spChg chg="add">
          <ac:chgData name="Gabriel Casagrande" userId="e7a325a1baaa42ba" providerId="Windows Live" clId="Web-{1BD7AB38-D04B-4A80-8062-01A89D1E6CB4}" dt="2020-10-14T22:51:10.477" v="33"/>
          <ac:spMkLst>
            <pc:docMk/>
            <pc:sldMk cId="2210866551" sldId="256"/>
            <ac:spMk id="86" creationId="{44943EB0-A140-4F39-9E70-7F7A9D9EF896}"/>
          </ac:spMkLst>
        </pc:spChg>
        <pc:spChg chg="add">
          <ac:chgData name="Gabriel Casagrande" userId="e7a325a1baaa42ba" providerId="Windows Live" clId="Web-{1BD7AB38-D04B-4A80-8062-01A89D1E6CB4}" dt="2020-10-14T22:51:10.477" v="33"/>
          <ac:spMkLst>
            <pc:docMk/>
            <pc:sldMk cId="2210866551" sldId="256"/>
            <ac:spMk id="90" creationId="{125F1AAF-4D51-40FD-AC58-CB05EADF63CA}"/>
          </ac:spMkLst>
        </pc:spChg>
        <pc:spChg chg="add">
          <ac:chgData name="Gabriel Casagrande" userId="e7a325a1baaa42ba" providerId="Windows Live" clId="Web-{1BD7AB38-D04B-4A80-8062-01A89D1E6CB4}" dt="2020-10-14T22:51:10.477" v="33"/>
          <ac:spMkLst>
            <pc:docMk/>
            <pc:sldMk cId="2210866551" sldId="256"/>
            <ac:spMk id="92" creationId="{D4C3851E-A7C8-4391-8E85-32ADBACEB607}"/>
          </ac:spMkLst>
        </pc:spChg>
        <pc:spChg chg="add">
          <ac:chgData name="Gabriel Casagrande" userId="e7a325a1baaa42ba" providerId="Windows Live" clId="Web-{1BD7AB38-D04B-4A80-8062-01A89D1E6CB4}" dt="2020-10-14T22:51:10.477" v="33"/>
          <ac:spMkLst>
            <pc:docMk/>
            <pc:sldMk cId="2210866551" sldId="256"/>
            <ac:spMk id="93" creationId="{4441E1EB-8C9E-452C-87F6-5CDC7F7900CB}"/>
          </ac:spMkLst>
        </pc:spChg>
        <pc:spChg chg="add mod">
          <ac:chgData name="Gabriel Casagrande" userId="e7a325a1baaa42ba" providerId="Windows Live" clId="Web-{1BD7AB38-D04B-4A80-8062-01A89D1E6CB4}" dt="2020-10-15T00:14:46.157" v="37" actId="20577"/>
          <ac:spMkLst>
            <pc:docMk/>
            <pc:sldMk cId="2210866551" sldId="256"/>
            <ac:spMk id="94" creationId="{2198883C-5A43-4782-B0E9-238B6EA605FA}"/>
          </ac:spMkLst>
        </pc:sp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4" creationId="{C069CE39-B8FE-4B22-81D6-81D1211DF7EA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5" creationId="{C6BA7C1F-C5AF-4466-803E-62EF6C05B257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6" creationId="{11334B00-C1E2-486C-95FC-ADBA762617F7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7" creationId="{D9C59FD9-0A85-4A51-BCA9-AEC05552B497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8" creationId="{E2981637-E283-4144-B695-74BA94790CA1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9" creationId="{45851E28-F88B-44B5-83B1-77CC0D79F5E2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10" creationId="{82CF7556-0EF3-4686-98B7-65FC9BD54453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11" creationId="{7AE2999D-E17D-4100-B970-3C40300DE09E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14" creationId="{C9F24C1E-594F-4740-9D64-6F1AA8905A84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16" creationId="{5AE3E9F9-D4FE-4710-89A6-ED648D8A4053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19" creationId="{FA97D7E2-7B18-4172-A200-0C5313D6DAD3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21" creationId="{D307C4A5-BACA-4411-8A3D-DEFDC278C32A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23" creationId="{13804140-19C5-4DA8-92CE-430597C997B8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25" creationId="{46B58B88-1D67-42A4-9122-96CF9D2CB243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26" creationId="{060352AE-34E2-459C-B164-7633CCCE8711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27" creationId="{C18A4256-3544-42A3-9E05-F841CF3984AD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28" creationId="{04CAD924-4CA9-4DF1-94F5-DBF9F00A27F9}"/>
          </ac:cxnSpMkLst>
        </pc:cxnChg>
        <pc:cxnChg chg="add del mod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30" creationId="{68A31380-D6DA-4F64-B500-50539EA9A98B}"/>
          </ac:cxnSpMkLst>
        </pc:cxnChg>
        <pc:cxnChg chg="add del">
          <ac:chgData name="Gabriel Casagrande" userId="e7a325a1baaa42ba" providerId="Windows Live" clId="Web-{1BD7AB38-D04B-4A80-8062-01A89D1E6CB4}" dt="2020-10-14T22:50:40.102" v="1"/>
          <ac:cxnSpMkLst>
            <pc:docMk/>
            <pc:sldMk cId="2210866551" sldId="256"/>
            <ac:cxnSpMk id="31" creationId="{9D5AFFA0-18AF-41CD-80A4-1A761E991E52}"/>
          </ac:cxnSpMkLst>
        </pc:cxnChg>
        <pc:cxnChg chg="add del">
          <ac:chgData name="Gabriel Casagrande" userId="e7a325a1baaa42ba" providerId="Windows Live" clId="Web-{1BD7AB38-D04B-4A80-8062-01A89D1E6CB4}" dt="2020-10-14T22:51:09.368" v="30"/>
          <ac:cxnSpMkLst>
            <pc:docMk/>
            <pc:sldMk cId="2210866551" sldId="256"/>
            <ac:cxnSpMk id="34" creationId="{C069CE39-B8FE-4B22-81D6-81D1211DF7EA}"/>
          </ac:cxnSpMkLst>
        </pc:cxnChg>
        <pc:cxnChg chg="add del">
          <ac:chgData name="Gabriel Casagrande" userId="e7a325a1baaa42ba" providerId="Windows Live" clId="Web-{1BD7AB38-D04B-4A80-8062-01A89D1E6CB4}" dt="2020-10-14T22:51:09.368" v="29"/>
          <ac:cxnSpMkLst>
            <pc:docMk/>
            <pc:sldMk cId="2210866551" sldId="256"/>
            <ac:cxnSpMk id="35" creationId="{C6BA7C1F-C5AF-4466-803E-62EF6C05B257}"/>
          </ac:cxnSpMkLst>
        </pc:cxnChg>
        <pc:cxnChg chg="add del">
          <ac:chgData name="Gabriel Casagrande" userId="e7a325a1baaa42ba" providerId="Windows Live" clId="Web-{1BD7AB38-D04B-4A80-8062-01A89D1E6CB4}" dt="2020-10-14T22:51:09.368" v="28"/>
          <ac:cxnSpMkLst>
            <pc:docMk/>
            <pc:sldMk cId="2210866551" sldId="256"/>
            <ac:cxnSpMk id="36" creationId="{11334B00-C1E2-486C-95FC-ADBA762617F7}"/>
          </ac:cxnSpMkLst>
        </pc:cxnChg>
        <pc:cxnChg chg="add del">
          <ac:chgData name="Gabriel Casagrande" userId="e7a325a1baaa42ba" providerId="Windows Live" clId="Web-{1BD7AB38-D04B-4A80-8062-01A89D1E6CB4}" dt="2020-10-14T22:51:09.368" v="27"/>
          <ac:cxnSpMkLst>
            <pc:docMk/>
            <pc:sldMk cId="2210866551" sldId="256"/>
            <ac:cxnSpMk id="37" creationId="{D9C59FD9-0A85-4A51-BCA9-AEC05552B497}"/>
          </ac:cxnSpMkLst>
        </pc:cxnChg>
        <pc:cxnChg chg="add del">
          <ac:chgData name="Gabriel Casagrande" userId="e7a325a1baaa42ba" providerId="Windows Live" clId="Web-{1BD7AB38-D04B-4A80-8062-01A89D1E6CB4}" dt="2020-10-14T22:51:09.368" v="26"/>
          <ac:cxnSpMkLst>
            <pc:docMk/>
            <pc:sldMk cId="2210866551" sldId="256"/>
            <ac:cxnSpMk id="38" creationId="{E2981637-E283-4144-B695-74BA94790CA1}"/>
          </ac:cxnSpMkLst>
        </pc:cxnChg>
        <pc:cxnChg chg="add del">
          <ac:chgData name="Gabriel Casagrande" userId="e7a325a1baaa42ba" providerId="Windows Live" clId="Web-{1BD7AB38-D04B-4A80-8062-01A89D1E6CB4}" dt="2020-10-14T22:51:09.368" v="25"/>
          <ac:cxnSpMkLst>
            <pc:docMk/>
            <pc:sldMk cId="2210866551" sldId="256"/>
            <ac:cxnSpMk id="39" creationId="{45851E28-F88B-44B5-83B1-77CC0D79F5E2}"/>
          </ac:cxnSpMkLst>
        </pc:cxnChg>
        <pc:cxnChg chg="add del">
          <ac:chgData name="Gabriel Casagrande" userId="e7a325a1baaa42ba" providerId="Windows Live" clId="Web-{1BD7AB38-D04B-4A80-8062-01A89D1E6CB4}" dt="2020-10-14T22:51:09.368" v="24"/>
          <ac:cxnSpMkLst>
            <pc:docMk/>
            <pc:sldMk cId="2210866551" sldId="256"/>
            <ac:cxnSpMk id="40" creationId="{82CF7556-0EF3-4686-98B7-65FC9BD54453}"/>
          </ac:cxnSpMkLst>
        </pc:cxnChg>
        <pc:cxnChg chg="add del">
          <ac:chgData name="Gabriel Casagrande" userId="e7a325a1baaa42ba" providerId="Windows Live" clId="Web-{1BD7AB38-D04B-4A80-8062-01A89D1E6CB4}" dt="2020-10-14T22:51:09.368" v="23"/>
          <ac:cxnSpMkLst>
            <pc:docMk/>
            <pc:sldMk cId="2210866551" sldId="256"/>
            <ac:cxnSpMk id="41" creationId="{7AE2999D-E17D-4100-B970-3C40300DE09E}"/>
          </ac:cxnSpMkLst>
        </pc:cxnChg>
        <pc:cxnChg chg="add del">
          <ac:chgData name="Gabriel Casagrande" userId="e7a325a1baaa42ba" providerId="Windows Live" clId="Web-{1BD7AB38-D04B-4A80-8062-01A89D1E6CB4}" dt="2020-10-14T22:51:09.368" v="20"/>
          <ac:cxnSpMkLst>
            <pc:docMk/>
            <pc:sldMk cId="2210866551" sldId="256"/>
            <ac:cxnSpMk id="44" creationId="{C9F24C1E-594F-4740-9D64-6F1AA8905A84}"/>
          </ac:cxnSpMkLst>
        </pc:cxnChg>
        <pc:cxnChg chg="add del">
          <ac:chgData name="Gabriel Casagrande" userId="e7a325a1baaa42ba" providerId="Windows Live" clId="Web-{1BD7AB38-D04B-4A80-8062-01A89D1E6CB4}" dt="2020-10-14T22:51:09.368" v="18"/>
          <ac:cxnSpMkLst>
            <pc:docMk/>
            <pc:sldMk cId="2210866551" sldId="256"/>
            <ac:cxnSpMk id="46" creationId="{5AE3E9F9-D4FE-4710-89A6-ED648D8A4053}"/>
          </ac:cxnSpMkLst>
        </pc:cxnChg>
        <pc:cxnChg chg="add del">
          <ac:chgData name="Gabriel Casagrande" userId="e7a325a1baaa42ba" providerId="Windows Live" clId="Web-{1BD7AB38-D04B-4A80-8062-01A89D1E6CB4}" dt="2020-10-14T22:51:09.368" v="15"/>
          <ac:cxnSpMkLst>
            <pc:docMk/>
            <pc:sldMk cId="2210866551" sldId="256"/>
            <ac:cxnSpMk id="49" creationId="{FA97D7E2-7B18-4172-A200-0C5313D6DAD3}"/>
          </ac:cxnSpMkLst>
        </pc:cxnChg>
        <pc:cxnChg chg="add del">
          <ac:chgData name="Gabriel Casagrande" userId="e7a325a1baaa42ba" providerId="Windows Live" clId="Web-{1BD7AB38-D04B-4A80-8062-01A89D1E6CB4}" dt="2020-10-14T22:51:09.352" v="13"/>
          <ac:cxnSpMkLst>
            <pc:docMk/>
            <pc:sldMk cId="2210866551" sldId="256"/>
            <ac:cxnSpMk id="51" creationId="{D307C4A5-BACA-4411-8A3D-DEFDC278C32A}"/>
          </ac:cxnSpMkLst>
        </pc:cxnChg>
        <pc:cxnChg chg="add del">
          <ac:chgData name="Gabriel Casagrande" userId="e7a325a1baaa42ba" providerId="Windows Live" clId="Web-{1BD7AB38-D04B-4A80-8062-01A89D1E6CB4}" dt="2020-10-14T22:51:09.352" v="11"/>
          <ac:cxnSpMkLst>
            <pc:docMk/>
            <pc:sldMk cId="2210866551" sldId="256"/>
            <ac:cxnSpMk id="53" creationId="{13804140-19C5-4DA8-92CE-430597C997B8}"/>
          </ac:cxnSpMkLst>
        </pc:cxnChg>
        <pc:cxnChg chg="add del">
          <ac:chgData name="Gabriel Casagrande" userId="e7a325a1baaa42ba" providerId="Windows Live" clId="Web-{1BD7AB38-D04B-4A80-8062-01A89D1E6CB4}" dt="2020-10-14T22:51:09.352" v="9"/>
          <ac:cxnSpMkLst>
            <pc:docMk/>
            <pc:sldMk cId="2210866551" sldId="256"/>
            <ac:cxnSpMk id="55" creationId="{46B58B88-1D67-42A4-9122-96CF9D2CB243}"/>
          </ac:cxnSpMkLst>
        </pc:cxnChg>
        <pc:cxnChg chg="add del">
          <ac:chgData name="Gabriel Casagrande" userId="e7a325a1baaa42ba" providerId="Windows Live" clId="Web-{1BD7AB38-D04B-4A80-8062-01A89D1E6CB4}" dt="2020-10-14T22:51:09.352" v="8"/>
          <ac:cxnSpMkLst>
            <pc:docMk/>
            <pc:sldMk cId="2210866551" sldId="256"/>
            <ac:cxnSpMk id="56" creationId="{060352AE-34E2-459C-B164-7633CCCE8711}"/>
          </ac:cxnSpMkLst>
        </pc:cxnChg>
        <pc:cxnChg chg="add del">
          <ac:chgData name="Gabriel Casagrande" userId="e7a325a1baaa42ba" providerId="Windows Live" clId="Web-{1BD7AB38-D04B-4A80-8062-01A89D1E6CB4}" dt="2020-10-14T22:51:09.352" v="7"/>
          <ac:cxnSpMkLst>
            <pc:docMk/>
            <pc:sldMk cId="2210866551" sldId="256"/>
            <ac:cxnSpMk id="57" creationId="{C18A4256-3544-42A3-9E05-F841CF3984AD}"/>
          </ac:cxnSpMkLst>
        </pc:cxnChg>
        <pc:cxnChg chg="add del">
          <ac:chgData name="Gabriel Casagrande" userId="e7a325a1baaa42ba" providerId="Windows Live" clId="Web-{1BD7AB38-D04B-4A80-8062-01A89D1E6CB4}" dt="2020-10-14T22:51:09.352" v="6"/>
          <ac:cxnSpMkLst>
            <pc:docMk/>
            <pc:sldMk cId="2210866551" sldId="256"/>
            <ac:cxnSpMk id="58" creationId="{04CAD924-4CA9-4DF1-94F5-DBF9F00A27F9}"/>
          </ac:cxnSpMkLst>
        </pc:cxnChg>
        <pc:cxnChg chg="add del mod">
          <ac:chgData name="Gabriel Casagrande" userId="e7a325a1baaa42ba" providerId="Windows Live" clId="Web-{1BD7AB38-D04B-4A80-8062-01A89D1E6CB4}" dt="2020-10-14T22:51:09.352" v="4"/>
          <ac:cxnSpMkLst>
            <pc:docMk/>
            <pc:sldMk cId="2210866551" sldId="256"/>
            <ac:cxnSpMk id="60" creationId="{68A31380-D6DA-4F64-B500-50539EA9A98B}"/>
          </ac:cxnSpMkLst>
        </pc:cxnChg>
        <pc:cxnChg chg="add del">
          <ac:chgData name="Gabriel Casagrande" userId="e7a325a1baaa42ba" providerId="Windows Live" clId="Web-{1BD7AB38-D04B-4A80-8062-01A89D1E6CB4}" dt="2020-10-14T22:51:09.352" v="3"/>
          <ac:cxnSpMkLst>
            <pc:docMk/>
            <pc:sldMk cId="2210866551" sldId="256"/>
            <ac:cxnSpMk id="61" creationId="{9D5AFFA0-18AF-41CD-80A4-1A761E991E52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64" creationId="{6CB17B91-71C9-4C77-8288-2045271D221D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65" creationId="{9BAF8EC6-A3C5-4BF4-B350-869C08C88053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66" creationId="{A7539E24-7BC8-468D-B29A-2ED30907F45B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67" creationId="{5C4D3BC0-1A8B-42F8-9489-B68F884ADAFC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68" creationId="{19D47D56-7958-4EAB-8C01-450BA8428E16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69" creationId="{3404759C-72C2-4852-96D5-B097D297A1DC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70" creationId="{977FE9CF-97E0-4527-B6D9-176198A7416C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71" creationId="{23C80C46-5CC8-4383-95F4-BFD062BB9EB8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72" creationId="{AEBF8295-3CF1-4AD7-AF88-6229E7DF5100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73" creationId="{E434DF48-DB98-4305-B6A6-4BF7F10E3F0D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76" creationId="{D21C8545-1834-44D6-85A8-176E5D0CDFAA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78" creationId="{45DF9079-3E54-4DF6-BD7B-823221F2A78A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81" creationId="{FB6EAD12-739D-4802-9449-1EBD41CF9A9B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83" creationId="{D7C4AF53-752E-4BEE-8525-D85407BE70CB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85" creationId="{FDE2F12F-14D3-4759-A05C-B14121EC14AC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87" creationId="{E249DF8B-408F-4D4A-9BBC-6C625347BBD5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88" creationId="{BA0B40B1-4603-4441-80D2-719DA2306A85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89" creationId="{65AAF955-ED6E-4052-A9B7-58B92D80C048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91" creationId="{F39D81C7-5692-4125-80C0-C12E80BAD804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95" creationId="{BA3BAF20-8163-4143-A60C-3B4D82782608}"/>
          </ac:cxnSpMkLst>
        </pc:cxnChg>
        <pc:cxnChg chg="add">
          <ac:chgData name="Gabriel Casagrande" userId="e7a325a1baaa42ba" providerId="Windows Live" clId="Web-{1BD7AB38-D04B-4A80-8062-01A89D1E6CB4}" dt="2020-10-14T22:51:10.477" v="33"/>
          <ac:cxnSpMkLst>
            <pc:docMk/>
            <pc:sldMk cId="2210866551" sldId="256"/>
            <ac:cxnSpMk id="96" creationId="{FB53E776-B3C3-495C-AB97-5A3D70784F1B}"/>
          </ac:cxnSpMkLst>
        </pc:cxnChg>
      </pc:sldChg>
    </pc:docChg>
  </pc:docChgLst>
  <pc:docChgLst>
    <pc:chgData name="Gabriel Casagrande" userId="e7a325a1baaa42ba" providerId="Windows Live" clId="Web-{56E38467-D644-4A5F-A6FE-50F189C49507}"/>
    <pc:docChg chg="modSld">
      <pc:chgData name="Gabriel Casagrande" userId="e7a325a1baaa42ba" providerId="Windows Live" clId="Web-{56E38467-D644-4A5F-A6FE-50F189C49507}" dt="2020-10-14T22:37:16.067" v="1"/>
      <pc:docMkLst>
        <pc:docMk/>
      </pc:docMkLst>
      <pc:sldChg chg="delSp">
        <pc:chgData name="Gabriel Casagrande" userId="e7a325a1baaa42ba" providerId="Windows Live" clId="Web-{56E38467-D644-4A5F-A6FE-50F189C49507}" dt="2020-10-14T22:37:16.067" v="1"/>
        <pc:sldMkLst>
          <pc:docMk/>
          <pc:sldMk cId="2210866551" sldId="256"/>
        </pc:sldMkLst>
        <pc:spChg chg="del">
          <ac:chgData name="Gabriel Casagrande" userId="e7a325a1baaa42ba" providerId="Windows Live" clId="Web-{56E38467-D644-4A5F-A6FE-50F189C49507}" dt="2020-10-14T22:37:16.067" v="1"/>
          <ac:spMkLst>
            <pc:docMk/>
            <pc:sldMk cId="2210866551" sldId="256"/>
            <ac:spMk id="2" creationId="{00000000-0000-0000-0000-000000000000}"/>
          </ac:spMkLst>
        </pc:spChg>
        <pc:spChg chg="del">
          <ac:chgData name="Gabriel Casagrande" userId="e7a325a1baaa42ba" providerId="Windows Live" clId="Web-{56E38467-D644-4A5F-A6FE-50F189C49507}" dt="2020-10-14T22:37:15.192" v="0"/>
          <ac:spMkLst>
            <pc:docMk/>
            <pc:sldMk cId="2210866551" sldId="256"/>
            <ac:spMk id="3" creationId="{00000000-0000-0000-0000-000000000000}"/>
          </ac:spMkLst>
        </pc:spChg>
      </pc:sldChg>
    </pc:docChg>
  </pc:docChgLst>
  <pc:docChgLst>
    <pc:chgData name="Eduardo Marques" userId="b9dd18581288d1e4" providerId="Windows Live" clId="Web-{52467C8F-7ABE-40C8-9723-8F7F11CB947E}"/>
    <pc:docChg chg="modSld">
      <pc:chgData name="Eduardo Marques" userId="b9dd18581288d1e4" providerId="Windows Live" clId="Web-{52467C8F-7ABE-40C8-9723-8F7F11CB947E}" dt="2020-10-22T02:26:38.180" v="11" actId="1076"/>
      <pc:docMkLst>
        <pc:docMk/>
      </pc:docMkLst>
      <pc:sldChg chg="addSp delSp modSp">
        <pc:chgData name="Eduardo Marques" userId="b9dd18581288d1e4" providerId="Windows Live" clId="Web-{52467C8F-7ABE-40C8-9723-8F7F11CB947E}" dt="2020-10-22T02:26:38.180" v="11" actId="1076"/>
        <pc:sldMkLst>
          <pc:docMk/>
          <pc:sldMk cId="1126375434" sldId="257"/>
        </pc:sldMkLst>
        <pc:picChg chg="del">
          <ac:chgData name="Eduardo Marques" userId="b9dd18581288d1e4" providerId="Windows Live" clId="Web-{52467C8F-7ABE-40C8-9723-8F7F11CB947E}" dt="2020-10-22T02:25:55.570" v="0"/>
          <ac:picMkLst>
            <pc:docMk/>
            <pc:sldMk cId="1126375434" sldId="257"/>
            <ac:picMk id="2" creationId="{20F07FF3-D3EB-48A3-84DC-194E598FD213}"/>
          </ac:picMkLst>
        </pc:picChg>
        <pc:picChg chg="add mod">
          <ac:chgData name="Eduardo Marques" userId="b9dd18581288d1e4" providerId="Windows Live" clId="Web-{52467C8F-7ABE-40C8-9723-8F7F11CB947E}" dt="2020-10-22T02:26:38.180" v="11" actId="1076"/>
          <ac:picMkLst>
            <pc:docMk/>
            <pc:sldMk cId="1126375434" sldId="257"/>
            <ac:picMk id="3" creationId="{FD951559-65CF-40AB-8A9D-E439396B4F07}"/>
          </ac:picMkLst>
        </pc:picChg>
      </pc:sldChg>
    </pc:docChg>
  </pc:docChgLst>
  <pc:docChgLst>
    <pc:chgData name="Eduardo Marques" userId="b9dd18581288d1e4" providerId="Windows Live" clId="Web-{563CE5BB-1BF4-4151-B263-DD551E366814}"/>
    <pc:docChg chg="modSld">
      <pc:chgData name="Eduardo Marques" userId="b9dd18581288d1e4" providerId="Windows Live" clId="Web-{563CE5BB-1BF4-4151-B263-DD551E366814}" dt="2020-10-17T04:18:37.314" v="10" actId="14100"/>
      <pc:docMkLst>
        <pc:docMk/>
      </pc:docMkLst>
      <pc:sldChg chg="addSp delSp modSp">
        <pc:chgData name="Eduardo Marques" userId="b9dd18581288d1e4" providerId="Windows Live" clId="Web-{563CE5BB-1BF4-4151-B263-DD551E366814}" dt="2020-10-17T04:18:37.314" v="10" actId="14100"/>
        <pc:sldMkLst>
          <pc:docMk/>
          <pc:sldMk cId="1126375434" sldId="257"/>
        </pc:sldMkLst>
        <pc:picChg chg="add mod">
          <ac:chgData name="Eduardo Marques" userId="b9dd18581288d1e4" providerId="Windows Live" clId="Web-{563CE5BB-1BF4-4151-B263-DD551E366814}" dt="2020-10-17T04:18:37.314" v="10" actId="14100"/>
          <ac:picMkLst>
            <pc:docMk/>
            <pc:sldMk cId="1126375434" sldId="257"/>
            <ac:picMk id="2" creationId="{20F07FF3-D3EB-48A3-84DC-194E598FD213}"/>
          </ac:picMkLst>
        </pc:picChg>
        <pc:picChg chg="del">
          <ac:chgData name="Eduardo Marques" userId="b9dd18581288d1e4" providerId="Windows Live" clId="Web-{563CE5BB-1BF4-4151-B263-DD551E366814}" dt="2020-10-17T04:18:04.093" v="0"/>
          <ac:picMkLst>
            <pc:docMk/>
            <pc:sldMk cId="1126375434" sldId="257"/>
            <ac:picMk id="9" creationId="{60801C57-41E6-4957-9CEE-3CBB2F10BD0C}"/>
          </ac:picMkLst>
        </pc:picChg>
      </pc:sldChg>
    </pc:docChg>
  </pc:docChgLst>
  <pc:docChgLst>
    <pc:chgData name="Edilene Marques" userId="ad8df458748d149b" providerId="Windows Live" clId="Web-{CD1B57AC-8BFB-4B2E-BDC1-DA9BA84747D9}"/>
    <pc:docChg chg="modSld">
      <pc:chgData name="Edilene Marques" userId="ad8df458748d149b" providerId="Windows Live" clId="Web-{CD1B57AC-8BFB-4B2E-BDC1-DA9BA84747D9}" dt="2020-10-15T00:24:32.440" v="4" actId="1076"/>
      <pc:docMkLst>
        <pc:docMk/>
      </pc:docMkLst>
      <pc:sldChg chg="modSp">
        <pc:chgData name="Edilene Marques" userId="ad8df458748d149b" providerId="Windows Live" clId="Web-{CD1B57AC-8BFB-4B2E-BDC1-DA9BA84747D9}" dt="2020-10-15T00:24:32.440" v="4" actId="1076"/>
        <pc:sldMkLst>
          <pc:docMk/>
          <pc:sldMk cId="2210866551" sldId="256"/>
        </pc:sldMkLst>
        <pc:spChg chg="mod">
          <ac:chgData name="Edilene Marques" userId="ad8df458748d149b" providerId="Windows Live" clId="Web-{CD1B57AC-8BFB-4B2E-BDC1-DA9BA84747D9}" dt="2020-10-15T00:23:40.637" v="1" actId="1076"/>
          <ac:spMkLst>
            <pc:docMk/>
            <pc:sldMk cId="2210866551" sldId="256"/>
            <ac:spMk id="79" creationId="{94ACD128-4827-42F4-A091-0C352D721931}"/>
          </ac:spMkLst>
        </pc:spChg>
        <pc:spChg chg="mod">
          <ac:chgData name="Edilene Marques" userId="ad8df458748d149b" providerId="Windows Live" clId="Web-{CD1B57AC-8BFB-4B2E-BDC1-DA9BA84747D9}" dt="2020-10-15T00:24:32.440" v="4" actId="1076"/>
          <ac:spMkLst>
            <pc:docMk/>
            <pc:sldMk cId="2210866551" sldId="256"/>
            <ac:spMk id="80" creationId="{8B940CA9-FF0C-4C9F-A196-D06690534689}"/>
          </ac:spMkLst>
        </pc:spChg>
        <pc:spChg chg="mod">
          <ac:chgData name="Edilene Marques" userId="ad8df458748d149b" providerId="Windows Live" clId="Web-{CD1B57AC-8BFB-4B2E-BDC1-DA9BA84747D9}" dt="2020-10-15T00:23:46.216" v="2" actId="1076"/>
          <ac:spMkLst>
            <pc:docMk/>
            <pc:sldMk cId="2210866551" sldId="256"/>
            <ac:spMk id="93" creationId="{4441E1EB-8C9E-452C-87F6-5CDC7F7900CB}"/>
          </ac:spMkLst>
        </pc:spChg>
        <pc:cxnChg chg="mod">
          <ac:chgData name="Edilene Marques" userId="ad8df458748d149b" providerId="Windows Live" clId="Web-{CD1B57AC-8BFB-4B2E-BDC1-DA9BA84747D9}" dt="2020-10-15T00:23:54.639" v="3" actId="14100"/>
          <ac:cxnSpMkLst>
            <pc:docMk/>
            <pc:sldMk cId="2210866551" sldId="256"/>
            <ac:cxnSpMk id="72" creationId="{AEBF8295-3CF1-4AD7-AF88-6229E7DF5100}"/>
          </ac:cxnSpMkLst>
        </pc:cxnChg>
      </pc:sldChg>
    </pc:docChg>
  </pc:docChgLst>
  <pc:docChgLst>
    <pc:chgData name="Edilene Marques" userId="ad8df458748d149b" providerId="Windows Live" clId="Web-{74BE9D4A-FAF7-4CCF-B0E9-9B9307A58EE0}"/>
    <pc:docChg chg="modSld">
      <pc:chgData name="Edilene Marques" userId="ad8df458748d149b" providerId="Windows Live" clId="Web-{74BE9D4A-FAF7-4CCF-B0E9-9B9307A58EE0}" dt="2020-10-15T01:21:38.574" v="26" actId="20577"/>
      <pc:docMkLst>
        <pc:docMk/>
      </pc:docMkLst>
      <pc:sldChg chg="modSp">
        <pc:chgData name="Edilene Marques" userId="ad8df458748d149b" providerId="Windows Live" clId="Web-{74BE9D4A-FAF7-4CCF-B0E9-9B9307A58EE0}" dt="2020-10-15T01:21:34.340" v="24" actId="20577"/>
        <pc:sldMkLst>
          <pc:docMk/>
          <pc:sldMk cId="2210866551" sldId="256"/>
        </pc:sldMkLst>
        <pc:spChg chg="mod">
          <ac:chgData name="Edilene Marques" userId="ad8df458748d149b" providerId="Windows Live" clId="Web-{74BE9D4A-FAF7-4CCF-B0E9-9B9307A58EE0}" dt="2020-10-15T01:21:34.340" v="24" actId="20577"/>
          <ac:spMkLst>
            <pc:docMk/>
            <pc:sldMk cId="2210866551" sldId="256"/>
            <ac:spMk id="84" creationId="{EC389C23-43C6-41B4-971E-321A55F2CE4D}"/>
          </ac:spMkLst>
        </pc:spChg>
        <pc:spChg chg="mod">
          <ac:chgData name="Edilene Marques" userId="ad8df458748d149b" providerId="Windows Live" clId="Web-{74BE9D4A-FAF7-4CCF-B0E9-9B9307A58EE0}" dt="2020-10-15T00:34:09.518" v="0" actId="1076"/>
          <ac:spMkLst>
            <pc:docMk/>
            <pc:sldMk cId="2210866551" sldId="256"/>
            <ac:spMk id="94" creationId="{2198883C-5A43-4782-B0E9-238B6EA605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E8946719-5723-4E88-A97A-6425AF024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201" y="-2004"/>
            <a:ext cx="9423824" cy="685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FD951559-65CF-40AB-8A9D-E439396B4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03" y="250507"/>
            <a:ext cx="9527522" cy="64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754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Tema do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2012-07-30T23:50:35Z</dcterms:created>
  <dcterms:modified xsi:type="dcterms:W3CDTF">2020-10-22T02:27:19Z</dcterms:modified>
</cp:coreProperties>
</file>