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C64EE-C0FE-4513-8E58-5A5F9A11C41F}" v="60" dt="2020-10-17T01:49:34.011"/>
    <p1510:client id="{737E9A05-8907-446D-A8C3-13D1D7DFBBAE}" v="95" dt="2020-10-17T00:22:45.973"/>
    <p1510:client id="{9C965AD5-0C24-4130-8A54-FC63A3CD0D4B}" v="45" dt="2020-10-16T22:38:15.594"/>
    <p1510:client id="{B9C36B1A-F083-4BAE-8590-88BABE035E76}" v="1" dt="2020-10-17T01:10:39.154"/>
    <p1510:client id="{CA5FE1B1-CDD2-413E-9ED0-FCBA57181400}" v="7" dt="2020-10-17T04:12:38.953"/>
    <p1510:client id="{DA2C4D56-67D7-4012-8AE1-FB4EAFC86F41}" v="52" dt="2020-10-22T02:50:25.898"/>
    <p1510:client id="{FCCBAC36-6B76-4FBB-910C-0CD5DD751DDA}" v="3" dt="2020-10-16T22:36:22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0803013E-7E72-4ED0-8737-BFA9EDB03F13}"/>
    <pc:docChg chg="modSld">
      <pc:chgData name="Usuário Convidado" userId="" providerId="Windows Live" clId="Web-{0803013E-7E72-4ED0-8737-BFA9EDB03F13}" dt="2020-10-14T22:35:41.581" v="39" actId="14100"/>
      <pc:docMkLst>
        <pc:docMk/>
      </pc:docMkLst>
      <pc:sldChg chg="modSp">
        <pc:chgData name="Usuário Convidado" userId="" providerId="Windows Live" clId="Web-{0803013E-7E72-4ED0-8737-BFA9EDB03F13}" dt="2020-10-14T22:35:41.581" v="39" actId="14100"/>
        <pc:sldMkLst>
          <pc:docMk/>
          <pc:sldMk cId="3918470033" sldId="257"/>
        </pc:sldMkLst>
        <pc:spChg chg="mod">
          <ac:chgData name="Usuário Convidado" userId="" providerId="Windows Live" clId="Web-{0803013E-7E72-4ED0-8737-BFA9EDB03F13}" dt="2020-10-14T22:34:22.214" v="35" actId="1076"/>
          <ac:spMkLst>
            <pc:docMk/>
            <pc:sldMk cId="3918470033" sldId="257"/>
            <ac:spMk id="2" creationId="{5DD6C70C-B6EF-40FB-AB7C-C4AFD46DB42B}"/>
          </ac:spMkLst>
        </pc:spChg>
        <pc:cxnChg chg="mod">
          <ac:chgData name="Usuário Convidado" userId="" providerId="Windows Live" clId="Web-{0803013E-7E72-4ED0-8737-BFA9EDB03F13}" dt="2020-10-14T22:35:41.581" v="39" actId="14100"/>
          <ac:cxnSpMkLst>
            <pc:docMk/>
            <pc:sldMk cId="3918470033" sldId="257"/>
            <ac:cxnSpMk id="180" creationId="{1364CD29-E5EE-46A2-B0A3-E9706945F018}"/>
          </ac:cxnSpMkLst>
        </pc:cxnChg>
        <pc:cxnChg chg="mod">
          <ac:chgData name="Usuário Convidado" userId="" providerId="Windows Live" clId="Web-{0803013E-7E72-4ED0-8737-BFA9EDB03F13}" dt="2020-10-14T22:35:34.659" v="38" actId="14100"/>
          <ac:cxnSpMkLst>
            <pc:docMk/>
            <pc:sldMk cId="3918470033" sldId="257"/>
            <ac:cxnSpMk id="184" creationId="{960EE6A9-7D9B-42B4-AAAF-19F1A8E857DB}"/>
          </ac:cxnSpMkLst>
        </pc:cxnChg>
      </pc:sldChg>
      <pc:sldChg chg="modSp">
        <pc:chgData name="Usuário Convidado" userId="" providerId="Windows Live" clId="Web-{0803013E-7E72-4ED0-8737-BFA9EDB03F13}" dt="2020-10-14T22:33:13.425" v="24" actId="1076"/>
        <pc:sldMkLst>
          <pc:docMk/>
          <pc:sldMk cId="4164410817" sldId="258"/>
        </pc:sldMkLst>
        <pc:spChg chg="mod">
          <ac:chgData name="Usuário Convidado" userId="" providerId="Windows Live" clId="Web-{0803013E-7E72-4ED0-8737-BFA9EDB03F13}" dt="2020-10-14T22:33:13.425" v="24" actId="1076"/>
          <ac:spMkLst>
            <pc:docMk/>
            <pc:sldMk cId="4164410817" sldId="258"/>
            <ac:spMk id="75" creationId="{EF268438-E457-4CA6-B1E7-51526B9EFD58}"/>
          </ac:spMkLst>
        </pc:spChg>
      </pc:sldChg>
    </pc:docChg>
  </pc:docChgLst>
  <pc:docChgLst>
    <pc:chgData name="Bruno Pires" userId="2e75d9009844921f" providerId="Windows Live" clId="Web-{22EC5994-BA2F-4FA4-A10A-CF056D4A0927}"/>
    <pc:docChg chg="modSld">
      <pc:chgData name="Bruno Pires" userId="2e75d9009844921f" providerId="Windows Live" clId="Web-{22EC5994-BA2F-4FA4-A10A-CF056D4A0927}" dt="2020-10-09T23:49:20.983" v="955" actId="1076"/>
      <pc:docMkLst>
        <pc:docMk/>
      </pc:docMkLst>
      <pc:sldChg chg="modSp">
        <pc:chgData name="Bruno Pires" userId="2e75d9009844921f" providerId="Windows Live" clId="Web-{22EC5994-BA2F-4FA4-A10A-CF056D4A0927}" dt="2020-10-09T23:49:20.983" v="955" actId="1076"/>
        <pc:sldMkLst>
          <pc:docMk/>
          <pc:sldMk cId="3918470033" sldId="257"/>
        </pc:sldMkLst>
        <pc:spChg chg="mod">
          <ac:chgData name="Bruno Pires" userId="2e75d9009844921f" providerId="Windows Live" clId="Web-{22EC5994-BA2F-4FA4-A10A-CF056D4A0927}" dt="2020-10-09T23:49:20.983" v="955" actId="1076"/>
          <ac:spMkLst>
            <pc:docMk/>
            <pc:sldMk cId="3918470033" sldId="257"/>
            <ac:spMk id="2" creationId="{5DD6C70C-B6EF-40FB-AB7C-C4AFD46DB42B}"/>
          </ac:spMkLst>
        </pc:spChg>
      </pc:sldChg>
      <pc:sldChg chg="modSp">
        <pc:chgData name="Bruno Pires" userId="2e75d9009844921f" providerId="Windows Live" clId="Web-{22EC5994-BA2F-4FA4-A10A-CF056D4A0927}" dt="2020-10-09T23:43:19.120" v="907" actId="1076"/>
        <pc:sldMkLst>
          <pc:docMk/>
          <pc:sldMk cId="4164410817" sldId="258"/>
        </pc:sldMkLst>
        <pc:spChg chg="mod">
          <ac:chgData name="Bruno Pires" userId="2e75d9009844921f" providerId="Windows Live" clId="Web-{22EC5994-BA2F-4FA4-A10A-CF056D4A0927}" dt="2020-10-09T23:35:33.361" v="816" actId="1076"/>
          <ac:spMkLst>
            <pc:docMk/>
            <pc:sldMk cId="4164410817" sldId="258"/>
            <ac:spMk id="31" creationId="{E68F68BA-5CDE-4218-8145-29DD96CE59C1}"/>
          </ac:spMkLst>
        </pc:spChg>
        <pc:spChg chg="mod">
          <ac:chgData name="Bruno Pires" userId="2e75d9009844921f" providerId="Windows Live" clId="Web-{22EC5994-BA2F-4FA4-A10A-CF056D4A0927}" dt="2020-10-09T23:20:34.760" v="154" actId="1076"/>
          <ac:spMkLst>
            <pc:docMk/>
            <pc:sldMk cId="4164410817" sldId="258"/>
            <ac:spMk id="43" creationId="{F0909070-772F-4C9B-A118-A4D1094D8869}"/>
          </ac:spMkLst>
        </pc:spChg>
        <pc:spChg chg="mod">
          <ac:chgData name="Bruno Pires" userId="2e75d9009844921f" providerId="Windows Live" clId="Web-{22EC5994-BA2F-4FA4-A10A-CF056D4A0927}" dt="2020-10-09T23:43:19.120" v="907" actId="1076"/>
          <ac:spMkLst>
            <pc:docMk/>
            <pc:sldMk cId="4164410817" sldId="258"/>
            <ac:spMk id="75" creationId="{EF268438-E457-4CA6-B1E7-51526B9EFD58}"/>
          </ac:spMkLst>
        </pc:spChg>
        <pc:cxnChg chg="mod">
          <ac:chgData name="Bruno Pires" userId="2e75d9009844921f" providerId="Windows Live" clId="Web-{22EC5994-BA2F-4FA4-A10A-CF056D4A0927}" dt="2020-10-09T23:35:38.093" v="817" actId="14100"/>
          <ac:cxnSpMkLst>
            <pc:docMk/>
            <pc:sldMk cId="4164410817" sldId="258"/>
            <ac:cxnSpMk id="59" creationId="{F154A172-F16C-44D0-985E-25ABB5466534}"/>
          </ac:cxnSpMkLst>
        </pc:cxnChg>
      </pc:sldChg>
      <pc:sldChg chg="modSp">
        <pc:chgData name="Bruno Pires" userId="2e75d9009844921f" providerId="Windows Live" clId="Web-{22EC5994-BA2F-4FA4-A10A-CF056D4A0927}" dt="2020-10-09T23:47:57.670" v="953" actId="1076"/>
        <pc:sldMkLst>
          <pc:docMk/>
          <pc:sldMk cId="380695029" sldId="259"/>
        </pc:sldMkLst>
        <pc:spChg chg="mod">
          <ac:chgData name="Bruno Pires" userId="2e75d9009844921f" providerId="Windows Live" clId="Web-{22EC5994-BA2F-4FA4-A10A-CF056D4A0927}" dt="2020-10-09T23:47:57.670" v="953" actId="1076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9C965AD5-0C24-4130-8A54-FC63A3CD0D4B}"/>
    <pc:docChg chg="modSld">
      <pc:chgData name="Eduardo Marques" userId="b9dd18581288d1e4" providerId="Windows Live" clId="Web-{9C965AD5-0C24-4130-8A54-FC63A3CD0D4B}" dt="2020-10-16T22:38:15.594" v="41" actId="1076"/>
      <pc:docMkLst>
        <pc:docMk/>
      </pc:docMkLst>
      <pc:sldChg chg="addSp delSp modSp">
        <pc:chgData name="Eduardo Marques" userId="b9dd18581288d1e4" providerId="Windows Live" clId="Web-{9C965AD5-0C24-4130-8A54-FC63A3CD0D4B}" dt="2020-10-16T22:38:15.594" v="41" actId="1076"/>
        <pc:sldMkLst>
          <pc:docMk/>
          <pc:sldMk cId="380695029" sldId="259"/>
        </pc:sldMkLst>
        <pc:spChg chg="mod">
          <ac:chgData name="Eduardo Marques" userId="b9dd18581288d1e4" providerId="Windows Live" clId="Web-{9C965AD5-0C24-4130-8A54-FC63A3CD0D4B}" dt="2020-10-16T22:38:06.313" v="40" actId="1076"/>
          <ac:spMkLst>
            <pc:docMk/>
            <pc:sldMk cId="380695029" sldId="259"/>
            <ac:spMk id="3" creationId="{347FC2B7-BA24-4B90-B1F8-48AD93BDA9D8}"/>
          </ac:spMkLst>
        </pc:spChg>
        <pc:spChg chg="mod">
          <ac:chgData name="Eduardo Marques" userId="b9dd18581288d1e4" providerId="Windows Live" clId="Web-{9C965AD5-0C24-4130-8A54-FC63A3CD0D4B}" dt="2020-10-16T22:38:01.859" v="39" actId="1076"/>
          <ac:spMkLst>
            <pc:docMk/>
            <pc:sldMk cId="380695029" sldId="259"/>
            <ac:spMk id="5" creationId="{297D8B8E-3E90-4D4B-840D-CA53BD6BF5D4}"/>
          </ac:spMkLst>
        </pc:spChg>
        <pc:spChg chg="del">
          <ac:chgData name="Eduardo Marques" userId="b9dd18581288d1e4" providerId="Windows Live" clId="Web-{9C965AD5-0C24-4130-8A54-FC63A3CD0D4B}" dt="2020-10-16T22:35:45.309" v="12"/>
          <ac:spMkLst>
            <pc:docMk/>
            <pc:sldMk cId="380695029" sldId="259"/>
            <ac:spMk id="8" creationId="{6B1B69F4-DF7B-41E6-A9FA-E487E13A26A5}"/>
          </ac:spMkLst>
        </pc:spChg>
        <pc:spChg chg="add mod">
          <ac:chgData name="Eduardo Marques" userId="b9dd18581288d1e4" providerId="Windows Live" clId="Web-{9C965AD5-0C24-4130-8A54-FC63A3CD0D4B}" dt="2020-10-16T22:36:41.732" v="34" actId="14100"/>
          <ac:spMkLst>
            <pc:docMk/>
            <pc:sldMk cId="380695029" sldId="259"/>
            <ac:spMk id="9" creationId="{CC41C051-0614-4AFD-9D91-77C1974F0D15}"/>
          </ac:spMkLst>
        </pc:spChg>
        <pc:spChg chg="del">
          <ac:chgData name="Eduardo Marques" userId="b9dd18581288d1e4" providerId="Windows Live" clId="Web-{9C965AD5-0C24-4130-8A54-FC63A3CD0D4B}" dt="2020-10-16T22:35:40.762" v="4"/>
          <ac:spMkLst>
            <pc:docMk/>
            <pc:sldMk cId="380695029" sldId="259"/>
            <ac:spMk id="19" creationId="{E21F120E-560F-4BD5-A10F-313AE6760E6C}"/>
          </ac:spMkLst>
        </pc:spChg>
        <pc:spChg chg="del mod">
          <ac:chgData name="Eduardo Marques" userId="b9dd18581288d1e4" providerId="Windows Live" clId="Web-{9C965AD5-0C24-4130-8A54-FC63A3CD0D4B}" dt="2020-10-16T22:35:39.247" v="2"/>
          <ac:spMkLst>
            <pc:docMk/>
            <pc:sldMk cId="380695029" sldId="259"/>
            <ac:spMk id="21" creationId="{D87F9B19-3C5C-41CB-94E2-D5BE86A332FC}"/>
          </ac:spMkLst>
        </pc:spChg>
        <pc:spChg chg="del mod">
          <ac:chgData name="Eduardo Marques" userId="b9dd18581288d1e4" providerId="Windows Live" clId="Web-{9C965AD5-0C24-4130-8A54-FC63A3CD0D4B}" dt="2020-10-16T22:35:43.825" v="10"/>
          <ac:spMkLst>
            <pc:docMk/>
            <pc:sldMk cId="380695029" sldId="259"/>
            <ac:spMk id="31" creationId="{7D57ECA1-C665-46F7-9EB6-15A7B1C2DD76}"/>
          </ac:spMkLst>
        </pc:spChg>
        <pc:spChg chg="del">
          <ac:chgData name="Eduardo Marques" userId="b9dd18581288d1e4" providerId="Windows Live" clId="Web-{9C965AD5-0C24-4130-8A54-FC63A3CD0D4B}" dt="2020-10-16T22:35:37.340" v="0"/>
          <ac:spMkLst>
            <pc:docMk/>
            <pc:sldMk cId="380695029" sldId="259"/>
            <ac:spMk id="33" creationId="{FCA08B81-4560-4810-BE34-976E8E516FE1}"/>
          </ac:spMkLst>
        </pc:spChg>
        <pc:picChg chg="add mod">
          <ac:chgData name="Eduardo Marques" userId="b9dd18581288d1e4" providerId="Windows Live" clId="Web-{9C965AD5-0C24-4130-8A54-FC63A3CD0D4B}" dt="2020-10-16T22:38:15.594" v="41" actId="1076"/>
          <ac:picMkLst>
            <pc:docMk/>
            <pc:sldMk cId="380695029" sldId="259"/>
            <ac:picMk id="7" creationId="{C14B6780-2D11-4D73-9790-BF69A665559C}"/>
          </ac:picMkLst>
        </pc:picChg>
        <pc:cxnChg chg="del">
          <ac:chgData name="Eduardo Marques" userId="b9dd18581288d1e4" providerId="Windows Live" clId="Web-{9C965AD5-0C24-4130-8A54-FC63A3CD0D4B}" dt="2020-10-16T22:35:43.137" v="9"/>
          <ac:cxnSpMkLst>
            <pc:docMk/>
            <pc:sldMk cId="380695029" sldId="259"/>
            <ac:cxnSpMk id="2" creationId="{B2B02D3E-E516-4545-A377-9FF648A3FC7C}"/>
          </ac:cxnSpMkLst>
        </pc:cxnChg>
        <pc:cxnChg chg="del">
          <ac:chgData name="Eduardo Marques" userId="b9dd18581288d1e4" providerId="Windows Live" clId="Web-{9C965AD5-0C24-4130-8A54-FC63A3CD0D4B}" dt="2020-10-16T22:35:44.809" v="11"/>
          <ac:cxnSpMkLst>
            <pc:docMk/>
            <pc:sldMk cId="380695029" sldId="259"/>
            <ac:cxnSpMk id="4" creationId="{C3BFF9C8-B9F6-438C-8B4B-CCF347221A82}"/>
          </ac:cxnSpMkLst>
        </pc:cxnChg>
        <pc:cxnChg chg="del">
          <ac:chgData name="Eduardo Marques" userId="b9dd18581288d1e4" providerId="Windows Live" clId="Web-{9C965AD5-0C24-4130-8A54-FC63A3CD0D4B}" dt="2020-10-16T22:35:45.903" v="13"/>
          <ac:cxnSpMkLst>
            <pc:docMk/>
            <pc:sldMk cId="380695029" sldId="259"/>
            <ac:cxnSpMk id="6" creationId="{DEDBB86F-4A66-4BA5-9A3F-81231A6631F4}"/>
          </ac:cxnSpMkLst>
        </pc:cxnChg>
        <pc:cxnChg chg="del">
          <ac:chgData name="Eduardo Marques" userId="b9dd18581288d1e4" providerId="Windows Live" clId="Web-{9C965AD5-0C24-4130-8A54-FC63A3CD0D4B}" dt="2020-10-16T22:35:46.528" v="14"/>
          <ac:cxnSpMkLst>
            <pc:docMk/>
            <pc:sldMk cId="380695029" sldId="259"/>
            <ac:cxnSpMk id="16" creationId="{E0D4ECE4-DDEA-46AC-98FC-FAFB281FDFA9}"/>
          </ac:cxnSpMkLst>
        </pc:cxnChg>
        <pc:cxnChg chg="del">
          <ac:chgData name="Eduardo Marques" userId="b9dd18581288d1e4" providerId="Windows Live" clId="Web-{9C965AD5-0C24-4130-8A54-FC63A3CD0D4B}" dt="2020-10-16T22:35:40.309" v="3"/>
          <ac:cxnSpMkLst>
            <pc:docMk/>
            <pc:sldMk cId="380695029" sldId="259"/>
            <ac:cxnSpMk id="23" creationId="{2C9C0581-CA11-443B-832E-67384E3C344C}"/>
          </ac:cxnSpMkLst>
        </pc:cxnChg>
        <pc:cxnChg chg="del">
          <ac:chgData name="Eduardo Marques" userId="b9dd18581288d1e4" providerId="Windows Live" clId="Web-{9C965AD5-0C24-4130-8A54-FC63A3CD0D4B}" dt="2020-10-16T22:35:46.887" v="15"/>
          <ac:cxnSpMkLst>
            <pc:docMk/>
            <pc:sldMk cId="380695029" sldId="259"/>
            <ac:cxnSpMk id="25" creationId="{CDFEC531-2A2F-499E-9FE0-CDD23A5FE9BD}"/>
          </ac:cxnSpMkLst>
        </pc:cxnChg>
        <pc:cxnChg chg="del">
          <ac:chgData name="Eduardo Marques" userId="b9dd18581288d1e4" providerId="Windows Live" clId="Web-{9C965AD5-0C24-4130-8A54-FC63A3CD0D4B}" dt="2020-10-16T22:35:41.450" v="5"/>
          <ac:cxnSpMkLst>
            <pc:docMk/>
            <pc:sldMk cId="380695029" sldId="259"/>
            <ac:cxnSpMk id="29" creationId="{9382698B-A6E5-45CE-8EFA-D912CF06712C}"/>
          </ac:cxnSpMkLst>
        </pc:cxnChg>
      </pc:sldChg>
    </pc:docChg>
  </pc:docChgLst>
  <pc:docChgLst>
    <pc:chgData name="Eduardo Marques" userId="b9dd18581288d1e4" providerId="Windows Live" clId="Web-{81F0A7FE-0D53-4F8F-AAA3-505379F38082}"/>
    <pc:docChg chg="modSld">
      <pc:chgData name="Eduardo Marques" userId="b9dd18581288d1e4" providerId="Windows Live" clId="Web-{81F0A7FE-0D53-4F8F-AAA3-505379F38082}" dt="2020-09-26T14:13:11.066" v="34" actId="20577"/>
      <pc:docMkLst>
        <pc:docMk/>
      </pc:docMkLst>
      <pc:sldChg chg="modSp">
        <pc:chgData name="Eduardo Marques" userId="b9dd18581288d1e4" providerId="Windows Live" clId="Web-{81F0A7FE-0D53-4F8F-AAA3-505379F38082}" dt="2020-09-26T14:13:10.426" v="32" actId="20577"/>
        <pc:sldMkLst>
          <pc:docMk/>
          <pc:sldMk cId="380695029" sldId="259"/>
        </pc:sldMkLst>
        <pc:spChg chg="mod">
          <ac:chgData name="Eduardo Marques" userId="b9dd18581288d1e4" providerId="Windows Live" clId="Web-{81F0A7FE-0D53-4F8F-AAA3-505379F38082}" dt="2020-09-26T14:13:10.426" v="32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DA2C4D56-67D7-4012-8AE1-FB4EAFC86F41}"/>
    <pc:docChg chg="addSld modSld">
      <pc:chgData name="Eduardo Marques" userId="b9dd18581288d1e4" providerId="Windows Live" clId="Web-{DA2C4D56-67D7-4012-8AE1-FB4EAFC86F41}" dt="2020-10-22T02:50:25.898" v="46" actId="14100"/>
      <pc:docMkLst>
        <pc:docMk/>
      </pc:docMkLst>
      <pc:sldChg chg="addSp delSp modSp new">
        <pc:chgData name="Eduardo Marques" userId="b9dd18581288d1e4" providerId="Windows Live" clId="Web-{DA2C4D56-67D7-4012-8AE1-FB4EAFC86F41}" dt="2020-10-22T02:46:48.221" v="23" actId="1076"/>
        <pc:sldMkLst>
          <pc:docMk/>
          <pc:sldMk cId="794741976" sldId="260"/>
        </pc:sldMkLst>
        <pc:spChg chg="del">
          <ac:chgData name="Eduardo Marques" userId="b9dd18581288d1e4" providerId="Windows Live" clId="Web-{DA2C4D56-67D7-4012-8AE1-FB4EAFC86F41}" dt="2020-10-22T02:38:28.522" v="5"/>
          <ac:spMkLst>
            <pc:docMk/>
            <pc:sldMk cId="794741976" sldId="260"/>
            <ac:spMk id="2" creationId="{8AC96FE2-21D4-45EE-82B6-DD659C3D5E26}"/>
          </ac:spMkLst>
        </pc:spChg>
        <pc:spChg chg="del">
          <ac:chgData name="Eduardo Marques" userId="b9dd18581288d1e4" providerId="Windows Live" clId="Web-{DA2C4D56-67D7-4012-8AE1-FB4EAFC86F41}" dt="2020-10-22T02:38:29.662" v="6"/>
          <ac:spMkLst>
            <pc:docMk/>
            <pc:sldMk cId="794741976" sldId="260"/>
            <ac:spMk id="3" creationId="{21E93543-0049-4E51-9159-7A2F05730677}"/>
          </ac:spMkLst>
        </pc:spChg>
        <pc:picChg chg="add mod">
          <ac:chgData name="Eduardo Marques" userId="b9dd18581288d1e4" providerId="Windows Live" clId="Web-{DA2C4D56-67D7-4012-8AE1-FB4EAFC86F41}" dt="2020-10-22T02:46:48.221" v="23" actId="1076"/>
          <ac:picMkLst>
            <pc:docMk/>
            <pc:sldMk cId="794741976" sldId="260"/>
            <ac:picMk id="4" creationId="{4C820C70-B8C8-4B92-BA3A-195B6A5B149E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7:42.332" v="28" actId="1076"/>
        <pc:sldMkLst>
          <pc:docMk/>
          <pc:sldMk cId="2802243338" sldId="261"/>
        </pc:sldMkLst>
        <pc:spChg chg="del">
          <ac:chgData name="Eduardo Marques" userId="b9dd18581288d1e4" providerId="Windows Live" clId="Web-{DA2C4D56-67D7-4012-8AE1-FB4EAFC86F41}" dt="2020-10-22T02:38:32.897" v="7"/>
          <ac:spMkLst>
            <pc:docMk/>
            <pc:sldMk cId="2802243338" sldId="261"/>
            <ac:spMk id="2" creationId="{BB2047C4-2735-4475-B068-91FDD5043BA7}"/>
          </ac:spMkLst>
        </pc:spChg>
        <pc:spChg chg="del">
          <ac:chgData name="Eduardo Marques" userId="b9dd18581288d1e4" providerId="Windows Live" clId="Web-{DA2C4D56-67D7-4012-8AE1-FB4EAFC86F41}" dt="2020-10-22T02:38:33.600" v="8"/>
          <ac:spMkLst>
            <pc:docMk/>
            <pc:sldMk cId="2802243338" sldId="261"/>
            <ac:spMk id="3" creationId="{570A092A-6F56-430C-9C78-B55169FE2BD7}"/>
          </ac:spMkLst>
        </pc:spChg>
        <pc:picChg chg="add mod">
          <ac:chgData name="Eduardo Marques" userId="b9dd18581288d1e4" providerId="Windows Live" clId="Web-{DA2C4D56-67D7-4012-8AE1-FB4EAFC86F41}" dt="2020-10-22T02:47:42.332" v="28" actId="1076"/>
          <ac:picMkLst>
            <pc:docMk/>
            <pc:sldMk cId="2802243338" sldId="261"/>
            <ac:picMk id="4" creationId="{9197F1FD-D9D1-4E48-BD6E-21E66CBA70A9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8:55.380" v="34" actId="1076"/>
        <pc:sldMkLst>
          <pc:docMk/>
          <pc:sldMk cId="2407294601" sldId="262"/>
        </pc:sldMkLst>
        <pc:spChg chg="del">
          <ac:chgData name="Eduardo Marques" userId="b9dd18581288d1e4" providerId="Windows Live" clId="Web-{DA2C4D56-67D7-4012-8AE1-FB4EAFC86F41}" dt="2020-10-22T02:38:35.256" v="9"/>
          <ac:spMkLst>
            <pc:docMk/>
            <pc:sldMk cId="2407294601" sldId="262"/>
            <ac:spMk id="2" creationId="{3D7D2EEB-7023-4590-9AD1-4B7A44570D1E}"/>
          </ac:spMkLst>
        </pc:spChg>
        <pc:spChg chg="del">
          <ac:chgData name="Eduardo Marques" userId="b9dd18581288d1e4" providerId="Windows Live" clId="Web-{DA2C4D56-67D7-4012-8AE1-FB4EAFC86F41}" dt="2020-10-22T02:38:36.209" v="10"/>
          <ac:spMkLst>
            <pc:docMk/>
            <pc:sldMk cId="2407294601" sldId="262"/>
            <ac:spMk id="3" creationId="{A9F57B85-36FF-49D4-8A3D-1E9F13549B13}"/>
          </ac:spMkLst>
        </pc:spChg>
        <pc:picChg chg="add mod">
          <ac:chgData name="Eduardo Marques" userId="b9dd18581288d1e4" providerId="Windows Live" clId="Web-{DA2C4D56-67D7-4012-8AE1-FB4EAFC86F41}" dt="2020-10-22T02:48:55.380" v="34" actId="1076"/>
          <ac:picMkLst>
            <pc:docMk/>
            <pc:sldMk cId="2407294601" sldId="262"/>
            <ac:picMk id="4" creationId="{E9D2DA22-E818-4D32-A70A-91D947D84079}"/>
          </ac:picMkLst>
        </pc:picChg>
      </pc:sldChg>
      <pc:sldChg chg="addSp delSp modSp new">
        <pc:chgData name="Eduardo Marques" userId="b9dd18581288d1e4" providerId="Windows Live" clId="Web-{DA2C4D56-67D7-4012-8AE1-FB4EAFC86F41}" dt="2020-10-22T02:49:45.975" v="41" actId="1076"/>
        <pc:sldMkLst>
          <pc:docMk/>
          <pc:sldMk cId="903245640" sldId="263"/>
        </pc:sldMkLst>
        <pc:spChg chg="del">
          <ac:chgData name="Eduardo Marques" userId="b9dd18581288d1e4" providerId="Windows Live" clId="Web-{DA2C4D56-67D7-4012-8AE1-FB4EAFC86F41}" dt="2020-10-22T02:38:37.944" v="11"/>
          <ac:spMkLst>
            <pc:docMk/>
            <pc:sldMk cId="903245640" sldId="263"/>
            <ac:spMk id="2" creationId="{47FED4A2-5DAC-4E8E-AAC7-23AD0BD16116}"/>
          </ac:spMkLst>
        </pc:spChg>
        <pc:spChg chg="del">
          <ac:chgData name="Eduardo Marques" userId="b9dd18581288d1e4" providerId="Windows Live" clId="Web-{DA2C4D56-67D7-4012-8AE1-FB4EAFC86F41}" dt="2020-10-22T02:38:38.928" v="12"/>
          <ac:spMkLst>
            <pc:docMk/>
            <pc:sldMk cId="903245640" sldId="263"/>
            <ac:spMk id="3" creationId="{50703535-3E4D-405C-91D0-0E0EFDFC577E}"/>
          </ac:spMkLst>
        </pc:spChg>
        <pc:picChg chg="add mod">
          <ac:chgData name="Eduardo Marques" userId="b9dd18581288d1e4" providerId="Windows Live" clId="Web-{DA2C4D56-67D7-4012-8AE1-FB4EAFC86F41}" dt="2020-10-22T02:49:45.975" v="41" actId="1076"/>
          <ac:picMkLst>
            <pc:docMk/>
            <pc:sldMk cId="903245640" sldId="263"/>
            <ac:picMk id="4" creationId="{699CFC04-B36B-43FC-8AF6-8BCCC7EC0E83}"/>
          </ac:picMkLst>
        </pc:picChg>
      </pc:sldChg>
      <pc:sldChg chg="addSp delSp modSp new">
        <pc:chgData name="Eduardo Marques" userId="b9dd18581288d1e4" providerId="Windows Live" clId="Web-{DA2C4D56-67D7-4012-8AE1-FB4EAFC86F41}" dt="2020-10-22T02:50:25.898" v="46" actId="14100"/>
        <pc:sldMkLst>
          <pc:docMk/>
          <pc:sldMk cId="1100209163" sldId="264"/>
        </pc:sldMkLst>
        <pc:spChg chg="del">
          <ac:chgData name="Eduardo Marques" userId="b9dd18581288d1e4" providerId="Windows Live" clId="Web-{DA2C4D56-67D7-4012-8AE1-FB4EAFC86F41}" dt="2020-10-22T02:38:42.428" v="13"/>
          <ac:spMkLst>
            <pc:docMk/>
            <pc:sldMk cId="1100209163" sldId="264"/>
            <ac:spMk id="2" creationId="{7300F02F-C00C-42F1-811D-C40276B6E09D}"/>
          </ac:spMkLst>
        </pc:spChg>
        <pc:spChg chg="del">
          <ac:chgData name="Eduardo Marques" userId="b9dd18581288d1e4" providerId="Windows Live" clId="Web-{DA2C4D56-67D7-4012-8AE1-FB4EAFC86F41}" dt="2020-10-22T02:38:43.335" v="14"/>
          <ac:spMkLst>
            <pc:docMk/>
            <pc:sldMk cId="1100209163" sldId="264"/>
            <ac:spMk id="3" creationId="{D57EA383-1B92-4D80-86FE-47674201BB00}"/>
          </ac:spMkLst>
        </pc:spChg>
        <pc:picChg chg="add mod">
          <ac:chgData name="Eduardo Marques" userId="b9dd18581288d1e4" providerId="Windows Live" clId="Web-{DA2C4D56-67D7-4012-8AE1-FB4EAFC86F41}" dt="2020-10-22T02:50:25.898" v="46" actId="14100"/>
          <ac:picMkLst>
            <pc:docMk/>
            <pc:sldMk cId="1100209163" sldId="264"/>
            <ac:picMk id="4" creationId="{8551A667-AFBD-4C72-9091-A1688C112F59}"/>
          </ac:picMkLst>
        </pc:picChg>
      </pc:sldChg>
    </pc:docChg>
  </pc:docChgLst>
  <pc:docChgLst>
    <pc:chgData name="Eduardo Marques" userId="b9dd18581288d1e4" providerId="Windows Live" clId="Web-{CA5FE1B1-CDD2-413E-9ED0-FCBA57181400}"/>
    <pc:docChg chg="modSld">
      <pc:chgData name="Eduardo Marques" userId="b9dd18581288d1e4" providerId="Windows Live" clId="Web-{CA5FE1B1-CDD2-413E-9ED0-FCBA57181400}" dt="2020-10-17T04:12:38.953" v="5" actId="14100"/>
      <pc:docMkLst>
        <pc:docMk/>
      </pc:docMkLst>
      <pc:sldChg chg="addSp delSp modSp">
        <pc:chgData name="Eduardo Marques" userId="b9dd18581288d1e4" providerId="Windows Live" clId="Web-{CA5FE1B1-CDD2-413E-9ED0-FCBA57181400}" dt="2020-10-17T04:12:38.953" v="5" actId="14100"/>
        <pc:sldMkLst>
          <pc:docMk/>
          <pc:sldMk cId="4164410817" sldId="258"/>
        </pc:sldMkLst>
        <pc:picChg chg="del">
          <ac:chgData name="Eduardo Marques" userId="b9dd18581288d1e4" providerId="Windows Live" clId="Web-{CA5FE1B1-CDD2-413E-9ED0-FCBA57181400}" dt="2020-10-17T04:12:21.665" v="0"/>
          <ac:picMkLst>
            <pc:docMk/>
            <pc:sldMk cId="4164410817" sldId="258"/>
            <ac:picMk id="2" creationId="{832534A1-DE6F-4D02-AEC5-7DE63FBB0EE8}"/>
          </ac:picMkLst>
        </pc:picChg>
        <pc:picChg chg="add mod">
          <ac:chgData name="Eduardo Marques" userId="b9dd18581288d1e4" providerId="Windows Live" clId="Web-{CA5FE1B1-CDD2-413E-9ED0-FCBA57181400}" dt="2020-10-17T04:12:38.953" v="5" actId="14100"/>
          <ac:picMkLst>
            <pc:docMk/>
            <pc:sldMk cId="4164410817" sldId="258"/>
            <ac:picMk id="4" creationId="{A4CD9DEF-7964-482C-B37B-EB0E30FB9487}"/>
          </ac:picMkLst>
        </pc:picChg>
      </pc:sldChg>
    </pc:docChg>
  </pc:docChgLst>
  <pc:docChgLst>
    <pc:chgData name="Eduardo Marques" userId="b9dd18581288d1e4" providerId="Windows Live" clId="Web-{737E9A05-8907-446D-A8C3-13D1D7DFBBAE}"/>
    <pc:docChg chg="modSld">
      <pc:chgData name="Eduardo Marques" userId="b9dd18581288d1e4" providerId="Windows Live" clId="Web-{737E9A05-8907-446D-A8C3-13D1D7DFBBAE}" dt="2020-10-17T00:22:45.973" v="92" actId="14100"/>
      <pc:docMkLst>
        <pc:docMk/>
      </pc:docMkLst>
      <pc:sldChg chg="addSp delSp modSp">
        <pc:chgData name="Eduardo Marques" userId="b9dd18581288d1e4" providerId="Windows Live" clId="Web-{737E9A05-8907-446D-A8C3-13D1D7DFBBAE}" dt="2020-10-17T00:22:45.973" v="92" actId="14100"/>
        <pc:sldMkLst>
          <pc:docMk/>
          <pc:sldMk cId="4164410817" sldId="258"/>
        </pc:sldMkLst>
        <pc:spChg chg="add mod">
          <ac:chgData name="Eduardo Marques" userId="b9dd18581288d1e4" providerId="Windows Live" clId="Web-{737E9A05-8907-446D-A8C3-13D1D7DFBBAE}" dt="2020-10-17T00:21:33.752" v="82" actId="14100"/>
          <ac:spMkLst>
            <pc:docMk/>
            <pc:sldMk cId="4164410817" sldId="258"/>
            <ac:spMk id="3" creationId="{308852E3-16DA-426F-A1B0-5AEAE5D45351}"/>
          </ac:spMkLst>
        </pc:spChg>
        <pc:spChg chg="add del mod">
          <ac:chgData name="Eduardo Marques" userId="b9dd18581288d1e4" providerId="Windows Live" clId="Web-{737E9A05-8907-446D-A8C3-13D1D7DFBBAE}" dt="2020-10-17T00:22:31.566" v="88"/>
          <ac:spMkLst>
            <pc:docMk/>
            <pc:sldMk cId="4164410817" sldId="258"/>
            <ac:spMk id="5" creationId="{8288138C-E0A4-4C32-A27C-ACAA5C5065D2}"/>
          </ac:spMkLst>
        </pc:spChg>
        <pc:spChg chg="del">
          <ac:chgData name="Eduardo Marques" userId="b9dd18581288d1e4" providerId="Windows Live" clId="Web-{737E9A05-8907-446D-A8C3-13D1D7DFBBAE}" dt="2020-10-17T00:20:41.407" v="39"/>
          <ac:spMkLst>
            <pc:docMk/>
            <pc:sldMk cId="4164410817" sldId="258"/>
            <ac:spMk id="29" creationId="{AD6E2882-5F63-4FA2-AAEB-FED9AF0D0010}"/>
          </ac:spMkLst>
        </pc:spChg>
        <pc:spChg chg="del">
          <ac:chgData name="Eduardo Marques" userId="b9dd18581288d1e4" providerId="Windows Live" clId="Web-{737E9A05-8907-446D-A8C3-13D1D7DFBBAE}" dt="2020-10-17T00:20:41.407" v="38"/>
          <ac:spMkLst>
            <pc:docMk/>
            <pc:sldMk cId="4164410817" sldId="258"/>
            <ac:spMk id="31" creationId="{E68F68BA-5CDE-4218-8145-29DD96CE59C1}"/>
          </ac:spMkLst>
        </pc:spChg>
        <pc:spChg chg="del">
          <ac:chgData name="Eduardo Marques" userId="b9dd18581288d1e4" providerId="Windows Live" clId="Web-{737E9A05-8907-446D-A8C3-13D1D7DFBBAE}" dt="2020-10-17T00:20:41.407" v="36"/>
          <ac:spMkLst>
            <pc:docMk/>
            <pc:sldMk cId="4164410817" sldId="258"/>
            <ac:spMk id="35" creationId="{2538CAC5-0B3A-4333-8698-1779340F6656}"/>
          </ac:spMkLst>
        </pc:spChg>
        <pc:spChg chg="del">
          <ac:chgData name="Eduardo Marques" userId="b9dd18581288d1e4" providerId="Windows Live" clId="Web-{737E9A05-8907-446D-A8C3-13D1D7DFBBAE}" dt="2020-10-17T00:20:41.407" v="34"/>
          <ac:spMkLst>
            <pc:docMk/>
            <pc:sldMk cId="4164410817" sldId="258"/>
            <ac:spMk id="43" creationId="{F0909070-772F-4C9B-A118-A4D1094D8869}"/>
          </ac:spMkLst>
        </pc:spChg>
        <pc:spChg chg="del">
          <ac:chgData name="Eduardo Marques" userId="b9dd18581288d1e4" providerId="Windows Live" clId="Web-{737E9A05-8907-446D-A8C3-13D1D7DFBBAE}" dt="2020-10-17T00:20:41.407" v="32"/>
          <ac:spMkLst>
            <pc:docMk/>
            <pc:sldMk cId="4164410817" sldId="258"/>
            <ac:spMk id="47" creationId="{15B8EE82-7609-47B1-AEAF-5630E965E3A1}"/>
          </ac:spMkLst>
        </pc:spChg>
        <pc:spChg chg="del">
          <ac:chgData name="Eduardo Marques" userId="b9dd18581288d1e4" providerId="Windows Live" clId="Web-{737E9A05-8907-446D-A8C3-13D1D7DFBBAE}" dt="2020-10-17T00:20:41.407" v="30"/>
          <ac:spMkLst>
            <pc:docMk/>
            <pc:sldMk cId="4164410817" sldId="258"/>
            <ac:spMk id="51" creationId="{0C542B54-9798-4915-B684-4B37412ACD86}"/>
          </ac:spMkLst>
        </pc:spChg>
        <pc:spChg chg="del">
          <ac:chgData name="Eduardo Marques" userId="b9dd18581288d1e4" providerId="Windows Live" clId="Web-{737E9A05-8907-446D-A8C3-13D1D7DFBBAE}" dt="2020-10-17T00:20:41.407" v="28"/>
          <ac:spMkLst>
            <pc:docMk/>
            <pc:sldMk cId="4164410817" sldId="258"/>
            <ac:spMk id="74" creationId="{846FC8A2-8D81-4232-989F-B4AFDC69113F}"/>
          </ac:spMkLst>
        </pc:spChg>
        <pc:spChg chg="del mod">
          <ac:chgData name="Eduardo Marques" userId="b9dd18581288d1e4" providerId="Windows Live" clId="Web-{737E9A05-8907-446D-A8C3-13D1D7DFBBAE}" dt="2020-10-17T00:20:53.001" v="59"/>
          <ac:spMkLst>
            <pc:docMk/>
            <pc:sldMk cId="4164410817" sldId="258"/>
            <ac:spMk id="75" creationId="{EF268438-E457-4CA6-B1E7-51526B9EFD58}"/>
          </ac:spMkLst>
        </pc:spChg>
        <pc:spChg chg="del">
          <ac:chgData name="Eduardo Marques" userId="b9dd18581288d1e4" providerId="Windows Live" clId="Web-{737E9A05-8907-446D-A8C3-13D1D7DFBBAE}" dt="2020-10-17T00:20:41.407" v="27"/>
          <ac:spMkLst>
            <pc:docMk/>
            <pc:sldMk cId="4164410817" sldId="258"/>
            <ac:spMk id="76" creationId="{B67112AA-7335-448D-B321-68BB8F8C2E3F}"/>
          </ac:spMkLst>
        </pc:spChg>
        <pc:picChg chg="add del mod">
          <ac:chgData name="Eduardo Marques" userId="b9dd18581288d1e4" providerId="Windows Live" clId="Web-{737E9A05-8907-446D-A8C3-13D1D7DFBBAE}" dt="2020-10-17T00:22:12.378" v="83"/>
          <ac:picMkLst>
            <pc:docMk/>
            <pc:sldMk cId="4164410817" sldId="258"/>
            <ac:picMk id="2" creationId="{8263C195-3B6E-44DD-A00D-B8F5498524E3}"/>
          </ac:picMkLst>
        </pc:picChg>
        <pc:picChg chg="add mod">
          <ac:chgData name="Eduardo Marques" userId="b9dd18581288d1e4" providerId="Windows Live" clId="Web-{737E9A05-8907-446D-A8C3-13D1D7DFBBAE}" dt="2020-10-17T00:22:45.973" v="92" actId="14100"/>
          <ac:picMkLst>
            <pc:docMk/>
            <pc:sldMk cId="4164410817" sldId="258"/>
            <ac:picMk id="4" creationId="{546F0094-6A56-4B1B-A44C-63E0639D5CB7}"/>
          </ac:picMkLst>
        </pc:picChg>
        <pc:cxnChg chg="del">
          <ac:chgData name="Eduardo Marques" userId="b9dd18581288d1e4" providerId="Windows Live" clId="Web-{737E9A05-8907-446D-A8C3-13D1D7DFBBAE}" dt="2020-10-17T00:20:41.407" v="47"/>
          <ac:cxnSpMkLst>
            <pc:docMk/>
            <pc:sldMk cId="4164410817" sldId="258"/>
            <ac:cxnSpMk id="11" creationId="{0BA6BFCC-1D20-40E0-854F-CFF7A288BB0B}"/>
          </ac:cxnSpMkLst>
        </pc:cxnChg>
        <pc:cxnChg chg="del">
          <ac:chgData name="Eduardo Marques" userId="b9dd18581288d1e4" providerId="Windows Live" clId="Web-{737E9A05-8907-446D-A8C3-13D1D7DFBBAE}" dt="2020-10-17T00:20:41.407" v="46"/>
          <ac:cxnSpMkLst>
            <pc:docMk/>
            <pc:sldMk cId="4164410817" sldId="258"/>
            <ac:cxnSpMk id="13" creationId="{1F8672DE-951F-43E3-AE1F-BA27E9DE534B}"/>
          </ac:cxnSpMkLst>
        </pc:cxnChg>
        <pc:cxnChg chg="del">
          <ac:chgData name="Eduardo Marques" userId="b9dd18581288d1e4" providerId="Windows Live" clId="Web-{737E9A05-8907-446D-A8C3-13D1D7DFBBAE}" dt="2020-10-17T00:20:41.407" v="45"/>
          <ac:cxnSpMkLst>
            <pc:docMk/>
            <pc:sldMk cId="4164410817" sldId="258"/>
            <ac:cxnSpMk id="15" creationId="{EA2732CD-25F2-4C82-B5E2-E5D6C47585E0}"/>
          </ac:cxnSpMkLst>
        </pc:cxnChg>
        <pc:cxnChg chg="del">
          <ac:chgData name="Eduardo Marques" userId="b9dd18581288d1e4" providerId="Windows Live" clId="Web-{737E9A05-8907-446D-A8C3-13D1D7DFBBAE}" dt="2020-10-17T00:20:41.407" v="44"/>
          <ac:cxnSpMkLst>
            <pc:docMk/>
            <pc:sldMk cId="4164410817" sldId="258"/>
            <ac:cxnSpMk id="17" creationId="{7034688D-7504-4927-ABEC-0696D65905F8}"/>
          </ac:cxnSpMkLst>
        </pc:cxnChg>
        <pc:cxnChg chg="del">
          <ac:chgData name="Eduardo Marques" userId="b9dd18581288d1e4" providerId="Windows Live" clId="Web-{737E9A05-8907-446D-A8C3-13D1D7DFBBAE}" dt="2020-10-17T00:20:41.407" v="43"/>
          <ac:cxnSpMkLst>
            <pc:docMk/>
            <pc:sldMk cId="4164410817" sldId="258"/>
            <ac:cxnSpMk id="19" creationId="{20C2EF9D-F077-440D-9A98-7D3BBDCD1507}"/>
          </ac:cxnSpMkLst>
        </pc:cxnChg>
        <pc:cxnChg chg="del">
          <ac:chgData name="Eduardo Marques" userId="b9dd18581288d1e4" providerId="Windows Live" clId="Web-{737E9A05-8907-446D-A8C3-13D1D7DFBBAE}" dt="2020-10-17T00:20:41.407" v="42"/>
          <ac:cxnSpMkLst>
            <pc:docMk/>
            <pc:sldMk cId="4164410817" sldId="258"/>
            <ac:cxnSpMk id="21" creationId="{B73BDEC3-A71A-433D-8AFE-CB4C1FD316FD}"/>
          </ac:cxnSpMkLst>
        </pc:cxnChg>
        <pc:cxnChg chg="del">
          <ac:chgData name="Eduardo Marques" userId="b9dd18581288d1e4" providerId="Windows Live" clId="Web-{737E9A05-8907-446D-A8C3-13D1D7DFBBAE}" dt="2020-10-17T00:20:41.407" v="41"/>
          <ac:cxnSpMkLst>
            <pc:docMk/>
            <pc:sldMk cId="4164410817" sldId="258"/>
            <ac:cxnSpMk id="23" creationId="{D9B914A6-C54C-457D-A9B7-F9E8FF9CF857}"/>
          </ac:cxnSpMkLst>
        </pc:cxnChg>
        <pc:cxnChg chg="del">
          <ac:chgData name="Eduardo Marques" userId="b9dd18581288d1e4" providerId="Windows Live" clId="Web-{737E9A05-8907-446D-A8C3-13D1D7DFBBAE}" dt="2020-10-17T00:20:41.407" v="40"/>
          <ac:cxnSpMkLst>
            <pc:docMk/>
            <pc:sldMk cId="4164410817" sldId="258"/>
            <ac:cxnSpMk id="25" creationId="{52772AFB-F906-466F-97C6-624ADDE8950A}"/>
          </ac:cxnSpMkLst>
        </pc:cxnChg>
        <pc:cxnChg chg="del">
          <ac:chgData name="Eduardo Marques" userId="b9dd18581288d1e4" providerId="Windows Live" clId="Web-{737E9A05-8907-446D-A8C3-13D1D7DFBBAE}" dt="2020-10-17T00:20:41.407" v="37"/>
          <ac:cxnSpMkLst>
            <pc:docMk/>
            <pc:sldMk cId="4164410817" sldId="258"/>
            <ac:cxnSpMk id="33" creationId="{89E41414-AF67-4650-842E-D8FC262C1D5A}"/>
          </ac:cxnSpMkLst>
        </pc:cxnChg>
        <pc:cxnChg chg="del">
          <ac:chgData name="Eduardo Marques" userId="b9dd18581288d1e4" providerId="Windows Live" clId="Web-{737E9A05-8907-446D-A8C3-13D1D7DFBBAE}" dt="2020-10-17T00:20:41.407" v="35"/>
          <ac:cxnSpMkLst>
            <pc:docMk/>
            <pc:sldMk cId="4164410817" sldId="258"/>
            <ac:cxnSpMk id="37" creationId="{0B028723-2C85-45D3-BE6D-7C68B789AC9C}"/>
          </ac:cxnSpMkLst>
        </pc:cxnChg>
        <pc:cxnChg chg="del">
          <ac:chgData name="Eduardo Marques" userId="b9dd18581288d1e4" providerId="Windows Live" clId="Web-{737E9A05-8907-446D-A8C3-13D1D7DFBBAE}" dt="2020-10-17T00:20:41.407" v="33"/>
          <ac:cxnSpMkLst>
            <pc:docMk/>
            <pc:sldMk cId="4164410817" sldId="258"/>
            <ac:cxnSpMk id="45" creationId="{886D6BE3-6FA4-4E1E-8CFE-C75FAF4BD6CE}"/>
          </ac:cxnSpMkLst>
        </pc:cxnChg>
        <pc:cxnChg chg="del">
          <ac:chgData name="Eduardo Marques" userId="b9dd18581288d1e4" providerId="Windows Live" clId="Web-{737E9A05-8907-446D-A8C3-13D1D7DFBBAE}" dt="2020-10-17T00:20:41.407" v="31"/>
          <ac:cxnSpMkLst>
            <pc:docMk/>
            <pc:sldMk cId="4164410817" sldId="258"/>
            <ac:cxnSpMk id="49" creationId="{A18D0698-E307-4000-A5D5-585A061762D6}"/>
          </ac:cxnSpMkLst>
        </pc:cxnChg>
        <pc:cxnChg chg="del">
          <ac:chgData name="Eduardo Marques" userId="b9dd18581288d1e4" providerId="Windows Live" clId="Web-{737E9A05-8907-446D-A8C3-13D1D7DFBBAE}" dt="2020-10-17T00:20:41.407" v="29"/>
          <ac:cxnSpMkLst>
            <pc:docMk/>
            <pc:sldMk cId="4164410817" sldId="258"/>
            <ac:cxnSpMk id="59" creationId="{F154A172-F16C-44D0-985E-25ABB5466534}"/>
          </ac:cxnSpMkLst>
        </pc:cxnChg>
      </pc:sldChg>
      <pc:sldChg chg="addSp delSp modSp">
        <pc:chgData name="Eduardo Marques" userId="b9dd18581288d1e4" providerId="Windows Live" clId="Web-{737E9A05-8907-446D-A8C3-13D1D7DFBBAE}" dt="2020-10-16T23:53:46.090" v="26" actId="14100"/>
        <pc:sldMkLst>
          <pc:docMk/>
          <pc:sldMk cId="380695029" sldId="259"/>
        </pc:sldMkLst>
        <pc:spChg chg="add del mod">
          <ac:chgData name="Eduardo Marques" userId="b9dd18581288d1e4" providerId="Windows Live" clId="Web-{737E9A05-8907-446D-A8C3-13D1D7DFBBAE}" dt="2020-10-16T23:05:20.147" v="7"/>
          <ac:spMkLst>
            <pc:docMk/>
            <pc:sldMk cId="380695029" sldId="259"/>
            <ac:spMk id="2" creationId="{DD29DB8A-7FA6-4B43-831E-D6DF70ED914E}"/>
          </ac:spMkLst>
        </pc:spChg>
        <pc:spChg chg="del">
          <ac:chgData name="Eduardo Marques" userId="b9dd18581288d1e4" providerId="Windows Live" clId="Web-{737E9A05-8907-446D-A8C3-13D1D7DFBBAE}" dt="2020-10-16T23:05:15.741" v="3"/>
          <ac:spMkLst>
            <pc:docMk/>
            <pc:sldMk cId="380695029" sldId="259"/>
            <ac:spMk id="3" creationId="{347FC2B7-BA24-4B90-B1F8-48AD93BDA9D8}"/>
          </ac:spMkLst>
        </pc:spChg>
        <pc:spChg chg="del">
          <ac:chgData name="Eduardo Marques" userId="b9dd18581288d1e4" providerId="Windows Live" clId="Web-{737E9A05-8907-446D-A8C3-13D1D7DFBBAE}" dt="2020-10-16T23:05:11.365" v="1"/>
          <ac:spMkLst>
            <pc:docMk/>
            <pc:sldMk cId="380695029" sldId="259"/>
            <ac:spMk id="5" creationId="{297D8B8E-3E90-4D4B-840D-CA53BD6BF5D4}"/>
          </ac:spMkLst>
        </pc:spChg>
        <pc:spChg chg="add mod">
          <ac:chgData name="Eduardo Marques" userId="b9dd18581288d1e4" providerId="Windows Live" clId="Web-{737E9A05-8907-446D-A8C3-13D1D7DFBBAE}" dt="2020-10-16T23:06:18.977" v="22" actId="1076"/>
          <ac:spMkLst>
            <pc:docMk/>
            <pc:sldMk cId="380695029" sldId="259"/>
            <ac:spMk id="6" creationId="{57A0E951-A751-4185-8FFF-D1DC2F1AD42B}"/>
          </ac:spMkLst>
        </pc:spChg>
        <pc:spChg chg="del">
          <ac:chgData name="Eduardo Marques" userId="b9dd18581288d1e4" providerId="Windows Live" clId="Web-{737E9A05-8907-446D-A8C3-13D1D7DFBBAE}" dt="2020-10-16T23:05:11.365" v="0"/>
          <ac:spMkLst>
            <pc:docMk/>
            <pc:sldMk cId="380695029" sldId="259"/>
            <ac:spMk id="9" creationId="{CC41C051-0614-4AFD-9D91-77C1974F0D15}"/>
          </ac:spMkLst>
        </pc:spChg>
        <pc:picChg chg="add mod">
          <ac:chgData name="Eduardo Marques" userId="b9dd18581288d1e4" providerId="Windows Live" clId="Web-{737E9A05-8907-446D-A8C3-13D1D7DFBBAE}" dt="2020-10-16T23:53:46.090" v="26" actId="14100"/>
          <ac:picMkLst>
            <pc:docMk/>
            <pc:sldMk cId="380695029" sldId="259"/>
            <ac:picMk id="4" creationId="{F1BAAF7B-CC18-4970-A0BF-B0810EBDAEFC}"/>
          </ac:picMkLst>
        </pc:picChg>
        <pc:picChg chg="del">
          <ac:chgData name="Eduardo Marques" userId="b9dd18581288d1e4" providerId="Windows Live" clId="Web-{737E9A05-8907-446D-A8C3-13D1D7DFBBAE}" dt="2020-10-16T23:05:14.678" v="2"/>
          <ac:picMkLst>
            <pc:docMk/>
            <pc:sldMk cId="380695029" sldId="259"/>
            <ac:picMk id="7" creationId="{C14B6780-2D11-4D73-9790-BF69A665559C}"/>
          </ac:picMkLst>
        </pc:picChg>
      </pc:sldChg>
    </pc:docChg>
  </pc:docChgLst>
  <pc:docChgLst>
    <pc:chgData name="Eduardo Marques" userId="b9dd18581288d1e4" providerId="Windows Live" clId="Web-{0F2C64EE-C0FE-4513-8E58-5A5F9A11C41F}"/>
    <pc:docChg chg="modSld">
      <pc:chgData name="Eduardo Marques" userId="b9dd18581288d1e4" providerId="Windows Live" clId="Web-{0F2C64EE-C0FE-4513-8E58-5A5F9A11C41F}" dt="2020-10-17T01:49:34.011" v="54" actId="1076"/>
      <pc:docMkLst>
        <pc:docMk/>
      </pc:docMkLst>
      <pc:sldChg chg="addSp delSp modSp">
        <pc:chgData name="Eduardo Marques" userId="b9dd18581288d1e4" providerId="Windows Live" clId="Web-{0F2C64EE-C0FE-4513-8E58-5A5F9A11C41F}" dt="2020-10-17T01:49:34.011" v="54" actId="1076"/>
        <pc:sldMkLst>
          <pc:docMk/>
          <pc:sldMk cId="3918470033" sldId="257"/>
        </pc:sldMkLst>
        <pc:spChg chg="del">
          <ac:chgData name="Eduardo Marques" userId="b9dd18581288d1e4" providerId="Windows Live" clId="Web-{0F2C64EE-C0FE-4513-8E58-5A5F9A11C41F}" dt="2020-10-17T01:43:18.960" v="13"/>
          <ac:spMkLst>
            <pc:docMk/>
            <pc:sldMk cId="3918470033" sldId="257"/>
            <ac:spMk id="2" creationId="{5DD6C70C-B6EF-40FB-AB7C-C4AFD46DB42B}"/>
          </ac:spMkLst>
        </pc:spChg>
        <pc:spChg chg="del">
          <ac:chgData name="Eduardo Marques" userId="b9dd18581288d1e4" providerId="Windows Live" clId="Web-{0F2C64EE-C0FE-4513-8E58-5A5F9A11C41F}" dt="2020-10-17T01:43:14.522" v="2"/>
          <ac:spMkLst>
            <pc:docMk/>
            <pc:sldMk cId="3918470033" sldId="257"/>
            <ac:spMk id="6" creationId="{97757566-6FF0-4BE4-AD54-C3B07D0F32C5}"/>
          </ac:spMkLst>
        </pc:spChg>
        <pc:spChg chg="del">
          <ac:chgData name="Eduardo Marques" userId="b9dd18581288d1e4" providerId="Windows Live" clId="Web-{0F2C64EE-C0FE-4513-8E58-5A5F9A11C41F}" dt="2020-10-17T01:43:28.679" v="21"/>
          <ac:spMkLst>
            <pc:docMk/>
            <pc:sldMk cId="3918470033" sldId="257"/>
            <ac:spMk id="156" creationId="{2F14F296-042C-4288-8D72-F87FDE1D8F69}"/>
          </ac:spMkLst>
        </pc:spChg>
        <pc:spChg chg="del">
          <ac:chgData name="Eduardo Marques" userId="b9dd18581288d1e4" providerId="Windows Live" clId="Web-{0F2C64EE-C0FE-4513-8E58-5A5F9A11C41F}" dt="2020-10-17T01:43:14.538" v="12"/>
          <ac:spMkLst>
            <pc:docMk/>
            <pc:sldMk cId="3918470033" sldId="257"/>
            <ac:spMk id="174" creationId="{85114B75-AA90-4810-951B-8CF7037E9F6C}"/>
          </ac:spMkLst>
        </pc:spChg>
        <pc:spChg chg="del mod">
          <ac:chgData name="Eduardo Marques" userId="b9dd18581288d1e4" providerId="Windows Live" clId="Web-{0F2C64EE-C0FE-4513-8E58-5A5F9A11C41F}" dt="2020-10-17T01:43:24.179" v="17"/>
          <ac:spMkLst>
            <pc:docMk/>
            <pc:sldMk cId="3918470033" sldId="257"/>
            <ac:spMk id="178" creationId="{67FE5E71-AFAB-4972-B305-ECA2FCB7F97D}"/>
          </ac:spMkLst>
        </pc:spChg>
        <pc:spChg chg="del">
          <ac:chgData name="Eduardo Marques" userId="b9dd18581288d1e4" providerId="Windows Live" clId="Web-{0F2C64EE-C0FE-4513-8E58-5A5F9A11C41F}" dt="2020-10-17T01:43:14.522" v="10"/>
          <ac:spMkLst>
            <pc:docMk/>
            <pc:sldMk cId="3918470033" sldId="257"/>
            <ac:spMk id="182" creationId="{C00D3D9C-6D9A-4E63-885F-CF5CDE09E4DB}"/>
          </ac:spMkLst>
        </pc:spChg>
        <pc:spChg chg="del">
          <ac:chgData name="Eduardo Marques" userId="b9dd18581288d1e4" providerId="Windows Live" clId="Web-{0F2C64EE-C0FE-4513-8E58-5A5F9A11C41F}" dt="2020-10-17T01:43:14.522" v="7"/>
          <ac:spMkLst>
            <pc:docMk/>
            <pc:sldMk cId="3918470033" sldId="257"/>
            <ac:spMk id="190" creationId="{56D1219C-2816-46B9-9757-264CF041891A}"/>
          </ac:spMkLst>
        </pc:spChg>
        <pc:spChg chg="del">
          <ac:chgData name="Eduardo Marques" userId="b9dd18581288d1e4" providerId="Windows Live" clId="Web-{0F2C64EE-C0FE-4513-8E58-5A5F9A11C41F}" dt="2020-10-17T01:43:14.522" v="5"/>
          <ac:spMkLst>
            <pc:docMk/>
            <pc:sldMk cId="3918470033" sldId="257"/>
            <ac:spMk id="194" creationId="{A47BED64-C6A2-47C0-AD8A-E4AFBD73FA19}"/>
          </ac:spMkLst>
        </pc:spChg>
        <pc:spChg chg="del">
          <ac:chgData name="Eduardo Marques" userId="b9dd18581288d1e4" providerId="Windows Live" clId="Web-{0F2C64EE-C0FE-4513-8E58-5A5F9A11C41F}" dt="2020-10-17T01:43:14.522" v="4"/>
          <ac:spMkLst>
            <pc:docMk/>
            <pc:sldMk cId="3918470033" sldId="257"/>
            <ac:spMk id="196" creationId="{119D4FE6-C8E9-41CD-8902-D23875F6882F}"/>
          </ac:spMkLst>
        </pc:spChg>
        <pc:picChg chg="add del mod">
          <ac:chgData name="Eduardo Marques" userId="b9dd18581288d1e4" providerId="Windows Live" clId="Web-{0F2C64EE-C0FE-4513-8E58-5A5F9A11C41F}" dt="2020-10-17T01:44:27.055" v="30"/>
          <ac:picMkLst>
            <pc:docMk/>
            <pc:sldMk cId="3918470033" sldId="257"/>
            <ac:picMk id="3" creationId="{9ED12355-7FD5-4D1D-A2E4-24E2087FC111}"/>
          </ac:picMkLst>
        </pc:picChg>
        <pc:picChg chg="add del mod">
          <ac:chgData name="Eduardo Marques" userId="b9dd18581288d1e4" providerId="Windows Live" clId="Web-{0F2C64EE-C0FE-4513-8E58-5A5F9A11C41F}" dt="2020-10-17T01:48:34.042" v="49"/>
          <ac:picMkLst>
            <pc:docMk/>
            <pc:sldMk cId="3918470033" sldId="257"/>
            <ac:picMk id="4" creationId="{BB8A9780-E713-4F89-B8AD-6668B090AAE2}"/>
          </ac:picMkLst>
        </pc:picChg>
        <pc:picChg chg="add mod">
          <ac:chgData name="Eduardo Marques" userId="b9dd18581288d1e4" providerId="Windows Live" clId="Web-{0F2C64EE-C0FE-4513-8E58-5A5F9A11C41F}" dt="2020-10-17T01:49:34.011" v="54" actId="1076"/>
          <ac:picMkLst>
            <pc:docMk/>
            <pc:sldMk cId="3918470033" sldId="257"/>
            <ac:picMk id="5" creationId="{DD49DC74-2B26-404F-BD29-9C3161EA3D51}"/>
          </ac:picMkLst>
        </pc:picChg>
        <pc:cxnChg chg="del">
          <ac:chgData name="Eduardo Marques" userId="b9dd18581288d1e4" providerId="Windows Live" clId="Web-{0F2C64EE-C0FE-4513-8E58-5A5F9A11C41F}" dt="2020-10-17T01:43:14.522" v="1"/>
          <ac:cxnSpMkLst>
            <pc:docMk/>
            <pc:sldMk cId="3918470033" sldId="257"/>
            <ac:cxnSpMk id="22" creationId="{DD487634-BF7B-4A17-A66F-00D892AE0CC2}"/>
          </ac:cxnSpMkLst>
        </pc:cxnChg>
        <pc:cxnChg chg="del">
          <ac:chgData name="Eduardo Marques" userId="b9dd18581288d1e4" providerId="Windows Live" clId="Web-{0F2C64EE-C0FE-4513-8E58-5A5F9A11C41F}" dt="2020-10-17T01:43:27.773" v="20"/>
          <ac:cxnSpMkLst>
            <pc:docMk/>
            <pc:sldMk cId="3918470033" sldId="257"/>
            <ac:cxnSpMk id="23" creationId="{2ED9FF81-ADC5-4B9E-8EB7-1160CFA93DCE}"/>
          </ac:cxnSpMkLst>
        </pc:cxnChg>
        <pc:cxnChg chg="del">
          <ac:chgData name="Eduardo Marques" userId="b9dd18581288d1e4" providerId="Windows Live" clId="Web-{0F2C64EE-C0FE-4513-8E58-5A5F9A11C41F}" dt="2020-10-17T01:43:14.522" v="0"/>
          <ac:cxnSpMkLst>
            <pc:docMk/>
            <pc:sldMk cId="3918470033" sldId="257"/>
            <ac:cxnSpMk id="24" creationId="{BA64A7F0-AFF7-4A8F-A376-EBE43E1B97BA}"/>
          </ac:cxnSpMkLst>
        </pc:cxnChg>
        <pc:cxnChg chg="del">
          <ac:chgData name="Eduardo Marques" userId="b9dd18581288d1e4" providerId="Windows Live" clId="Web-{0F2C64EE-C0FE-4513-8E58-5A5F9A11C41F}" dt="2020-10-17T01:43:25.523" v="19"/>
          <ac:cxnSpMkLst>
            <pc:docMk/>
            <pc:sldMk cId="3918470033" sldId="257"/>
            <ac:cxnSpMk id="25" creationId="{80E4EC68-9D15-46D5-AEBD-D77A8248098B}"/>
          </ac:cxnSpMkLst>
        </pc:cxnChg>
        <pc:cxnChg chg="del">
          <ac:chgData name="Eduardo Marques" userId="b9dd18581288d1e4" providerId="Windows Live" clId="Web-{0F2C64EE-C0FE-4513-8E58-5A5F9A11C41F}" dt="2020-10-17T01:43:29.273" v="22"/>
          <ac:cxnSpMkLst>
            <pc:docMk/>
            <pc:sldMk cId="3918470033" sldId="257"/>
            <ac:cxnSpMk id="138" creationId="{3B1ED90A-CF42-4450-9773-AB5CD8EC40F2}"/>
          </ac:cxnSpMkLst>
        </pc:cxnChg>
        <pc:cxnChg chg="del">
          <ac:chgData name="Eduardo Marques" userId="b9dd18581288d1e4" providerId="Windows Live" clId="Web-{0F2C64EE-C0FE-4513-8E58-5A5F9A11C41F}" dt="2020-10-17T01:43:25.320" v="18"/>
          <ac:cxnSpMkLst>
            <pc:docMk/>
            <pc:sldMk cId="3918470033" sldId="257"/>
            <ac:cxnSpMk id="152" creationId="{0A021F33-0CA1-4C99-967B-FB29FC904E2D}"/>
          </ac:cxnSpMkLst>
        </pc:cxnChg>
        <pc:cxnChg chg="del">
          <ac:chgData name="Eduardo Marques" userId="b9dd18581288d1e4" providerId="Windows Live" clId="Web-{0F2C64EE-C0FE-4513-8E58-5A5F9A11C41F}" dt="2020-10-17T01:43:14.538" v="11"/>
          <ac:cxnSpMkLst>
            <pc:docMk/>
            <pc:sldMk cId="3918470033" sldId="257"/>
            <ac:cxnSpMk id="180" creationId="{1364CD29-E5EE-46A2-B0A3-E9706945F018}"/>
          </ac:cxnSpMkLst>
        </pc:cxnChg>
        <pc:cxnChg chg="del">
          <ac:chgData name="Eduardo Marques" userId="b9dd18581288d1e4" providerId="Windows Live" clId="Web-{0F2C64EE-C0FE-4513-8E58-5A5F9A11C41F}" dt="2020-10-17T01:43:14.522" v="9"/>
          <ac:cxnSpMkLst>
            <pc:docMk/>
            <pc:sldMk cId="3918470033" sldId="257"/>
            <ac:cxnSpMk id="184" creationId="{960EE6A9-7D9B-42B4-AAAF-19F1A8E857DB}"/>
          </ac:cxnSpMkLst>
        </pc:cxnChg>
        <pc:cxnChg chg="del">
          <ac:chgData name="Eduardo Marques" userId="b9dd18581288d1e4" providerId="Windows Live" clId="Web-{0F2C64EE-C0FE-4513-8E58-5A5F9A11C41F}" dt="2020-10-17T01:43:14.522" v="8"/>
          <ac:cxnSpMkLst>
            <pc:docMk/>
            <pc:sldMk cId="3918470033" sldId="257"/>
            <ac:cxnSpMk id="188" creationId="{6EB0F3B4-4DDA-470C-BCA4-684978A7EE86}"/>
          </ac:cxnSpMkLst>
        </pc:cxnChg>
        <pc:cxnChg chg="del">
          <ac:chgData name="Eduardo Marques" userId="b9dd18581288d1e4" providerId="Windows Live" clId="Web-{0F2C64EE-C0FE-4513-8E58-5A5F9A11C41F}" dt="2020-10-17T01:43:14.522" v="6"/>
          <ac:cxnSpMkLst>
            <pc:docMk/>
            <pc:sldMk cId="3918470033" sldId="257"/>
            <ac:cxnSpMk id="192" creationId="{9195520B-3E57-4433-A3C3-3B2E060821CF}"/>
          </ac:cxnSpMkLst>
        </pc:cxnChg>
        <pc:cxnChg chg="del">
          <ac:chgData name="Eduardo Marques" userId="b9dd18581288d1e4" providerId="Windows Live" clId="Web-{0F2C64EE-C0FE-4513-8E58-5A5F9A11C41F}" dt="2020-10-17T01:43:14.522" v="3"/>
          <ac:cxnSpMkLst>
            <pc:docMk/>
            <pc:sldMk cId="3918470033" sldId="257"/>
            <ac:cxnSpMk id="198" creationId="{F49C351A-4A3A-49EB-8E60-915E0A624C7E}"/>
          </ac:cxnSpMkLst>
        </pc:cxnChg>
      </pc:sldChg>
      <pc:sldChg chg="addSp delSp modSp">
        <pc:chgData name="Eduardo Marques" userId="b9dd18581288d1e4" providerId="Windows Live" clId="Web-{0F2C64EE-C0FE-4513-8E58-5A5F9A11C41F}" dt="2020-10-17T01:48:02.416" v="48" actId="14100"/>
        <pc:sldMkLst>
          <pc:docMk/>
          <pc:sldMk cId="4164410817" sldId="258"/>
        </pc:sldMkLst>
        <pc:picChg chg="add mod">
          <ac:chgData name="Eduardo Marques" userId="b9dd18581288d1e4" providerId="Windows Live" clId="Web-{0F2C64EE-C0FE-4513-8E58-5A5F9A11C41F}" dt="2020-10-17T01:48:02.416" v="48" actId="14100"/>
          <ac:picMkLst>
            <pc:docMk/>
            <pc:sldMk cId="4164410817" sldId="258"/>
            <ac:picMk id="2" creationId="{832534A1-DE6F-4D02-AEC5-7DE63FBB0EE8}"/>
          </ac:picMkLst>
        </pc:picChg>
        <pc:picChg chg="del mod">
          <ac:chgData name="Eduardo Marques" userId="b9dd18581288d1e4" providerId="Windows Live" clId="Web-{0F2C64EE-C0FE-4513-8E58-5A5F9A11C41F}" dt="2020-10-17T01:47:31.135" v="45"/>
          <ac:picMkLst>
            <pc:docMk/>
            <pc:sldMk cId="4164410817" sldId="258"/>
            <ac:picMk id="4" creationId="{546F0094-6A56-4B1B-A44C-63E0639D5CB7}"/>
          </ac:picMkLst>
        </pc:picChg>
      </pc:sldChg>
    </pc:docChg>
  </pc:docChgLst>
  <pc:docChgLst>
    <pc:chgData name="Gabriel Casagrande" userId="e7a325a1baaa42ba" providerId="Windows Live" clId="Web-{2A9C4E33-E286-45DB-A6D4-2F7A019BDED6}"/>
    <pc:docChg chg="modSld">
      <pc:chgData name="Gabriel Casagrande" userId="e7a325a1baaa42ba" providerId="Windows Live" clId="Web-{2A9C4E33-E286-45DB-A6D4-2F7A019BDED6}" dt="2020-09-23T22:05:55.877" v="1"/>
      <pc:docMkLst>
        <pc:docMk/>
      </pc:docMkLst>
      <pc:sldChg chg="delSp">
        <pc:chgData name="Gabriel Casagrande" userId="e7a325a1baaa42ba" providerId="Windows Live" clId="Web-{2A9C4E33-E286-45DB-A6D4-2F7A019BDED6}" dt="2020-09-23T22:05:55.877" v="1"/>
        <pc:sldMkLst>
          <pc:docMk/>
          <pc:sldMk cId="2210866551" sldId="256"/>
        </pc:sldMkLst>
        <pc:spChg chg="del">
          <ac:chgData name="Gabriel Casagrande" userId="e7a325a1baaa42ba" providerId="Windows Live" clId="Web-{2A9C4E33-E286-45DB-A6D4-2F7A019BDED6}" dt="2020-09-23T22:05:54.908" v="0"/>
          <ac:spMkLst>
            <pc:docMk/>
            <pc:sldMk cId="2210866551" sldId="256"/>
            <ac:spMk id="2" creationId="{00000000-0000-0000-0000-000000000000}"/>
          </ac:spMkLst>
        </pc:spChg>
        <pc:spChg chg="del">
          <ac:chgData name="Gabriel Casagrande" userId="e7a325a1baaa42ba" providerId="Windows Live" clId="Web-{2A9C4E33-E286-45DB-A6D4-2F7A019BDED6}" dt="2020-09-23T22:05:55.877" v="1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Eduardo Marques" userId="b9dd18581288d1e4" providerId="Windows Live" clId="Web-{B9C36B1A-F083-4BAE-8590-88BABE035E76}"/>
    <pc:docChg chg="modSld">
      <pc:chgData name="Eduardo Marques" userId="b9dd18581288d1e4" providerId="Windows Live" clId="Web-{B9C36B1A-F083-4BAE-8590-88BABE035E76}" dt="2020-10-17T01:10:39.154" v="0" actId="1076"/>
      <pc:docMkLst>
        <pc:docMk/>
      </pc:docMkLst>
      <pc:sldChg chg="modSp">
        <pc:chgData name="Eduardo Marques" userId="b9dd18581288d1e4" providerId="Windows Live" clId="Web-{B9C36B1A-F083-4BAE-8590-88BABE035E76}" dt="2020-10-17T01:10:39.154" v="0" actId="1076"/>
        <pc:sldMkLst>
          <pc:docMk/>
          <pc:sldMk cId="4164410817" sldId="258"/>
        </pc:sldMkLst>
        <pc:picChg chg="mod">
          <ac:chgData name="Eduardo Marques" userId="b9dd18581288d1e4" providerId="Windows Live" clId="Web-{B9C36B1A-F083-4BAE-8590-88BABE035E76}" dt="2020-10-17T01:10:39.154" v="0" actId="1076"/>
          <ac:picMkLst>
            <pc:docMk/>
            <pc:sldMk cId="4164410817" sldId="258"/>
            <ac:picMk id="4" creationId="{546F0094-6A56-4B1B-A44C-63E0639D5CB7}"/>
          </ac:picMkLst>
        </pc:picChg>
      </pc:sldChg>
    </pc:docChg>
  </pc:docChgLst>
  <pc:docChgLst>
    <pc:chgData name="Eduardo Marques" userId="b9dd18581288d1e4" providerId="Windows Live" clId="Web-{D654B7EC-94F0-459E-AE3A-B472BD512854}"/>
    <pc:docChg chg="modSld">
      <pc:chgData name="Eduardo Marques" userId="b9dd18581288d1e4" providerId="Windows Live" clId="Web-{D654B7EC-94F0-459E-AE3A-B472BD512854}" dt="2020-09-26T14:11:11.182" v="252" actId="20577"/>
      <pc:docMkLst>
        <pc:docMk/>
      </pc:docMkLst>
      <pc:sldChg chg="modSp">
        <pc:chgData name="Eduardo Marques" userId="b9dd18581288d1e4" providerId="Windows Live" clId="Web-{D654B7EC-94F0-459E-AE3A-B472BD512854}" dt="2020-09-26T14:11:11.182" v="251" actId="20577"/>
        <pc:sldMkLst>
          <pc:docMk/>
          <pc:sldMk cId="3918470033" sldId="257"/>
        </pc:sldMkLst>
        <pc:spChg chg="mod">
          <ac:chgData name="Eduardo Marques" userId="b9dd18581288d1e4" providerId="Windows Live" clId="Web-{D654B7EC-94F0-459E-AE3A-B472BD512854}" dt="2020-09-26T14:11:11.182" v="251" actId="20577"/>
          <ac:spMkLst>
            <pc:docMk/>
            <pc:sldMk cId="3918470033" sldId="257"/>
            <ac:spMk id="2" creationId="{5DD6C70C-B6EF-40FB-AB7C-C4AFD46DB42B}"/>
          </ac:spMkLst>
        </pc:spChg>
      </pc:sldChg>
      <pc:sldChg chg="modSp">
        <pc:chgData name="Eduardo Marques" userId="b9dd18581288d1e4" providerId="Windows Live" clId="Web-{D654B7EC-94F0-459E-AE3A-B472BD512854}" dt="2020-09-26T14:08:35.244" v="109" actId="20577"/>
        <pc:sldMkLst>
          <pc:docMk/>
          <pc:sldMk cId="4164410817" sldId="258"/>
        </pc:sldMkLst>
        <pc:spChg chg="mod">
          <ac:chgData name="Eduardo Marques" userId="b9dd18581288d1e4" providerId="Windows Live" clId="Web-{D654B7EC-94F0-459E-AE3A-B472BD512854}" dt="2020-09-26T14:08:35.244" v="109" actId="20577"/>
          <ac:spMkLst>
            <pc:docMk/>
            <pc:sldMk cId="4164410817" sldId="258"/>
            <ac:spMk id="75" creationId="{EF268438-E457-4CA6-B1E7-51526B9EFD58}"/>
          </ac:spMkLst>
        </pc:spChg>
      </pc:sldChg>
      <pc:sldChg chg="modSp">
        <pc:chgData name="Eduardo Marques" userId="b9dd18581288d1e4" providerId="Windows Live" clId="Web-{D654B7EC-94F0-459E-AE3A-B472BD512854}" dt="2020-09-26T14:00:10.474" v="12" actId="20577"/>
        <pc:sldMkLst>
          <pc:docMk/>
          <pc:sldMk cId="380695029" sldId="259"/>
        </pc:sldMkLst>
        <pc:spChg chg="mod">
          <ac:chgData name="Eduardo Marques" userId="b9dd18581288d1e4" providerId="Windows Live" clId="Web-{D654B7EC-94F0-459E-AE3A-B472BD512854}" dt="2020-09-26T14:00:10.474" v="12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clId="Web-{81F0A7FE-0D53-4F8F-AAA3-505379F38082}"/>
    <pc:docChg chg="modSld">
      <pc:chgData name="" userId="" providerId="" clId="Web-{81F0A7FE-0D53-4F8F-AAA3-505379F38082}" dt="2020-09-26T14:12:33.877" v="2" actId="20577"/>
      <pc:docMkLst>
        <pc:docMk/>
      </pc:docMkLst>
      <pc:sldChg chg="modSp">
        <pc:chgData name="" userId="" providerId="" clId="Web-{81F0A7FE-0D53-4F8F-AAA3-505379F38082}" dt="2020-09-26T14:12:33.752" v="0" actId="20577"/>
        <pc:sldMkLst>
          <pc:docMk/>
          <pc:sldMk cId="380695029" sldId="259"/>
        </pc:sldMkLst>
        <pc:spChg chg="mod">
          <ac:chgData name="" userId="" providerId="" clId="Web-{81F0A7FE-0D53-4F8F-AAA3-505379F38082}" dt="2020-09-26T14:12:33.752" v="0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Caio Ferreira" userId="aa37e96bb8b72277" providerId="LiveId" clId="{331D9DAE-A6D2-4280-8D11-1A19F29A6492}"/>
    <pc:docChg chg="modSld">
      <pc:chgData name="Caio Ferreira" userId="aa37e96bb8b72277" providerId="LiveId" clId="{331D9DAE-A6D2-4280-8D11-1A19F29A6492}" dt="2020-09-26T14:14:46.293" v="22" actId="20577"/>
      <pc:docMkLst>
        <pc:docMk/>
      </pc:docMkLst>
      <pc:sldChg chg="modSp mod">
        <pc:chgData name="Caio Ferreira" userId="aa37e96bb8b72277" providerId="LiveId" clId="{331D9DAE-A6D2-4280-8D11-1A19F29A6492}" dt="2020-09-26T14:14:46.293" v="22" actId="20577"/>
        <pc:sldMkLst>
          <pc:docMk/>
          <pc:sldMk cId="3918470033" sldId="257"/>
        </pc:sldMkLst>
        <pc:spChg chg="mod">
          <ac:chgData name="Caio Ferreira" userId="aa37e96bb8b72277" providerId="LiveId" clId="{331D9DAE-A6D2-4280-8D11-1A19F29A6492}" dt="2020-09-26T14:14:46.293" v="22" actId="20577"/>
          <ac:spMkLst>
            <pc:docMk/>
            <pc:sldMk cId="3918470033" sldId="257"/>
            <ac:spMk id="2" creationId="{5DD6C70C-B6EF-40FB-AB7C-C4AFD46DB42B}"/>
          </ac:spMkLst>
        </pc:spChg>
      </pc:sldChg>
      <pc:sldChg chg="modSp mod">
        <pc:chgData name="Caio Ferreira" userId="aa37e96bb8b72277" providerId="LiveId" clId="{331D9DAE-A6D2-4280-8D11-1A19F29A6492}" dt="2020-09-26T14:12:49.841" v="21" actId="20577"/>
        <pc:sldMkLst>
          <pc:docMk/>
          <pc:sldMk cId="380695029" sldId="259"/>
        </pc:sldMkLst>
        <pc:spChg chg="mod">
          <ac:chgData name="Caio Ferreira" userId="aa37e96bb8b72277" providerId="LiveId" clId="{331D9DAE-A6D2-4280-8D11-1A19F29A6492}" dt="2020-09-26T14:12:49.841" v="21" actId="20577"/>
          <ac:spMkLst>
            <pc:docMk/>
            <pc:sldMk cId="380695029" sldId="259"/>
            <ac:spMk id="3" creationId="{347FC2B7-BA24-4B90-B1F8-48AD93BDA9D8}"/>
          </ac:spMkLst>
        </pc:spChg>
      </pc:sldChg>
    </pc:docChg>
  </pc:docChgLst>
  <pc:docChgLst>
    <pc:chgData name="Eduardo Marques" userId="b9dd18581288d1e4" providerId="Windows Live" clId="Web-{B018C2A0-27DD-4CDD-A69F-75BFDB28D64D}"/>
    <pc:docChg chg="addSld delSld">
      <pc:chgData name="Eduardo Marques" userId="b9dd18581288d1e4" providerId="Windows Live" clId="Web-{B018C2A0-27DD-4CDD-A69F-75BFDB28D64D}" dt="2020-09-23T22:32:59.831" v="3"/>
      <pc:docMkLst>
        <pc:docMk/>
      </pc:docMkLst>
      <pc:sldChg chg="del">
        <pc:chgData name="Eduardo Marques" userId="b9dd18581288d1e4" providerId="Windows Live" clId="Web-{B018C2A0-27DD-4CDD-A69F-75BFDB28D64D}" dt="2020-09-23T22:32:59.831" v="3"/>
        <pc:sldMkLst>
          <pc:docMk/>
          <pc:sldMk cId="2210866551" sldId="256"/>
        </pc:sldMkLst>
      </pc:sldChg>
      <pc:sldChg chg="add">
        <pc:chgData name="Eduardo Marques" userId="b9dd18581288d1e4" providerId="Windows Live" clId="Web-{B018C2A0-27DD-4CDD-A69F-75BFDB28D64D}" dt="2020-09-23T22:32:55.940" v="0"/>
        <pc:sldMkLst>
          <pc:docMk/>
          <pc:sldMk cId="3918470033" sldId="257"/>
        </pc:sldMkLst>
      </pc:sldChg>
      <pc:sldChg chg="add">
        <pc:chgData name="Eduardo Marques" userId="b9dd18581288d1e4" providerId="Windows Live" clId="Web-{B018C2A0-27DD-4CDD-A69F-75BFDB28D64D}" dt="2020-09-23T22:32:56.081" v="1"/>
        <pc:sldMkLst>
          <pc:docMk/>
          <pc:sldMk cId="4164410817" sldId="258"/>
        </pc:sldMkLst>
      </pc:sldChg>
      <pc:sldChg chg="add">
        <pc:chgData name="Eduardo Marques" userId="b9dd18581288d1e4" providerId="Windows Live" clId="Web-{B018C2A0-27DD-4CDD-A69F-75BFDB28D64D}" dt="2020-09-23T22:32:56.159" v="2"/>
        <pc:sldMkLst>
          <pc:docMk/>
          <pc:sldMk cId="380695029" sldId="259"/>
        </pc:sldMkLst>
      </pc:sldChg>
    </pc:docChg>
  </pc:docChgLst>
  <pc:docChgLst>
    <pc:chgData name="Caio Ferreira" userId="aa37e96bb8b72277" providerId="LiveId" clId="{FCCBAC36-6B76-4FBB-910C-0CD5DD751DDA}"/>
    <pc:docChg chg="modSld">
      <pc:chgData name="Caio Ferreira" userId="aa37e96bb8b72277" providerId="LiveId" clId="{FCCBAC36-6B76-4FBB-910C-0CD5DD751DDA}" dt="2020-10-16T22:36:22.171" v="2" actId="1076"/>
      <pc:docMkLst>
        <pc:docMk/>
      </pc:docMkLst>
      <pc:sldChg chg="modSp mod">
        <pc:chgData name="Caio Ferreira" userId="aa37e96bb8b72277" providerId="LiveId" clId="{FCCBAC36-6B76-4FBB-910C-0CD5DD751DDA}" dt="2020-10-16T22:36:22.171" v="2" actId="1076"/>
        <pc:sldMkLst>
          <pc:docMk/>
          <pc:sldMk cId="380695029" sldId="259"/>
        </pc:sldMkLst>
        <pc:picChg chg="mod">
          <ac:chgData name="Caio Ferreira" userId="aa37e96bb8b72277" providerId="LiveId" clId="{FCCBAC36-6B76-4FBB-910C-0CD5DD751DDA}" dt="2020-10-16T22:36:22.171" v="2" actId="1076"/>
          <ac:picMkLst>
            <pc:docMk/>
            <pc:sldMk cId="380695029" sldId="259"/>
            <ac:picMk id="7" creationId="{C14B6780-2D11-4D73-9790-BF69A66555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D66E-6F38-475F-9EE3-5034134499E8}" type="datetimeFigureOut">
              <a:rPr lang="pt-BR"/>
              <a:t>21/10/2020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7754-DAC6-480C-B3F2-9DB88F215196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37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27C4C-EF40-4741-8DDB-97D7744514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4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21.10.2020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" descr="Diagrama&#10;&#10;Descrição gerada automaticamente">
            <a:extLst>
              <a:ext uri="{FF2B5EF4-FFF2-40B4-BE49-F238E27FC236}">
                <a16:creationId xmlns:a16="http://schemas.microsoft.com/office/drawing/2014/main" id="{F1BAAF7B-CC18-4970-A0BF-B0810EBD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97" y="4850"/>
            <a:ext cx="10847608" cy="68514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7A0E951-A751-4185-8FFF-D1DC2F1AD42B}"/>
              </a:ext>
            </a:extLst>
          </p:cNvPr>
          <p:cNvSpPr txBox="1"/>
          <p:nvPr/>
        </p:nvSpPr>
        <p:spPr>
          <a:xfrm>
            <a:off x="5033530" y="3272270"/>
            <a:ext cx="2067791" cy="274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08852E3-16DA-426F-A1B0-5AEAE5D45351}"/>
              </a:ext>
            </a:extLst>
          </p:cNvPr>
          <p:cNvSpPr txBox="1"/>
          <p:nvPr/>
        </p:nvSpPr>
        <p:spPr>
          <a:xfrm>
            <a:off x="2279087" y="1225788"/>
            <a:ext cx="2070848" cy="270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A4CD9DEF-7964-482C-B37B-EB0E30FB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57" y="127856"/>
            <a:ext cx="10209086" cy="66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6" descr="Diagrama&#10;&#10;Descrição gerada automaticamente">
            <a:extLst>
              <a:ext uri="{FF2B5EF4-FFF2-40B4-BE49-F238E27FC236}">
                <a16:creationId xmlns:a16="http://schemas.microsoft.com/office/drawing/2014/main" id="{DD49DC74-2B26-404F-BD29-9C3161EA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74" y="45438"/>
            <a:ext cx="10190017" cy="67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7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, Texto&#10;&#10;Descrição gerada automaticamente">
            <a:extLst>
              <a:ext uri="{FF2B5EF4-FFF2-40B4-BE49-F238E27FC236}">
                <a16:creationId xmlns:a16="http://schemas.microsoft.com/office/drawing/2014/main" id="{4C820C70-B8C8-4B92-BA3A-195B6A5B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20" y="168593"/>
            <a:ext cx="9899960" cy="6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4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9197F1FD-D9D1-4E48-BD6E-21E66CBA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54569"/>
            <a:ext cx="10834435" cy="65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4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E9D2DA22-E818-4D32-A70A-91D947D8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4" y="325709"/>
            <a:ext cx="11245514" cy="60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9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699CFC04-B36B-43FC-8AF6-8BCCC7EC0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9" y="362554"/>
            <a:ext cx="10232856" cy="613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8551A667-AFBD-4C72-9091-A1688C112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0" y="248821"/>
            <a:ext cx="11446040" cy="636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09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2012-07-30T23:50:35Z</dcterms:created>
  <dcterms:modified xsi:type="dcterms:W3CDTF">2020-10-22T02:50:57Z</dcterms:modified>
</cp:coreProperties>
</file>