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1F49A-F872-4560-A5C5-3D74EB20C552}" v="72" dt="2020-11-07T05:32:32.699"/>
    <p1510:client id="{88A1B6AE-D1EB-489A-80C9-63C34B722314}" v="1" dt="2020-11-07T05:22:01.786"/>
    <p1510:client id="{D7FD82B3-4691-4853-8ACE-FD31681EB902}" v="155" dt="2020-11-18T23:19:18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Ferreira" userId="aa37e96bb8b72277" providerId="LiveId" clId="{3362563C-53B9-484E-8408-855BEC19CDBE}"/>
    <pc:docChg chg="custSel modSld">
      <pc:chgData name="Caio Ferreira" userId="aa37e96bb8b72277" providerId="LiveId" clId="{3362563C-53B9-484E-8408-855BEC19CDBE}" dt="2020-09-24T02:04:15.431" v="62" actId="122"/>
      <pc:docMkLst>
        <pc:docMk/>
      </pc:docMkLst>
      <pc:sldChg chg="addSp delSp modSp mod">
        <pc:chgData name="Caio Ferreira" userId="aa37e96bb8b72277" providerId="LiveId" clId="{3362563C-53B9-484E-8408-855BEC19CDBE}" dt="2020-09-24T02:04:15.431" v="62" actId="122"/>
        <pc:sldMkLst>
          <pc:docMk/>
          <pc:sldMk cId="2345061847" sldId="256"/>
        </pc:sldMkLst>
        <pc:spChg chg="add mod">
          <ac:chgData name="Caio Ferreira" userId="aa37e96bb8b72277" providerId="LiveId" clId="{3362563C-53B9-484E-8408-855BEC19CDBE}" dt="2020-09-24T01:57:12.083" v="48" actId="1076"/>
          <ac:spMkLst>
            <pc:docMk/>
            <pc:sldMk cId="2345061847" sldId="256"/>
            <ac:spMk id="2" creationId="{45E9EE82-159C-4AA4-A8E3-C89F6E8A5335}"/>
          </ac:spMkLst>
        </pc:spChg>
        <pc:graphicFrameChg chg="add del mod">
          <ac:chgData name="Caio Ferreira" userId="aa37e96bb8b72277" providerId="LiveId" clId="{3362563C-53B9-484E-8408-855BEC19CDBE}" dt="2020-09-24T02:03:47.679" v="53"/>
          <ac:graphicFrameMkLst>
            <pc:docMk/>
            <pc:sldMk cId="2345061847" sldId="256"/>
            <ac:graphicFrameMk id="3" creationId="{BD34E73D-3AE9-4A34-8C28-0FFB5641558C}"/>
          </ac:graphicFrameMkLst>
        </pc:graphicFrameChg>
        <pc:graphicFrameChg chg="add mod modGraphic">
          <ac:chgData name="Caio Ferreira" userId="aa37e96bb8b72277" providerId="LiveId" clId="{3362563C-53B9-484E-8408-855BEC19CDBE}" dt="2020-09-24T02:04:15.431" v="62" actId="122"/>
          <ac:graphicFrameMkLst>
            <pc:docMk/>
            <pc:sldMk cId="2345061847" sldId="256"/>
            <ac:graphicFrameMk id="4" creationId="{28BD0582-8EFC-4C90-8082-7251ECA405ED}"/>
          </ac:graphicFrameMkLst>
        </pc:graphicFrameChg>
        <pc:graphicFrameChg chg="del">
          <ac:chgData name="Caio Ferreira" userId="aa37e96bb8b72277" providerId="LiveId" clId="{3362563C-53B9-484E-8408-855BEC19CDBE}" dt="2020-09-24T02:03:43.943" v="49" actId="478"/>
          <ac:graphicFrameMkLst>
            <pc:docMk/>
            <pc:sldMk cId="2345061847" sldId="256"/>
            <ac:graphicFrameMk id="5" creationId="{46A473E8-649E-4002-8B3E-C39FF3347046}"/>
          </ac:graphicFrameMkLst>
        </pc:graphicFrameChg>
      </pc:sldChg>
    </pc:docChg>
  </pc:docChgLst>
  <pc:docChgLst>
    <pc:chgData name="Gabriel Fernandes C. dos Santos" userId="153fb557aa2a4591" providerId="LiveId" clId="{69299D69-D058-497B-A74B-B762E515ABDB}"/>
    <pc:docChg chg="undo custSel addSld modSld">
      <pc:chgData name="Gabriel Fernandes C. dos Santos" userId="153fb557aa2a4591" providerId="LiveId" clId="{69299D69-D058-497B-A74B-B762E515ABDB}" dt="2020-11-07T05:22:54.839" v="203" actId="782"/>
      <pc:docMkLst>
        <pc:docMk/>
      </pc:docMkLst>
      <pc:sldChg chg="addSp delSp modSp mod">
        <pc:chgData name="Gabriel Fernandes C. dos Santos" userId="153fb557aa2a4591" providerId="LiveId" clId="{69299D69-D058-497B-A74B-B762E515ABDB}" dt="2020-10-24T00:57:10.113" v="47" actId="478"/>
        <pc:sldMkLst>
          <pc:docMk/>
          <pc:sldMk cId="2345061847" sldId="256"/>
        </pc:sldMkLst>
        <pc:graphicFrameChg chg="add del mod">
          <ac:chgData name="Gabriel Fernandes C. dos Santos" userId="153fb557aa2a4591" providerId="LiveId" clId="{69299D69-D058-497B-A74B-B762E515ABDB}" dt="2020-10-16T23:32:40.843" v="4"/>
          <ac:graphicFrameMkLst>
            <pc:docMk/>
            <pc:sldMk cId="2345061847" sldId="256"/>
            <ac:graphicFrameMk id="2" creationId="{A68C04A6-8098-48FB-B8A7-55C15013BC37}"/>
          </ac:graphicFrameMkLst>
        </pc:graphicFrameChg>
        <pc:graphicFrameChg chg="add del mod">
          <ac:chgData name="Gabriel Fernandes C. dos Santos" userId="153fb557aa2a4591" providerId="LiveId" clId="{69299D69-D058-497B-A74B-B762E515ABDB}" dt="2020-10-22T01:33:41.704" v="11"/>
          <ac:graphicFrameMkLst>
            <pc:docMk/>
            <pc:sldMk cId="2345061847" sldId="256"/>
            <ac:graphicFrameMk id="2" creationId="{CBF114E5-2EC9-464B-B236-447A73E5FCDC}"/>
          </ac:graphicFrameMkLst>
        </pc:graphicFrameChg>
        <pc:graphicFrameChg chg="add del mod">
          <ac:chgData name="Gabriel Fernandes C. dos Santos" userId="153fb557aa2a4591" providerId="LiveId" clId="{69299D69-D058-497B-A74B-B762E515ABDB}" dt="2020-10-22T01:33:21.185" v="7" actId="478"/>
          <ac:graphicFrameMkLst>
            <pc:docMk/>
            <pc:sldMk cId="2345061847" sldId="256"/>
            <ac:graphicFrameMk id="3" creationId="{5D2B3D1A-C8AB-485F-9B1B-D78C25E2D1D9}"/>
          </ac:graphicFrameMkLst>
        </pc:graphicFrameChg>
        <pc:graphicFrameChg chg="add del mod modGraphic">
          <ac:chgData name="Gabriel Fernandes C. dos Santos" userId="153fb557aa2a4591" providerId="LiveId" clId="{69299D69-D058-497B-A74B-B762E515ABDB}" dt="2020-10-24T00:57:10.113" v="47" actId="478"/>
          <ac:graphicFrameMkLst>
            <pc:docMk/>
            <pc:sldMk cId="2345061847" sldId="256"/>
            <ac:graphicFrameMk id="4" creationId="{E678F784-405B-46CC-8532-C4A18EEEBB49}"/>
          </ac:graphicFrameMkLst>
        </pc:graphicFrameChg>
        <pc:graphicFrameChg chg="del">
          <ac:chgData name="Gabriel Fernandes C. dos Santos" userId="153fb557aa2a4591" providerId="LiveId" clId="{69299D69-D058-497B-A74B-B762E515ABDB}" dt="2020-10-16T23:32:15.343" v="0" actId="478"/>
          <ac:graphicFrameMkLst>
            <pc:docMk/>
            <pc:sldMk cId="2345061847" sldId="256"/>
            <ac:graphicFrameMk id="13" creationId="{77CB4DFE-B102-4036-9DE1-B362A8D240E2}"/>
          </ac:graphicFrameMkLst>
        </pc:graphicFrameChg>
      </pc:sldChg>
      <pc:sldChg chg="addSp delSp modSp new mod">
        <pc:chgData name="Gabriel Fernandes C. dos Santos" userId="153fb557aa2a4591" providerId="LiveId" clId="{69299D69-D058-497B-A74B-B762E515ABDB}" dt="2020-11-07T05:22:54.839" v="203" actId="782"/>
        <pc:sldMkLst>
          <pc:docMk/>
          <pc:sldMk cId="2865144536" sldId="257"/>
        </pc:sldMkLst>
        <pc:spChg chg="del">
          <ac:chgData name="Gabriel Fernandes C. dos Santos" userId="153fb557aa2a4591" providerId="LiveId" clId="{69299D69-D058-497B-A74B-B762E515ABDB}" dt="2020-10-24T00:57:19.052" v="50" actId="478"/>
          <ac:spMkLst>
            <pc:docMk/>
            <pc:sldMk cId="2865144536" sldId="257"/>
            <ac:spMk id="2" creationId="{68B3DEDF-FD7D-4D65-A0F3-5C92D25DEA34}"/>
          </ac:spMkLst>
        </pc:spChg>
        <pc:spChg chg="del">
          <ac:chgData name="Gabriel Fernandes C. dos Santos" userId="153fb557aa2a4591" providerId="LiveId" clId="{69299D69-D058-497B-A74B-B762E515ABDB}" dt="2020-10-24T00:57:17.557" v="49" actId="478"/>
          <ac:spMkLst>
            <pc:docMk/>
            <pc:sldMk cId="2865144536" sldId="257"/>
            <ac:spMk id="3" creationId="{69658658-8703-4401-AD2C-3C1F3890BCDB}"/>
          </ac:spMkLst>
        </pc:spChg>
        <pc:graphicFrameChg chg="add del mod">
          <ac:chgData name="Gabriel Fernandes C. dos Santos" userId="153fb557aa2a4591" providerId="LiveId" clId="{69299D69-D058-497B-A74B-B762E515ABDB}" dt="2020-10-24T01:40:50.923" v="161"/>
          <ac:graphicFrameMkLst>
            <pc:docMk/>
            <pc:sldMk cId="2865144536" sldId="257"/>
            <ac:graphicFrameMk id="2" creationId="{970E21E9-FDF3-4355-A102-8E42714B7793}"/>
          </ac:graphicFrameMkLst>
        </pc:graphicFrameChg>
        <pc:graphicFrameChg chg="add mod modGraphic">
          <ac:chgData name="Gabriel Fernandes C. dos Santos" userId="153fb557aa2a4591" providerId="LiveId" clId="{69299D69-D058-497B-A74B-B762E515ABDB}" dt="2020-11-07T05:22:54.839" v="203" actId="782"/>
          <ac:graphicFrameMkLst>
            <pc:docMk/>
            <pc:sldMk cId="2865144536" sldId="257"/>
            <ac:graphicFrameMk id="2" creationId="{B9D7C21E-1554-48F1-B97D-E65C7C876D0F}"/>
          </ac:graphicFrameMkLst>
        </pc:graphicFrameChg>
        <pc:graphicFrameChg chg="add del mod modGraphic">
          <ac:chgData name="Gabriel Fernandes C. dos Santos" userId="153fb557aa2a4591" providerId="LiveId" clId="{69299D69-D058-497B-A74B-B762E515ABDB}" dt="2020-11-07T05:19:52.087" v="178" actId="478"/>
          <ac:graphicFrameMkLst>
            <pc:docMk/>
            <pc:sldMk cId="2865144536" sldId="257"/>
            <ac:graphicFrameMk id="3" creationId="{B580F16A-9439-4093-89D7-4096665ED5D7}"/>
          </ac:graphicFrameMkLst>
        </pc:graphicFrameChg>
        <pc:graphicFrameChg chg="add del mod">
          <ac:chgData name="Gabriel Fernandes C. dos Santos" userId="153fb557aa2a4591" providerId="LiveId" clId="{69299D69-D058-497B-A74B-B762E515ABDB}" dt="2020-10-24T00:57:35.743" v="54"/>
          <ac:graphicFrameMkLst>
            <pc:docMk/>
            <pc:sldMk cId="2865144536" sldId="257"/>
            <ac:graphicFrameMk id="4" creationId="{22A2CEB8-0C36-4BC6-9A02-F7EDE458245E}"/>
          </ac:graphicFrameMkLst>
        </pc:graphicFrameChg>
        <pc:graphicFrameChg chg="add del mod modGraphic">
          <ac:chgData name="Gabriel Fernandes C. dos Santos" userId="153fb557aa2a4591" providerId="LiveId" clId="{69299D69-D058-497B-A74B-B762E515ABDB}" dt="2020-10-24T01:06:52.016" v="76" actId="478"/>
          <ac:graphicFrameMkLst>
            <pc:docMk/>
            <pc:sldMk cId="2865144536" sldId="257"/>
            <ac:graphicFrameMk id="5" creationId="{445EC2A6-12F1-4080-BA4F-8F6149884BF2}"/>
          </ac:graphicFrameMkLst>
        </pc:graphicFrameChg>
        <pc:graphicFrameChg chg="add del mod">
          <ac:chgData name="Gabriel Fernandes C. dos Santos" userId="153fb557aa2a4591" providerId="LiveId" clId="{69299D69-D058-497B-A74B-B762E515ABDB}" dt="2020-10-24T01:07:19.529" v="80"/>
          <ac:graphicFrameMkLst>
            <pc:docMk/>
            <pc:sldMk cId="2865144536" sldId="257"/>
            <ac:graphicFrameMk id="6" creationId="{77E30256-9D92-4F44-B9F5-A674B2C4CBEA}"/>
          </ac:graphicFrameMkLst>
        </pc:graphicFrameChg>
        <pc:graphicFrameChg chg="add del mod">
          <ac:chgData name="Gabriel Fernandes C. dos Santos" userId="153fb557aa2a4591" providerId="LiveId" clId="{69299D69-D058-497B-A74B-B762E515ABDB}" dt="2020-10-24T01:07:34.697" v="86"/>
          <ac:graphicFrameMkLst>
            <pc:docMk/>
            <pc:sldMk cId="2865144536" sldId="257"/>
            <ac:graphicFrameMk id="7" creationId="{4D9F708E-C8B0-4CBA-AE9B-F152B6F48356}"/>
          </ac:graphicFrameMkLst>
        </pc:graphicFrameChg>
        <pc:graphicFrameChg chg="add del mod modGraphic">
          <ac:chgData name="Gabriel Fernandes C. dos Santos" userId="153fb557aa2a4591" providerId="LiveId" clId="{69299D69-D058-497B-A74B-B762E515ABDB}" dt="2020-10-24T01:08:16.180" v="90"/>
          <ac:graphicFrameMkLst>
            <pc:docMk/>
            <pc:sldMk cId="2865144536" sldId="257"/>
            <ac:graphicFrameMk id="8" creationId="{427C790E-5864-4432-9A6C-37B537A323D9}"/>
          </ac:graphicFrameMkLst>
        </pc:graphicFrameChg>
        <pc:graphicFrameChg chg="add del mod">
          <ac:chgData name="Gabriel Fernandes C. dos Santos" userId="153fb557aa2a4591" providerId="LiveId" clId="{69299D69-D058-497B-A74B-B762E515ABDB}" dt="2020-10-24T01:08:20.847" v="94"/>
          <ac:graphicFrameMkLst>
            <pc:docMk/>
            <pc:sldMk cId="2865144536" sldId="257"/>
            <ac:graphicFrameMk id="9" creationId="{56392DCF-40B1-4EFA-8306-D4A10C8D8315}"/>
          </ac:graphicFrameMkLst>
        </pc:graphicFrameChg>
        <pc:graphicFrameChg chg="add del mod modGraphic">
          <ac:chgData name="Gabriel Fernandes C. dos Santos" userId="153fb557aa2a4591" providerId="LiveId" clId="{69299D69-D058-497B-A74B-B762E515ABDB}" dt="2020-10-24T01:40:31.765" v="149" actId="478"/>
          <ac:graphicFrameMkLst>
            <pc:docMk/>
            <pc:sldMk cId="2865144536" sldId="257"/>
            <ac:graphicFrameMk id="10" creationId="{76664EEE-91C1-42A6-8D62-37F47B9F8B4A}"/>
          </ac:graphicFrameMkLst>
        </pc:graphicFrameChg>
      </pc:sldChg>
    </pc:docChg>
  </pc:docChgLst>
  <pc:docChgLst>
    <pc:chgData name="Eduardo Marques" userId="b9dd18581288d1e4" providerId="Windows Live" clId="Web-{828215AA-66AF-4240-9A1E-26248AC8A8B5}"/>
    <pc:docChg chg="modSld">
      <pc:chgData name="Eduardo Marques" userId="b9dd18581288d1e4" providerId="Windows Live" clId="Web-{828215AA-66AF-4240-9A1E-26248AC8A8B5}" dt="2020-09-26T14:03:13.625" v="1" actId="1076"/>
      <pc:docMkLst>
        <pc:docMk/>
      </pc:docMkLst>
      <pc:sldChg chg="delSp modSp">
        <pc:chgData name="Eduardo Marques" userId="b9dd18581288d1e4" providerId="Windows Live" clId="Web-{828215AA-66AF-4240-9A1E-26248AC8A8B5}" dt="2020-09-26T14:03:13.625" v="1" actId="1076"/>
        <pc:sldMkLst>
          <pc:docMk/>
          <pc:sldMk cId="2345061847" sldId="256"/>
        </pc:sldMkLst>
        <pc:spChg chg="del">
          <ac:chgData name="Eduardo Marques" userId="b9dd18581288d1e4" providerId="Windows Live" clId="Web-{828215AA-66AF-4240-9A1E-26248AC8A8B5}" dt="2020-09-26T14:03:00.485" v="0"/>
          <ac:spMkLst>
            <pc:docMk/>
            <pc:sldMk cId="2345061847" sldId="256"/>
            <ac:spMk id="2" creationId="{45E9EE82-159C-4AA4-A8E3-C89F6E8A5335}"/>
          </ac:spMkLst>
        </pc:spChg>
        <pc:graphicFrameChg chg="mod">
          <ac:chgData name="Eduardo Marques" userId="b9dd18581288d1e4" providerId="Windows Live" clId="Web-{828215AA-66AF-4240-9A1E-26248AC8A8B5}" dt="2020-09-26T14:03:13.625" v="1" actId="1076"/>
          <ac:graphicFrameMkLst>
            <pc:docMk/>
            <pc:sldMk cId="2345061847" sldId="256"/>
            <ac:graphicFrameMk id="4" creationId="{28BD0582-8EFC-4C90-8082-7251ECA405ED}"/>
          </ac:graphicFrameMkLst>
        </pc:graphicFrameChg>
      </pc:sldChg>
    </pc:docChg>
  </pc:docChgLst>
  <pc:docChgLst>
    <pc:chgData name="Gabriel Fernandes C. dos Santos" userId="153fb557aa2a4591" providerId="Windows Live" clId="Web-{187941EF-599A-4C87-AB48-C140F9C2F133}"/>
    <pc:docChg chg="modSld">
      <pc:chgData name="Gabriel Fernandes C. dos Santos" userId="153fb557aa2a4591" providerId="Windows Live" clId="Web-{187941EF-599A-4C87-AB48-C140F9C2F133}" dt="2020-10-22T01:47:53.901" v="8"/>
      <pc:docMkLst>
        <pc:docMk/>
      </pc:docMkLst>
      <pc:sldChg chg="modSp">
        <pc:chgData name="Gabriel Fernandes C. dos Santos" userId="153fb557aa2a4591" providerId="Windows Live" clId="Web-{187941EF-599A-4C87-AB48-C140F9C2F133}" dt="2020-10-22T01:47:53.901" v="8"/>
        <pc:sldMkLst>
          <pc:docMk/>
          <pc:sldMk cId="2345061847" sldId="256"/>
        </pc:sldMkLst>
        <pc:graphicFrameChg chg="mod modGraphic">
          <ac:chgData name="Gabriel Fernandes C. dos Santos" userId="153fb557aa2a4591" providerId="Windows Live" clId="Web-{187941EF-599A-4C87-AB48-C140F9C2F133}" dt="2020-10-22T01:47:53.901" v="8"/>
          <ac:graphicFrameMkLst>
            <pc:docMk/>
            <pc:sldMk cId="2345061847" sldId="256"/>
            <ac:graphicFrameMk id="4" creationId="{E678F784-405B-46CC-8532-C4A18EEEBB49}"/>
          </ac:graphicFrameMkLst>
        </pc:graphicFrameChg>
      </pc:sldChg>
    </pc:docChg>
  </pc:docChgLst>
  <pc:docChgLst>
    <pc:chgData name="Gabriel Fernandes C. dos Santos" userId="153fb557aa2a4591" providerId="Windows Live" clId="Web-{0A4A5C8D-7DDB-4F92-BCFD-85FD07326FF3}"/>
    <pc:docChg chg="modSld">
      <pc:chgData name="Gabriel Fernandes C. dos Santos" userId="153fb557aa2a4591" providerId="Windows Live" clId="Web-{0A4A5C8D-7DDB-4F92-BCFD-85FD07326FF3}" dt="2020-09-24T01:50:56.885" v="3"/>
      <pc:docMkLst>
        <pc:docMk/>
      </pc:docMkLst>
      <pc:sldChg chg="addSp delSp modSp">
        <pc:chgData name="Gabriel Fernandes C. dos Santos" userId="153fb557aa2a4591" providerId="Windows Live" clId="Web-{0A4A5C8D-7DDB-4F92-BCFD-85FD07326FF3}" dt="2020-09-24T01:50:56.885" v="3"/>
        <pc:sldMkLst>
          <pc:docMk/>
          <pc:sldMk cId="2345061847" sldId="256"/>
        </pc:sldMkLst>
        <pc:graphicFrameChg chg="add del mod">
          <ac:chgData name="Gabriel Fernandes C. dos Santos" userId="153fb557aa2a4591" providerId="Windows Live" clId="Web-{0A4A5C8D-7DDB-4F92-BCFD-85FD07326FF3}" dt="2020-09-24T01:50:38.485" v="2"/>
          <ac:graphicFrameMkLst>
            <pc:docMk/>
            <pc:sldMk cId="2345061847" sldId="256"/>
            <ac:graphicFrameMk id="3" creationId="{DE9E3D04-D8FF-47A8-8FE4-EED83FFA636A}"/>
          </ac:graphicFrameMkLst>
        </pc:graphicFrameChg>
        <pc:graphicFrameChg chg="add del">
          <ac:chgData name="Gabriel Fernandes C. dos Santos" userId="153fb557aa2a4591" providerId="Windows Live" clId="Web-{0A4A5C8D-7DDB-4F92-BCFD-85FD07326FF3}" dt="2020-09-24T01:50:56.885" v="3"/>
          <ac:graphicFrameMkLst>
            <pc:docMk/>
            <pc:sldMk cId="2345061847" sldId="256"/>
            <ac:graphicFrameMk id="5" creationId="{46A473E8-649E-4002-8B3E-C39FF3347046}"/>
          </ac:graphicFrameMkLst>
        </pc:graphicFrameChg>
      </pc:sldChg>
    </pc:docChg>
  </pc:docChgLst>
  <pc:docChgLst>
    <pc:chgData name="Eduardo Marques" userId="b9dd18581288d1e4" providerId="Windows Live" clId="Web-{AFCF4948-873C-46BC-8F46-2CAB659E542B}"/>
    <pc:docChg chg="modSld">
      <pc:chgData name="Eduardo Marques" userId="b9dd18581288d1e4" providerId="Windows Live" clId="Web-{AFCF4948-873C-46BC-8F46-2CAB659E542B}" dt="2020-09-26T02:15:19.064" v="22"/>
      <pc:docMkLst>
        <pc:docMk/>
      </pc:docMkLst>
      <pc:sldChg chg="modSp">
        <pc:chgData name="Eduardo Marques" userId="b9dd18581288d1e4" providerId="Windows Live" clId="Web-{AFCF4948-873C-46BC-8F46-2CAB659E542B}" dt="2020-09-26T02:15:19.064" v="22"/>
        <pc:sldMkLst>
          <pc:docMk/>
          <pc:sldMk cId="2345061847" sldId="256"/>
        </pc:sldMkLst>
        <pc:spChg chg="mod">
          <ac:chgData name="Eduardo Marques" userId="b9dd18581288d1e4" providerId="Windows Live" clId="Web-{AFCF4948-873C-46BC-8F46-2CAB659E542B}" dt="2020-09-26T01:40:37.655" v="1" actId="20577"/>
          <ac:spMkLst>
            <pc:docMk/>
            <pc:sldMk cId="2345061847" sldId="256"/>
            <ac:spMk id="2" creationId="{45E9EE82-159C-4AA4-A8E3-C89F6E8A5335}"/>
          </ac:spMkLst>
        </pc:spChg>
        <pc:graphicFrameChg chg="mod modGraphic">
          <ac:chgData name="Eduardo Marques" userId="b9dd18581288d1e4" providerId="Windows Live" clId="Web-{AFCF4948-873C-46BC-8F46-2CAB659E542B}" dt="2020-09-26T02:15:19.064" v="22"/>
          <ac:graphicFrameMkLst>
            <pc:docMk/>
            <pc:sldMk cId="2345061847" sldId="256"/>
            <ac:graphicFrameMk id="4" creationId="{28BD0582-8EFC-4C90-8082-7251ECA405ED}"/>
          </ac:graphicFrameMkLst>
        </pc:graphicFrameChg>
      </pc:sldChg>
    </pc:docChg>
  </pc:docChgLst>
  <pc:docChgLst>
    <pc:chgData name="Edilene Marques" userId="ad8df458748d149b" providerId="Windows Live" clId="Web-{5CBB0CD4-0AFB-4B8C-88FF-EEB785AD92F0}"/>
    <pc:docChg chg="modSld">
      <pc:chgData name="Edilene Marques" userId="ad8df458748d149b" providerId="Windows Live" clId="Web-{5CBB0CD4-0AFB-4B8C-88FF-EEB785AD92F0}" dt="2020-10-09T23:28:14.033" v="19"/>
      <pc:docMkLst>
        <pc:docMk/>
      </pc:docMkLst>
      <pc:sldChg chg="modSp">
        <pc:chgData name="Edilene Marques" userId="ad8df458748d149b" providerId="Windows Live" clId="Web-{5CBB0CD4-0AFB-4B8C-88FF-EEB785AD92F0}" dt="2020-10-09T23:28:14.033" v="18"/>
        <pc:sldMkLst>
          <pc:docMk/>
          <pc:sldMk cId="2345061847" sldId="256"/>
        </pc:sldMkLst>
        <pc:graphicFrameChg chg="mod modGraphic">
          <ac:chgData name="Edilene Marques" userId="ad8df458748d149b" providerId="Windows Live" clId="Web-{5CBB0CD4-0AFB-4B8C-88FF-EEB785AD92F0}" dt="2020-10-09T23:28:14.033" v="18"/>
          <ac:graphicFrameMkLst>
            <pc:docMk/>
            <pc:sldMk cId="2345061847" sldId="256"/>
            <ac:graphicFrameMk id="4" creationId="{28BD0582-8EFC-4C90-8082-7251ECA405ED}"/>
          </ac:graphicFrameMkLst>
        </pc:graphicFrameChg>
      </pc:sldChg>
    </pc:docChg>
  </pc:docChgLst>
  <pc:docChgLst>
    <pc:chgData name="Bruno Pires" userId="2e75d9009844921f" providerId="Windows Live" clId="Web-{349AAE9E-C771-46EC-9B10-B450480A52C6}"/>
    <pc:docChg chg="modSld">
      <pc:chgData name="Bruno Pires" userId="2e75d9009844921f" providerId="Windows Live" clId="Web-{349AAE9E-C771-46EC-9B10-B450480A52C6}" dt="2020-09-26T02:29:35.802" v="166"/>
      <pc:docMkLst>
        <pc:docMk/>
      </pc:docMkLst>
      <pc:sldChg chg="modSp">
        <pc:chgData name="Bruno Pires" userId="2e75d9009844921f" providerId="Windows Live" clId="Web-{349AAE9E-C771-46EC-9B10-B450480A52C6}" dt="2020-09-26T02:29:35.802" v="166"/>
        <pc:sldMkLst>
          <pc:docMk/>
          <pc:sldMk cId="2345061847" sldId="256"/>
        </pc:sldMkLst>
        <pc:graphicFrameChg chg="mod modGraphic">
          <ac:chgData name="Bruno Pires" userId="2e75d9009844921f" providerId="Windows Live" clId="Web-{349AAE9E-C771-46EC-9B10-B450480A52C6}" dt="2020-09-26T02:29:35.802" v="166"/>
          <ac:graphicFrameMkLst>
            <pc:docMk/>
            <pc:sldMk cId="2345061847" sldId="256"/>
            <ac:graphicFrameMk id="4" creationId="{28BD0582-8EFC-4C90-8082-7251ECA405ED}"/>
          </ac:graphicFrameMkLst>
        </pc:graphicFrameChg>
      </pc:sldChg>
    </pc:docChg>
  </pc:docChgLst>
  <pc:docChgLst>
    <pc:chgData name="Eduardo Marques" userId="b9dd18581288d1e4" providerId="Windows Live" clId="Web-{8161FFDA-3093-4086-B729-BEC2D76A044F}"/>
    <pc:docChg chg="modSld">
      <pc:chgData name="Eduardo Marques" userId="b9dd18581288d1e4" providerId="Windows Live" clId="Web-{8161FFDA-3093-4086-B729-BEC2D76A044F}" dt="2020-10-22T01:52:58.705" v="17"/>
      <pc:docMkLst>
        <pc:docMk/>
      </pc:docMkLst>
      <pc:sldChg chg="modSp">
        <pc:chgData name="Eduardo Marques" userId="b9dd18581288d1e4" providerId="Windows Live" clId="Web-{8161FFDA-3093-4086-B729-BEC2D76A044F}" dt="2020-10-22T01:52:58.705" v="17"/>
        <pc:sldMkLst>
          <pc:docMk/>
          <pc:sldMk cId="2345061847" sldId="256"/>
        </pc:sldMkLst>
        <pc:graphicFrameChg chg="mod modGraphic">
          <ac:chgData name="Eduardo Marques" userId="b9dd18581288d1e4" providerId="Windows Live" clId="Web-{8161FFDA-3093-4086-B729-BEC2D76A044F}" dt="2020-10-22T01:52:58.705" v="17"/>
          <ac:graphicFrameMkLst>
            <pc:docMk/>
            <pc:sldMk cId="2345061847" sldId="256"/>
            <ac:graphicFrameMk id="4" creationId="{E678F784-405B-46CC-8532-C4A18EEEBB49}"/>
          </ac:graphicFrameMkLst>
        </pc:graphicFrameChg>
      </pc:sldChg>
    </pc:docChg>
  </pc:docChgLst>
  <pc:docChgLst>
    <pc:chgData name="Eduardo Marques" userId="b9dd18581288d1e4" providerId="Windows Live" clId="Web-{88A1B6AE-D1EB-489A-80C9-63C34B722314}"/>
    <pc:docChg chg="modSld">
      <pc:chgData name="Eduardo Marques" userId="b9dd18581288d1e4" providerId="Windows Live" clId="Web-{88A1B6AE-D1EB-489A-80C9-63C34B722314}" dt="2020-11-07T05:22:01.786" v="0" actId="1076"/>
      <pc:docMkLst>
        <pc:docMk/>
      </pc:docMkLst>
      <pc:sldChg chg="modSp">
        <pc:chgData name="Eduardo Marques" userId="b9dd18581288d1e4" providerId="Windows Live" clId="Web-{88A1B6AE-D1EB-489A-80C9-63C34B722314}" dt="2020-11-07T05:22:01.786" v="0" actId="1076"/>
        <pc:sldMkLst>
          <pc:docMk/>
          <pc:sldMk cId="2865144536" sldId="257"/>
        </pc:sldMkLst>
        <pc:graphicFrameChg chg="mod">
          <ac:chgData name="Eduardo Marques" userId="b9dd18581288d1e4" providerId="Windows Live" clId="Web-{88A1B6AE-D1EB-489A-80C9-63C34B722314}" dt="2020-11-07T05:22:01.786" v="0" actId="1076"/>
          <ac:graphicFrameMkLst>
            <pc:docMk/>
            <pc:sldMk cId="2865144536" sldId="257"/>
            <ac:graphicFrameMk id="2" creationId="{B9D7C21E-1554-48F1-B97D-E65C7C876D0F}"/>
          </ac:graphicFrameMkLst>
        </pc:graphicFrameChg>
      </pc:sldChg>
    </pc:docChg>
  </pc:docChgLst>
  <pc:docChgLst>
    <pc:chgData name="Gabriel Casagrande" userId="e7a325a1baaa42ba" providerId="Windows Live" clId="Web-{B0A51382-F174-4C64-B07D-7369731A7F8D}"/>
    <pc:docChg chg="modSld">
      <pc:chgData name="Gabriel Casagrande" userId="e7a325a1baaa42ba" providerId="Windows Live" clId="Web-{B0A51382-F174-4C64-B07D-7369731A7F8D}" dt="2020-09-24T01:44:03.402" v="16"/>
      <pc:docMkLst>
        <pc:docMk/>
      </pc:docMkLst>
      <pc:sldChg chg="modSp">
        <pc:chgData name="Gabriel Casagrande" userId="e7a325a1baaa42ba" providerId="Windows Live" clId="Web-{B0A51382-F174-4C64-B07D-7369731A7F8D}" dt="2020-09-24T01:44:03.402" v="16"/>
        <pc:sldMkLst>
          <pc:docMk/>
          <pc:sldMk cId="2345061847" sldId="256"/>
        </pc:sldMkLst>
        <pc:graphicFrameChg chg="mod modGraphic">
          <ac:chgData name="Gabriel Casagrande" userId="e7a325a1baaa42ba" providerId="Windows Live" clId="Web-{B0A51382-F174-4C64-B07D-7369731A7F8D}" dt="2020-09-24T01:44:03.402" v="16"/>
          <ac:graphicFrameMkLst>
            <pc:docMk/>
            <pc:sldMk cId="2345061847" sldId="256"/>
            <ac:graphicFrameMk id="5" creationId="{46A473E8-649E-4002-8B3E-C39FF3347046}"/>
          </ac:graphicFrameMkLst>
        </pc:graphicFrameChg>
      </pc:sldChg>
    </pc:docChg>
  </pc:docChgLst>
  <pc:docChgLst>
    <pc:chgData name="Gabriel Fernandes C. dos Santos" userId="153fb557aa2a4591" providerId="Windows Live" clId="Web-{7656C24C-951D-49DF-9A04-0950D7A94734}"/>
    <pc:docChg chg="modSld">
      <pc:chgData name="Gabriel Fernandes C. dos Santos" userId="153fb557aa2a4591" providerId="Windows Live" clId="Web-{7656C24C-951D-49DF-9A04-0950D7A94734}" dt="2020-09-24T01:44:17.346" v="2"/>
      <pc:docMkLst>
        <pc:docMk/>
      </pc:docMkLst>
      <pc:sldChg chg="modSp">
        <pc:chgData name="Gabriel Fernandes C. dos Santos" userId="153fb557aa2a4591" providerId="Windows Live" clId="Web-{7656C24C-951D-49DF-9A04-0950D7A94734}" dt="2020-09-24T01:44:17.346" v="2"/>
        <pc:sldMkLst>
          <pc:docMk/>
          <pc:sldMk cId="2345061847" sldId="256"/>
        </pc:sldMkLst>
        <pc:graphicFrameChg chg="mod modGraphic">
          <ac:chgData name="Gabriel Fernandes C. dos Santos" userId="153fb557aa2a4591" providerId="Windows Live" clId="Web-{7656C24C-951D-49DF-9A04-0950D7A94734}" dt="2020-09-24T01:44:17.346" v="2"/>
          <ac:graphicFrameMkLst>
            <pc:docMk/>
            <pc:sldMk cId="2345061847" sldId="256"/>
            <ac:graphicFrameMk id="5" creationId="{46A473E8-649E-4002-8B3E-C39FF3347046}"/>
          </ac:graphicFrameMkLst>
        </pc:graphicFrameChg>
      </pc:sldChg>
    </pc:docChg>
  </pc:docChgLst>
  <pc:docChgLst>
    <pc:chgData name="Eduardo Marques" userId="b9dd18581288d1e4" providerId="Windows Live" clId="Web-{EC2C7CA5-251E-46E7-8B51-D29174C9CDC5}"/>
    <pc:docChg chg="modSld">
      <pc:chgData name="Eduardo Marques" userId="b9dd18581288d1e4" providerId="Windows Live" clId="Web-{EC2C7CA5-251E-46E7-8B51-D29174C9CDC5}" dt="2020-10-17T03:51:35.668" v="47"/>
      <pc:docMkLst>
        <pc:docMk/>
      </pc:docMkLst>
      <pc:sldChg chg="modSp">
        <pc:chgData name="Eduardo Marques" userId="b9dd18581288d1e4" providerId="Windows Live" clId="Web-{EC2C7CA5-251E-46E7-8B51-D29174C9CDC5}" dt="2020-10-17T03:51:35.668" v="47"/>
        <pc:sldMkLst>
          <pc:docMk/>
          <pc:sldMk cId="2345061847" sldId="256"/>
        </pc:sldMkLst>
        <pc:graphicFrameChg chg="mod modGraphic">
          <ac:chgData name="Eduardo Marques" userId="b9dd18581288d1e4" providerId="Windows Live" clId="Web-{EC2C7CA5-251E-46E7-8B51-D29174C9CDC5}" dt="2020-10-17T03:51:35.668" v="47"/>
          <ac:graphicFrameMkLst>
            <pc:docMk/>
            <pc:sldMk cId="2345061847" sldId="256"/>
            <ac:graphicFrameMk id="3" creationId="{5D2B3D1A-C8AB-485F-9B1B-D78C25E2D1D9}"/>
          </ac:graphicFrameMkLst>
        </pc:graphicFrameChg>
      </pc:sldChg>
    </pc:docChg>
  </pc:docChgLst>
  <pc:docChgLst>
    <pc:chgData name="Bruno Pires" userId="7cd031024afa7b54" providerId="Windows Live" clId="Web-{B2C3CF42-D4A8-454D-8DB4-63CF74E0080C}"/>
    <pc:docChg chg="modSld">
      <pc:chgData name="Bruno Pires" userId="7cd031024afa7b54" providerId="Windows Live" clId="Web-{B2C3CF42-D4A8-454D-8DB4-63CF74E0080C}" dt="2020-10-22T01:54:33.140" v="1"/>
      <pc:docMkLst>
        <pc:docMk/>
      </pc:docMkLst>
      <pc:sldChg chg="modSp">
        <pc:chgData name="Bruno Pires" userId="7cd031024afa7b54" providerId="Windows Live" clId="Web-{B2C3CF42-D4A8-454D-8DB4-63CF74E0080C}" dt="2020-10-22T01:54:33.140" v="1"/>
        <pc:sldMkLst>
          <pc:docMk/>
          <pc:sldMk cId="2345061847" sldId="256"/>
        </pc:sldMkLst>
        <pc:graphicFrameChg chg="modGraphic">
          <ac:chgData name="Bruno Pires" userId="7cd031024afa7b54" providerId="Windows Live" clId="Web-{B2C3CF42-D4A8-454D-8DB4-63CF74E0080C}" dt="2020-10-22T01:54:33.140" v="1"/>
          <ac:graphicFrameMkLst>
            <pc:docMk/>
            <pc:sldMk cId="2345061847" sldId="256"/>
            <ac:graphicFrameMk id="4" creationId="{E678F784-405B-46CC-8532-C4A18EEEBB49}"/>
          </ac:graphicFrameMkLst>
        </pc:graphicFrameChg>
      </pc:sldChg>
    </pc:docChg>
  </pc:docChgLst>
  <pc:docChgLst>
    <pc:chgData name="Eduardo Marques" userId="b9dd18581288d1e4" providerId="Windows Live" clId="Web-{48F34075-8D3A-4B18-85B4-459B2F378364}"/>
    <pc:docChg chg="modSld">
      <pc:chgData name="Eduardo Marques" userId="b9dd18581288d1e4" providerId="Windows Live" clId="Web-{48F34075-8D3A-4B18-85B4-459B2F378364}" dt="2020-09-23T22:56:59.670" v="19" actId="20577"/>
      <pc:docMkLst>
        <pc:docMk/>
      </pc:docMkLst>
      <pc:sldChg chg="modSp">
        <pc:chgData name="Eduardo Marques" userId="b9dd18581288d1e4" providerId="Windows Live" clId="Web-{48F34075-8D3A-4B18-85B4-459B2F378364}" dt="2020-09-23T22:56:58.951" v="18" actId="20577"/>
        <pc:sldMkLst>
          <pc:docMk/>
          <pc:sldMk cId="2345061847" sldId="256"/>
        </pc:sldMkLst>
        <pc:spChg chg="mod">
          <ac:chgData name="Eduardo Marques" userId="b9dd18581288d1e4" providerId="Windows Live" clId="Web-{48F34075-8D3A-4B18-85B4-459B2F378364}" dt="2020-09-23T22:56:58.951" v="18" actId="20577"/>
          <ac:spMkLst>
            <pc:docMk/>
            <pc:sldMk cId="2345061847" sldId="256"/>
            <ac:spMk id="8" creationId="{8E7A4FA2-F736-429E-9EC7-F125DFF8B15B}"/>
          </ac:spMkLst>
        </pc:spChg>
        <pc:graphicFrameChg chg="mod modGraphic">
          <ac:chgData name="Eduardo Marques" userId="b9dd18581288d1e4" providerId="Windows Live" clId="Web-{48F34075-8D3A-4B18-85B4-459B2F378364}" dt="2020-09-23T22:55:15.685" v="16"/>
          <ac:graphicFrameMkLst>
            <pc:docMk/>
            <pc:sldMk cId="2345061847" sldId="256"/>
            <ac:graphicFrameMk id="5" creationId="{46A473E8-649E-4002-8B3E-C39FF3347046}"/>
          </ac:graphicFrameMkLst>
        </pc:graphicFrameChg>
      </pc:sldChg>
    </pc:docChg>
  </pc:docChgLst>
  <pc:docChgLst>
    <pc:chgData name="Eduardo Marques" userId="b9dd18581288d1e4" providerId="Windows Live" clId="Web-{889B64D8-EA6B-4C41-985D-B9B3F0CF6C28}"/>
    <pc:docChg chg="modSld">
      <pc:chgData name="Eduardo Marques" userId="b9dd18581288d1e4" providerId="Windows Live" clId="Web-{889B64D8-EA6B-4C41-985D-B9B3F0CF6C28}" dt="2020-10-17T02:05:35.400" v="77"/>
      <pc:docMkLst>
        <pc:docMk/>
      </pc:docMkLst>
      <pc:sldChg chg="modSp">
        <pc:chgData name="Eduardo Marques" userId="b9dd18581288d1e4" providerId="Windows Live" clId="Web-{889B64D8-EA6B-4C41-985D-B9B3F0CF6C28}" dt="2020-10-17T02:05:35.400" v="77"/>
        <pc:sldMkLst>
          <pc:docMk/>
          <pc:sldMk cId="2345061847" sldId="256"/>
        </pc:sldMkLst>
        <pc:graphicFrameChg chg="mod modGraphic">
          <ac:chgData name="Eduardo Marques" userId="b9dd18581288d1e4" providerId="Windows Live" clId="Web-{889B64D8-EA6B-4C41-985D-B9B3F0CF6C28}" dt="2020-10-17T02:05:35.400" v="77"/>
          <ac:graphicFrameMkLst>
            <pc:docMk/>
            <pc:sldMk cId="2345061847" sldId="256"/>
            <ac:graphicFrameMk id="3" creationId="{5D2B3D1A-C8AB-485F-9B1B-D78C25E2D1D9}"/>
          </ac:graphicFrameMkLst>
        </pc:graphicFrameChg>
      </pc:sldChg>
    </pc:docChg>
  </pc:docChgLst>
  <pc:docChgLst>
    <pc:chgData name="Gabriel Fernandes C. dos Santos" userId="153fb557aa2a4591" providerId="Windows Live" clId="Web-{B8EEC1EF-CAC5-42BD-811C-10CAB84DAE8A}"/>
    <pc:docChg chg="modSld">
      <pc:chgData name="Gabriel Fernandes C. dos Santos" userId="153fb557aa2a4591" providerId="Windows Live" clId="Web-{B8EEC1EF-CAC5-42BD-811C-10CAB84DAE8A}" dt="2020-10-16T23:30:42.733" v="9"/>
      <pc:docMkLst>
        <pc:docMk/>
      </pc:docMkLst>
      <pc:sldChg chg="addSp delSp modSp">
        <pc:chgData name="Gabriel Fernandes C. dos Santos" userId="153fb557aa2a4591" providerId="Windows Live" clId="Web-{B8EEC1EF-CAC5-42BD-811C-10CAB84DAE8A}" dt="2020-10-16T23:30:42.733" v="9"/>
        <pc:sldMkLst>
          <pc:docMk/>
          <pc:sldMk cId="2345061847" sldId="256"/>
        </pc:sldMkLst>
        <pc:graphicFrameChg chg="add del mod">
          <ac:chgData name="Gabriel Fernandes C. dos Santos" userId="153fb557aa2a4591" providerId="Windows Live" clId="Web-{B8EEC1EF-CAC5-42BD-811C-10CAB84DAE8A}" dt="2020-10-16T23:27:49.854" v="2"/>
          <ac:graphicFrameMkLst>
            <pc:docMk/>
            <pc:sldMk cId="2345061847" sldId="256"/>
            <ac:graphicFrameMk id="3" creationId="{75AEC90D-D6F3-4876-B776-0365B1173AB2}"/>
          </ac:graphicFrameMkLst>
        </pc:graphicFrameChg>
        <pc:graphicFrameChg chg="del">
          <ac:chgData name="Gabriel Fernandes C. dos Santos" userId="153fb557aa2a4591" providerId="Windows Live" clId="Web-{B8EEC1EF-CAC5-42BD-811C-10CAB84DAE8A}" dt="2020-10-16T23:27:33.228" v="0"/>
          <ac:graphicFrameMkLst>
            <pc:docMk/>
            <pc:sldMk cId="2345061847" sldId="256"/>
            <ac:graphicFrameMk id="4" creationId="{28BD0582-8EFC-4C90-8082-7251ECA405ED}"/>
          </ac:graphicFrameMkLst>
        </pc:graphicFrameChg>
        <pc:graphicFrameChg chg="add del mod">
          <ac:chgData name="Gabriel Fernandes C. dos Santos" userId="153fb557aa2a4591" providerId="Windows Live" clId="Web-{B8EEC1EF-CAC5-42BD-811C-10CAB84DAE8A}" dt="2020-10-16T23:28:57.605" v="4"/>
          <ac:graphicFrameMkLst>
            <pc:docMk/>
            <pc:sldMk cId="2345061847" sldId="256"/>
            <ac:graphicFrameMk id="6" creationId="{FF40D0CA-F052-425F-9C3B-7F1A857D7F61}"/>
          </ac:graphicFrameMkLst>
        </pc:graphicFrameChg>
        <pc:graphicFrameChg chg="add del mod">
          <ac:chgData name="Gabriel Fernandes C. dos Santos" userId="153fb557aa2a4591" providerId="Windows Live" clId="Web-{B8EEC1EF-CAC5-42BD-811C-10CAB84DAE8A}" dt="2020-10-16T23:30:09.310" v="6"/>
          <ac:graphicFrameMkLst>
            <pc:docMk/>
            <pc:sldMk cId="2345061847" sldId="256"/>
            <ac:graphicFrameMk id="9" creationId="{884F4A19-851A-460B-8638-FDAD22C9EFC1}"/>
          </ac:graphicFrameMkLst>
        </pc:graphicFrameChg>
        <pc:graphicFrameChg chg="add del mod">
          <ac:chgData name="Gabriel Fernandes C. dos Santos" userId="153fb557aa2a4591" providerId="Windows Live" clId="Web-{B8EEC1EF-CAC5-42BD-811C-10CAB84DAE8A}" dt="2020-10-16T23:30:31.482" v="8"/>
          <ac:graphicFrameMkLst>
            <pc:docMk/>
            <pc:sldMk cId="2345061847" sldId="256"/>
            <ac:graphicFrameMk id="11" creationId="{3F2318B3-38E1-4DCD-81F6-9FE104BBC2C0}"/>
          </ac:graphicFrameMkLst>
        </pc:graphicFrameChg>
        <pc:graphicFrameChg chg="add mod">
          <ac:chgData name="Gabriel Fernandes C. dos Santos" userId="153fb557aa2a4591" providerId="Windows Live" clId="Web-{B8EEC1EF-CAC5-42BD-811C-10CAB84DAE8A}" dt="2020-10-16T23:30:42.733" v="9"/>
          <ac:graphicFrameMkLst>
            <pc:docMk/>
            <pc:sldMk cId="2345061847" sldId="256"/>
            <ac:graphicFrameMk id="13" creationId="{77CB4DFE-B102-4036-9DE1-B362A8D240E2}"/>
          </ac:graphicFrameMkLst>
        </pc:graphicFrameChg>
      </pc:sldChg>
    </pc:docChg>
  </pc:docChgLst>
  <pc:docChgLst>
    <pc:chgData name="Bruno Pires" userId="7cd031024afa7b54" providerId="Windows Live" clId="Web-{7D56B90A-4605-4CE1-8DC4-4FC6041C35EA}"/>
    <pc:docChg chg="modSld">
      <pc:chgData name="Bruno Pires" userId="7cd031024afa7b54" providerId="Windows Live" clId="Web-{7D56B90A-4605-4CE1-8DC4-4FC6041C35EA}" dt="2020-10-24T01:46:32.984" v="1"/>
      <pc:docMkLst>
        <pc:docMk/>
      </pc:docMkLst>
      <pc:sldChg chg="modSp">
        <pc:chgData name="Bruno Pires" userId="7cd031024afa7b54" providerId="Windows Live" clId="Web-{7D56B90A-4605-4CE1-8DC4-4FC6041C35EA}" dt="2020-10-24T01:46:32.984" v="1"/>
        <pc:sldMkLst>
          <pc:docMk/>
          <pc:sldMk cId="2865144536" sldId="257"/>
        </pc:sldMkLst>
        <pc:graphicFrameChg chg="mod modGraphic">
          <ac:chgData name="Bruno Pires" userId="7cd031024afa7b54" providerId="Windows Live" clId="Web-{7D56B90A-4605-4CE1-8DC4-4FC6041C35EA}" dt="2020-10-24T01:46:32.984" v="1"/>
          <ac:graphicFrameMkLst>
            <pc:docMk/>
            <pc:sldMk cId="2865144536" sldId="257"/>
            <ac:graphicFrameMk id="3" creationId="{B580F16A-9439-4093-89D7-4096665ED5D7}"/>
          </ac:graphicFrameMkLst>
        </pc:graphicFrameChg>
      </pc:sldChg>
    </pc:docChg>
  </pc:docChgLst>
  <pc:docChgLst>
    <pc:chgData name="Gabriel Fernandes C. dos Santos" userId="153fb557aa2a4591" providerId="Windows Live" clId="Web-{D7FD82B3-4691-4853-8ACE-FD31681EB902}"/>
    <pc:docChg chg="modSld">
      <pc:chgData name="Gabriel Fernandes C. dos Santos" userId="153fb557aa2a4591" providerId="Windows Live" clId="Web-{D7FD82B3-4691-4853-8ACE-FD31681EB902}" dt="2020-11-18T23:00:34.623" v="91"/>
      <pc:docMkLst>
        <pc:docMk/>
      </pc:docMkLst>
      <pc:sldChg chg="modSp">
        <pc:chgData name="Gabriel Fernandes C. dos Santos" userId="153fb557aa2a4591" providerId="Windows Live" clId="Web-{D7FD82B3-4691-4853-8ACE-FD31681EB902}" dt="2020-11-18T23:00:34.623" v="91"/>
        <pc:sldMkLst>
          <pc:docMk/>
          <pc:sldMk cId="2865144536" sldId="257"/>
        </pc:sldMkLst>
        <pc:graphicFrameChg chg="mod modGraphic">
          <ac:chgData name="Gabriel Fernandes C. dos Santos" userId="153fb557aa2a4591" providerId="Windows Live" clId="Web-{D7FD82B3-4691-4853-8ACE-FD31681EB902}" dt="2020-11-18T23:00:34.623" v="91"/>
          <ac:graphicFrameMkLst>
            <pc:docMk/>
            <pc:sldMk cId="2865144536" sldId="257"/>
            <ac:graphicFrameMk id="2" creationId="{B9D7C21E-1554-48F1-B97D-E65C7C876D0F}"/>
          </ac:graphicFrameMkLst>
        </pc:graphicFrameChg>
      </pc:sldChg>
    </pc:docChg>
  </pc:docChgLst>
  <pc:docChgLst>
    <pc:chgData name="Eduardo Marques" userId="b9dd18581288d1e4" providerId="Windows Live" clId="Web-{AD06ECA9-1D1C-4F96-8E92-A8CD9F25A8C3}"/>
    <pc:docChg chg="modSld">
      <pc:chgData name="Eduardo Marques" userId="b9dd18581288d1e4" providerId="Windows Live" clId="Web-{AD06ECA9-1D1C-4F96-8E92-A8CD9F25A8C3}" dt="2020-09-24T02:09:02.885" v="78"/>
      <pc:docMkLst>
        <pc:docMk/>
      </pc:docMkLst>
      <pc:sldChg chg="modSp">
        <pc:chgData name="Eduardo Marques" userId="b9dd18581288d1e4" providerId="Windows Live" clId="Web-{AD06ECA9-1D1C-4F96-8E92-A8CD9F25A8C3}" dt="2020-09-24T02:09:02.885" v="78"/>
        <pc:sldMkLst>
          <pc:docMk/>
          <pc:sldMk cId="2345061847" sldId="256"/>
        </pc:sldMkLst>
        <pc:graphicFrameChg chg="mod modGraphic">
          <ac:chgData name="Eduardo Marques" userId="b9dd18581288d1e4" providerId="Windows Live" clId="Web-{AD06ECA9-1D1C-4F96-8E92-A8CD9F25A8C3}" dt="2020-09-24T02:09:02.885" v="78"/>
          <ac:graphicFrameMkLst>
            <pc:docMk/>
            <pc:sldMk cId="2345061847" sldId="256"/>
            <ac:graphicFrameMk id="4" creationId="{28BD0582-8EFC-4C90-8082-7251ECA405ED}"/>
          </ac:graphicFrameMkLst>
        </pc:graphicFrameChg>
      </pc:sldChg>
    </pc:docChg>
  </pc:docChgLst>
  <pc:docChgLst>
    <pc:chgData name="Gabriel Fernandes C. dos Santos" userId="153fb557aa2a4591" providerId="Windows Live" clId="Web-{43CDE625-7C44-4B3B-81E3-9A4D3339250D}"/>
    <pc:docChg chg="modSld">
      <pc:chgData name="Gabriel Fernandes C. dos Santos" userId="153fb557aa2a4591" providerId="Windows Live" clId="Web-{43CDE625-7C44-4B3B-81E3-9A4D3339250D}" dt="2020-10-17T00:44:16.870" v="9"/>
      <pc:docMkLst>
        <pc:docMk/>
      </pc:docMkLst>
      <pc:sldChg chg="modSp">
        <pc:chgData name="Gabriel Fernandes C. dos Santos" userId="153fb557aa2a4591" providerId="Windows Live" clId="Web-{43CDE625-7C44-4B3B-81E3-9A4D3339250D}" dt="2020-10-17T00:44:16.870" v="9"/>
        <pc:sldMkLst>
          <pc:docMk/>
          <pc:sldMk cId="2345061847" sldId="256"/>
        </pc:sldMkLst>
        <pc:graphicFrameChg chg="mod modGraphic">
          <ac:chgData name="Gabriel Fernandes C. dos Santos" userId="153fb557aa2a4591" providerId="Windows Live" clId="Web-{43CDE625-7C44-4B3B-81E3-9A4D3339250D}" dt="2020-10-17T00:44:16.870" v="9"/>
          <ac:graphicFrameMkLst>
            <pc:docMk/>
            <pc:sldMk cId="2345061847" sldId="256"/>
            <ac:graphicFrameMk id="3" creationId="{5D2B3D1A-C8AB-485F-9B1B-D78C25E2D1D9}"/>
          </ac:graphicFrameMkLst>
        </pc:graphicFrameChg>
      </pc:sldChg>
    </pc:docChg>
  </pc:docChgLst>
  <pc:docChgLst>
    <pc:chgData name="Eduardo Marques" userId="b9dd18581288d1e4" providerId="Windows Live" clId="Web-{9D7EAF55-64C7-4079-884C-B851116451D5}"/>
    <pc:docChg chg="modSld">
      <pc:chgData name="Eduardo Marques" userId="b9dd18581288d1e4" providerId="Windows Live" clId="Web-{9D7EAF55-64C7-4079-884C-B851116451D5}" dt="2020-09-26T02:29:04.319" v="23"/>
      <pc:docMkLst>
        <pc:docMk/>
      </pc:docMkLst>
      <pc:sldChg chg="modSp">
        <pc:chgData name="Eduardo Marques" userId="b9dd18581288d1e4" providerId="Windows Live" clId="Web-{9D7EAF55-64C7-4079-884C-B851116451D5}" dt="2020-09-26T02:29:04.319" v="23"/>
        <pc:sldMkLst>
          <pc:docMk/>
          <pc:sldMk cId="2345061847" sldId="256"/>
        </pc:sldMkLst>
        <pc:graphicFrameChg chg="mod modGraphic">
          <ac:chgData name="Eduardo Marques" userId="b9dd18581288d1e4" providerId="Windows Live" clId="Web-{9D7EAF55-64C7-4079-884C-B851116451D5}" dt="2020-09-26T02:29:04.319" v="23"/>
          <ac:graphicFrameMkLst>
            <pc:docMk/>
            <pc:sldMk cId="2345061847" sldId="256"/>
            <ac:graphicFrameMk id="4" creationId="{28BD0582-8EFC-4C90-8082-7251ECA405ED}"/>
          </ac:graphicFrameMkLst>
        </pc:graphicFrameChg>
      </pc:sldChg>
    </pc:docChg>
  </pc:docChgLst>
  <pc:docChgLst>
    <pc:chgData name="Bruno Pires" userId="2e75d9009844921f" providerId="Windows Live" clId="Web-{6758334A-420A-463E-AC66-C846E84EBBF5}"/>
    <pc:docChg chg="modSld">
      <pc:chgData name="Bruno Pires" userId="2e75d9009844921f" providerId="Windows Live" clId="Web-{6758334A-420A-463E-AC66-C846E84EBBF5}" dt="2020-10-16T23:35:22.395" v="3"/>
      <pc:docMkLst>
        <pc:docMk/>
      </pc:docMkLst>
      <pc:sldChg chg="modSp">
        <pc:chgData name="Bruno Pires" userId="2e75d9009844921f" providerId="Windows Live" clId="Web-{6758334A-420A-463E-AC66-C846E84EBBF5}" dt="2020-10-16T23:35:22.395" v="3"/>
        <pc:sldMkLst>
          <pc:docMk/>
          <pc:sldMk cId="2345061847" sldId="256"/>
        </pc:sldMkLst>
        <pc:graphicFrameChg chg="mod modGraphic">
          <ac:chgData name="Bruno Pires" userId="2e75d9009844921f" providerId="Windows Live" clId="Web-{6758334A-420A-463E-AC66-C846E84EBBF5}" dt="2020-10-16T23:35:22.395" v="3"/>
          <ac:graphicFrameMkLst>
            <pc:docMk/>
            <pc:sldMk cId="2345061847" sldId="256"/>
            <ac:graphicFrameMk id="3" creationId="{5D2B3D1A-C8AB-485F-9B1B-D78C25E2D1D9}"/>
          </ac:graphicFrameMkLst>
        </pc:graphicFrameChg>
      </pc:sldChg>
    </pc:docChg>
  </pc:docChgLst>
  <pc:docChgLst>
    <pc:chgData name="Eduardo Marques" userId="b9dd18581288d1e4" providerId="Windows Live" clId="Web-{7E01F49A-F872-4560-A5C5-3D74EB20C552}"/>
    <pc:docChg chg="delSld modSld">
      <pc:chgData name="Eduardo Marques" userId="b9dd18581288d1e4" providerId="Windows Live" clId="Web-{7E01F49A-F872-4560-A5C5-3D74EB20C552}" dt="2020-11-07T05:30:28.306" v="22"/>
      <pc:docMkLst>
        <pc:docMk/>
      </pc:docMkLst>
      <pc:sldChg chg="del">
        <pc:chgData name="Eduardo Marques" userId="b9dd18581288d1e4" providerId="Windows Live" clId="Web-{7E01F49A-F872-4560-A5C5-3D74EB20C552}" dt="2020-11-07T05:24:29.439" v="20"/>
        <pc:sldMkLst>
          <pc:docMk/>
          <pc:sldMk cId="2345061847" sldId="256"/>
        </pc:sldMkLst>
      </pc:sldChg>
      <pc:sldChg chg="modSp">
        <pc:chgData name="Eduardo Marques" userId="b9dd18581288d1e4" providerId="Windows Live" clId="Web-{7E01F49A-F872-4560-A5C5-3D74EB20C552}" dt="2020-11-07T05:30:28.306" v="22"/>
        <pc:sldMkLst>
          <pc:docMk/>
          <pc:sldMk cId="2865144536" sldId="257"/>
        </pc:sldMkLst>
        <pc:graphicFrameChg chg="mod modGraphic">
          <ac:chgData name="Eduardo Marques" userId="b9dd18581288d1e4" providerId="Windows Live" clId="Web-{7E01F49A-F872-4560-A5C5-3D74EB20C552}" dt="2020-11-07T05:30:28.306" v="22"/>
          <ac:graphicFrameMkLst>
            <pc:docMk/>
            <pc:sldMk cId="2865144536" sldId="257"/>
            <ac:graphicFrameMk id="2" creationId="{B9D7C21E-1554-48F1-B97D-E65C7C876D0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A12C9-BFA0-4A57-8DB7-6EBCF40D7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0B53E1-883D-45D8-B696-AB8C2BBC1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A78EC-F924-41DB-A6EE-B26E3CA8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E9E3-EC59-49D9-A019-F72927E38D2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AF421-06C0-4480-96E5-803FB0D6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467607-958D-4FB9-874E-421748F4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FE33-A1A0-4656-BFAE-74B5918D5E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9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431B4-E0E6-46B6-B036-0FF75C29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5F92AB-9348-48C3-8B93-F286BE51F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DD2682-4883-4C19-9498-483D3A0B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E9E3-EC59-49D9-A019-F72927E38D2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0A70C-9934-4D4F-B209-138ACBAE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97E70-56C8-49DB-9867-E53D2E8D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FE33-A1A0-4656-BFAE-74B5918D5E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99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57C99C-B728-4F47-B72D-7C4160394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847136-FCAA-4B32-9DD3-CCA739221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2831B1-088C-479E-80D3-72864B6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E9E3-EC59-49D9-A019-F72927E38D2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F594A1-5C99-441A-A973-1BC05668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BD1CAA-B8EB-462B-ADB6-CDA7D105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FE33-A1A0-4656-BFAE-74B5918D5E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8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936BC-402C-4073-BFC6-3AAA2383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8EFE5-D6A3-4BC1-A11F-B24E75A55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12D1E-B4C1-4B74-AADF-DF443486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E9E3-EC59-49D9-A019-F72927E38D2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360BB1-138C-4C33-8B17-7A3158BD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55D43A-2E82-4071-AEB5-77599AE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FE33-A1A0-4656-BFAE-74B5918D5E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92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8E0C9-00CF-4AB0-BB2F-EA7D6E58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1A70EA-2A9C-41C7-9A44-9A0DE2CBA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E1D70-52D4-49E9-B511-3E681FF9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E9E3-EC59-49D9-A019-F72927E38D2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CACB92-E285-423B-9FC9-477B8900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0A4EFF-6B74-48A5-A2BB-D03C0C82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FE33-A1A0-4656-BFAE-74B5918D5E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4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7615A-FE31-4614-8E4E-8FC0D5C4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2526F-BA35-4CB9-A00B-E485ED33E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1A3BC2-8D4B-4EDF-8722-9DB6273CC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60EF36-D37D-42E7-B62A-4029AFB7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E9E3-EC59-49D9-A019-F72927E38D2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6C1DDA-58C7-4F1F-B139-73D721F0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7BA0F4-B7DC-4B2C-963A-B866A88B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FE33-A1A0-4656-BFAE-74B5918D5E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41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74F30-31A1-4E78-81EB-9CDB71E1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32FE4-A2F8-4769-86D9-CE856B45D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64C72C-07BB-449F-ABE6-16F8314F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F78DCB-70A1-481C-B549-FE5A6AFCB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D72B5D-A047-4CD1-A334-2774A5930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162691-AF94-4D5F-95DF-162339F4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E9E3-EC59-49D9-A019-F72927E38D2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32F52A-806F-4451-BB08-A6401E48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BF4B0F-9BF8-40D3-8423-55D67A8A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FE33-A1A0-4656-BFAE-74B5918D5E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0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3F920-A976-40F3-B3E9-2BD1CD79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F9244-9B1D-462F-A97F-E51B2257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E9E3-EC59-49D9-A019-F72927E38D2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3911CB-07FC-4352-A348-206279DF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C3B136-F647-4CE0-BD23-159C2593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FE33-A1A0-4656-BFAE-74B5918D5E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82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1A025A-BAA3-47EA-931C-D00FFB70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E9E3-EC59-49D9-A019-F72927E38D2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3ED7E1-B604-4109-98C4-662C570A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78297F-312C-40E2-8F30-ECC16F5A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FE33-A1A0-4656-BFAE-74B5918D5E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69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EEBAD-1A6D-4BD5-A5B0-468D5856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460D2-2677-4C74-8A58-3EE21351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889C9E-33AD-4ACA-ABB2-9D6766055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B89BB4-BF5E-4774-9C3B-EA533C0A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E9E3-EC59-49D9-A019-F72927E38D2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527745-06FF-4072-B039-395550DA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129205-92A6-48DC-8275-284CF03A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FE33-A1A0-4656-BFAE-74B5918D5E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05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8A5FE-0D7C-4A14-8C05-304FF045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3176BF-DF9C-4F69-B497-1364AC90D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B12294-11C6-4A80-9FF5-3E81303B8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440504-F1A0-46E4-A1E6-221486F2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E9E3-EC59-49D9-A019-F72927E38D2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90DE83-EC74-41A9-B32F-38605A70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D4D0CE-4DC7-4047-AF9E-7C2D9DEC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FE33-A1A0-4656-BFAE-74B5918D5E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04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2F588F-8CB6-4809-B911-4C17C605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7DADE-AD7A-4D2F-B5FD-C0374081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81CCD1-79A9-4824-BD63-C94641F2E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E9E3-EC59-49D9-A019-F72927E38D20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E32482-AAB9-4DE8-9FF9-DE0C7BE94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94E84-CB10-403A-920D-D949719C1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BFE33-A1A0-4656-BFAE-74B5918D5E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80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9D7C21E-1554-48F1-B97D-E65C7C876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64310"/>
              </p:ext>
            </p:extLst>
          </p:nvPr>
        </p:nvGraphicFramePr>
        <p:xfrm>
          <a:off x="186076" y="361752"/>
          <a:ext cx="11887201" cy="5900046"/>
        </p:xfrm>
        <a:graphic>
          <a:graphicData uri="http://schemas.openxmlformats.org/drawingml/2006/table">
            <a:tbl>
              <a:tblPr/>
              <a:tblGrid>
                <a:gridCol w="830315">
                  <a:extLst>
                    <a:ext uri="{9D8B030D-6E8A-4147-A177-3AD203B41FA5}">
                      <a16:colId xmlns:a16="http://schemas.microsoft.com/office/drawing/2014/main" val="500774994"/>
                    </a:ext>
                  </a:extLst>
                </a:gridCol>
                <a:gridCol w="279566">
                  <a:extLst>
                    <a:ext uri="{9D8B030D-6E8A-4147-A177-3AD203B41FA5}">
                      <a16:colId xmlns:a16="http://schemas.microsoft.com/office/drawing/2014/main" val="4292681507"/>
                    </a:ext>
                  </a:extLst>
                </a:gridCol>
                <a:gridCol w="797941">
                  <a:extLst>
                    <a:ext uri="{9D8B030D-6E8A-4147-A177-3AD203B41FA5}">
                      <a16:colId xmlns:a16="http://schemas.microsoft.com/office/drawing/2014/main" val="843289751"/>
                    </a:ext>
                  </a:extLst>
                </a:gridCol>
                <a:gridCol w="3589867">
                  <a:extLst>
                    <a:ext uri="{9D8B030D-6E8A-4147-A177-3AD203B41FA5}">
                      <a16:colId xmlns:a16="http://schemas.microsoft.com/office/drawing/2014/main" val="197831069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609921279"/>
                    </a:ext>
                  </a:extLst>
                </a:gridCol>
                <a:gridCol w="1241778">
                  <a:extLst>
                    <a:ext uri="{9D8B030D-6E8A-4147-A177-3AD203B41FA5}">
                      <a16:colId xmlns:a16="http://schemas.microsoft.com/office/drawing/2014/main" val="3662127935"/>
                    </a:ext>
                  </a:extLst>
                </a:gridCol>
                <a:gridCol w="993422">
                  <a:extLst>
                    <a:ext uri="{9D8B030D-6E8A-4147-A177-3AD203B41FA5}">
                      <a16:colId xmlns:a16="http://schemas.microsoft.com/office/drawing/2014/main" val="191169653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66482291"/>
                    </a:ext>
                  </a:extLst>
                </a:gridCol>
                <a:gridCol w="923323">
                  <a:extLst>
                    <a:ext uri="{9D8B030D-6E8A-4147-A177-3AD203B41FA5}">
                      <a16:colId xmlns:a16="http://schemas.microsoft.com/office/drawing/2014/main" val="3262886626"/>
                    </a:ext>
                  </a:extLst>
                </a:gridCol>
                <a:gridCol w="939345">
                  <a:extLst>
                    <a:ext uri="{9D8B030D-6E8A-4147-A177-3AD203B41FA5}">
                      <a16:colId xmlns:a16="http://schemas.microsoft.com/office/drawing/2014/main" val="1878172340"/>
                    </a:ext>
                  </a:extLst>
                </a:gridCol>
              </a:tblGrid>
              <a:tr h="250023">
                <a:tc>
                  <a:txBody>
                    <a:bodyPr/>
                    <a:lstStyle/>
                    <a:p>
                      <a:pPr algn="l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Externo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Temporal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71473"/>
                  </a:ext>
                </a:extLst>
              </a:tr>
              <a:tr h="250023">
                <a:tc>
                  <a:txBody>
                    <a:bodyPr/>
                    <a:lstStyle/>
                    <a:p>
                      <a:pPr algn="l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6142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Capacidades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Nº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Evento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Previsível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Não Previsível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Relativo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Absoluto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Não Evento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Extemporâneo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352044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Dar entrada no orçamento</a:t>
                      </a:r>
                    </a:p>
                  </a:txBody>
                  <a:tcPr marL="7815" marR="7815" marT="7815" marB="37512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FB</a:t>
                      </a:r>
                    </a:p>
                  </a:txBody>
                  <a:tcPr marL="7815" marR="7815" marT="7815" marB="37512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Cliente solicita orçamento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53818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Confecção envia resposta de orçamento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x(1)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252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Cliente responde ao orçamento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x(2)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20818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Criar o pedido</a:t>
                      </a:r>
                    </a:p>
                  </a:txBody>
                  <a:tcPr marL="7815" marR="7815" marT="7815" marB="37512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FB</a:t>
                      </a:r>
                    </a:p>
                  </a:txBody>
                  <a:tcPr marL="7815" marR="7815" marT="7815" marB="37512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Cliente entrega comprovante de pagamento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x(3)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683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Banco informa os lançamentos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x(4)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154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Confecção cria o pedido e solicita matéria prima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x(5)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2087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Cliente entrega matéria-prima e a produção se inicia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x(6)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205577"/>
                  </a:ext>
                </a:extLst>
              </a:tr>
              <a:tr h="360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Cancelar o pedido</a:t>
                      </a:r>
                    </a:p>
                  </a:txBody>
                  <a:tcPr marL="7815" marR="7815" marT="7815" marB="37512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FB</a:t>
                      </a:r>
                    </a:p>
                  </a:txBody>
                  <a:tcPr marL="7815" marR="7815" marT="7815" marB="37512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Cliente inicia o cancelamento do pedido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7783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Confecção faz uma análise e cria um relatório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x(8)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2242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Banco envia recibo de transferência a confecção.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9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x(9)</a:t>
                      </a:r>
                      <a:endParaRPr lang="pt-BR"/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01346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Confecção efetiva o cancelamento e faz as devoluções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x(10)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6021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</a:t>
                      </a:r>
                    </a:p>
                  </a:txBody>
                  <a:tcPr marL="7815" marR="7815" marT="7815" marB="37512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Cliente desiste do cancelamento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7402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Entregar o pedido ao cliente</a:t>
                      </a:r>
                    </a:p>
                  </a:txBody>
                  <a:tcPr marL="7815" marR="7815" marT="7815" marB="37512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FB</a:t>
                      </a:r>
                    </a:p>
                  </a:txBody>
                  <a:tcPr marL="7815" marR="7815" marT="7815" marB="37512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Cliente solicita retirada do pedido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x(7)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9978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Confecção verifica status do pedido para retirada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x(13)</a:t>
                      </a: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15" marR="7815" marT="7815" marB="3751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884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144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Ferreira</dc:creator>
  <cp:revision>1</cp:revision>
  <dcterms:created xsi:type="dcterms:W3CDTF">2020-09-23T22:38:54Z</dcterms:created>
  <dcterms:modified xsi:type="dcterms:W3CDTF">2020-11-18T23:19:57Z</dcterms:modified>
</cp:coreProperties>
</file>