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7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1B15C-BA24-4CB5-A409-ADD88F0F4F1F}" v="1" dt="2020-10-21T22:41:43.344"/>
    <p1510:client id="{2302E6FF-9014-4237-95F6-400D32FFFF39}" v="7" dt="2020-10-15T03:20:37.465"/>
    <p1510:client id="{2EBD092E-5EAE-4AAA-D50E-DCE4E9CC4B3D}" v="2" dt="2020-09-12T02:02:29.282"/>
    <p1510:client id="{44AA7650-2831-4A6F-B196-688068F2C706}" v="2" dt="2020-10-15T02:21:20.730"/>
    <p1510:client id="{45146AF4-85AF-45B1-E2F8-A7A718C40703}" v="15" dt="2020-09-04T22:30:57.392"/>
    <p1510:client id="{6733DBC6-C54C-4D52-8EFA-FD23E1A1157E}" v="29" dt="2020-11-07T04:50:33.784"/>
    <p1510:client id="{6B37E3EB-D390-4995-91F8-0780A14E55A2}" v="24" dt="2020-10-23T22:33:48.632"/>
    <p1510:client id="{8BF51DF6-BEB1-4A7D-BCCC-49E8B1280767}" v="1" dt="2020-09-04T22:32:40.105"/>
    <p1510:client id="{A268E425-5801-4D5B-8621-E68516E2249D}" v="78" dt="2020-10-09T23:26:57.217"/>
    <p1510:client id="{A81892BE-2326-41E5-8F7B-D340654D04EC}" v="10" dt="2020-10-10T00:13:38.416"/>
    <p1510:client id="{AC8CEBB1-F754-4A01-BCC4-E91647CEF8CE}" v="8" dt="2020-10-15T00:48:14.363"/>
    <p1510:client id="{C33A69A8-47ED-4AA1-BC73-BE35988E60BE}" v="142" dt="2020-11-06T22:50:47.224"/>
    <p1510:client id="{CF0DD07C-C4C6-4784-B786-FE6CC0550BC0}" v="27" dt="2020-10-24T02:02:21.037"/>
    <p1510:client id="{E22FEB58-9DB0-44C6-9815-2631736CF5FE}" v="1" dt="2020-11-07T06:25:53.204"/>
    <p1510:client id="{E6226F4C-287E-4E34-09FC-231F29E21C88}" v="27" dt="2020-09-12T01:11:27.998"/>
    <p1510:client id="{EEE4DA54-555D-4863-8A7C-5E8638557F67}" v="139" dt="2020-10-22T02:35:56.791"/>
    <p1510:client id="{EF6FDD80-6693-4F5E-BD5D-5BA1F1039A23}" v="112" dt="2020-10-15T21:13:0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sagrande" userId="e7a325a1baaa42ba" providerId="Windows Live" clId="Web-{A268E425-5801-4D5B-8621-E68516E2249D}"/>
    <pc:docChg chg="modSld">
      <pc:chgData name="Gabriel Casagrande" userId="e7a325a1baaa42ba" providerId="Windows Live" clId="Web-{A268E425-5801-4D5B-8621-E68516E2249D}" dt="2020-10-09T23:26:57.046" v="74" actId="20577"/>
      <pc:docMkLst>
        <pc:docMk/>
      </pc:docMkLst>
      <pc:sldChg chg="modSp">
        <pc:chgData name="Gabriel Casagrande" userId="e7a325a1baaa42ba" providerId="Windows Live" clId="Web-{A268E425-5801-4D5B-8621-E68516E2249D}" dt="2020-10-09T23:14:26.564" v="56" actId="20577"/>
        <pc:sldMkLst>
          <pc:docMk/>
          <pc:sldMk cId="2210866551" sldId="256"/>
        </pc:sldMkLst>
        <pc:spChg chg="mod">
          <ac:chgData name="Gabriel Casagrande" userId="e7a325a1baaa42ba" providerId="Windows Live" clId="Web-{A268E425-5801-4D5B-8621-E68516E2249D}" dt="2020-10-09T23:14:26.564" v="56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Gabriel Casagrande" userId="e7a325a1baaa42ba" providerId="Windows Live" clId="Web-{A268E425-5801-4D5B-8621-E68516E2249D}" dt="2020-10-09T23:06:56.113" v="28"/>
          <ac:spMkLst>
            <pc:docMk/>
            <pc:sldMk cId="2210866551" sldId="256"/>
            <ac:spMk id="7" creationId="{CD433B89-1022-4DFF-B470-DC3C65803440}"/>
          </ac:spMkLst>
        </pc:spChg>
      </pc:sldChg>
      <pc:sldChg chg="modSp">
        <pc:chgData name="Gabriel Casagrande" userId="e7a325a1baaa42ba" providerId="Windows Live" clId="Web-{A268E425-5801-4D5B-8621-E68516E2249D}" dt="2020-10-09T23:09:37.534" v="36" actId="20577"/>
        <pc:sldMkLst>
          <pc:docMk/>
          <pc:sldMk cId="2719852471" sldId="257"/>
        </pc:sldMkLst>
        <pc:spChg chg="mod">
          <ac:chgData name="Gabriel Casagrande" userId="e7a325a1baaa42ba" providerId="Windows Live" clId="Web-{A268E425-5801-4D5B-8621-E68516E2249D}" dt="2020-10-09T23:05:38.769" v="13" actId="20577"/>
          <ac:spMkLst>
            <pc:docMk/>
            <pc:sldMk cId="2719852471" sldId="257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09:37.534" v="36" actId="20577"/>
          <ac:spMkLst>
            <pc:docMk/>
            <pc:sldMk cId="2719852471" sldId="257"/>
            <ac:spMk id="22" creationId="{9E5B00D7-AC59-4F87-9506-09946934551F}"/>
          </ac:spMkLst>
        </pc:spChg>
      </pc:sldChg>
      <pc:sldChg chg="modSp">
        <pc:chgData name="Gabriel Casagrande" userId="e7a325a1baaa42ba" providerId="Windows Live" clId="Web-{A268E425-5801-4D5B-8621-E68516E2249D}" dt="2020-10-09T23:11:14.096" v="52" actId="20577"/>
        <pc:sldMkLst>
          <pc:docMk/>
          <pc:sldMk cId="3881249392" sldId="262"/>
        </pc:sldMkLst>
        <pc:spChg chg="mod">
          <ac:chgData name="Gabriel Casagrande" userId="e7a325a1baaa42ba" providerId="Windows Live" clId="Web-{A268E425-5801-4D5B-8621-E68516E2249D}" dt="2020-10-09T23:11:14.096" v="52" actId="20577"/>
          <ac:spMkLst>
            <pc:docMk/>
            <pc:sldMk cId="3881249392" sldId="262"/>
            <ac:spMk id="52" creationId="{F129F58A-09D1-46DE-8BC2-D4CCFD95C5E3}"/>
          </ac:spMkLst>
        </pc:spChg>
      </pc:sldChg>
      <pc:sldChg chg="modSp">
        <pc:chgData name="Gabriel Casagrande" userId="e7a325a1baaa42ba" providerId="Windows Live" clId="Web-{A268E425-5801-4D5B-8621-E68516E2249D}" dt="2020-10-09T23:26:57.046" v="74" actId="20577"/>
        <pc:sldMkLst>
          <pc:docMk/>
          <pc:sldMk cId="1261260675" sldId="264"/>
        </pc:sldMkLst>
        <pc:spChg chg="mod">
          <ac:chgData name="Gabriel Casagrande" userId="e7a325a1baaa42ba" providerId="Windows Live" clId="Web-{A268E425-5801-4D5B-8621-E68516E2249D}" dt="2020-10-09T23:05:43.629" v="16" actId="20577"/>
          <ac:spMkLst>
            <pc:docMk/>
            <pc:sldMk cId="1261260675" sldId="264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26:57.046" v="74" actId="20577"/>
          <ac:spMkLst>
            <pc:docMk/>
            <pc:sldMk cId="1261260675" sldId="264"/>
            <ac:spMk id="17" creationId="{BBB830BC-EAAA-4709-A6A5-989783DA280C}"/>
          </ac:spMkLst>
        </pc:spChg>
        <pc:spChg chg="mod">
          <ac:chgData name="Gabriel Casagrande" userId="e7a325a1baaa42ba" providerId="Windows Live" clId="Web-{A268E425-5801-4D5B-8621-E68516E2249D}" dt="2020-10-09T23:09:53.347" v="40" actId="20577"/>
          <ac:spMkLst>
            <pc:docMk/>
            <pc:sldMk cId="1261260675" sldId="264"/>
            <ac:spMk id="22" creationId="{9E5B00D7-AC59-4F87-9506-09946934551F}"/>
          </ac:spMkLst>
        </pc:spChg>
      </pc:sldChg>
      <pc:sldChg chg="modSp">
        <pc:chgData name="Gabriel Casagrande" userId="e7a325a1baaa42ba" providerId="Windows Live" clId="Web-{A268E425-5801-4D5B-8621-E68516E2249D}" dt="2020-10-09T23:10:16.440" v="44" actId="20577"/>
        <pc:sldMkLst>
          <pc:docMk/>
          <pc:sldMk cId="1403518651" sldId="265"/>
        </pc:sldMkLst>
        <pc:spChg chg="mod">
          <ac:chgData name="Gabriel Casagrande" userId="e7a325a1baaa42ba" providerId="Windows Live" clId="Web-{A268E425-5801-4D5B-8621-E68516E2249D}" dt="2020-10-09T23:07:17.285" v="31" actId="20577"/>
          <ac:spMkLst>
            <pc:docMk/>
            <pc:sldMk cId="1403518651" sldId="265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10:16.440" v="44" actId="20577"/>
          <ac:spMkLst>
            <pc:docMk/>
            <pc:sldMk cId="1403518651" sldId="265"/>
            <ac:spMk id="22" creationId="{9E5B00D7-AC59-4F87-9506-09946934551F}"/>
          </ac:spMkLst>
        </pc:spChg>
      </pc:sldChg>
      <pc:sldChg chg="modSp">
        <pc:chgData name="Gabriel Casagrande" userId="e7a325a1baaa42ba" providerId="Windows Live" clId="Web-{A268E425-5801-4D5B-8621-E68516E2249D}" dt="2020-10-09T23:10:46.831" v="48" actId="20577"/>
        <pc:sldMkLst>
          <pc:docMk/>
          <pc:sldMk cId="2450772793" sldId="266"/>
        </pc:sldMkLst>
        <pc:spChg chg="mod">
          <ac:chgData name="Gabriel Casagrande" userId="e7a325a1baaa42ba" providerId="Windows Live" clId="Web-{A268E425-5801-4D5B-8621-E68516E2249D}" dt="2020-10-09T23:05:57.410" v="22" actId="20577"/>
          <ac:spMkLst>
            <pc:docMk/>
            <pc:sldMk cId="2450772793" sldId="266"/>
            <ac:spMk id="15" creationId="{61158E0F-CF90-44C4-9D65-760EFE5C9849}"/>
          </ac:spMkLst>
        </pc:spChg>
        <pc:spChg chg="mod">
          <ac:chgData name="Gabriel Casagrande" userId="e7a325a1baaa42ba" providerId="Windows Live" clId="Web-{A268E425-5801-4D5B-8621-E68516E2249D}" dt="2020-10-09T23:10:46.831" v="48" actId="20577"/>
          <ac:spMkLst>
            <pc:docMk/>
            <pc:sldMk cId="2450772793" sldId="266"/>
            <ac:spMk id="22" creationId="{9E5B00D7-AC59-4F87-9506-09946934551F}"/>
          </ac:spMkLst>
        </pc:spChg>
      </pc:sldChg>
    </pc:docChg>
  </pc:docChgLst>
  <pc:docChgLst>
    <pc:chgData name="Gabriel Fernandes C. dos Santos" userId="153fb557aa2a4591" providerId="Windows Live" clId="Web-{9EB45D64-D181-49CE-4893-2BBCA7B15DD1}"/>
    <pc:docChg chg="modSld">
      <pc:chgData name="Gabriel Fernandes C. dos Santos" userId="153fb557aa2a4591" providerId="Windows Live" clId="Web-{9EB45D64-D181-49CE-4893-2BBCA7B15DD1}" dt="2020-08-30T02:27:47.323" v="40" actId="20577"/>
      <pc:docMkLst>
        <pc:docMk/>
      </pc:docMkLst>
      <pc:sldChg chg="delSp modSp">
        <pc:chgData name="Gabriel Fernandes C. dos Santos" userId="153fb557aa2a4591" providerId="Windows Live" clId="Web-{9EB45D64-D181-49CE-4893-2BBCA7B15DD1}" dt="2020-08-30T02:27:47.323" v="39" actId="20577"/>
        <pc:sldMkLst>
          <pc:docMk/>
          <pc:sldMk cId="3881249392" sldId="262"/>
        </pc:sldMkLst>
        <pc:spChg chg="mod">
          <ac:chgData name="Gabriel Fernandes C. dos Santos" userId="153fb557aa2a4591" providerId="Windows Live" clId="Web-{9EB45D64-D181-49CE-4893-2BBCA7B15DD1}" dt="2020-08-30T02:27:15.134" v="18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Gabriel Fernandes C. dos Santos" userId="153fb557aa2a4591" providerId="Windows Live" clId="Web-{9EB45D64-D181-49CE-4893-2BBCA7B15DD1}" dt="2020-08-30T02:27:47.323" v="39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Gabriel Fernandes C. dos Santos" userId="153fb557aa2a4591" providerId="Windows Live" clId="Web-{9EB45D64-D181-49CE-4893-2BBCA7B15DD1}" dt="2020-08-30T02:27:22.259" v="23" actId="20577"/>
          <ac:spMkLst>
            <pc:docMk/>
            <pc:sldMk cId="3881249392" sldId="262"/>
            <ac:spMk id="66" creationId="{2660D14B-6900-4585-ACE0-7BAE35460F7F}"/>
          </ac:spMkLst>
        </pc:spChg>
        <pc:spChg chg="del mod">
          <ac:chgData name="Gabriel Fernandes C. dos Santos" userId="153fb557aa2a4591" providerId="Windows Live" clId="Web-{9EB45D64-D181-49CE-4893-2BBCA7B15DD1}" dt="2020-08-30T02:26:58.242" v="3"/>
          <ac:spMkLst>
            <pc:docMk/>
            <pc:sldMk cId="3881249392" sldId="262"/>
            <ac:spMk id="67" creationId="{B5E83281-C7E0-44F9-82F3-57420B587CA9}"/>
          </ac:spMkLst>
        </pc:spChg>
        <pc:spChg chg="del mod">
          <ac:chgData name="Gabriel Fernandes C. dos Santos" userId="153fb557aa2a4591" providerId="Windows Live" clId="Web-{9EB45D64-D181-49CE-4893-2BBCA7B15DD1}" dt="2020-08-30T02:27:33.510" v="28"/>
          <ac:spMkLst>
            <pc:docMk/>
            <pc:sldMk cId="3881249392" sldId="262"/>
            <ac:spMk id="71" creationId="{64F89D91-E59A-4AB7-84EA-19456AFBE116}"/>
          </ac:spMkLst>
        </pc:spChg>
      </pc:sldChg>
    </pc:docChg>
  </pc:docChgLst>
  <pc:docChgLst>
    <pc:chgData name="Edilene Marques" userId="ad8df458748d149b" providerId="Windows Live" clId="Web-{A81892BE-2326-41E5-8F7B-D340654D04EC}"/>
    <pc:docChg chg="modSld">
      <pc:chgData name="Edilene Marques" userId="ad8df458748d149b" providerId="Windows Live" clId="Web-{A81892BE-2326-41E5-8F7B-D340654D04EC}" dt="2020-10-10T00:13:37.338" v="7" actId="20577"/>
      <pc:docMkLst>
        <pc:docMk/>
      </pc:docMkLst>
      <pc:sldChg chg="modSp">
        <pc:chgData name="Edilene Marques" userId="ad8df458748d149b" providerId="Windows Live" clId="Web-{A81892BE-2326-41E5-8F7B-D340654D04EC}" dt="2020-10-10T00:13:09.681" v="1" actId="20577"/>
        <pc:sldMkLst>
          <pc:docMk/>
          <pc:sldMk cId="1261260675" sldId="264"/>
        </pc:sldMkLst>
        <pc:spChg chg="mod">
          <ac:chgData name="Edilene Marques" userId="ad8df458748d149b" providerId="Windows Live" clId="Web-{A81892BE-2326-41E5-8F7B-D340654D04EC}" dt="2020-10-10T00:13:09.681" v="1" actId="20577"/>
          <ac:spMkLst>
            <pc:docMk/>
            <pc:sldMk cId="1261260675" sldId="264"/>
            <ac:spMk id="17" creationId="{BBB830BC-EAAA-4709-A6A5-989783DA280C}"/>
          </ac:spMkLst>
        </pc:spChg>
      </pc:sldChg>
      <pc:sldChg chg="modSp">
        <pc:chgData name="Edilene Marques" userId="ad8df458748d149b" providerId="Windows Live" clId="Web-{A81892BE-2326-41E5-8F7B-D340654D04EC}" dt="2020-10-10T00:13:37.338" v="7" actId="20577"/>
        <pc:sldMkLst>
          <pc:docMk/>
          <pc:sldMk cId="2450772793" sldId="266"/>
        </pc:sldMkLst>
        <pc:spChg chg="mod">
          <ac:chgData name="Edilene Marques" userId="ad8df458748d149b" providerId="Windows Live" clId="Web-{A81892BE-2326-41E5-8F7B-D340654D04EC}" dt="2020-10-10T00:13:37.338" v="7" actId="20577"/>
          <ac:spMkLst>
            <pc:docMk/>
            <pc:sldMk cId="2450772793" sldId="266"/>
            <ac:spMk id="17" creationId="{BBB830BC-EAAA-4709-A6A5-989783DA280C}"/>
          </ac:spMkLst>
        </pc:spChg>
      </pc:sldChg>
    </pc:docChg>
  </pc:docChgLst>
  <pc:docChgLst>
    <pc:chgData name="Bruno Pires" userId="2e75d9009844921f" providerId="Windows Live" clId="Web-{45146AF4-85AF-45B1-E2F8-A7A718C40703}"/>
    <pc:docChg chg="modSld">
      <pc:chgData name="Bruno Pires" userId="2e75d9009844921f" providerId="Windows Live" clId="Web-{45146AF4-85AF-45B1-E2F8-A7A718C40703}" dt="2020-09-04T22:30:56.986" v="11" actId="20577"/>
      <pc:docMkLst>
        <pc:docMk/>
      </pc:docMkLst>
      <pc:sldChg chg="modSp">
        <pc:chgData name="Bruno Pires" userId="2e75d9009844921f" providerId="Windows Live" clId="Web-{45146AF4-85AF-45B1-E2F8-A7A718C40703}" dt="2020-09-04T22:30:48.955" v="7" actId="20577"/>
        <pc:sldMkLst>
          <pc:docMk/>
          <pc:sldMk cId="2210866551" sldId="256"/>
        </pc:sldMkLst>
        <pc:spChg chg="mod">
          <ac:chgData name="Bruno Pires" userId="2e75d9009844921f" providerId="Windows Live" clId="Web-{45146AF4-85AF-45B1-E2F8-A7A718C40703}" dt="2020-09-04T22:30:48.955" v="7" actId="20577"/>
          <ac:spMkLst>
            <pc:docMk/>
            <pc:sldMk cId="2210866551" sldId="256"/>
            <ac:spMk id="3" creationId="{8F7DA0CF-4ECD-4BCA-8361-549C88203DD8}"/>
          </ac:spMkLst>
        </pc:spChg>
      </pc:sldChg>
      <pc:sldChg chg="modSp">
        <pc:chgData name="Bruno Pires" userId="2e75d9009844921f" providerId="Windows Live" clId="Web-{45146AF4-85AF-45B1-E2F8-A7A718C40703}" dt="2020-09-04T22:30:31.158" v="2" actId="20577"/>
        <pc:sldMkLst>
          <pc:docMk/>
          <pc:sldMk cId="2719852471" sldId="257"/>
        </pc:sldMkLst>
        <pc:spChg chg="mod">
          <ac:chgData name="Bruno Pires" userId="2e75d9009844921f" providerId="Windows Live" clId="Web-{45146AF4-85AF-45B1-E2F8-A7A718C40703}" dt="2020-09-04T22:30:31.158" v="2" actId="20577"/>
          <ac:spMkLst>
            <pc:docMk/>
            <pc:sldMk cId="2719852471" sldId="257"/>
            <ac:spMk id="22" creationId="{9E5B00D7-AC59-4F87-9506-09946934551F}"/>
          </ac:spMkLst>
        </pc:spChg>
      </pc:sldChg>
      <pc:sldChg chg="modSp">
        <pc:chgData name="Bruno Pires" userId="2e75d9009844921f" providerId="Windows Live" clId="Web-{45146AF4-85AF-45B1-E2F8-A7A718C40703}" dt="2020-09-04T22:30:55.939" v="9" actId="20577"/>
        <pc:sldMkLst>
          <pc:docMk/>
          <pc:sldMk cId="3881249392" sldId="262"/>
        </pc:sldMkLst>
        <pc:spChg chg="mod">
          <ac:chgData name="Bruno Pires" userId="2e75d9009844921f" providerId="Windows Live" clId="Web-{45146AF4-85AF-45B1-E2F8-A7A718C40703}" dt="2020-09-04T22:30:55.939" v="9" actId="20577"/>
          <ac:spMkLst>
            <pc:docMk/>
            <pc:sldMk cId="3881249392" sldId="262"/>
            <ac:spMk id="53" creationId="{C45F51C8-E961-44E5-A9C0-6EC3F13ED9D8}"/>
          </ac:spMkLst>
        </pc:spChg>
      </pc:sldChg>
    </pc:docChg>
  </pc:docChgLst>
  <pc:docChgLst>
    <pc:chgData clId="Web-{E22FEB58-9DB0-44C6-9815-2631736CF5FE}"/>
    <pc:docChg chg="modSld">
      <pc:chgData name="" userId="" providerId="" clId="Web-{E22FEB58-9DB0-44C6-9815-2631736CF5FE}" dt="2020-11-07T06:25:53.204" v="0" actId="1076"/>
      <pc:docMkLst>
        <pc:docMk/>
      </pc:docMkLst>
      <pc:sldChg chg="modSp">
        <pc:chgData name="" userId="" providerId="" clId="Web-{E22FEB58-9DB0-44C6-9815-2631736CF5FE}" dt="2020-11-07T06:25:53.204" v="0" actId="1076"/>
        <pc:sldMkLst>
          <pc:docMk/>
          <pc:sldMk cId="2210866551" sldId="256"/>
        </pc:sldMkLst>
        <pc:spChg chg="mod">
          <ac:chgData name="" userId="" providerId="" clId="Web-{E22FEB58-9DB0-44C6-9815-2631736CF5FE}" dt="2020-11-07T06:25:53.204" v="0" actId="1076"/>
          <ac:spMkLst>
            <pc:docMk/>
            <pc:sldMk cId="2210866551" sldId="256"/>
            <ac:spMk id="3" creationId="{8F7DA0CF-4ECD-4BCA-8361-549C88203DD8}"/>
          </ac:spMkLst>
        </pc:spChg>
      </pc:sldChg>
    </pc:docChg>
  </pc:docChgLst>
  <pc:docChgLst>
    <pc:chgData name="Edilene Marques" userId="ad8df458748d149b" providerId="Windows Live" clId="Web-{44AA7650-2831-4A6F-B196-688068F2C706}"/>
    <pc:docChg chg="modSld">
      <pc:chgData name="Edilene Marques" userId="ad8df458748d149b" providerId="Windows Live" clId="Web-{44AA7650-2831-4A6F-B196-688068F2C706}" dt="2020-10-15T02:21:20.730" v="1" actId="20577"/>
      <pc:docMkLst>
        <pc:docMk/>
      </pc:docMkLst>
      <pc:sldChg chg="modSp">
        <pc:chgData name="Edilene Marques" userId="ad8df458748d149b" providerId="Windows Live" clId="Web-{44AA7650-2831-4A6F-B196-688068F2C706}" dt="2020-10-15T02:21:20.730" v="0" actId="20577"/>
        <pc:sldMkLst>
          <pc:docMk/>
          <pc:sldMk cId="2210866551" sldId="256"/>
        </pc:sldMkLst>
        <pc:spChg chg="mod">
          <ac:chgData name="Edilene Marques" userId="ad8df458748d149b" providerId="Windows Live" clId="Web-{44AA7650-2831-4A6F-B196-688068F2C706}" dt="2020-10-15T02:21:20.730" v="0" actId="20577"/>
          <ac:spMkLst>
            <pc:docMk/>
            <pc:sldMk cId="2210866551" sldId="256"/>
            <ac:spMk id="3" creationId="{8F7DA0CF-4ECD-4BCA-8361-549C88203DD8}"/>
          </ac:spMkLst>
        </pc:spChg>
      </pc:sldChg>
    </pc:docChg>
  </pc:docChgLst>
  <pc:docChgLst>
    <pc:chgData name="Edilene Marques" userId="ad8df458748d149b" providerId="Windows Live" clId="Web-{EF6FDD80-6693-4F5E-BD5D-5BA1F1039A23}"/>
    <pc:docChg chg="modSld">
      <pc:chgData name="Edilene Marques" userId="ad8df458748d149b" providerId="Windows Live" clId="Web-{EF6FDD80-6693-4F5E-BD5D-5BA1F1039A23}" dt="2020-10-15T21:13:00.198" v="111" actId="20577"/>
      <pc:docMkLst>
        <pc:docMk/>
      </pc:docMkLst>
      <pc:sldChg chg="modSp">
        <pc:chgData name="Edilene Marques" userId="ad8df458748d149b" providerId="Windows Live" clId="Web-{EF6FDD80-6693-4F5E-BD5D-5BA1F1039A23}" dt="2020-10-15T21:12:59.636" v="109" actId="20577"/>
        <pc:sldMkLst>
          <pc:docMk/>
          <pc:sldMk cId="3881249392" sldId="262"/>
        </pc:sldMkLst>
        <pc:spChg chg="mod">
          <ac:chgData name="Edilene Marques" userId="ad8df458748d149b" providerId="Windows Live" clId="Web-{EF6FDD80-6693-4F5E-BD5D-5BA1F1039A23}" dt="2020-10-15T21:11:59.977" v="42" actId="1076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Edilene Marques" userId="ad8df458748d149b" providerId="Windows Live" clId="Web-{EF6FDD80-6693-4F5E-BD5D-5BA1F1039A23}" dt="2020-10-15T21:11:24.053" v="35" actId="14100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ilene Marques" userId="ad8df458748d149b" providerId="Windows Live" clId="Web-{EF6FDD80-6693-4F5E-BD5D-5BA1F1039A23}" dt="2020-10-15T21:12:39.166" v="65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ilene Marques" userId="ad8df458748d149b" providerId="Windows Live" clId="Web-{EF6FDD80-6693-4F5E-BD5D-5BA1F1039A23}" dt="2020-10-15T21:12:23.634" v="62" actId="14100"/>
          <ac:spMkLst>
            <pc:docMk/>
            <pc:sldMk cId="3881249392" sldId="262"/>
            <ac:spMk id="65" creationId="{CF657267-D01E-4E47-85CB-B69783C869ED}"/>
          </ac:spMkLst>
        </pc:spChg>
        <pc:spChg chg="mod">
          <ac:chgData name="Edilene Marques" userId="ad8df458748d149b" providerId="Windows Live" clId="Web-{EF6FDD80-6693-4F5E-BD5D-5BA1F1039A23}" dt="2020-10-15T21:12:59.636" v="109" actId="20577"/>
          <ac:spMkLst>
            <pc:docMk/>
            <pc:sldMk cId="3881249392" sldId="262"/>
            <ac:spMk id="69" creationId="{F35B392B-582B-4CF9-ADE6-913F2DB25823}"/>
          </ac:spMkLst>
        </pc:spChg>
      </pc:sldChg>
    </pc:docChg>
  </pc:docChgLst>
  <pc:docChgLst>
    <pc:chgData name="Edilene Marques" userId="ad8df458748d149b" providerId="Windows Live" clId="Web-{AC8CEBB1-F754-4A01-BCC4-E91647CEF8CE}"/>
    <pc:docChg chg="modSld">
      <pc:chgData name="Edilene Marques" userId="ad8df458748d149b" providerId="Windows Live" clId="Web-{AC8CEBB1-F754-4A01-BCC4-E91647CEF8CE}" dt="2020-10-15T00:48:14.363" v="7" actId="20577"/>
      <pc:docMkLst>
        <pc:docMk/>
      </pc:docMkLst>
      <pc:sldChg chg="modSp">
        <pc:chgData name="Edilene Marques" userId="ad8df458748d149b" providerId="Windows Live" clId="Web-{AC8CEBB1-F754-4A01-BCC4-E91647CEF8CE}" dt="2020-10-15T00:48:13.675" v="5" actId="20577"/>
        <pc:sldMkLst>
          <pc:docMk/>
          <pc:sldMk cId="1403518651" sldId="265"/>
        </pc:sldMkLst>
        <pc:spChg chg="mod">
          <ac:chgData name="Edilene Marques" userId="ad8df458748d149b" providerId="Windows Live" clId="Web-{AC8CEBB1-F754-4A01-BCC4-E91647CEF8CE}" dt="2020-10-15T00:48:13.675" v="5" actId="20577"/>
          <ac:spMkLst>
            <pc:docMk/>
            <pc:sldMk cId="1403518651" sldId="265"/>
            <ac:spMk id="22" creationId="{9E5B00D7-AC59-4F87-9506-09946934551F}"/>
          </ac:spMkLst>
        </pc:spChg>
      </pc:sldChg>
    </pc:docChg>
  </pc:docChgLst>
  <pc:docChgLst>
    <pc:chgData name="Edilene Marques" userId="ad8df458748d149b" providerId="Windows Live" clId="Web-{2302E6FF-9014-4237-95F6-400D32FFFF39}"/>
    <pc:docChg chg="modSld">
      <pc:chgData name="Edilene Marques" userId="ad8df458748d149b" providerId="Windows Live" clId="Web-{2302E6FF-9014-4237-95F6-400D32FFFF39}" dt="2020-10-15T03:20:35.777" v="5" actId="20577"/>
      <pc:docMkLst>
        <pc:docMk/>
      </pc:docMkLst>
      <pc:sldChg chg="modSp">
        <pc:chgData name="Edilene Marques" userId="ad8df458748d149b" providerId="Windows Live" clId="Web-{2302E6FF-9014-4237-95F6-400D32FFFF39}" dt="2020-10-15T03:20:35.777" v="5" actId="20577"/>
        <pc:sldMkLst>
          <pc:docMk/>
          <pc:sldMk cId="1261260675" sldId="264"/>
        </pc:sldMkLst>
        <pc:spChg chg="mod">
          <ac:chgData name="Edilene Marques" userId="ad8df458748d149b" providerId="Windows Live" clId="Web-{2302E6FF-9014-4237-95F6-400D32FFFF39}" dt="2020-10-15T03:20:35.777" v="5" actId="20577"/>
          <ac:spMkLst>
            <pc:docMk/>
            <pc:sldMk cId="1261260675" sldId="264"/>
            <ac:spMk id="17" creationId="{BBB830BC-EAAA-4709-A6A5-989783DA280C}"/>
          </ac:spMkLst>
        </pc:spChg>
      </pc:sldChg>
    </pc:docChg>
  </pc:docChgLst>
  <pc:docChgLst>
    <pc:chgData name="Eduardo Marques" userId="b9dd18581288d1e4" providerId="Windows Live" clId="Web-{2EBD092E-5EAE-4AAA-D50E-DCE4E9CC4B3D}"/>
    <pc:docChg chg="modSld">
      <pc:chgData name="Eduardo Marques" userId="b9dd18581288d1e4" providerId="Windows Live" clId="Web-{2EBD092E-5EAE-4AAA-D50E-DCE4E9CC4B3D}" dt="2020-09-12T02:02:24.219" v="0" actId="20577"/>
      <pc:docMkLst>
        <pc:docMk/>
      </pc:docMkLst>
      <pc:sldChg chg="modSp">
        <pc:chgData name="Eduardo Marques" userId="b9dd18581288d1e4" providerId="Windows Live" clId="Web-{2EBD092E-5EAE-4AAA-D50E-DCE4E9CC4B3D}" dt="2020-09-12T02:02:24.219" v="0" actId="20577"/>
        <pc:sldMkLst>
          <pc:docMk/>
          <pc:sldMk cId="2719852471" sldId="257"/>
        </pc:sldMkLst>
        <pc:spChg chg="mod">
          <ac:chgData name="Eduardo Marques" userId="b9dd18581288d1e4" providerId="Windows Live" clId="Web-{2EBD092E-5EAE-4AAA-D50E-DCE4E9CC4B3D}" dt="2020-09-12T02:02:24.219" v="0" actId="20577"/>
          <ac:spMkLst>
            <pc:docMk/>
            <pc:sldMk cId="2719852471" sldId="257"/>
            <ac:spMk id="17" creationId="{BBB830BC-EAAA-4709-A6A5-989783DA280C}"/>
          </ac:spMkLst>
        </pc:spChg>
      </pc:sldChg>
    </pc:docChg>
  </pc:docChgLst>
  <pc:docChgLst>
    <pc:chgData name="Eduardo Marques" userId="b9dd18581288d1e4" providerId="Windows Live" clId="Web-{1FF1B15C-BA24-4CB5-A409-ADD88F0F4F1F}"/>
    <pc:docChg chg="modSld">
      <pc:chgData name="Eduardo Marques" userId="b9dd18581288d1e4" providerId="Windows Live" clId="Web-{1FF1B15C-BA24-4CB5-A409-ADD88F0F4F1F}" dt="2020-10-21T22:41:43.344" v="0" actId="1076"/>
      <pc:docMkLst>
        <pc:docMk/>
      </pc:docMkLst>
      <pc:sldChg chg="modSp">
        <pc:chgData name="Eduardo Marques" userId="b9dd18581288d1e4" providerId="Windows Live" clId="Web-{1FF1B15C-BA24-4CB5-A409-ADD88F0F4F1F}" dt="2020-10-21T22:41:43.344" v="0" actId="1076"/>
        <pc:sldMkLst>
          <pc:docMk/>
          <pc:sldMk cId="2210866551" sldId="256"/>
        </pc:sldMkLst>
        <pc:spChg chg="mod">
          <ac:chgData name="Eduardo Marques" userId="b9dd18581288d1e4" providerId="Windows Live" clId="Web-{1FF1B15C-BA24-4CB5-A409-ADD88F0F4F1F}" dt="2020-10-21T22:41:43.344" v="0" actId="1076"/>
          <ac:spMkLst>
            <pc:docMk/>
            <pc:sldMk cId="2210866551" sldId="256"/>
            <ac:spMk id="3" creationId="{8F7DA0CF-4ECD-4BCA-8361-549C88203DD8}"/>
          </ac:spMkLst>
        </pc:spChg>
      </pc:sldChg>
    </pc:docChg>
  </pc:docChgLst>
  <pc:docChgLst>
    <pc:chgData name="Eduardo Marques" userId="b9dd18581288d1e4" providerId="Windows Live" clId="Web-{C33A69A8-47ED-4AA1-BC73-BE35988E60BE}"/>
    <pc:docChg chg="delSld modSld sldOrd">
      <pc:chgData name="Eduardo Marques" userId="b9dd18581288d1e4" providerId="Windows Live" clId="Web-{C33A69A8-47ED-4AA1-BC73-BE35988E60BE}" dt="2020-11-06T22:50:46.020" v="131" actId="20577"/>
      <pc:docMkLst>
        <pc:docMk/>
      </pc:docMkLst>
      <pc:sldChg chg="modSp">
        <pc:chgData name="Eduardo Marques" userId="b9dd18581288d1e4" providerId="Windows Live" clId="Web-{C33A69A8-47ED-4AA1-BC73-BE35988E60BE}" dt="2020-11-06T22:44:03.103" v="28" actId="20577"/>
        <pc:sldMkLst>
          <pc:docMk/>
          <pc:sldMk cId="2210866551" sldId="256"/>
        </pc:sldMkLst>
        <pc:spChg chg="mod">
          <ac:chgData name="Eduardo Marques" userId="b9dd18581288d1e4" providerId="Windows Live" clId="Web-{C33A69A8-47ED-4AA1-BC73-BE35988E60BE}" dt="2020-11-06T22:44:03.103" v="28" actId="20577"/>
          <ac:spMkLst>
            <pc:docMk/>
            <pc:sldMk cId="2210866551" sldId="256"/>
            <ac:spMk id="3" creationId="{8F7DA0CF-4ECD-4BCA-8361-549C88203DD8}"/>
          </ac:spMkLst>
        </pc:spChg>
      </pc:sldChg>
      <pc:sldChg chg="modSp">
        <pc:chgData name="Eduardo Marques" userId="b9dd18581288d1e4" providerId="Windows Live" clId="Web-{C33A69A8-47ED-4AA1-BC73-BE35988E60BE}" dt="2020-11-06T22:44:03.197" v="32" actId="20577"/>
        <pc:sldMkLst>
          <pc:docMk/>
          <pc:sldMk cId="2719852471" sldId="257"/>
        </pc:sldMkLst>
        <pc:spChg chg="mod">
          <ac:chgData name="Eduardo Marques" userId="b9dd18581288d1e4" providerId="Windows Live" clId="Web-{C33A69A8-47ED-4AA1-BC73-BE35988E60BE}" dt="2020-11-06T22:44:03.197" v="32" actId="20577"/>
          <ac:spMkLst>
            <pc:docMk/>
            <pc:sldMk cId="2719852471" sldId="257"/>
            <ac:spMk id="17" creationId="{BBB830BC-EAAA-4709-A6A5-989783DA280C}"/>
          </ac:spMkLst>
        </pc:spChg>
        <pc:spChg chg="mod">
          <ac:chgData name="Eduardo Marques" userId="b9dd18581288d1e4" providerId="Windows Live" clId="Web-{C33A69A8-47ED-4AA1-BC73-BE35988E60BE}" dt="2020-11-06T22:44:03.166" v="30" actId="20577"/>
          <ac:spMkLst>
            <pc:docMk/>
            <pc:sldMk cId="2719852471" sldId="257"/>
            <ac:spMk id="22" creationId="{9E5B00D7-AC59-4F87-9506-09946934551F}"/>
          </ac:spMkLst>
        </pc:spChg>
      </pc:sldChg>
      <pc:sldChg chg="delSp modSp">
        <pc:chgData name="Eduardo Marques" userId="b9dd18581288d1e4" providerId="Windows Live" clId="Web-{C33A69A8-47ED-4AA1-BC73-BE35988E60BE}" dt="2020-11-06T22:50:42.755" v="128" actId="20577"/>
        <pc:sldMkLst>
          <pc:docMk/>
          <pc:sldMk cId="3881249392" sldId="262"/>
        </pc:sldMkLst>
        <pc:spChg chg="mod">
          <ac:chgData name="Eduardo Marques" userId="b9dd18581288d1e4" providerId="Windows Live" clId="Web-{C33A69A8-47ED-4AA1-BC73-BE35988E60BE}" dt="2020-11-06T22:47:49.594" v="50" actId="1076"/>
          <ac:spMkLst>
            <pc:docMk/>
            <pc:sldMk cId="3881249392" sldId="262"/>
            <ac:spMk id="11" creationId="{D4A07F23-BEBF-42FB-962E-D9F5EFE34F27}"/>
          </ac:spMkLst>
        </pc:spChg>
        <pc:spChg chg="mod">
          <ac:chgData name="Eduardo Marques" userId="b9dd18581288d1e4" providerId="Windows Live" clId="Web-{C33A69A8-47ED-4AA1-BC73-BE35988E60BE}" dt="2020-11-06T22:47:49.609" v="51" actId="1076"/>
          <ac:spMkLst>
            <pc:docMk/>
            <pc:sldMk cId="3881249392" sldId="262"/>
            <ac:spMk id="12" creationId="{333F2CA3-F40F-4805-B67A-AEE29F5E5E65}"/>
          </ac:spMkLst>
        </pc:spChg>
        <pc:spChg chg="mod">
          <ac:chgData name="Eduardo Marques" userId="b9dd18581288d1e4" providerId="Windows Live" clId="Web-{C33A69A8-47ED-4AA1-BC73-BE35988E60BE}" dt="2020-11-06T22:48:15.344" v="60" actId="14100"/>
          <ac:spMkLst>
            <pc:docMk/>
            <pc:sldMk cId="3881249392" sldId="262"/>
            <ac:spMk id="53" creationId="{C45F51C8-E961-44E5-A9C0-6EC3F13ED9D8}"/>
          </ac:spMkLst>
        </pc:spChg>
        <pc:spChg chg="mod">
          <ac:chgData name="Eduardo Marques" userId="b9dd18581288d1e4" providerId="Windows Live" clId="Web-{C33A69A8-47ED-4AA1-BC73-BE35988E60BE}" dt="2020-11-06T22:49:11.955" v="72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Eduardo Marques" userId="b9dd18581288d1e4" providerId="Windows Live" clId="Web-{C33A69A8-47ED-4AA1-BC73-BE35988E60BE}" dt="2020-11-06T22:49:16.596" v="82" actId="20577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C33A69A8-47ED-4AA1-BC73-BE35988E60BE}" dt="2020-11-06T22:49:55.019" v="87" actId="20577"/>
          <ac:spMkLst>
            <pc:docMk/>
            <pc:sldMk cId="3881249392" sldId="262"/>
            <ac:spMk id="63" creationId="{20AE1D48-2793-45F9-8DAA-A3EE77481A90}"/>
          </ac:spMkLst>
        </pc:spChg>
        <pc:spChg chg="del">
          <ac:chgData name="Eduardo Marques" userId="b9dd18581288d1e4" providerId="Windows Live" clId="Web-{C33A69A8-47ED-4AA1-BC73-BE35988E60BE}" dt="2020-11-06T22:47:33.640" v="47"/>
          <ac:spMkLst>
            <pc:docMk/>
            <pc:sldMk cId="3881249392" sldId="262"/>
            <ac:spMk id="65" creationId="{CF657267-D01E-4E47-85CB-B69783C869ED}"/>
          </ac:spMkLst>
        </pc:spChg>
        <pc:spChg chg="del">
          <ac:chgData name="Eduardo Marques" userId="b9dd18581288d1e4" providerId="Windows Live" clId="Web-{C33A69A8-47ED-4AA1-BC73-BE35988E60BE}" dt="2020-11-06T22:47:33.640" v="46"/>
          <ac:spMkLst>
            <pc:docMk/>
            <pc:sldMk cId="3881249392" sldId="262"/>
            <ac:spMk id="66" creationId="{2660D14B-6900-4585-ACE0-7BAE35460F7F}"/>
          </ac:spMkLst>
        </pc:spChg>
        <pc:spChg chg="mod">
          <ac:chgData name="Eduardo Marques" userId="b9dd18581288d1e4" providerId="Windows Live" clId="Web-{C33A69A8-47ED-4AA1-BC73-BE35988E60BE}" dt="2020-11-06T22:50:11.566" v="115" actId="20577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C33A69A8-47ED-4AA1-BC73-BE35988E60BE}" dt="2020-11-06T22:50:42.755" v="128" actId="20577"/>
          <ac:spMkLst>
            <pc:docMk/>
            <pc:sldMk cId="3881249392" sldId="262"/>
            <ac:spMk id="69" creationId="{F35B392B-582B-4CF9-ADE6-913F2DB25823}"/>
          </ac:spMkLst>
        </pc:spChg>
      </pc:sldChg>
      <pc:sldChg chg="modSp">
        <pc:chgData name="Eduardo Marques" userId="b9dd18581288d1e4" providerId="Windows Live" clId="Web-{C33A69A8-47ED-4AA1-BC73-BE35988E60BE}" dt="2020-11-06T22:50:46.020" v="131" actId="20577"/>
        <pc:sldMkLst>
          <pc:docMk/>
          <pc:sldMk cId="1261260675" sldId="264"/>
        </pc:sldMkLst>
        <pc:spChg chg="mod">
          <ac:chgData name="Eduardo Marques" userId="b9dd18581288d1e4" providerId="Windows Live" clId="Web-{C33A69A8-47ED-4AA1-BC73-BE35988E60BE}" dt="2020-11-06T22:50:46.020" v="131" actId="20577"/>
          <ac:spMkLst>
            <pc:docMk/>
            <pc:sldMk cId="1261260675" sldId="264"/>
            <ac:spMk id="17" creationId="{BBB830BC-EAAA-4709-A6A5-989783DA280C}"/>
          </ac:spMkLst>
        </pc:spChg>
      </pc:sldChg>
      <pc:sldChg chg="modSp ord">
        <pc:chgData name="Eduardo Marques" userId="b9dd18581288d1e4" providerId="Windows Live" clId="Web-{C33A69A8-47ED-4AA1-BC73-BE35988E60BE}" dt="2020-11-06T22:44:06.603" v="42" actId="20577"/>
        <pc:sldMkLst>
          <pc:docMk/>
          <pc:sldMk cId="1403518651" sldId="265"/>
        </pc:sldMkLst>
        <pc:spChg chg="mod">
          <ac:chgData name="Eduardo Marques" userId="b9dd18581288d1e4" providerId="Windows Live" clId="Web-{C33A69A8-47ED-4AA1-BC73-BE35988E60BE}" dt="2020-11-06T22:44:06.603" v="42" actId="20577"/>
          <ac:spMkLst>
            <pc:docMk/>
            <pc:sldMk cId="1403518651" sldId="265"/>
            <ac:spMk id="22" creationId="{9E5B00D7-AC59-4F87-9506-09946934551F}"/>
          </ac:spMkLst>
        </pc:spChg>
      </pc:sldChg>
      <pc:sldChg chg="del">
        <pc:chgData name="Eduardo Marques" userId="b9dd18581288d1e4" providerId="Windows Live" clId="Web-{C33A69A8-47ED-4AA1-BC73-BE35988E60BE}" dt="2020-11-06T22:44:19.713" v="45"/>
        <pc:sldMkLst>
          <pc:docMk/>
          <pc:sldMk cId="2450772793" sldId="266"/>
        </pc:sldMkLst>
      </pc:sldChg>
    </pc:docChg>
  </pc:docChgLst>
  <pc:docChgLst>
    <pc:chgData name="Eduardo Marques" userId="b9dd18581288d1e4" providerId="Windows Live" clId="Web-{6B37E3EB-D390-4995-91F8-0780A14E55A2}"/>
    <pc:docChg chg="modSld">
      <pc:chgData name="Eduardo Marques" userId="b9dd18581288d1e4" providerId="Windows Live" clId="Web-{6B37E3EB-D390-4995-91F8-0780A14E55A2}" dt="2020-10-23T22:33:48.163" v="21" actId="20577"/>
      <pc:docMkLst>
        <pc:docMk/>
      </pc:docMkLst>
      <pc:sldChg chg="modSp">
        <pc:chgData name="Eduardo Marques" userId="b9dd18581288d1e4" providerId="Windows Live" clId="Web-{6B37E3EB-D390-4995-91F8-0780A14E55A2}" dt="2020-10-23T22:33:29.632" v="4" actId="20577"/>
        <pc:sldMkLst>
          <pc:docMk/>
          <pc:sldMk cId="2210866551" sldId="256"/>
        </pc:sldMkLst>
        <pc:spChg chg="mod">
          <ac:chgData name="Eduardo Marques" userId="b9dd18581288d1e4" providerId="Windows Live" clId="Web-{6B37E3EB-D390-4995-91F8-0780A14E55A2}" dt="2020-10-23T22:33:29.632" v="4" actId="20577"/>
          <ac:spMkLst>
            <pc:docMk/>
            <pc:sldMk cId="2210866551" sldId="256"/>
            <ac:spMk id="3" creationId="{8F7DA0CF-4ECD-4BCA-8361-549C88203DD8}"/>
          </ac:spMkLst>
        </pc:spChg>
      </pc:sldChg>
      <pc:sldChg chg="modSp">
        <pc:chgData name="Eduardo Marques" userId="b9dd18581288d1e4" providerId="Windows Live" clId="Web-{6B37E3EB-D390-4995-91F8-0780A14E55A2}" dt="2020-10-23T22:33:38.976" v="12" actId="20577"/>
        <pc:sldMkLst>
          <pc:docMk/>
          <pc:sldMk cId="3881249392" sldId="262"/>
        </pc:sldMkLst>
        <pc:spChg chg="mod">
          <ac:chgData name="Eduardo Marques" userId="b9dd18581288d1e4" providerId="Windows Live" clId="Web-{6B37E3EB-D390-4995-91F8-0780A14E55A2}" dt="2020-10-23T22:33:38.976" v="12" actId="20577"/>
          <ac:spMkLst>
            <pc:docMk/>
            <pc:sldMk cId="3881249392" sldId="262"/>
            <ac:spMk id="11" creationId="{D4A07F23-BEBF-42FB-962E-D9F5EFE34F27}"/>
          </ac:spMkLst>
        </pc:spChg>
      </pc:sldChg>
      <pc:sldChg chg="modSp">
        <pc:chgData name="Eduardo Marques" userId="b9dd18581288d1e4" providerId="Windows Live" clId="Web-{6B37E3EB-D390-4995-91F8-0780A14E55A2}" dt="2020-10-23T22:33:47.554" v="19" actId="20577"/>
        <pc:sldMkLst>
          <pc:docMk/>
          <pc:sldMk cId="2365645553" sldId="267"/>
        </pc:sldMkLst>
        <pc:spChg chg="mod">
          <ac:chgData name="Eduardo Marques" userId="b9dd18581288d1e4" providerId="Windows Live" clId="Web-{6B37E3EB-D390-4995-91F8-0780A14E55A2}" dt="2020-10-23T22:33:47.554" v="19" actId="20577"/>
          <ac:spMkLst>
            <pc:docMk/>
            <pc:sldMk cId="2365645553" sldId="267"/>
            <ac:spMk id="22" creationId="{9E5B00D7-AC59-4F87-9506-09946934551F}"/>
          </ac:spMkLst>
        </pc:spChg>
      </pc:sldChg>
    </pc:docChg>
  </pc:docChgLst>
  <pc:docChgLst>
    <pc:chgData name="Eduardo Marques" userId="b9dd18581288d1e4" providerId="Windows Live" clId="Web-{E6226F4C-287E-4E34-09FC-231F29E21C88}"/>
    <pc:docChg chg="delSld modSld">
      <pc:chgData name="Eduardo Marques" userId="b9dd18581288d1e4" providerId="Windows Live" clId="Web-{E6226F4C-287E-4E34-09FC-231F29E21C88}" dt="2020-09-12T01:11:27.998" v="26" actId="1076"/>
      <pc:docMkLst>
        <pc:docMk/>
      </pc:docMkLst>
      <pc:sldChg chg="modSp">
        <pc:chgData name="Eduardo Marques" userId="b9dd18581288d1e4" providerId="Windows Live" clId="Web-{E6226F4C-287E-4E34-09FC-231F29E21C88}" dt="2020-09-12T01:11:27.998" v="26" actId="1076"/>
        <pc:sldMkLst>
          <pc:docMk/>
          <pc:sldMk cId="2210866551" sldId="256"/>
        </pc:sldMkLst>
        <pc:spChg chg="mod">
          <ac:chgData name="Eduardo Marques" userId="b9dd18581288d1e4" providerId="Windows Live" clId="Web-{E6226F4C-287E-4E34-09FC-231F29E21C88}" dt="2020-09-12T01:11:27.998" v="26" actId="1076"/>
          <ac:spMkLst>
            <pc:docMk/>
            <pc:sldMk cId="2210866551" sldId="256"/>
            <ac:spMk id="3" creationId="{8F7DA0CF-4ECD-4BCA-8361-549C88203DD8}"/>
          </ac:spMkLst>
        </pc:spChg>
      </pc:sldChg>
      <pc:sldChg chg="delSp modSp">
        <pc:chgData name="Eduardo Marques" userId="b9dd18581288d1e4" providerId="Windows Live" clId="Web-{E6226F4C-287E-4E34-09FC-231F29E21C88}" dt="2020-09-12T01:11:02.652" v="5" actId="1076"/>
        <pc:sldMkLst>
          <pc:docMk/>
          <pc:sldMk cId="3881249392" sldId="262"/>
        </pc:sldMkLst>
        <pc:spChg chg="del">
          <ac:chgData name="Eduardo Marques" userId="b9dd18581288d1e4" providerId="Windows Live" clId="Web-{E6226F4C-287E-4E34-09FC-231F29E21C88}" dt="2020-09-12T01:10:42.087" v="1"/>
          <ac:spMkLst>
            <pc:docMk/>
            <pc:sldMk cId="3881249392" sldId="262"/>
            <ac:spMk id="58" creationId="{D28FEC91-EC80-4EE8-AD1B-9EA014671865}"/>
          </ac:spMkLst>
        </pc:spChg>
        <pc:spChg chg="del">
          <ac:chgData name="Eduardo Marques" userId="b9dd18581288d1e4" providerId="Windows Live" clId="Web-{E6226F4C-287E-4E34-09FC-231F29E21C88}" dt="2020-09-12T01:10:42.087" v="0"/>
          <ac:spMkLst>
            <pc:docMk/>
            <pc:sldMk cId="3881249392" sldId="262"/>
            <ac:spMk id="59" creationId="{F507BE5C-B343-45A5-9BAD-5449F5C34BF8}"/>
          </ac:spMkLst>
        </pc:spChg>
        <pc:spChg chg="mod">
          <ac:chgData name="Eduardo Marques" userId="b9dd18581288d1e4" providerId="Windows Live" clId="Web-{E6226F4C-287E-4E34-09FC-231F29E21C88}" dt="2020-09-12T01:10:54.198" v="2" actId="1076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E6226F4C-287E-4E34-09FC-231F29E21C88}" dt="2020-09-12T01:10:54.214" v="3" actId="1076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uardo Marques" userId="b9dd18581288d1e4" providerId="Windows Live" clId="Web-{E6226F4C-287E-4E34-09FC-231F29E21C88}" dt="2020-09-12T01:11:02.636" v="4" actId="1076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E6226F4C-287E-4E34-09FC-231F29E21C88}" dt="2020-09-12T01:11:02.652" v="5" actId="1076"/>
          <ac:spMkLst>
            <pc:docMk/>
            <pc:sldMk cId="3881249392" sldId="262"/>
            <ac:spMk id="69" creationId="{F35B392B-582B-4CF9-ADE6-913F2DB25823}"/>
          </ac:spMkLst>
        </pc:spChg>
      </pc:sldChg>
      <pc:sldChg chg="del">
        <pc:chgData name="Eduardo Marques" userId="b9dd18581288d1e4" providerId="Windows Live" clId="Web-{E6226F4C-287E-4E34-09FC-231F29E21C88}" dt="2020-09-12T01:11:08.621" v="6"/>
        <pc:sldMkLst>
          <pc:docMk/>
          <pc:sldMk cId="2536872500" sldId="263"/>
        </pc:sldMkLst>
      </pc:sldChg>
    </pc:docChg>
  </pc:docChgLst>
  <pc:docChgLst>
    <pc:chgData name="Eduardo Marques" userId="b9dd18581288d1e4" providerId="Windows Live" clId="Web-{6733DBC6-C54C-4D52-8EFA-FD23E1A1157E}"/>
    <pc:docChg chg="modSld">
      <pc:chgData name="Eduardo Marques" userId="b9dd18581288d1e4" providerId="Windows Live" clId="Web-{6733DBC6-C54C-4D52-8EFA-FD23E1A1157E}" dt="2020-11-07T04:50:33.784" v="26" actId="20577"/>
      <pc:docMkLst>
        <pc:docMk/>
      </pc:docMkLst>
      <pc:sldChg chg="modSp">
        <pc:chgData name="Eduardo Marques" userId="b9dd18581288d1e4" providerId="Windows Live" clId="Web-{6733DBC6-C54C-4D52-8EFA-FD23E1A1157E}" dt="2020-11-07T04:28:40.768" v="23" actId="20577"/>
        <pc:sldMkLst>
          <pc:docMk/>
          <pc:sldMk cId="3881249392" sldId="262"/>
        </pc:sldMkLst>
        <pc:spChg chg="mod">
          <ac:chgData name="Eduardo Marques" userId="b9dd18581288d1e4" providerId="Windows Live" clId="Web-{6733DBC6-C54C-4D52-8EFA-FD23E1A1157E}" dt="2020-11-07T04:28:40.768" v="23" actId="20577"/>
          <ac:spMkLst>
            <pc:docMk/>
            <pc:sldMk cId="3881249392" sldId="262"/>
            <ac:spMk id="63" creationId="{20AE1D48-2793-45F9-8DAA-A3EE77481A90}"/>
          </ac:spMkLst>
        </pc:spChg>
      </pc:sldChg>
      <pc:sldChg chg="modSp">
        <pc:chgData name="Eduardo Marques" userId="b9dd18581288d1e4" providerId="Windows Live" clId="Web-{6733DBC6-C54C-4D52-8EFA-FD23E1A1157E}" dt="2020-11-07T04:50:33.784" v="26" actId="20577"/>
        <pc:sldMkLst>
          <pc:docMk/>
          <pc:sldMk cId="1403518651" sldId="265"/>
        </pc:sldMkLst>
        <pc:spChg chg="mod">
          <ac:chgData name="Eduardo Marques" userId="b9dd18581288d1e4" providerId="Windows Live" clId="Web-{6733DBC6-C54C-4D52-8EFA-FD23E1A1157E}" dt="2020-11-07T04:50:33.784" v="26" actId="20577"/>
          <ac:spMkLst>
            <pc:docMk/>
            <pc:sldMk cId="1403518651" sldId="265"/>
            <ac:spMk id="17" creationId="{BBB830BC-EAAA-4709-A6A5-989783DA280C}"/>
          </ac:spMkLst>
        </pc:spChg>
      </pc:sldChg>
    </pc:docChg>
  </pc:docChgLst>
  <pc:docChgLst>
    <pc:chgData name="Caio Ferreira" userId="aa37e96bb8b72277" providerId="LiveId" clId="{8BF51DF6-BEB1-4A7D-BCCC-49E8B1280767}"/>
    <pc:docChg chg="modSld">
      <pc:chgData name="Caio Ferreira" userId="aa37e96bb8b72277" providerId="LiveId" clId="{8BF51DF6-BEB1-4A7D-BCCC-49E8B1280767}" dt="2020-09-04T22:32:40.105" v="0" actId="20577"/>
      <pc:docMkLst>
        <pc:docMk/>
      </pc:docMkLst>
      <pc:sldChg chg="modSp mod">
        <pc:chgData name="Caio Ferreira" userId="aa37e96bb8b72277" providerId="LiveId" clId="{8BF51DF6-BEB1-4A7D-BCCC-49E8B1280767}" dt="2020-09-04T22:32:40.105" v="0" actId="20577"/>
        <pc:sldMkLst>
          <pc:docMk/>
          <pc:sldMk cId="3881249392" sldId="262"/>
        </pc:sldMkLst>
        <pc:spChg chg="mod">
          <ac:chgData name="Caio Ferreira" userId="aa37e96bb8b72277" providerId="LiveId" clId="{8BF51DF6-BEB1-4A7D-BCCC-49E8B1280767}" dt="2020-09-04T22:32:40.105" v="0" actId="20577"/>
          <ac:spMkLst>
            <pc:docMk/>
            <pc:sldMk cId="3881249392" sldId="262"/>
            <ac:spMk id="53" creationId="{C45F51C8-E961-44E5-A9C0-6EC3F13ED9D8}"/>
          </ac:spMkLst>
        </pc:spChg>
      </pc:sldChg>
    </pc:docChg>
  </pc:docChgLst>
  <pc:docChgLst>
    <pc:chgData name="Eduardo Marques" userId="b9dd18581288d1e4" providerId="Windows Live" clId="Web-{EEE4DA54-555D-4863-8A7C-5E8638557F67}"/>
    <pc:docChg chg="addSld modSld">
      <pc:chgData name="Eduardo Marques" userId="b9dd18581288d1e4" providerId="Windows Live" clId="Web-{EEE4DA54-555D-4863-8A7C-5E8638557F67}" dt="2020-10-22T02:35:56.353" v="133" actId="20577"/>
      <pc:docMkLst>
        <pc:docMk/>
      </pc:docMkLst>
      <pc:sldChg chg="modSp">
        <pc:chgData name="Eduardo Marques" userId="b9dd18581288d1e4" providerId="Windows Live" clId="Web-{EEE4DA54-555D-4863-8A7C-5E8638557F67}" dt="2020-10-22T02:34:10.772" v="18" actId="1076"/>
        <pc:sldMkLst>
          <pc:docMk/>
          <pc:sldMk cId="2210866551" sldId="256"/>
        </pc:sldMkLst>
        <pc:spChg chg="mod">
          <ac:chgData name="Eduardo Marques" userId="b9dd18581288d1e4" providerId="Windows Live" clId="Web-{EEE4DA54-555D-4863-8A7C-5E8638557F67}" dt="2020-10-22T02:34:10.772" v="18" actId="1076"/>
          <ac:spMkLst>
            <pc:docMk/>
            <pc:sldMk cId="2210866551" sldId="256"/>
            <ac:spMk id="3" creationId="{8F7DA0CF-4ECD-4BCA-8361-549C88203DD8}"/>
          </ac:spMkLst>
        </pc:spChg>
      </pc:sldChg>
      <pc:sldChg chg="addSp modSp">
        <pc:chgData name="Eduardo Marques" userId="b9dd18581288d1e4" providerId="Windows Live" clId="Web-{EEE4DA54-555D-4863-8A7C-5E8638557F67}" dt="2020-10-22T02:35:56.353" v="132" actId="20577"/>
        <pc:sldMkLst>
          <pc:docMk/>
          <pc:sldMk cId="3881249392" sldId="262"/>
        </pc:sldMkLst>
        <pc:spChg chg="add mod">
          <ac:chgData name="Eduardo Marques" userId="b9dd18581288d1e4" providerId="Windows Live" clId="Web-{EEE4DA54-555D-4863-8A7C-5E8638557F67}" dt="2020-10-22T02:35:44.618" v="86" actId="20577"/>
          <ac:spMkLst>
            <pc:docMk/>
            <pc:sldMk cId="3881249392" sldId="262"/>
            <ac:spMk id="11" creationId="{D4A07F23-BEBF-42FB-962E-D9F5EFE34F27}"/>
          </ac:spMkLst>
        </pc:spChg>
        <pc:spChg chg="add mod">
          <ac:chgData name="Eduardo Marques" userId="b9dd18581288d1e4" providerId="Windows Live" clId="Web-{EEE4DA54-555D-4863-8A7C-5E8638557F67}" dt="2020-10-22T02:35:56.353" v="132" actId="20577"/>
          <ac:spMkLst>
            <pc:docMk/>
            <pc:sldMk cId="3881249392" sldId="262"/>
            <ac:spMk id="12" creationId="{333F2CA3-F40F-4805-B67A-AEE29F5E5E65}"/>
          </ac:spMkLst>
        </pc:spChg>
      </pc:sldChg>
      <pc:sldChg chg="modSp add replId">
        <pc:chgData name="Eduardo Marques" userId="b9dd18581288d1e4" providerId="Windows Live" clId="Web-{EEE4DA54-555D-4863-8A7C-5E8638557F67}" dt="2020-10-22T02:34:59.086" v="49" actId="20577"/>
        <pc:sldMkLst>
          <pc:docMk/>
          <pc:sldMk cId="2365645553" sldId="267"/>
        </pc:sldMkLst>
        <pc:spChg chg="mod">
          <ac:chgData name="Eduardo Marques" userId="b9dd18581288d1e4" providerId="Windows Live" clId="Web-{EEE4DA54-555D-4863-8A7C-5E8638557F67}" dt="2020-10-22T02:34:59.086" v="49" actId="20577"/>
          <ac:spMkLst>
            <pc:docMk/>
            <pc:sldMk cId="2365645553" sldId="267"/>
            <ac:spMk id="17" creationId="{BBB830BC-EAAA-4709-A6A5-989783DA280C}"/>
          </ac:spMkLst>
        </pc:spChg>
        <pc:spChg chg="mod">
          <ac:chgData name="Eduardo Marques" userId="b9dd18581288d1e4" providerId="Windows Live" clId="Web-{EEE4DA54-555D-4863-8A7C-5E8638557F67}" dt="2020-10-22T02:34:40.882" v="28" actId="20577"/>
          <ac:spMkLst>
            <pc:docMk/>
            <pc:sldMk cId="2365645553" sldId="267"/>
            <ac:spMk id="22" creationId="{9E5B00D7-AC59-4F87-9506-09946934551F}"/>
          </ac:spMkLst>
        </pc:spChg>
      </pc:sldChg>
    </pc:docChg>
  </pc:docChgLst>
  <pc:docChgLst>
    <pc:chgData name="Eduardo Marques" userId="b9dd18581288d1e4" providerId="Windows Live" clId="Web-{09DEC716-6D87-4B18-5F6F-06C846E9E374}"/>
    <pc:docChg chg="addSld">
      <pc:chgData name="Eduardo Marques" userId="b9dd18581288d1e4" providerId="Windows Live" clId="Web-{09DEC716-6D87-4B18-5F6F-06C846E9E374}" dt="2020-08-29T22:56:52.839" v="3"/>
      <pc:docMkLst>
        <pc:docMk/>
      </pc:docMkLst>
      <pc:sldChg chg="new">
        <pc:chgData name="Eduardo Marques" userId="b9dd18581288d1e4" providerId="Windows Live" clId="Web-{09DEC716-6D87-4B18-5F6F-06C846E9E374}" dt="2020-08-29T22:56:47.933" v="0"/>
        <pc:sldMkLst>
          <pc:docMk/>
          <pc:sldMk cId="2719852471" sldId="257"/>
        </pc:sldMkLst>
      </pc:sldChg>
      <pc:sldChg chg="new">
        <pc:chgData name="Eduardo Marques" userId="b9dd18581288d1e4" providerId="Windows Live" clId="Web-{09DEC716-6D87-4B18-5F6F-06C846E9E374}" dt="2020-08-29T22:56:49.276" v="1"/>
        <pc:sldMkLst>
          <pc:docMk/>
          <pc:sldMk cId="1340845693" sldId="258"/>
        </pc:sldMkLst>
      </pc:sldChg>
      <pc:sldChg chg="new">
        <pc:chgData name="Eduardo Marques" userId="b9dd18581288d1e4" providerId="Windows Live" clId="Web-{09DEC716-6D87-4B18-5F6F-06C846E9E374}" dt="2020-08-29T22:56:50.776" v="2"/>
        <pc:sldMkLst>
          <pc:docMk/>
          <pc:sldMk cId="233230872" sldId="259"/>
        </pc:sldMkLst>
      </pc:sldChg>
      <pc:sldChg chg="new">
        <pc:chgData name="Eduardo Marques" userId="b9dd18581288d1e4" providerId="Windows Live" clId="Web-{09DEC716-6D87-4B18-5F6F-06C846E9E374}" dt="2020-08-29T22:56:52.839" v="3"/>
        <pc:sldMkLst>
          <pc:docMk/>
          <pc:sldMk cId="2391605507" sldId="260"/>
        </pc:sldMkLst>
      </pc:sldChg>
    </pc:docChg>
  </pc:docChgLst>
  <pc:docChgLst>
    <pc:chgData name="Eduardo Marques" userId="b9dd18581288d1e4" providerId="Windows Live" clId="Web-{28E134C2-EFCF-4B3B-01A0-56AD1D38F3FF}"/>
    <pc:docChg chg="addSld delSld modSld">
      <pc:chgData name="Eduardo Marques" userId="b9dd18581288d1e4" providerId="Windows Live" clId="Web-{28E134C2-EFCF-4B3B-01A0-56AD1D38F3FF}" dt="2020-08-30T02:38:47.762" v="1148" actId="20577"/>
      <pc:docMkLst>
        <pc:docMk/>
      </pc:docMkLst>
      <pc:sldChg chg="addSp delSp modSp">
        <pc:chgData name="Eduardo Marques" userId="b9dd18581288d1e4" providerId="Windows Live" clId="Web-{28E134C2-EFCF-4B3B-01A0-56AD1D38F3FF}" dt="2020-08-30T02:38:32.558" v="1141" actId="20577"/>
        <pc:sldMkLst>
          <pc:docMk/>
          <pc:sldMk cId="2210866551" sldId="256"/>
        </pc:sldMkLst>
        <pc:spChg chg="mod">
          <ac:chgData name="Eduardo Marques" userId="b9dd18581288d1e4" providerId="Windows Live" clId="Web-{28E134C2-EFCF-4B3B-01A0-56AD1D38F3FF}" dt="2020-08-30T01:59:28.890" v="302" actId="1076"/>
          <ac:spMkLst>
            <pc:docMk/>
            <pc:sldMk cId="2210866551" sldId="256"/>
            <ac:spMk id="2" creationId="{00000000-0000-0000-0000-000000000000}"/>
          </ac:spMkLst>
        </pc:spChg>
        <pc:spChg chg="del mod">
          <ac:chgData name="Eduardo Marques" userId="b9dd18581288d1e4" providerId="Windows Live" clId="Web-{28E134C2-EFCF-4B3B-01A0-56AD1D38F3FF}" dt="2020-08-29T23:26:39.808" v="33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Eduardo Marques" userId="b9dd18581288d1e4" providerId="Windows Live" clId="Web-{28E134C2-EFCF-4B3B-01A0-56AD1D38F3FF}" dt="2020-08-30T02:38:32.558" v="1141" actId="20577"/>
          <ac:spMkLst>
            <pc:docMk/>
            <pc:sldMk cId="2210866551" sldId="256"/>
            <ac:spMk id="3" creationId="{8F7DA0CF-4ECD-4BCA-8361-549C88203DD8}"/>
          </ac:spMkLst>
        </pc:spChg>
        <pc:spChg chg="add del mod">
          <ac:chgData name="Eduardo Marques" userId="b9dd18581288d1e4" providerId="Windows Live" clId="Web-{28E134C2-EFCF-4B3B-01A0-56AD1D38F3FF}" dt="2020-08-29T23:36:05.467" v="92"/>
          <ac:spMkLst>
            <pc:docMk/>
            <pc:sldMk cId="2210866551" sldId="256"/>
            <ac:spMk id="4" creationId="{8A65BDE8-C31A-4C4D-B61D-1CF2D44CE8F4}"/>
          </ac:spMkLst>
        </pc:spChg>
        <pc:spChg chg="add mod">
          <ac:chgData name="Eduardo Marques" userId="b9dd18581288d1e4" providerId="Windows Live" clId="Web-{28E134C2-EFCF-4B3B-01A0-56AD1D38F3FF}" dt="2020-08-29T23:45:27.016" v="103" actId="1076"/>
          <ac:spMkLst>
            <pc:docMk/>
            <pc:sldMk cId="2210866551" sldId="256"/>
            <ac:spMk id="5" creationId="{5731FF05-FDA5-4CE8-841F-B064150E9D7E}"/>
          </ac:spMkLst>
        </pc:spChg>
        <pc:spChg chg="add del mod">
          <ac:chgData name="Eduardo Marques" userId="b9dd18581288d1e4" providerId="Windows Live" clId="Web-{28E134C2-EFCF-4B3B-01A0-56AD1D38F3FF}" dt="2020-08-29T23:36:09.232" v="96"/>
          <ac:spMkLst>
            <pc:docMk/>
            <pc:sldMk cId="2210866551" sldId="256"/>
            <ac:spMk id="6" creationId="{93A7EE2E-5EB1-4573-9A87-D323F3A827C4}"/>
          </ac:spMkLst>
        </pc:spChg>
        <pc:spChg chg="add mod">
          <ac:chgData name="Eduardo Marques" userId="b9dd18581288d1e4" providerId="Windows Live" clId="Web-{28E134C2-EFCF-4B3B-01A0-56AD1D38F3FF}" dt="2020-08-30T02:09:41.210" v="391" actId="20577"/>
          <ac:spMkLst>
            <pc:docMk/>
            <pc:sldMk cId="2210866551" sldId="256"/>
            <ac:spMk id="7" creationId="{CD433B89-1022-4DFF-B470-DC3C65803440}"/>
          </ac:spMkLst>
        </pc:spChg>
        <pc:spChg chg="add del mod">
          <ac:chgData name="Eduardo Marques" userId="b9dd18581288d1e4" providerId="Windows Live" clId="Web-{28E134C2-EFCF-4B3B-01A0-56AD1D38F3FF}" dt="2020-08-30T01:19:02.317" v="139"/>
          <ac:spMkLst>
            <pc:docMk/>
            <pc:sldMk cId="2210866551" sldId="256"/>
            <ac:spMk id="12" creationId="{6B68C849-2536-4E25-AF06-959E577CD0DF}"/>
          </ac:spMkLst>
        </pc:spChg>
        <pc:cxnChg chg="add del mod">
          <ac:chgData name="Eduardo Marques" userId="b9dd18581288d1e4" providerId="Windows Live" clId="Web-{28E134C2-EFCF-4B3B-01A0-56AD1D38F3FF}" dt="2020-08-29T23:36:06.279" v="93"/>
          <ac:cxnSpMkLst>
            <pc:docMk/>
            <pc:sldMk cId="2210866551" sldId="256"/>
            <ac:cxnSpMk id="8" creationId="{815A2B2C-BBCA-4F79-B341-A4FB975EF10A}"/>
          </ac:cxnSpMkLst>
        </pc:cxnChg>
        <pc:cxnChg chg="add mod">
          <ac:chgData name="Eduardo Marques" userId="b9dd18581288d1e4" providerId="Windows Live" clId="Web-{28E134C2-EFCF-4B3B-01A0-56AD1D38F3FF}" dt="2020-08-29T23:30:42.168" v="84" actId="14100"/>
          <ac:cxnSpMkLst>
            <pc:docMk/>
            <pc:sldMk cId="2210866551" sldId="256"/>
            <ac:cxnSpMk id="9" creationId="{A54FF4FA-C96A-4467-9504-BC20F93B0A19}"/>
          </ac:cxnSpMkLst>
        </pc:cxnChg>
        <pc:cxnChg chg="add del mod">
          <ac:chgData name="Eduardo Marques" userId="b9dd18581288d1e4" providerId="Windows Live" clId="Web-{28E134C2-EFCF-4B3B-01A0-56AD1D38F3FF}" dt="2020-08-29T23:36:08.201" v="95"/>
          <ac:cxnSpMkLst>
            <pc:docMk/>
            <pc:sldMk cId="2210866551" sldId="256"/>
            <ac:cxnSpMk id="10" creationId="{15E56925-25A1-4A62-96B0-B745102B27F7}"/>
          </ac:cxnSpMkLst>
        </pc:cxnChg>
        <pc:cxnChg chg="add del mod">
          <ac:chgData name="Eduardo Marques" userId="b9dd18581288d1e4" providerId="Windows Live" clId="Web-{28E134C2-EFCF-4B3B-01A0-56AD1D38F3FF}" dt="2020-08-29T23:36:07.248" v="94"/>
          <ac:cxnSpMkLst>
            <pc:docMk/>
            <pc:sldMk cId="2210866551" sldId="256"/>
            <ac:cxnSpMk id="11" creationId="{6B59204D-051F-4B83-AFB0-BE415EF5EA80}"/>
          </ac:cxnSpMkLst>
        </pc:cxnChg>
      </pc:sldChg>
      <pc:sldChg chg="addSp delSp modSp">
        <pc:chgData name="Eduardo Marques" userId="b9dd18581288d1e4" providerId="Windows Live" clId="Web-{28E134C2-EFCF-4B3B-01A0-56AD1D38F3FF}" dt="2020-08-30T02:23:19.712" v="768" actId="20577"/>
        <pc:sldMkLst>
          <pc:docMk/>
          <pc:sldMk cId="2719852471" sldId="257"/>
        </pc:sldMkLst>
        <pc:spChg chg="del">
          <ac:chgData name="Eduardo Marques" userId="b9dd18581288d1e4" providerId="Windows Live" clId="Web-{28E134C2-EFCF-4B3B-01A0-56AD1D38F3FF}" dt="2020-08-30T01:43:58.809" v="289"/>
          <ac:spMkLst>
            <pc:docMk/>
            <pc:sldMk cId="2719852471" sldId="257"/>
            <ac:spMk id="2" creationId="{35FD06DA-772E-4AE7-B23B-425F79BE8E5D}"/>
          </ac:spMkLst>
        </pc:spChg>
        <pc:spChg chg="del">
          <ac:chgData name="Eduardo Marques" userId="b9dd18581288d1e4" providerId="Windows Live" clId="Web-{28E134C2-EFCF-4B3B-01A0-56AD1D38F3FF}" dt="2020-08-30T01:41:32.710" v="232"/>
          <ac:spMkLst>
            <pc:docMk/>
            <pc:sldMk cId="2719852471" sldId="257"/>
            <ac:spMk id="2" creationId="{45C09632-42B3-411F-A222-994C73DF2B5B}"/>
          </ac:spMkLst>
        </pc:spChg>
        <pc:spChg chg="del">
          <ac:chgData name="Eduardo Marques" userId="b9dd18581288d1e4" providerId="Windows Live" clId="Web-{28E134C2-EFCF-4B3B-01A0-56AD1D38F3FF}" dt="2020-08-30T01:41:31.632" v="231"/>
          <ac:spMkLst>
            <pc:docMk/>
            <pc:sldMk cId="2719852471" sldId="257"/>
            <ac:spMk id="3" creationId="{1076AC57-C143-4CBA-B391-BFDDB0E4913E}"/>
          </ac:spMkLst>
        </pc:spChg>
        <pc:spChg chg="add del">
          <ac:chgData name="Eduardo Marques" userId="b9dd18581288d1e4" providerId="Windows Live" clId="Web-{28E134C2-EFCF-4B3B-01A0-56AD1D38F3FF}" dt="2020-08-30T01:41:50.023" v="241"/>
          <ac:spMkLst>
            <pc:docMk/>
            <pc:sldMk cId="2719852471" sldId="257"/>
            <ac:spMk id="4" creationId="{A32DCFB2-1A16-42D2-8BD6-60A5AA305D5F}"/>
          </ac:spMkLst>
        </pc:spChg>
        <pc:spChg chg="del">
          <ac:chgData name="Eduardo Marques" userId="b9dd18581288d1e4" providerId="Windows Live" clId="Web-{28E134C2-EFCF-4B3B-01A0-56AD1D38F3FF}" dt="2020-08-30T01:43:58.809" v="288"/>
          <ac:spMkLst>
            <pc:docMk/>
            <pc:sldMk cId="2719852471" sldId="257"/>
            <ac:spMk id="4" creationId="{EFF49B50-47BA-4A0C-AF4C-016B54C95F6C}"/>
          </ac:spMkLst>
        </pc:spChg>
        <pc:spChg chg="add del">
          <ac:chgData name="Eduardo Marques" userId="b9dd18581288d1e4" providerId="Windows Live" clId="Web-{28E134C2-EFCF-4B3B-01A0-56AD1D38F3FF}" dt="2020-08-30T01:41:50.023" v="240"/>
          <ac:spMkLst>
            <pc:docMk/>
            <pc:sldMk cId="2719852471" sldId="257"/>
            <ac:spMk id="5" creationId="{61614BDD-6452-47D7-A5CE-4B6F6B856F19}"/>
          </ac:spMkLst>
        </pc:spChg>
        <pc:spChg chg="add del mod">
          <ac:chgData name="Eduardo Marques" userId="b9dd18581288d1e4" providerId="Windows Live" clId="Web-{28E134C2-EFCF-4B3B-01A0-56AD1D38F3FF}" dt="2020-08-30T01:41:55.086" v="245"/>
          <ac:spMkLst>
            <pc:docMk/>
            <pc:sldMk cId="2719852471" sldId="257"/>
            <ac:spMk id="7" creationId="{49CB4034-E61A-4D24-8DC5-0D9A2951B65A}"/>
          </ac:spMkLst>
        </pc:spChg>
        <pc:spChg chg="mod">
          <ac:chgData name="Eduardo Marques" userId="b9dd18581288d1e4" providerId="Windows Live" clId="Web-{28E134C2-EFCF-4B3B-01A0-56AD1D38F3FF}" dt="2020-08-30T02:10:14.320" v="420" actId="14100"/>
          <ac:spMkLst>
            <pc:docMk/>
            <pc:sldMk cId="2719852471" sldId="257"/>
            <ac:spMk id="8" creationId="{284FA0F0-CF2B-454E-9226-B461DD1EE0FF}"/>
          </ac:spMkLst>
        </pc:spChg>
        <pc:spChg chg="add del mod">
          <ac:chgData name="Eduardo Marques" userId="b9dd18581288d1e4" providerId="Windows Live" clId="Web-{28E134C2-EFCF-4B3B-01A0-56AD1D38F3FF}" dt="2020-08-30T01:41:50.023" v="238"/>
          <ac:spMkLst>
            <pc:docMk/>
            <pc:sldMk cId="2719852471" sldId="257"/>
            <ac:spMk id="8" creationId="{C63BCE8E-DFAE-4515-89DC-033B22D59367}"/>
          </ac:spMkLst>
        </pc:spChg>
        <pc:spChg chg="add del mod">
          <ac:chgData name="Eduardo Marques" userId="b9dd18581288d1e4" providerId="Windows Live" clId="Web-{28E134C2-EFCF-4B3B-01A0-56AD1D38F3FF}" dt="2020-08-30T01:41:50.023" v="237"/>
          <ac:spMkLst>
            <pc:docMk/>
            <pc:sldMk cId="2719852471" sldId="257"/>
            <ac:spMk id="9" creationId="{96FBFEBA-D6D5-4BB9-9247-DC2A65E162D7}"/>
          </ac:spMkLst>
        </pc:spChg>
        <pc:spChg chg="add del">
          <ac:chgData name="Eduardo Marques" userId="b9dd18581288d1e4" providerId="Windows Live" clId="Web-{28E134C2-EFCF-4B3B-01A0-56AD1D38F3FF}" dt="2020-08-30T01:41:50.008" v="236"/>
          <ac:spMkLst>
            <pc:docMk/>
            <pc:sldMk cId="2719852471" sldId="257"/>
            <ac:spMk id="10" creationId="{05CEDDCB-6261-495D-A47E-F78F4C865DD9}"/>
          </ac:spMkLst>
        </pc:spChg>
        <pc:spChg chg="add mod">
          <ac:chgData name="Eduardo Marques" userId="b9dd18581288d1e4" providerId="Windows Live" clId="Web-{28E134C2-EFCF-4B3B-01A0-56AD1D38F3FF}" dt="2020-08-30T02:00:42.581" v="304" actId="1076"/>
          <ac:spMkLst>
            <pc:docMk/>
            <pc:sldMk cId="2719852471" sldId="257"/>
            <ac:spMk id="12" creationId="{D85284E8-26A9-4A50-A64E-46A4C70AA549}"/>
          </ac:spMkLst>
        </pc:spChg>
        <pc:spChg chg="add mod">
          <ac:chgData name="Eduardo Marques" userId="b9dd18581288d1e4" providerId="Windows Live" clId="Web-{28E134C2-EFCF-4B3B-01A0-56AD1D38F3FF}" dt="2020-08-30T02:12:12.575" v="527" actId="20577"/>
          <ac:spMkLst>
            <pc:docMk/>
            <pc:sldMk cId="2719852471" sldId="257"/>
            <ac:spMk id="13" creationId="{64C48525-9339-4714-950B-67AED3F3E8FB}"/>
          </ac:spMkLst>
        </pc:spChg>
        <pc:spChg chg="add mod">
          <ac:chgData name="Eduardo Marques" userId="b9dd18581288d1e4" providerId="Windows Live" clId="Web-{28E134C2-EFCF-4B3B-01A0-56AD1D38F3FF}" dt="2020-08-30T02:10:10.758" v="417" actId="20577"/>
          <ac:spMkLst>
            <pc:docMk/>
            <pc:sldMk cId="2719852471" sldId="257"/>
            <ac:spMk id="15" creationId="{61158E0F-CF90-44C4-9D65-760EFE5C9849}"/>
          </ac:spMkLst>
        </pc:spChg>
        <pc:spChg chg="add mod">
          <ac:chgData name="Eduardo Marques" userId="b9dd18581288d1e4" providerId="Windows Live" clId="Web-{28E134C2-EFCF-4B3B-01A0-56AD1D38F3FF}" dt="2020-08-30T02:07:46.924" v="371" actId="20577"/>
          <ac:spMkLst>
            <pc:docMk/>
            <pc:sldMk cId="2719852471" sldId="257"/>
            <ac:spMk id="16" creationId="{4F545214-6AD1-4819-B1E0-A114B5EE9553}"/>
          </ac:spMkLst>
        </pc:spChg>
        <pc:spChg chg="add mod">
          <ac:chgData name="Eduardo Marques" userId="b9dd18581288d1e4" providerId="Windows Live" clId="Web-{28E134C2-EFCF-4B3B-01A0-56AD1D38F3FF}" dt="2020-08-30T02:23:19.712" v="768" actId="20577"/>
          <ac:spMkLst>
            <pc:docMk/>
            <pc:sldMk cId="2719852471" sldId="257"/>
            <ac:spMk id="17" creationId="{BBB830BC-EAAA-4709-A6A5-989783DA280C}"/>
          </ac:spMkLst>
        </pc:spChg>
        <pc:spChg chg="add del">
          <ac:chgData name="Eduardo Marques" userId="b9dd18581288d1e4" providerId="Windows Live" clId="Web-{28E134C2-EFCF-4B3B-01A0-56AD1D38F3FF}" dt="2020-08-30T02:09:26.459" v="389"/>
          <ac:spMkLst>
            <pc:docMk/>
            <pc:sldMk cId="2719852471" sldId="257"/>
            <ac:spMk id="18" creationId="{E7956A06-8FEF-4DC2-87D3-326F121C93F0}"/>
          </ac:spMkLst>
        </pc:spChg>
        <pc:spChg chg="add del">
          <ac:chgData name="Eduardo Marques" userId="b9dd18581288d1e4" providerId="Windows Live" clId="Web-{28E134C2-EFCF-4B3B-01A0-56AD1D38F3FF}" dt="2020-08-30T01:46:04.986" v="293"/>
          <ac:spMkLst>
            <pc:docMk/>
            <pc:sldMk cId="2719852471" sldId="257"/>
            <ac:spMk id="20" creationId="{286A7154-ED78-4AB6-A8A0-F2C17F4DD029}"/>
          </ac:spMkLst>
        </pc:spChg>
        <pc:spChg chg="add mod">
          <ac:chgData name="Eduardo Marques" userId="b9dd18581288d1e4" providerId="Windows Live" clId="Web-{28E134C2-EFCF-4B3B-01A0-56AD1D38F3FF}" dt="2020-08-30T02:11:18.526" v="516" actId="20577"/>
          <ac:spMkLst>
            <pc:docMk/>
            <pc:sldMk cId="2719852471" sldId="257"/>
            <ac:spMk id="22" creationId="{9E5B00D7-AC59-4F87-9506-09946934551F}"/>
          </ac:spMkLst>
        </pc:spChg>
        <pc:cxnChg chg="del">
          <ac:chgData name="Eduardo Marques" userId="b9dd18581288d1e4" providerId="Windows Live" clId="Web-{28E134C2-EFCF-4B3B-01A0-56AD1D38F3FF}" dt="2020-08-30T01:43:58.809" v="287"/>
          <ac:cxnSpMkLst>
            <pc:docMk/>
            <pc:sldMk cId="2719852471" sldId="257"/>
            <ac:cxnSpMk id="6" creationId="{26B74829-1C7E-401F-A5A9-5B27A263366F}"/>
          </ac:cxnSpMkLst>
        </pc:cxnChg>
        <pc:cxnChg chg="add del">
          <ac:chgData name="Eduardo Marques" userId="b9dd18581288d1e4" providerId="Windows Live" clId="Web-{28E134C2-EFCF-4B3B-01A0-56AD1D38F3FF}" dt="2020-08-30T01:41:50.023" v="239"/>
          <ac:cxnSpMkLst>
            <pc:docMk/>
            <pc:sldMk cId="2719852471" sldId="257"/>
            <ac:cxnSpMk id="6" creationId="{F6D41A83-CD3C-4426-920F-C6656AC0106F}"/>
          </ac:cxnSpMkLst>
        </pc:cxnChg>
        <pc:cxnChg chg="add mod">
          <ac:chgData name="Eduardo Marques" userId="b9dd18581288d1e4" providerId="Windows Live" clId="Web-{28E134C2-EFCF-4B3B-01A0-56AD1D38F3FF}" dt="2020-08-30T01:41:50.023" v="237"/>
          <ac:cxnSpMkLst>
            <pc:docMk/>
            <pc:sldMk cId="2719852471" sldId="257"/>
            <ac:cxnSpMk id="11" creationId="{B11E8853-9FEF-485C-930F-08142A2FB6DD}"/>
          </ac:cxnSpMkLst>
        </pc:cxnChg>
        <pc:cxnChg chg="add mod">
          <ac:chgData name="Eduardo Marques" userId="b9dd18581288d1e4" providerId="Windows Live" clId="Web-{28E134C2-EFCF-4B3B-01A0-56AD1D38F3FF}" dt="2020-08-30T02:06:46.860" v="340" actId="14100"/>
          <ac:cxnSpMkLst>
            <pc:docMk/>
            <pc:sldMk cId="2719852471" sldId="257"/>
            <ac:cxnSpMk id="14" creationId="{FE53D13A-9203-4CEC-8C61-08B89E1FC3E0}"/>
          </ac:cxnSpMkLst>
        </pc:cxnChg>
        <pc:cxnChg chg="add mod">
          <ac:chgData name="Eduardo Marques" userId="b9dd18581288d1e4" providerId="Windows Live" clId="Web-{28E134C2-EFCF-4B3B-01A0-56AD1D38F3FF}" dt="2020-08-30T02:07:52.956" v="372" actId="1076"/>
          <ac:cxnSpMkLst>
            <pc:docMk/>
            <pc:sldMk cId="2719852471" sldId="257"/>
            <ac:cxnSpMk id="19" creationId="{2D7D1114-83F9-43F9-8D6E-E13912126507}"/>
          </ac:cxnSpMkLst>
        </pc:cxnChg>
      </pc:sldChg>
      <pc:sldChg chg="addSp modSp del">
        <pc:chgData name="Eduardo Marques" userId="b9dd18581288d1e4" providerId="Windows Live" clId="Web-{28E134C2-EFCF-4B3B-01A0-56AD1D38F3FF}" dt="2020-08-30T02:11:41.824" v="519"/>
        <pc:sldMkLst>
          <pc:docMk/>
          <pc:sldMk cId="1340845693" sldId="258"/>
        </pc:sldMkLst>
        <pc:spChg chg="add mod">
          <ac:chgData name="Eduardo Marques" userId="b9dd18581288d1e4" providerId="Windows Live" clId="Web-{28E134C2-EFCF-4B3B-01A0-56AD1D38F3FF}" dt="2020-08-30T01:54:07.457" v="299" actId="1076"/>
          <ac:spMkLst>
            <pc:docMk/>
            <pc:sldMk cId="1340845693" sldId="258"/>
            <ac:spMk id="4" creationId="{6593A0F0-4653-49C4-8618-09DF5A9339A5}"/>
          </ac:spMkLst>
        </pc:spChg>
      </pc:sldChg>
      <pc:sldChg chg="del">
        <pc:chgData name="Eduardo Marques" userId="b9dd18581288d1e4" providerId="Windows Live" clId="Web-{28E134C2-EFCF-4B3B-01A0-56AD1D38F3FF}" dt="2020-08-30T02:11:43.746" v="520"/>
        <pc:sldMkLst>
          <pc:docMk/>
          <pc:sldMk cId="233230872" sldId="259"/>
        </pc:sldMkLst>
      </pc:sldChg>
      <pc:sldChg chg="del">
        <pc:chgData name="Eduardo Marques" userId="b9dd18581288d1e4" providerId="Windows Live" clId="Web-{28E134C2-EFCF-4B3B-01A0-56AD1D38F3FF}" dt="2020-08-30T02:11:45.293" v="521"/>
        <pc:sldMkLst>
          <pc:docMk/>
          <pc:sldMk cId="2391605507" sldId="260"/>
        </pc:sldMkLst>
      </pc:sldChg>
      <pc:sldChg chg="del">
        <pc:chgData name="Eduardo Marques" userId="b9dd18581288d1e4" providerId="Windows Live" clId="Web-{28E134C2-EFCF-4B3B-01A0-56AD1D38F3FF}" dt="2020-08-30T02:11:46.777" v="522"/>
        <pc:sldMkLst>
          <pc:docMk/>
          <pc:sldMk cId="3707104504" sldId="261"/>
        </pc:sldMkLst>
      </pc:sldChg>
      <pc:sldChg chg="modSp">
        <pc:chgData name="Eduardo Marques" userId="b9dd18581288d1e4" providerId="Windows Live" clId="Web-{28E134C2-EFCF-4B3B-01A0-56AD1D38F3FF}" dt="2020-08-30T02:38:47.028" v="1147" actId="20577"/>
        <pc:sldMkLst>
          <pc:docMk/>
          <pc:sldMk cId="3881249392" sldId="262"/>
        </pc:sldMkLst>
        <pc:spChg chg="mod">
          <ac:chgData name="Eduardo Marques" userId="b9dd18581288d1e4" providerId="Windows Live" clId="Web-{28E134C2-EFCF-4B3B-01A0-56AD1D38F3FF}" dt="2020-08-30T02:33:12.593" v="982" actId="1076"/>
          <ac:spMkLst>
            <pc:docMk/>
            <pc:sldMk cId="3881249392" sldId="262"/>
            <ac:spMk id="52" creationId="{F129F58A-09D1-46DE-8BC2-D4CCFD95C5E3}"/>
          </ac:spMkLst>
        </pc:spChg>
        <pc:spChg chg="mod">
          <ac:chgData name="Eduardo Marques" userId="b9dd18581288d1e4" providerId="Windows Live" clId="Web-{28E134C2-EFCF-4B3B-01A0-56AD1D38F3FF}" dt="2020-08-30T02:33:19.500" v="983" actId="1076"/>
          <ac:spMkLst>
            <pc:docMk/>
            <pc:sldMk cId="3881249392" sldId="262"/>
            <ac:spMk id="53" creationId="{C45F51C8-E961-44E5-A9C0-6EC3F13ED9D8}"/>
          </ac:spMkLst>
        </pc:spChg>
        <pc:spChg chg="mod">
          <ac:chgData name="Eduardo Marques" userId="b9dd18581288d1e4" providerId="Windows Live" clId="Web-{28E134C2-EFCF-4B3B-01A0-56AD1D38F3FF}" dt="2020-08-30T02:37:35.915" v="1124" actId="20577"/>
          <ac:spMkLst>
            <pc:docMk/>
            <pc:sldMk cId="3881249392" sldId="262"/>
            <ac:spMk id="54" creationId="{760F58AB-1284-4D46-B1BB-257B523AE6B6}"/>
          </ac:spMkLst>
        </pc:spChg>
        <pc:spChg chg="mod">
          <ac:chgData name="Eduardo Marques" userId="b9dd18581288d1e4" providerId="Windows Live" clId="Web-{28E134C2-EFCF-4B3B-01A0-56AD1D38F3FF}" dt="2020-08-30T02:33:35.813" v="986" actId="1076"/>
          <ac:spMkLst>
            <pc:docMk/>
            <pc:sldMk cId="3881249392" sldId="262"/>
            <ac:spMk id="58" creationId="{D28FEC91-EC80-4EE8-AD1B-9EA014671865}"/>
          </ac:spMkLst>
        </pc:spChg>
        <pc:spChg chg="mod">
          <ac:chgData name="Eduardo Marques" userId="b9dd18581288d1e4" providerId="Windows Live" clId="Web-{28E134C2-EFCF-4B3B-01A0-56AD1D38F3FF}" dt="2020-08-30T02:37:24.259" v="1120" actId="20577"/>
          <ac:spMkLst>
            <pc:docMk/>
            <pc:sldMk cId="3881249392" sldId="262"/>
            <ac:spMk id="59" creationId="{F507BE5C-B343-45A5-9BAD-5449F5C34BF8}"/>
          </ac:spMkLst>
        </pc:spChg>
        <pc:spChg chg="mod">
          <ac:chgData name="Eduardo Marques" userId="b9dd18581288d1e4" providerId="Windows Live" clId="Web-{28E134C2-EFCF-4B3B-01A0-56AD1D38F3FF}" dt="2020-08-30T02:38:47.028" v="1147" actId="20577"/>
          <ac:spMkLst>
            <pc:docMk/>
            <pc:sldMk cId="3881249392" sldId="262"/>
            <ac:spMk id="62" creationId="{22E8452E-BE88-4EE6-8B30-0B2E4B0E0A4B}"/>
          </ac:spMkLst>
        </pc:spChg>
        <pc:spChg chg="mod">
          <ac:chgData name="Eduardo Marques" userId="b9dd18581288d1e4" providerId="Windows Live" clId="Web-{28E134C2-EFCF-4B3B-01A0-56AD1D38F3FF}" dt="2020-08-30T02:37:19.181" v="1113" actId="20577"/>
          <ac:spMkLst>
            <pc:docMk/>
            <pc:sldMk cId="3881249392" sldId="262"/>
            <ac:spMk id="63" creationId="{20AE1D48-2793-45F9-8DAA-A3EE77481A90}"/>
          </ac:spMkLst>
        </pc:spChg>
        <pc:spChg chg="mod">
          <ac:chgData name="Eduardo Marques" userId="b9dd18581288d1e4" providerId="Windows Live" clId="Web-{28E134C2-EFCF-4B3B-01A0-56AD1D38F3FF}" dt="2020-08-30T02:34:30.346" v="995" actId="1076"/>
          <ac:spMkLst>
            <pc:docMk/>
            <pc:sldMk cId="3881249392" sldId="262"/>
            <ac:spMk id="65" creationId="{CF657267-D01E-4E47-85CB-B69783C869ED}"/>
          </ac:spMkLst>
        </pc:spChg>
        <pc:spChg chg="mod">
          <ac:chgData name="Eduardo Marques" userId="b9dd18581288d1e4" providerId="Windows Live" clId="Web-{28E134C2-EFCF-4B3B-01A0-56AD1D38F3FF}" dt="2020-08-30T02:36:56.242" v="1104" actId="20577"/>
          <ac:spMkLst>
            <pc:docMk/>
            <pc:sldMk cId="3881249392" sldId="262"/>
            <ac:spMk id="66" creationId="{2660D14B-6900-4585-ACE0-7BAE35460F7F}"/>
          </ac:spMkLst>
        </pc:spChg>
        <pc:spChg chg="mod">
          <ac:chgData name="Eduardo Marques" userId="b9dd18581288d1e4" providerId="Windows Live" clId="Web-{28E134C2-EFCF-4B3B-01A0-56AD1D38F3FF}" dt="2020-08-30T02:34:36.518" v="997" actId="1076"/>
          <ac:spMkLst>
            <pc:docMk/>
            <pc:sldMk cId="3881249392" sldId="262"/>
            <ac:spMk id="68" creationId="{86906FFA-3F00-46A8-84C0-57B0E53E8323}"/>
          </ac:spMkLst>
        </pc:spChg>
        <pc:spChg chg="mod">
          <ac:chgData name="Eduardo Marques" userId="b9dd18581288d1e4" providerId="Windows Live" clId="Web-{28E134C2-EFCF-4B3B-01A0-56AD1D38F3FF}" dt="2020-08-30T02:36:58.727" v="1107" actId="20577"/>
          <ac:spMkLst>
            <pc:docMk/>
            <pc:sldMk cId="3881249392" sldId="262"/>
            <ac:spMk id="69" creationId="{F35B392B-582B-4CF9-ADE6-913F2DB25823}"/>
          </ac:spMkLst>
        </pc:spChg>
      </pc:sldChg>
      <pc:sldChg chg="modSp add replId">
        <pc:chgData name="Eduardo Marques" userId="b9dd18581288d1e4" providerId="Windows Live" clId="Web-{28E134C2-EFCF-4B3B-01A0-56AD1D38F3FF}" dt="2020-08-30T02:21:37.458" v="735" actId="20577"/>
        <pc:sldMkLst>
          <pc:docMk/>
          <pc:sldMk cId="2536872500" sldId="263"/>
        </pc:sldMkLst>
        <pc:spChg chg="mod">
          <ac:chgData name="Eduardo Marques" userId="b9dd18581288d1e4" providerId="Windows Live" clId="Web-{28E134C2-EFCF-4B3B-01A0-56AD1D38F3FF}" dt="2020-08-30T02:12:17.028" v="530" actId="20577"/>
          <ac:spMkLst>
            <pc:docMk/>
            <pc:sldMk cId="2536872500" sldId="263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21:37.458" v="735" actId="20577"/>
          <ac:spMkLst>
            <pc:docMk/>
            <pc:sldMk cId="2536872500" sldId="263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12:42.797" v="556" actId="20577"/>
          <ac:spMkLst>
            <pc:docMk/>
            <pc:sldMk cId="2536872500" sldId="263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22:16.257" v="760" actId="20577"/>
        <pc:sldMkLst>
          <pc:docMk/>
          <pc:sldMk cId="1261260675" sldId="264"/>
        </pc:sldMkLst>
        <pc:spChg chg="mod">
          <ac:chgData name="Eduardo Marques" userId="b9dd18581288d1e4" providerId="Windows Live" clId="Web-{28E134C2-EFCF-4B3B-01A0-56AD1D38F3FF}" dt="2020-08-30T02:12:21.434" v="533" actId="20577"/>
          <ac:spMkLst>
            <pc:docMk/>
            <pc:sldMk cId="1261260675" sldId="264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22:16.257" v="760" actId="20577"/>
          <ac:spMkLst>
            <pc:docMk/>
            <pc:sldMk cId="1261260675" sldId="264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15:47.852" v="683" actId="14100"/>
          <ac:spMkLst>
            <pc:docMk/>
            <pc:sldMk cId="1261260675" sldId="264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36:34.226" v="1101" actId="20577"/>
        <pc:sldMkLst>
          <pc:docMk/>
          <pc:sldMk cId="1403518651" sldId="265"/>
        </pc:sldMkLst>
        <pc:spChg chg="mod">
          <ac:chgData name="Eduardo Marques" userId="b9dd18581288d1e4" providerId="Windows Live" clId="Web-{28E134C2-EFCF-4B3B-01A0-56AD1D38F3FF}" dt="2020-08-30T02:12:25.513" v="536" actId="20577"/>
          <ac:spMkLst>
            <pc:docMk/>
            <pc:sldMk cId="1403518651" sldId="265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36:34.226" v="1101" actId="20577"/>
          <ac:spMkLst>
            <pc:docMk/>
            <pc:sldMk cId="1403518651" sldId="265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22:59.852" v="765" actId="14100"/>
          <ac:spMkLst>
            <pc:docMk/>
            <pc:sldMk cId="1403518651" sldId="265"/>
            <ac:spMk id="22" creationId="{9E5B00D7-AC59-4F87-9506-09946934551F}"/>
          </ac:spMkLst>
        </pc:spChg>
      </pc:sldChg>
      <pc:sldChg chg="modSp add replId">
        <pc:chgData name="Eduardo Marques" userId="b9dd18581288d1e4" providerId="Windows Live" clId="Web-{28E134C2-EFCF-4B3B-01A0-56AD1D38F3FF}" dt="2020-08-30T02:31:05.870" v="901" actId="14100"/>
        <pc:sldMkLst>
          <pc:docMk/>
          <pc:sldMk cId="2450772793" sldId="266"/>
        </pc:sldMkLst>
        <pc:spChg chg="mod">
          <ac:chgData name="Eduardo Marques" userId="b9dd18581288d1e4" providerId="Windows Live" clId="Web-{28E134C2-EFCF-4B3B-01A0-56AD1D38F3FF}" dt="2020-08-30T02:12:29.200" v="539" actId="20577"/>
          <ac:spMkLst>
            <pc:docMk/>
            <pc:sldMk cId="2450772793" sldId="266"/>
            <ac:spMk id="13" creationId="{64C48525-9339-4714-950B-67AED3F3E8FB}"/>
          </ac:spMkLst>
        </pc:spChg>
        <pc:spChg chg="mod">
          <ac:chgData name="Eduardo Marques" userId="b9dd18581288d1e4" providerId="Windows Live" clId="Web-{28E134C2-EFCF-4B3B-01A0-56AD1D38F3FF}" dt="2020-08-30T02:30:08.383" v="897" actId="20577"/>
          <ac:spMkLst>
            <pc:docMk/>
            <pc:sldMk cId="2450772793" sldId="266"/>
            <ac:spMk id="17" creationId="{BBB830BC-EAAA-4709-A6A5-989783DA280C}"/>
          </ac:spMkLst>
        </pc:spChg>
        <pc:spChg chg="mod">
          <ac:chgData name="Eduardo Marques" userId="b9dd18581288d1e4" providerId="Windows Live" clId="Web-{28E134C2-EFCF-4B3B-01A0-56AD1D38F3FF}" dt="2020-08-30T02:31:05.870" v="901" actId="14100"/>
          <ac:spMkLst>
            <pc:docMk/>
            <pc:sldMk cId="2450772793" sldId="266"/>
            <ac:spMk id="22" creationId="{9E5B00D7-AC59-4F87-9506-09946934551F}"/>
          </ac:spMkLst>
        </pc:spChg>
      </pc:sldChg>
    </pc:docChg>
  </pc:docChgLst>
  <pc:docChgLst>
    <pc:chgData name="Eduardo Marques" userId="b9dd18581288d1e4" providerId="Windows Live" clId="Web-{CF0DD07C-C4C6-4784-B786-FE6CC0550BC0}"/>
    <pc:docChg chg="modSld">
      <pc:chgData name="Eduardo Marques" userId="b9dd18581288d1e4" providerId="Windows Live" clId="Web-{CF0DD07C-C4C6-4784-B786-FE6CC0550BC0}" dt="2020-10-24T02:02:21.037" v="26" actId="20577"/>
      <pc:docMkLst>
        <pc:docMk/>
      </pc:docMkLst>
      <pc:sldChg chg="modSp">
        <pc:chgData name="Eduardo Marques" userId="b9dd18581288d1e4" providerId="Windows Live" clId="Web-{CF0DD07C-C4C6-4784-B786-FE6CC0550BC0}" dt="2020-10-24T02:02:15.083" v="14" actId="20577"/>
        <pc:sldMkLst>
          <pc:docMk/>
          <pc:sldMk cId="2210866551" sldId="256"/>
        </pc:sldMkLst>
        <pc:spChg chg="mod">
          <ac:chgData name="Eduardo Marques" userId="b9dd18581288d1e4" providerId="Windows Live" clId="Web-{CF0DD07C-C4C6-4784-B786-FE6CC0550BC0}" dt="2020-10-24T02:02:15.083" v="14" actId="20577"/>
          <ac:spMkLst>
            <pc:docMk/>
            <pc:sldMk cId="2210866551" sldId="256"/>
            <ac:spMk id="3" creationId="{8F7DA0CF-4ECD-4BCA-8361-549C88203DD8}"/>
          </ac:spMkLst>
        </pc:spChg>
      </pc:sldChg>
      <pc:sldChg chg="modSp">
        <pc:chgData name="Eduardo Marques" userId="b9dd18581288d1e4" providerId="Windows Live" clId="Web-{CF0DD07C-C4C6-4784-B786-FE6CC0550BC0}" dt="2020-10-24T02:02:20.490" v="24" actId="20577"/>
        <pc:sldMkLst>
          <pc:docMk/>
          <pc:sldMk cId="3881249392" sldId="262"/>
        </pc:sldMkLst>
        <pc:spChg chg="mod">
          <ac:chgData name="Eduardo Marques" userId="b9dd18581288d1e4" providerId="Windows Live" clId="Web-{CF0DD07C-C4C6-4784-B786-FE6CC0550BC0}" dt="2020-10-24T02:02:20.490" v="24" actId="20577"/>
          <ac:spMkLst>
            <pc:docMk/>
            <pc:sldMk cId="3881249392" sldId="262"/>
            <ac:spMk id="11" creationId="{D4A07F23-BEBF-42FB-962E-D9F5EFE34F27}"/>
          </ac:spMkLst>
        </pc:spChg>
      </pc:sldChg>
      <pc:sldChg chg="modSp">
        <pc:chgData name="Eduardo Marques" userId="b9dd18581288d1e4" providerId="Windows Live" clId="Web-{CF0DD07C-C4C6-4784-B786-FE6CC0550BC0}" dt="2020-10-24T02:02:06.646" v="7" actId="20577"/>
        <pc:sldMkLst>
          <pc:docMk/>
          <pc:sldMk cId="2365645553" sldId="267"/>
        </pc:sldMkLst>
        <pc:spChg chg="mod">
          <ac:chgData name="Eduardo Marques" userId="b9dd18581288d1e4" providerId="Windows Live" clId="Web-{CF0DD07C-C4C6-4784-B786-FE6CC0550BC0}" dt="2020-10-24T02:02:06.646" v="7" actId="20577"/>
          <ac:spMkLst>
            <pc:docMk/>
            <pc:sldMk cId="2365645553" sldId="267"/>
            <ac:spMk id="22" creationId="{9E5B00D7-AC59-4F87-9506-09946934551F}"/>
          </ac:spMkLst>
        </pc:spChg>
      </pc:sldChg>
    </pc:docChg>
  </pc:docChgLst>
  <pc:docChgLst>
    <pc:chgData name="Gabriel Casagrande" userId="e7a325a1baaa42ba" providerId="Windows Live" clId="Web-{673C3536-C2B6-4837-06A4-CBFB1E902155}"/>
    <pc:docChg chg="addSld modSld">
      <pc:chgData name="Gabriel Casagrande" userId="e7a325a1baaa42ba" providerId="Windows Live" clId="Web-{673C3536-C2B6-4837-06A4-CBFB1E902155}" dt="2020-08-30T02:36:19.901" v="1416"/>
      <pc:docMkLst>
        <pc:docMk/>
      </pc:docMkLst>
      <pc:sldChg chg="modSp">
        <pc:chgData name="Gabriel Casagrande" userId="e7a325a1baaa42ba" providerId="Windows Live" clId="Web-{673C3536-C2B6-4837-06A4-CBFB1E902155}" dt="2020-08-30T02:36:19.901" v="1416"/>
        <pc:sldMkLst>
          <pc:docMk/>
          <pc:sldMk cId="2210866551" sldId="256"/>
        </pc:sldMkLst>
        <pc:spChg chg="mod">
          <ac:chgData name="Gabriel Casagrande" userId="e7a325a1baaa42ba" providerId="Windows Live" clId="Web-{673C3536-C2B6-4837-06A4-CBFB1E902155}" dt="2020-08-30T02:36:19.901" v="1416"/>
          <ac:spMkLst>
            <pc:docMk/>
            <pc:sldMk cId="2210866551" sldId="256"/>
            <ac:spMk id="7" creationId="{CD433B89-1022-4DFF-B470-DC3C65803440}"/>
          </ac:spMkLst>
        </pc:spChg>
      </pc:sldChg>
      <pc:sldChg chg="addSp delSp modSp">
        <pc:chgData name="Gabriel Casagrande" userId="e7a325a1baaa42ba" providerId="Windows Live" clId="Web-{673C3536-C2B6-4837-06A4-CBFB1E902155}" dt="2020-08-30T01:47:37.932" v="86" actId="20577"/>
        <pc:sldMkLst>
          <pc:docMk/>
          <pc:sldMk cId="2719852471" sldId="257"/>
        </pc:sldMkLst>
        <pc:spChg chg="add mod">
          <ac:chgData name="Gabriel Casagrande" userId="e7a325a1baaa42ba" providerId="Windows Live" clId="Web-{673C3536-C2B6-4837-06A4-CBFB1E902155}" dt="2020-08-30T01:43:38.433" v="3" actId="1076"/>
          <ac:spMkLst>
            <pc:docMk/>
            <pc:sldMk cId="2719852471" sldId="257"/>
            <ac:spMk id="2" creationId="{35FD06DA-772E-4AE7-B23B-425F79BE8E5D}"/>
          </ac:spMkLst>
        </pc:spChg>
        <pc:spChg chg="add mod">
          <ac:chgData name="Gabriel Casagrande" userId="e7a325a1baaa42ba" providerId="Windows Live" clId="Web-{673C3536-C2B6-4837-06A4-CBFB1E902155}" dt="2020-08-30T01:43:50.933" v="10" actId="20577"/>
          <ac:spMkLst>
            <pc:docMk/>
            <pc:sldMk cId="2719852471" sldId="257"/>
            <ac:spMk id="4" creationId="{EFF49B50-47BA-4A0C-AF4C-016B54C95F6C}"/>
          </ac:spMkLst>
        </pc:spChg>
        <pc:spChg chg="add mod">
          <ac:chgData name="Gabriel Casagrande" userId="e7a325a1baaa42ba" providerId="Windows Live" clId="Web-{673C3536-C2B6-4837-06A4-CBFB1E902155}" dt="2020-08-30T01:44:58.980" v="24" actId="14100"/>
          <ac:spMkLst>
            <pc:docMk/>
            <pc:sldMk cId="2719852471" sldId="257"/>
            <ac:spMk id="8" creationId="{284FA0F0-CF2B-454E-9226-B461DD1EE0FF}"/>
          </ac:spMkLst>
        </pc:spChg>
        <pc:spChg chg="add del mod">
          <ac:chgData name="Gabriel Casagrande" userId="e7a325a1baaa42ba" providerId="Windows Live" clId="Web-{673C3536-C2B6-4837-06A4-CBFB1E902155}" dt="2020-08-30T01:46:19.682" v="57"/>
          <ac:spMkLst>
            <pc:docMk/>
            <pc:sldMk cId="2719852471" sldId="257"/>
            <ac:spMk id="9" creationId="{48005C69-8A61-4A7E-980E-2019D9B3BFA2}"/>
          </ac:spMkLst>
        </pc:spChg>
        <pc:spChg chg="mod">
          <ac:chgData name="Gabriel Casagrande" userId="e7a325a1baaa42ba" providerId="Windows Live" clId="Web-{673C3536-C2B6-4837-06A4-CBFB1E902155}" dt="2020-08-30T01:46:24.776" v="58" actId="1076"/>
          <ac:spMkLst>
            <pc:docMk/>
            <pc:sldMk cId="2719852471" sldId="257"/>
            <ac:spMk id="15" creationId="{61158E0F-CF90-44C4-9D65-760EFE5C9849}"/>
          </ac:spMkLst>
        </pc:spChg>
        <pc:spChg chg="mod">
          <ac:chgData name="Gabriel Casagrande" userId="e7a325a1baaa42ba" providerId="Windows Live" clId="Web-{673C3536-C2B6-4837-06A4-CBFB1E902155}" dt="2020-08-30T01:45:18.808" v="27" actId="20577"/>
          <ac:spMkLst>
            <pc:docMk/>
            <pc:sldMk cId="2719852471" sldId="257"/>
            <ac:spMk id="16" creationId="{4F545214-6AD1-4819-B1E0-A114B5EE9553}"/>
          </ac:spMkLst>
        </pc:spChg>
        <pc:spChg chg="mod">
          <ac:chgData name="Gabriel Casagrande" userId="e7a325a1baaa42ba" providerId="Windows Live" clId="Web-{673C3536-C2B6-4837-06A4-CBFB1E902155}" dt="2020-08-30T01:47:37.932" v="86" actId="20577"/>
          <ac:spMkLst>
            <pc:docMk/>
            <pc:sldMk cId="2719852471" sldId="257"/>
            <ac:spMk id="17" creationId="{BBB830BC-EAAA-4709-A6A5-989783DA280C}"/>
          </ac:spMkLst>
        </pc:spChg>
        <pc:spChg chg="mod">
          <ac:chgData name="Gabriel Casagrande" userId="e7a325a1baaa42ba" providerId="Windows Live" clId="Web-{673C3536-C2B6-4837-06A4-CBFB1E902155}" dt="2020-08-30T01:44:43.808" v="19" actId="1076"/>
          <ac:spMkLst>
            <pc:docMk/>
            <pc:sldMk cId="2719852471" sldId="257"/>
            <ac:spMk id="18" creationId="{E7956A06-8FEF-4DC2-87D3-326F121C93F0}"/>
          </ac:spMkLst>
        </pc:spChg>
        <pc:cxnChg chg="add mod">
          <ac:chgData name="Gabriel Casagrande" userId="e7a325a1baaa42ba" providerId="Windows Live" clId="Web-{673C3536-C2B6-4837-06A4-CBFB1E902155}" dt="2020-08-30T01:43:38.449" v="5" actId="1076"/>
          <ac:cxnSpMkLst>
            <pc:docMk/>
            <pc:sldMk cId="2719852471" sldId="257"/>
            <ac:cxnSpMk id="6" creationId="{26B74829-1C7E-401F-A5A9-5B27A263366F}"/>
          </ac:cxnSpMkLst>
        </pc:cxnChg>
        <pc:cxnChg chg="mod">
          <ac:chgData name="Gabriel Casagrande" userId="e7a325a1baaa42ba" providerId="Windows Live" clId="Web-{673C3536-C2B6-4837-06A4-CBFB1E902155}" dt="2020-08-30T01:44:46.292" v="20" actId="14100"/>
          <ac:cxnSpMkLst>
            <pc:docMk/>
            <pc:sldMk cId="2719852471" sldId="257"/>
            <ac:cxnSpMk id="14" creationId="{FE53D13A-9203-4CEC-8C61-08B89E1FC3E0}"/>
          </ac:cxnSpMkLst>
        </pc:cxnChg>
        <pc:cxnChg chg="mod">
          <ac:chgData name="Gabriel Casagrande" userId="e7a325a1baaa42ba" providerId="Windows Live" clId="Web-{673C3536-C2B6-4837-06A4-CBFB1E902155}" dt="2020-08-30T01:44:53.245" v="22" actId="1076"/>
          <ac:cxnSpMkLst>
            <pc:docMk/>
            <pc:sldMk cId="2719852471" sldId="257"/>
            <ac:cxnSpMk id="19" creationId="{2D7D1114-83F9-43F9-8D6E-E13912126507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56:46.835" v="262" actId="14100"/>
        <pc:sldMkLst>
          <pc:docMk/>
          <pc:sldMk cId="1340845693" sldId="258"/>
        </pc:sldMkLst>
        <pc:spChg chg="del">
          <ac:chgData name="Gabriel Casagrande" userId="e7a325a1baaa42ba" providerId="Windows Live" clId="Web-{673C3536-C2B6-4837-06A4-CBFB1E902155}" dt="2020-08-30T01:46:53.042" v="60"/>
          <ac:spMkLst>
            <pc:docMk/>
            <pc:sldMk cId="1340845693" sldId="258"/>
            <ac:spMk id="2" creationId="{CD9D9764-C8AF-4FA7-9CD9-B58CBD1B4298}"/>
          </ac:spMkLst>
        </pc:spChg>
        <pc:spChg chg="del">
          <ac:chgData name="Gabriel Casagrande" userId="e7a325a1baaa42ba" providerId="Windows Live" clId="Web-{673C3536-C2B6-4837-06A4-CBFB1E902155}" dt="2020-08-30T01:46:52.214" v="59"/>
          <ac:spMkLst>
            <pc:docMk/>
            <pc:sldMk cId="1340845693" sldId="258"/>
            <ac:spMk id="3" creationId="{0BDFBFDE-0D81-4978-9E4A-8CFB031333D1}"/>
          </ac:spMkLst>
        </pc:spChg>
        <pc:spChg chg="mod">
          <ac:chgData name="Gabriel Casagrande" userId="e7a325a1baaa42ba" providerId="Windows Live" clId="Web-{673C3536-C2B6-4837-06A4-CBFB1E902155}" dt="2020-08-30T01:56:46.835" v="262" actId="14100"/>
          <ac:spMkLst>
            <pc:docMk/>
            <pc:sldMk cId="1340845693" sldId="258"/>
            <ac:spMk id="4" creationId="{6593A0F0-4653-49C4-8618-09DF5A9339A5}"/>
          </ac:spMkLst>
        </pc:spChg>
        <pc:spChg chg="add mod">
          <ac:chgData name="Gabriel Casagrande" userId="e7a325a1baaa42ba" providerId="Windows Live" clId="Web-{673C3536-C2B6-4837-06A4-CBFB1E902155}" dt="2020-08-30T01:55:45.304" v="252" actId="14100"/>
          <ac:spMkLst>
            <pc:docMk/>
            <pc:sldMk cId="1340845693" sldId="258"/>
            <ac:spMk id="5" creationId="{29D3C4C9-C32C-4383-A417-60395E359E11}"/>
          </ac:spMkLst>
        </pc:spChg>
        <pc:spChg chg="add mod">
          <ac:chgData name="Gabriel Casagrande" userId="e7a325a1baaa42ba" providerId="Windows Live" clId="Web-{673C3536-C2B6-4837-06A4-CBFB1E902155}" dt="2020-08-30T01:55:45.304" v="253" actId="14100"/>
          <ac:spMkLst>
            <pc:docMk/>
            <pc:sldMk cId="1340845693" sldId="258"/>
            <ac:spMk id="7" creationId="{8AC141B1-3E53-4C7F-8D3F-AAB748835171}"/>
          </ac:spMkLst>
        </pc:spChg>
        <pc:spChg chg="add mod">
          <ac:chgData name="Gabriel Casagrande" userId="e7a325a1baaa42ba" providerId="Windows Live" clId="Web-{673C3536-C2B6-4837-06A4-CBFB1E902155}" dt="2020-08-30T01:55:45.320" v="255" actId="14100"/>
          <ac:spMkLst>
            <pc:docMk/>
            <pc:sldMk cId="1340845693" sldId="258"/>
            <ac:spMk id="11" creationId="{5BA36331-0589-4139-BC06-8C12E61A3B33}"/>
          </ac:spMkLst>
        </pc:spChg>
        <pc:spChg chg="add mod">
          <ac:chgData name="Gabriel Casagrande" userId="e7a325a1baaa42ba" providerId="Windows Live" clId="Web-{673C3536-C2B6-4837-06A4-CBFB1E902155}" dt="2020-08-30T01:55:45.320" v="256" actId="14100"/>
          <ac:spMkLst>
            <pc:docMk/>
            <pc:sldMk cId="1340845693" sldId="258"/>
            <ac:spMk id="13" creationId="{4B72BB60-3A41-4551-B95F-D889EDA49110}"/>
          </ac:spMkLst>
        </pc:spChg>
        <pc:spChg chg="add mod">
          <ac:chgData name="Gabriel Casagrande" userId="e7a325a1baaa42ba" providerId="Windows Live" clId="Web-{673C3536-C2B6-4837-06A4-CBFB1E902155}" dt="2020-08-30T01:55:45.336" v="257" actId="14100"/>
          <ac:spMkLst>
            <pc:docMk/>
            <pc:sldMk cId="1340845693" sldId="258"/>
            <ac:spMk id="15" creationId="{DB0B7B00-4D70-4BF3-8706-28C042688EFD}"/>
          </ac:spMkLst>
        </pc:spChg>
        <pc:spChg chg="add mod">
          <ac:chgData name="Gabriel Casagrande" userId="e7a325a1baaa42ba" providerId="Windows Live" clId="Web-{673C3536-C2B6-4837-06A4-CBFB1E902155}" dt="2020-08-30T01:55:45.336" v="258" actId="14100"/>
          <ac:spMkLst>
            <pc:docMk/>
            <pc:sldMk cId="1340845693" sldId="258"/>
            <ac:spMk id="17" creationId="{358C1A34-1C60-4170-981C-F43F633A523A}"/>
          </ac:spMkLst>
        </pc:spChg>
        <pc:spChg chg="add mod">
          <ac:chgData name="Gabriel Casagrande" userId="e7a325a1baaa42ba" providerId="Windows Live" clId="Web-{673C3536-C2B6-4837-06A4-CBFB1E902155}" dt="2020-08-30T01:55:45.351" v="260" actId="14100"/>
          <ac:spMkLst>
            <pc:docMk/>
            <pc:sldMk cId="1340845693" sldId="258"/>
            <ac:spMk id="21" creationId="{490ABB0F-493A-464A-9CB2-EA64089337F3}"/>
          </ac:spMkLst>
        </pc:spChg>
        <pc:cxnChg chg="add mod">
          <ac:chgData name="Gabriel Casagrande" userId="e7a325a1baaa42ba" providerId="Windows Live" clId="Web-{673C3536-C2B6-4837-06A4-CBFB1E902155}" dt="2020-08-30T01:55:45.304" v="254" actId="14100"/>
          <ac:cxnSpMkLst>
            <pc:docMk/>
            <pc:sldMk cId="1340845693" sldId="258"/>
            <ac:cxnSpMk id="9" creationId="{FF01A47C-AC48-4EEC-B916-CD3EBFFDCAE1}"/>
          </ac:cxnSpMkLst>
        </pc:cxnChg>
        <pc:cxnChg chg="add mod">
          <ac:chgData name="Gabriel Casagrande" userId="e7a325a1baaa42ba" providerId="Windows Live" clId="Web-{673C3536-C2B6-4837-06A4-CBFB1E902155}" dt="2020-08-30T01:55:45.336" v="259" actId="14100"/>
          <ac:cxnSpMkLst>
            <pc:docMk/>
            <pc:sldMk cId="1340845693" sldId="258"/>
            <ac:cxnSpMk id="19" creationId="{7BE6FAFA-C07E-4528-B443-B77962AE39E0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49:06.838" v="142" actId="20577"/>
        <pc:sldMkLst>
          <pc:docMk/>
          <pc:sldMk cId="233230872" sldId="259"/>
        </pc:sldMkLst>
        <pc:spChg chg="del">
          <ac:chgData name="Gabriel Casagrande" userId="e7a325a1baaa42ba" providerId="Windows Live" clId="Web-{673C3536-C2B6-4837-06A4-CBFB1E902155}" dt="2020-08-30T01:48:05.682" v="113"/>
          <ac:spMkLst>
            <pc:docMk/>
            <pc:sldMk cId="233230872" sldId="259"/>
            <ac:spMk id="2" creationId="{A7D68ECD-3443-4607-8886-39CB6476FB68}"/>
          </ac:spMkLst>
        </pc:spChg>
        <pc:spChg chg="del">
          <ac:chgData name="Gabriel Casagrande" userId="e7a325a1baaa42ba" providerId="Windows Live" clId="Web-{673C3536-C2B6-4837-06A4-CBFB1E902155}" dt="2020-08-30T01:48:04.869" v="112"/>
          <ac:spMkLst>
            <pc:docMk/>
            <pc:sldMk cId="233230872" sldId="259"/>
            <ac:spMk id="3" creationId="{979FB247-381C-45F4-8FCD-7A932E2A6876}"/>
          </ac:spMkLst>
        </pc:spChg>
        <pc:spChg chg="add">
          <ac:chgData name="Gabriel Casagrande" userId="e7a325a1baaa42ba" providerId="Windows Live" clId="Web-{673C3536-C2B6-4837-06A4-CBFB1E902155}" dt="2020-08-30T01:48:12.119" v="114"/>
          <ac:spMkLst>
            <pc:docMk/>
            <pc:sldMk cId="233230872" sldId="259"/>
            <ac:spMk id="5" creationId="{09BAC77D-BAE9-46A3-8C1B-0F7E103E91C8}"/>
          </ac:spMkLst>
        </pc:spChg>
        <pc:spChg chg="add">
          <ac:chgData name="Gabriel Casagrande" userId="e7a325a1baaa42ba" providerId="Windows Live" clId="Web-{673C3536-C2B6-4837-06A4-CBFB1E902155}" dt="2020-08-30T01:48:12.135" v="115"/>
          <ac:spMkLst>
            <pc:docMk/>
            <pc:sldMk cId="233230872" sldId="259"/>
            <ac:spMk id="7" creationId="{EE2C42AD-3204-4AF6-8CE0-6404FED67CDD}"/>
          </ac:spMkLst>
        </pc:spChg>
        <pc:spChg chg="add">
          <ac:chgData name="Gabriel Casagrande" userId="e7a325a1baaa42ba" providerId="Windows Live" clId="Web-{673C3536-C2B6-4837-06A4-CBFB1E902155}" dt="2020-08-30T01:48:12.135" v="117"/>
          <ac:spMkLst>
            <pc:docMk/>
            <pc:sldMk cId="233230872" sldId="259"/>
            <ac:spMk id="11" creationId="{ABF1760C-5355-424F-B954-931517A409C6}"/>
          </ac:spMkLst>
        </pc:spChg>
        <pc:spChg chg="add">
          <ac:chgData name="Gabriel Casagrande" userId="e7a325a1baaa42ba" providerId="Windows Live" clId="Web-{673C3536-C2B6-4837-06A4-CBFB1E902155}" dt="2020-08-30T01:48:12.151" v="118"/>
          <ac:spMkLst>
            <pc:docMk/>
            <pc:sldMk cId="233230872" sldId="259"/>
            <ac:spMk id="13" creationId="{410201BC-DA24-4E47-90EF-72E7304EB7E7}"/>
          </ac:spMkLst>
        </pc:spChg>
        <pc:spChg chg="add mod">
          <ac:chgData name="Gabriel Casagrande" userId="e7a325a1baaa42ba" providerId="Windows Live" clId="Web-{673C3536-C2B6-4837-06A4-CBFB1E902155}" dt="2020-08-30T01:49:06.838" v="142" actId="20577"/>
          <ac:spMkLst>
            <pc:docMk/>
            <pc:sldMk cId="233230872" sldId="259"/>
            <ac:spMk id="15" creationId="{FFD73859-FD58-4DE2-8CF0-F4069B5251D8}"/>
          </ac:spMkLst>
        </pc:spChg>
        <pc:spChg chg="add">
          <ac:chgData name="Gabriel Casagrande" userId="e7a325a1baaa42ba" providerId="Windows Live" clId="Web-{673C3536-C2B6-4837-06A4-CBFB1E902155}" dt="2020-08-30T01:48:12.166" v="120"/>
          <ac:spMkLst>
            <pc:docMk/>
            <pc:sldMk cId="233230872" sldId="259"/>
            <ac:spMk id="17" creationId="{45D7AB7D-AB32-43B0-94DE-4234B10AD644}"/>
          </ac:spMkLst>
        </pc:spChg>
        <pc:spChg chg="add">
          <ac:chgData name="Gabriel Casagrande" userId="e7a325a1baaa42ba" providerId="Windows Live" clId="Web-{673C3536-C2B6-4837-06A4-CBFB1E902155}" dt="2020-08-30T01:48:12.182" v="122"/>
          <ac:spMkLst>
            <pc:docMk/>
            <pc:sldMk cId="233230872" sldId="259"/>
            <ac:spMk id="21" creationId="{C808E452-FCEC-4A9B-9435-831E4EC1B90C}"/>
          </ac:spMkLst>
        </pc:spChg>
        <pc:cxnChg chg="add">
          <ac:chgData name="Gabriel Casagrande" userId="e7a325a1baaa42ba" providerId="Windows Live" clId="Web-{673C3536-C2B6-4837-06A4-CBFB1E902155}" dt="2020-08-30T01:48:12.135" v="116"/>
          <ac:cxnSpMkLst>
            <pc:docMk/>
            <pc:sldMk cId="233230872" sldId="259"/>
            <ac:cxnSpMk id="9" creationId="{CB26ADA2-BB96-4F2A-8E27-92E683745CF1}"/>
          </ac:cxnSpMkLst>
        </pc:cxnChg>
        <pc:cxnChg chg="add">
          <ac:chgData name="Gabriel Casagrande" userId="e7a325a1baaa42ba" providerId="Windows Live" clId="Web-{673C3536-C2B6-4837-06A4-CBFB1E902155}" dt="2020-08-30T01:48:12.182" v="121"/>
          <ac:cxnSpMkLst>
            <pc:docMk/>
            <pc:sldMk cId="233230872" sldId="259"/>
            <ac:cxnSpMk id="19" creationId="{48C536DC-4D7C-40C2-BC6C-C5F138FD17BE}"/>
          </ac:cxnSpMkLst>
        </pc:cxnChg>
      </pc:sldChg>
      <pc:sldChg chg="addSp delSp modSp">
        <pc:chgData name="Gabriel Casagrande" userId="e7a325a1baaa42ba" providerId="Windows Live" clId="Web-{673C3536-C2B6-4837-06A4-CBFB1E902155}" dt="2020-08-30T01:52:59.227" v="231" actId="20577"/>
        <pc:sldMkLst>
          <pc:docMk/>
          <pc:sldMk cId="2391605507" sldId="260"/>
        </pc:sldMkLst>
        <pc:spChg chg="del">
          <ac:chgData name="Gabriel Casagrande" userId="e7a325a1baaa42ba" providerId="Windows Live" clId="Web-{673C3536-C2B6-4837-06A4-CBFB1E902155}" dt="2020-08-30T01:49:17.994" v="144"/>
          <ac:spMkLst>
            <pc:docMk/>
            <pc:sldMk cId="2391605507" sldId="260"/>
            <ac:spMk id="2" creationId="{C710147B-2C23-408D-A440-EA2499D7D47C}"/>
          </ac:spMkLst>
        </pc:spChg>
        <pc:spChg chg="del">
          <ac:chgData name="Gabriel Casagrande" userId="e7a325a1baaa42ba" providerId="Windows Live" clId="Web-{673C3536-C2B6-4837-06A4-CBFB1E902155}" dt="2020-08-30T01:49:16.932" v="143"/>
          <ac:spMkLst>
            <pc:docMk/>
            <pc:sldMk cId="2391605507" sldId="260"/>
            <ac:spMk id="3" creationId="{59F3076A-0758-4746-92D5-45D344AB814F}"/>
          </ac:spMkLst>
        </pc:spChg>
        <pc:spChg chg="add">
          <ac:chgData name="Gabriel Casagrande" userId="e7a325a1baaa42ba" providerId="Windows Live" clId="Web-{673C3536-C2B6-4837-06A4-CBFB1E902155}" dt="2020-08-30T01:49:19.869" v="145"/>
          <ac:spMkLst>
            <pc:docMk/>
            <pc:sldMk cId="2391605507" sldId="260"/>
            <ac:spMk id="5" creationId="{0B170521-BFDA-4949-A4CB-56BB198BEC0C}"/>
          </ac:spMkLst>
        </pc:spChg>
        <pc:spChg chg="add">
          <ac:chgData name="Gabriel Casagrande" userId="e7a325a1baaa42ba" providerId="Windows Live" clId="Web-{673C3536-C2B6-4837-06A4-CBFB1E902155}" dt="2020-08-30T01:49:19.869" v="146"/>
          <ac:spMkLst>
            <pc:docMk/>
            <pc:sldMk cId="2391605507" sldId="260"/>
            <ac:spMk id="7" creationId="{4ED6247F-08D6-44AE-92D9-79BB57563D22}"/>
          </ac:spMkLst>
        </pc:spChg>
        <pc:spChg chg="add">
          <ac:chgData name="Gabriel Casagrande" userId="e7a325a1baaa42ba" providerId="Windows Live" clId="Web-{673C3536-C2B6-4837-06A4-CBFB1E902155}" dt="2020-08-30T01:49:19.890" v="148"/>
          <ac:spMkLst>
            <pc:docMk/>
            <pc:sldMk cId="2391605507" sldId="260"/>
            <ac:spMk id="11" creationId="{EB242EBC-622F-47A5-B22D-DEE67C53008F}"/>
          </ac:spMkLst>
        </pc:spChg>
        <pc:spChg chg="add">
          <ac:chgData name="Gabriel Casagrande" userId="e7a325a1baaa42ba" providerId="Windows Live" clId="Web-{673C3536-C2B6-4837-06A4-CBFB1E902155}" dt="2020-08-30T01:49:19.900" v="149"/>
          <ac:spMkLst>
            <pc:docMk/>
            <pc:sldMk cId="2391605507" sldId="260"/>
            <ac:spMk id="13" creationId="{45AD0367-0283-46AF-BC7A-D12E5070670E}"/>
          </ac:spMkLst>
        </pc:spChg>
        <pc:spChg chg="add mod">
          <ac:chgData name="Gabriel Casagrande" userId="e7a325a1baaa42ba" providerId="Windows Live" clId="Web-{673C3536-C2B6-4837-06A4-CBFB1E902155}" dt="2020-08-30T01:52:59.227" v="231" actId="20577"/>
          <ac:spMkLst>
            <pc:docMk/>
            <pc:sldMk cId="2391605507" sldId="260"/>
            <ac:spMk id="15" creationId="{924F3FC9-34CF-4AF2-AFBC-6546D28189F7}"/>
          </ac:spMkLst>
        </pc:spChg>
        <pc:spChg chg="add">
          <ac:chgData name="Gabriel Casagrande" userId="e7a325a1baaa42ba" providerId="Windows Live" clId="Web-{673C3536-C2B6-4837-06A4-CBFB1E902155}" dt="2020-08-30T01:49:19.916" v="151"/>
          <ac:spMkLst>
            <pc:docMk/>
            <pc:sldMk cId="2391605507" sldId="260"/>
            <ac:spMk id="17" creationId="{3BBC84A5-1C95-4FC3-81AF-E8F6E61ED41E}"/>
          </ac:spMkLst>
        </pc:spChg>
        <pc:spChg chg="add">
          <ac:chgData name="Gabriel Casagrande" userId="e7a325a1baaa42ba" providerId="Windows Live" clId="Web-{673C3536-C2B6-4837-06A4-CBFB1E902155}" dt="2020-08-30T01:49:19.931" v="153"/>
          <ac:spMkLst>
            <pc:docMk/>
            <pc:sldMk cId="2391605507" sldId="260"/>
            <ac:spMk id="21" creationId="{36D0AD72-C11D-4088-8FDD-C97A7E66BE36}"/>
          </ac:spMkLst>
        </pc:spChg>
        <pc:cxnChg chg="add">
          <ac:chgData name="Gabriel Casagrande" userId="e7a325a1baaa42ba" providerId="Windows Live" clId="Web-{673C3536-C2B6-4837-06A4-CBFB1E902155}" dt="2020-08-30T01:49:19.869" v="147"/>
          <ac:cxnSpMkLst>
            <pc:docMk/>
            <pc:sldMk cId="2391605507" sldId="260"/>
            <ac:cxnSpMk id="9" creationId="{BA7E579D-AE83-4C53-9B02-83809727829A}"/>
          </ac:cxnSpMkLst>
        </pc:cxnChg>
        <pc:cxnChg chg="add">
          <ac:chgData name="Gabriel Casagrande" userId="e7a325a1baaa42ba" providerId="Windows Live" clId="Web-{673C3536-C2B6-4837-06A4-CBFB1E902155}" dt="2020-08-30T01:49:19.931" v="152"/>
          <ac:cxnSpMkLst>
            <pc:docMk/>
            <pc:sldMk cId="2391605507" sldId="260"/>
            <ac:cxnSpMk id="19" creationId="{EC40E1A0-2D1A-4886-AFA2-0F86E4D4D0AF}"/>
          </ac:cxnSpMkLst>
        </pc:cxnChg>
      </pc:sldChg>
      <pc:sldChg chg="addSp delSp modSp new">
        <pc:chgData name="Gabriel Casagrande" userId="e7a325a1baaa42ba" providerId="Windows Live" clId="Web-{673C3536-C2B6-4837-06A4-CBFB1E902155}" dt="2020-08-30T01:52:06.603" v="210" actId="20577"/>
        <pc:sldMkLst>
          <pc:docMk/>
          <pc:sldMk cId="3707104504" sldId="261"/>
        </pc:sldMkLst>
        <pc:spChg chg="del">
          <ac:chgData name="Gabriel Casagrande" userId="e7a325a1baaa42ba" providerId="Windows Live" clId="Web-{673C3536-C2B6-4837-06A4-CBFB1E902155}" dt="2020-08-30T01:50:12.103" v="165"/>
          <ac:spMkLst>
            <pc:docMk/>
            <pc:sldMk cId="3707104504" sldId="261"/>
            <ac:spMk id="2" creationId="{B270A261-E26E-4D30-BEC1-9F0B45212F9A}"/>
          </ac:spMkLst>
        </pc:spChg>
        <pc:spChg chg="del">
          <ac:chgData name="Gabriel Casagrande" userId="e7a325a1baaa42ba" providerId="Windows Live" clId="Web-{673C3536-C2B6-4837-06A4-CBFB1E902155}" dt="2020-08-30T01:50:11.041" v="164"/>
          <ac:spMkLst>
            <pc:docMk/>
            <pc:sldMk cId="3707104504" sldId="261"/>
            <ac:spMk id="3" creationId="{D785E6A4-644A-484C-A6FC-7ECC32DDF4AB}"/>
          </ac:spMkLst>
        </pc:spChg>
        <pc:spChg chg="add">
          <ac:chgData name="Gabriel Casagrande" userId="e7a325a1baaa42ba" providerId="Windows Live" clId="Web-{673C3536-C2B6-4837-06A4-CBFB1E902155}" dt="2020-08-30T01:50:14.416" v="166"/>
          <ac:spMkLst>
            <pc:docMk/>
            <pc:sldMk cId="3707104504" sldId="261"/>
            <ac:spMk id="5" creationId="{27932E34-6F24-485C-B6A9-7087670E8953}"/>
          </ac:spMkLst>
        </pc:spChg>
        <pc:spChg chg="add">
          <ac:chgData name="Gabriel Casagrande" userId="e7a325a1baaa42ba" providerId="Windows Live" clId="Web-{673C3536-C2B6-4837-06A4-CBFB1E902155}" dt="2020-08-30T01:50:14.416" v="167"/>
          <ac:spMkLst>
            <pc:docMk/>
            <pc:sldMk cId="3707104504" sldId="261"/>
            <ac:spMk id="7" creationId="{5D2691DA-006B-47DE-8364-362A4F161F9D}"/>
          </ac:spMkLst>
        </pc:spChg>
        <pc:spChg chg="add">
          <ac:chgData name="Gabriel Casagrande" userId="e7a325a1baaa42ba" providerId="Windows Live" clId="Web-{673C3536-C2B6-4837-06A4-CBFB1E902155}" dt="2020-08-30T01:50:14.431" v="169"/>
          <ac:spMkLst>
            <pc:docMk/>
            <pc:sldMk cId="3707104504" sldId="261"/>
            <ac:spMk id="11" creationId="{55B19DF5-7EC6-4209-86FE-5E37370D226B}"/>
          </ac:spMkLst>
        </pc:spChg>
        <pc:spChg chg="add">
          <ac:chgData name="Gabriel Casagrande" userId="e7a325a1baaa42ba" providerId="Windows Live" clId="Web-{673C3536-C2B6-4837-06A4-CBFB1E902155}" dt="2020-08-30T01:50:14.447" v="170"/>
          <ac:spMkLst>
            <pc:docMk/>
            <pc:sldMk cId="3707104504" sldId="261"/>
            <ac:spMk id="13" creationId="{4F386D93-ACEB-45DF-B7B3-B65ACFAD0547}"/>
          </ac:spMkLst>
        </pc:spChg>
        <pc:spChg chg="add mod">
          <ac:chgData name="Gabriel Casagrande" userId="e7a325a1baaa42ba" providerId="Windows Live" clId="Web-{673C3536-C2B6-4837-06A4-CBFB1E902155}" dt="2020-08-30T01:52:06.603" v="210" actId="20577"/>
          <ac:spMkLst>
            <pc:docMk/>
            <pc:sldMk cId="3707104504" sldId="261"/>
            <ac:spMk id="15" creationId="{334741BD-2F65-41D0-8131-7C0200DF36E4}"/>
          </ac:spMkLst>
        </pc:spChg>
        <pc:spChg chg="add">
          <ac:chgData name="Gabriel Casagrande" userId="e7a325a1baaa42ba" providerId="Windows Live" clId="Web-{673C3536-C2B6-4837-06A4-CBFB1E902155}" dt="2020-08-30T01:50:14.462" v="172"/>
          <ac:spMkLst>
            <pc:docMk/>
            <pc:sldMk cId="3707104504" sldId="261"/>
            <ac:spMk id="17" creationId="{43FEA6CE-281A-4DFC-970B-51C1D889D438}"/>
          </ac:spMkLst>
        </pc:spChg>
        <pc:spChg chg="add">
          <ac:chgData name="Gabriel Casagrande" userId="e7a325a1baaa42ba" providerId="Windows Live" clId="Web-{673C3536-C2B6-4837-06A4-CBFB1E902155}" dt="2020-08-30T01:50:14.478" v="174"/>
          <ac:spMkLst>
            <pc:docMk/>
            <pc:sldMk cId="3707104504" sldId="261"/>
            <ac:spMk id="21" creationId="{B26FBFBE-B96B-4519-BC5C-04742D9747ED}"/>
          </ac:spMkLst>
        </pc:spChg>
        <pc:cxnChg chg="add">
          <ac:chgData name="Gabriel Casagrande" userId="e7a325a1baaa42ba" providerId="Windows Live" clId="Web-{673C3536-C2B6-4837-06A4-CBFB1E902155}" dt="2020-08-30T01:50:14.431" v="168"/>
          <ac:cxnSpMkLst>
            <pc:docMk/>
            <pc:sldMk cId="3707104504" sldId="261"/>
            <ac:cxnSpMk id="9" creationId="{62B894F8-E167-47B9-B840-30A1DFB83BDE}"/>
          </ac:cxnSpMkLst>
        </pc:cxnChg>
        <pc:cxnChg chg="add">
          <ac:chgData name="Gabriel Casagrande" userId="e7a325a1baaa42ba" providerId="Windows Live" clId="Web-{673C3536-C2B6-4837-06A4-CBFB1E902155}" dt="2020-08-30T01:50:14.462" v="173"/>
          <ac:cxnSpMkLst>
            <pc:docMk/>
            <pc:sldMk cId="3707104504" sldId="261"/>
            <ac:cxnSpMk id="19" creationId="{3EC8B7CB-7191-4D26-8A50-4F1577969A26}"/>
          </ac:cxnSpMkLst>
        </pc:cxnChg>
      </pc:sldChg>
      <pc:sldChg chg="addSp delSp modSp new">
        <pc:chgData name="Gabriel Casagrande" userId="e7a325a1baaa42ba" providerId="Windows Live" clId="Web-{673C3536-C2B6-4837-06A4-CBFB1E902155}" dt="2020-08-30T02:34:08.339" v="1414" actId="1076"/>
        <pc:sldMkLst>
          <pc:docMk/>
          <pc:sldMk cId="3881249392" sldId="262"/>
        </pc:sldMkLst>
        <pc:spChg chg="del">
          <ac:chgData name="Gabriel Casagrande" userId="e7a325a1baaa42ba" providerId="Windows Live" clId="Web-{673C3536-C2B6-4837-06A4-CBFB1E902155}" dt="2020-08-30T01:54:03.633" v="234"/>
          <ac:spMkLst>
            <pc:docMk/>
            <pc:sldMk cId="3881249392" sldId="262"/>
            <ac:spMk id="2" creationId="{C6589056-CAD5-405C-9965-2E16CBDB541E}"/>
          </ac:spMkLst>
        </pc:spChg>
        <pc:spChg chg="del">
          <ac:chgData name="Gabriel Casagrande" userId="e7a325a1baaa42ba" providerId="Windows Live" clId="Web-{673C3536-C2B6-4837-06A4-CBFB1E902155}" dt="2020-08-30T01:54:02.727" v="233"/>
          <ac:spMkLst>
            <pc:docMk/>
            <pc:sldMk cId="3881249392" sldId="262"/>
            <ac:spMk id="3" creationId="{108DEE6C-09CB-4B47-B4C0-7976444CB101}"/>
          </ac:spMkLst>
        </pc:spChg>
        <pc:spChg chg="add del">
          <ac:chgData name="Gabriel Casagrande" userId="e7a325a1baaa42ba" providerId="Windows Live" clId="Web-{673C3536-C2B6-4837-06A4-CBFB1E902155}" dt="2020-08-30T01:54:23.977" v="242"/>
          <ac:spMkLst>
            <pc:docMk/>
            <pc:sldMk cId="3881249392" sldId="262"/>
            <ac:spMk id="5" creationId="{C4762D40-DF2F-4955-9142-8CDC687969EC}"/>
          </ac:spMkLst>
        </pc:spChg>
        <pc:spChg chg="add del">
          <ac:chgData name="Gabriel Casagrande" userId="e7a325a1baaa42ba" providerId="Windows Live" clId="Web-{673C3536-C2B6-4837-06A4-CBFB1E902155}" dt="2020-08-30T01:54:23.977" v="241"/>
          <ac:spMkLst>
            <pc:docMk/>
            <pc:sldMk cId="3881249392" sldId="262"/>
            <ac:spMk id="7" creationId="{4BB19FC7-6613-4313-A7F3-D623A0305ADB}"/>
          </ac:spMkLst>
        </pc:spChg>
        <pc:spChg chg="add del">
          <ac:chgData name="Gabriel Casagrande" userId="e7a325a1baaa42ba" providerId="Windows Live" clId="Web-{673C3536-C2B6-4837-06A4-CBFB1E902155}" dt="2020-08-30T01:54:23.977" v="239"/>
          <ac:spMkLst>
            <pc:docMk/>
            <pc:sldMk cId="3881249392" sldId="262"/>
            <ac:spMk id="11" creationId="{5C545CCC-DCD5-4A1F-A9FA-EC1B5462012D}"/>
          </ac:spMkLst>
        </pc:spChg>
        <pc:spChg chg="add del">
          <ac:chgData name="Gabriel Casagrande" userId="e7a325a1baaa42ba" providerId="Windows Live" clId="Web-{673C3536-C2B6-4837-06A4-CBFB1E902155}" dt="2020-08-30T02:01:22.272" v="271"/>
          <ac:spMkLst>
            <pc:docMk/>
            <pc:sldMk cId="3881249392" sldId="262"/>
            <ac:spMk id="13" creationId="{23E3CA0E-1D91-4B42-9664-C12E578121D9}"/>
          </ac:spMkLst>
        </pc:spChg>
        <pc:spChg chg="add del">
          <ac:chgData name="Gabriel Casagrande" userId="e7a325a1baaa42ba" providerId="Windows Live" clId="Web-{673C3536-C2B6-4837-06A4-CBFB1E902155}" dt="2020-08-30T02:01:22.272" v="270"/>
          <ac:spMkLst>
            <pc:docMk/>
            <pc:sldMk cId="3881249392" sldId="262"/>
            <ac:spMk id="15" creationId="{61390969-2C24-4AF3-A0C1-2543AB209CBD}"/>
          </ac:spMkLst>
        </pc:spChg>
        <pc:spChg chg="add del">
          <ac:chgData name="Gabriel Casagrande" userId="e7a325a1baaa42ba" providerId="Windows Live" clId="Web-{673C3536-C2B6-4837-06A4-CBFB1E902155}" dt="2020-08-30T02:01:22.272" v="268"/>
          <ac:spMkLst>
            <pc:docMk/>
            <pc:sldMk cId="3881249392" sldId="262"/>
            <ac:spMk id="19" creationId="{3EA5C94D-665F-4A79-B702-579B9D3003AD}"/>
          </ac:spMkLst>
        </pc:spChg>
        <pc:spChg chg="add del">
          <ac:chgData name="Gabriel Casagrande" userId="e7a325a1baaa42ba" providerId="Windows Live" clId="Web-{673C3536-C2B6-4837-06A4-CBFB1E902155}" dt="2020-08-30T02:01:22.272" v="267"/>
          <ac:spMkLst>
            <pc:docMk/>
            <pc:sldMk cId="3881249392" sldId="262"/>
            <ac:spMk id="21" creationId="{EFA1C294-386F-45BC-BC38-4FBBC5E0D4E1}"/>
          </ac:spMkLst>
        </pc:spChg>
        <pc:spChg chg="add del">
          <ac:chgData name="Gabriel Casagrande" userId="e7a325a1baaa42ba" providerId="Windows Live" clId="Web-{673C3536-C2B6-4837-06A4-CBFB1E902155}" dt="2020-08-30T02:01:22.272" v="266"/>
          <ac:spMkLst>
            <pc:docMk/>
            <pc:sldMk cId="3881249392" sldId="262"/>
            <ac:spMk id="23" creationId="{A6A664CE-A322-4530-8F14-C63F4432D36C}"/>
          </ac:spMkLst>
        </pc:spChg>
        <pc:spChg chg="add del">
          <ac:chgData name="Gabriel Casagrande" userId="e7a325a1baaa42ba" providerId="Windows Live" clId="Web-{673C3536-C2B6-4837-06A4-CBFB1E902155}" dt="2020-08-30T02:01:22.272" v="265"/>
          <ac:spMkLst>
            <pc:docMk/>
            <pc:sldMk cId="3881249392" sldId="262"/>
            <ac:spMk id="25" creationId="{D88D9C26-C793-4F12-8DC7-DE3A95C20509}"/>
          </ac:spMkLst>
        </pc:spChg>
        <pc:spChg chg="add del">
          <ac:chgData name="Gabriel Casagrande" userId="e7a325a1baaa42ba" providerId="Windows Live" clId="Web-{673C3536-C2B6-4837-06A4-CBFB1E902155}" dt="2020-08-30T02:01:22.272" v="263"/>
          <ac:spMkLst>
            <pc:docMk/>
            <pc:sldMk cId="3881249392" sldId="262"/>
            <ac:spMk id="29" creationId="{11830383-9C05-44AE-90B1-F43301D44D6E}"/>
          </ac:spMkLst>
        </pc:spChg>
        <pc:spChg chg="add del">
          <ac:chgData name="Gabriel Casagrande" userId="e7a325a1baaa42ba" providerId="Windows Live" clId="Web-{673C3536-C2B6-4837-06A4-CBFB1E902155}" dt="2020-08-30T02:07:54.722" v="289"/>
          <ac:spMkLst>
            <pc:docMk/>
            <pc:sldMk cId="3881249392" sldId="262"/>
            <ac:spMk id="31" creationId="{1516C87E-511F-4FDD-870E-6F432EBD80C6}"/>
          </ac:spMkLst>
        </pc:spChg>
        <pc:spChg chg="add del">
          <ac:chgData name="Gabriel Casagrande" userId="e7a325a1baaa42ba" providerId="Windows Live" clId="Web-{673C3536-C2B6-4837-06A4-CBFB1E902155}" dt="2020-08-30T02:07:54.722" v="288"/>
          <ac:spMkLst>
            <pc:docMk/>
            <pc:sldMk cId="3881249392" sldId="262"/>
            <ac:spMk id="33" creationId="{BD9D1A72-6074-491E-A226-5A1C999AF2D3}"/>
          </ac:spMkLst>
        </pc:spChg>
        <pc:spChg chg="add del">
          <ac:chgData name="Gabriel Casagrande" userId="e7a325a1baaa42ba" providerId="Windows Live" clId="Web-{673C3536-C2B6-4837-06A4-CBFB1E902155}" dt="2020-08-30T02:07:54.722" v="286"/>
          <ac:spMkLst>
            <pc:docMk/>
            <pc:sldMk cId="3881249392" sldId="262"/>
            <ac:spMk id="37" creationId="{C6D44024-9FBF-4DCB-BE93-3D1B8A41A741}"/>
          </ac:spMkLst>
        </pc:spChg>
        <pc:spChg chg="add del">
          <ac:chgData name="Gabriel Casagrande" userId="e7a325a1baaa42ba" providerId="Windows Live" clId="Web-{673C3536-C2B6-4837-06A4-CBFB1E902155}" dt="2020-08-30T02:07:54.722" v="285"/>
          <ac:spMkLst>
            <pc:docMk/>
            <pc:sldMk cId="3881249392" sldId="262"/>
            <ac:spMk id="39" creationId="{CAB3E904-EF62-405C-9340-D7BF3B9772E5}"/>
          </ac:spMkLst>
        </pc:spChg>
        <pc:spChg chg="add del">
          <ac:chgData name="Gabriel Casagrande" userId="e7a325a1baaa42ba" providerId="Windows Live" clId="Web-{673C3536-C2B6-4837-06A4-CBFB1E902155}" dt="2020-08-30T02:07:54.722" v="284"/>
          <ac:spMkLst>
            <pc:docMk/>
            <pc:sldMk cId="3881249392" sldId="262"/>
            <ac:spMk id="41" creationId="{90BE0DF5-85A8-40D4-B6FE-9A68ED920EC7}"/>
          </ac:spMkLst>
        </pc:spChg>
        <pc:spChg chg="add del">
          <ac:chgData name="Gabriel Casagrande" userId="e7a325a1baaa42ba" providerId="Windows Live" clId="Web-{673C3536-C2B6-4837-06A4-CBFB1E902155}" dt="2020-08-30T02:07:54.722" v="283"/>
          <ac:spMkLst>
            <pc:docMk/>
            <pc:sldMk cId="3881249392" sldId="262"/>
            <ac:spMk id="43" creationId="{00427C7F-1E24-46C3-81C5-A292CF3BA43B}"/>
          </ac:spMkLst>
        </pc:spChg>
        <pc:spChg chg="add del">
          <ac:chgData name="Gabriel Casagrande" userId="e7a325a1baaa42ba" providerId="Windows Live" clId="Web-{673C3536-C2B6-4837-06A4-CBFB1E902155}" dt="2020-08-30T02:07:54.722" v="281"/>
          <ac:spMkLst>
            <pc:docMk/>
            <pc:sldMk cId="3881249392" sldId="262"/>
            <ac:spMk id="47" creationId="{A65C2FF4-B842-4D91-A24C-838345C37278}"/>
          </ac:spMkLst>
        </pc:spChg>
        <pc:spChg chg="add del mod">
          <ac:chgData name="Gabriel Casagrande" userId="e7a325a1baaa42ba" providerId="Windows Live" clId="Web-{673C3536-C2B6-4837-06A4-CBFB1E902155}" dt="2020-08-30T02:09:27.097" v="298"/>
          <ac:spMkLst>
            <pc:docMk/>
            <pc:sldMk cId="3881249392" sldId="262"/>
            <ac:spMk id="48" creationId="{6F8E0868-745A-4001-8511-C41B479E6905}"/>
          </ac:spMkLst>
        </pc:spChg>
        <pc:spChg chg="add del mod">
          <ac:chgData name="Gabriel Casagrande" userId="e7a325a1baaa42ba" providerId="Windows Live" clId="Web-{673C3536-C2B6-4837-06A4-CBFB1E902155}" dt="2020-08-30T02:09:47.862" v="303"/>
          <ac:spMkLst>
            <pc:docMk/>
            <pc:sldMk cId="3881249392" sldId="262"/>
            <ac:spMk id="50" creationId="{53736FDB-C63D-4DD9-B0CA-E6FDE97BA84A}"/>
          </ac:spMkLst>
        </pc:spChg>
        <pc:spChg chg="add mod">
          <ac:chgData name="Gabriel Casagrande" userId="e7a325a1baaa42ba" providerId="Windows Live" clId="Web-{673C3536-C2B6-4837-06A4-CBFB1E902155}" dt="2020-08-30T02:30:28.231" v="1363"/>
          <ac:spMkLst>
            <pc:docMk/>
            <pc:sldMk cId="3881249392" sldId="262"/>
            <ac:spMk id="52" creationId="{F129F58A-09D1-46DE-8BC2-D4CCFD95C5E3}"/>
          </ac:spMkLst>
        </pc:spChg>
        <pc:spChg chg="add mod">
          <ac:chgData name="Gabriel Casagrande" userId="e7a325a1baaa42ba" providerId="Windows Live" clId="Web-{673C3536-C2B6-4837-06A4-CBFB1E902155}" dt="2020-08-30T02:28:27.325" v="1313"/>
          <ac:spMkLst>
            <pc:docMk/>
            <pc:sldMk cId="3881249392" sldId="262"/>
            <ac:spMk id="53" creationId="{C45F51C8-E961-44E5-A9C0-6EC3F13ED9D8}"/>
          </ac:spMkLst>
        </pc:spChg>
        <pc:spChg chg="add mod">
          <ac:chgData name="Gabriel Casagrande" userId="e7a325a1baaa42ba" providerId="Windows Live" clId="Web-{673C3536-C2B6-4837-06A4-CBFB1E902155}" dt="2020-08-30T02:32:30.449" v="1398" actId="20577"/>
          <ac:spMkLst>
            <pc:docMk/>
            <pc:sldMk cId="3881249392" sldId="262"/>
            <ac:spMk id="54" creationId="{760F58AB-1284-4D46-B1BB-257B523AE6B6}"/>
          </ac:spMkLst>
        </pc:spChg>
        <pc:spChg chg="add del">
          <ac:chgData name="Gabriel Casagrande" userId="e7a325a1baaa42ba" providerId="Windows Live" clId="Web-{673C3536-C2B6-4837-06A4-CBFB1E902155}" dt="2020-08-30T02:12:45.362" v="441"/>
          <ac:spMkLst>
            <pc:docMk/>
            <pc:sldMk cId="3881249392" sldId="262"/>
            <ac:spMk id="56" creationId="{72CC258F-EF62-4BEB-9D4B-D9119A03C534}"/>
          </ac:spMkLst>
        </pc:spChg>
        <pc:spChg chg="add del mod">
          <ac:chgData name="Gabriel Casagrande" userId="e7a325a1baaa42ba" providerId="Windows Live" clId="Web-{673C3536-C2B6-4837-06A4-CBFB1E902155}" dt="2020-08-30T02:24:50.670" v="1164"/>
          <ac:spMkLst>
            <pc:docMk/>
            <pc:sldMk cId="3881249392" sldId="262"/>
            <ac:spMk id="57" creationId="{4AC30B51-068F-453E-9D59-1FAC1ADBF3E9}"/>
          </ac:spMkLst>
        </pc:spChg>
        <pc:spChg chg="add mod">
          <ac:chgData name="Gabriel Casagrande" userId="e7a325a1baaa42ba" providerId="Windows Live" clId="Web-{673C3536-C2B6-4837-06A4-CBFB1E902155}" dt="2020-08-30T02:31:12.168" v="1364" actId="20577"/>
          <ac:spMkLst>
            <pc:docMk/>
            <pc:sldMk cId="3881249392" sldId="262"/>
            <ac:spMk id="58" creationId="{D28FEC91-EC80-4EE8-AD1B-9EA014671865}"/>
          </ac:spMkLst>
        </pc:spChg>
        <pc:spChg chg="add mod">
          <ac:chgData name="Gabriel Casagrande" userId="e7a325a1baaa42ba" providerId="Windows Live" clId="Web-{673C3536-C2B6-4837-06A4-CBFB1E902155}" dt="2020-08-30T02:32:36.574" v="1403" actId="20577"/>
          <ac:spMkLst>
            <pc:docMk/>
            <pc:sldMk cId="3881249392" sldId="262"/>
            <ac:spMk id="59" creationId="{F507BE5C-B343-45A5-9BAD-5449F5C34BF8}"/>
          </ac:spMkLst>
        </pc:spChg>
        <pc:spChg chg="add del mod">
          <ac:chgData name="Gabriel Casagrande" userId="e7a325a1baaa42ba" providerId="Windows Live" clId="Web-{673C3536-C2B6-4837-06A4-CBFB1E902155}" dt="2020-08-30T02:25:00.155" v="1171"/>
          <ac:spMkLst>
            <pc:docMk/>
            <pc:sldMk cId="3881249392" sldId="262"/>
            <ac:spMk id="60" creationId="{175DAA2C-7C82-4411-9632-2DA6546A1E6C}"/>
          </ac:spMkLst>
        </pc:spChg>
        <pc:spChg chg="add del mod">
          <ac:chgData name="Gabriel Casagrande" userId="e7a325a1baaa42ba" providerId="Windows Live" clId="Web-{673C3536-C2B6-4837-06A4-CBFB1E902155}" dt="2020-08-30T02:19:08.391" v="790"/>
          <ac:spMkLst>
            <pc:docMk/>
            <pc:sldMk cId="3881249392" sldId="262"/>
            <ac:spMk id="61" creationId="{0C6EEE79-35C7-4C02-95D3-5647EB24491C}"/>
          </ac:spMkLst>
        </pc:spChg>
        <pc:spChg chg="add mod">
          <ac:chgData name="Gabriel Casagrande" userId="e7a325a1baaa42ba" providerId="Windows Live" clId="Web-{673C3536-C2B6-4837-06A4-CBFB1E902155}" dt="2020-08-30T02:28:31.622" v="1315"/>
          <ac:spMkLst>
            <pc:docMk/>
            <pc:sldMk cId="3881249392" sldId="262"/>
            <ac:spMk id="62" creationId="{22E8452E-BE88-4EE6-8B30-0B2E4B0E0A4B}"/>
          </ac:spMkLst>
        </pc:spChg>
        <pc:spChg chg="add mod">
          <ac:chgData name="Gabriel Casagrande" userId="e7a325a1baaa42ba" providerId="Windows Live" clId="Web-{673C3536-C2B6-4837-06A4-CBFB1E902155}" dt="2020-08-30T02:32:43.840" v="1408" actId="20577"/>
          <ac:spMkLst>
            <pc:docMk/>
            <pc:sldMk cId="3881249392" sldId="262"/>
            <ac:spMk id="63" creationId="{20AE1D48-2793-45F9-8DAA-A3EE77481A90}"/>
          </ac:spMkLst>
        </pc:spChg>
        <pc:spChg chg="add del mod">
          <ac:chgData name="Gabriel Casagrande" userId="e7a325a1baaa42ba" providerId="Windows Live" clId="Web-{673C3536-C2B6-4837-06A4-CBFB1E902155}" dt="2020-08-30T02:26:36.545" v="1223"/>
          <ac:spMkLst>
            <pc:docMk/>
            <pc:sldMk cId="3881249392" sldId="262"/>
            <ac:spMk id="64" creationId="{CB88CBD2-847D-4ADF-B360-4E1CAD564668}"/>
          </ac:spMkLst>
        </pc:spChg>
        <pc:spChg chg="add mod">
          <ac:chgData name="Gabriel Casagrande" userId="e7a325a1baaa42ba" providerId="Windows Live" clId="Web-{673C3536-C2B6-4837-06A4-CBFB1E902155}" dt="2020-08-30T02:34:08.324" v="1413" actId="1076"/>
          <ac:spMkLst>
            <pc:docMk/>
            <pc:sldMk cId="3881249392" sldId="262"/>
            <ac:spMk id="65" creationId="{CF657267-D01E-4E47-85CB-B69783C869ED}"/>
          </ac:spMkLst>
        </pc:spChg>
        <pc:spChg chg="add mod">
          <ac:chgData name="Gabriel Casagrande" userId="e7a325a1baaa42ba" providerId="Windows Live" clId="Web-{673C3536-C2B6-4837-06A4-CBFB1E902155}" dt="2020-08-30T02:34:08.339" v="1414" actId="1076"/>
          <ac:spMkLst>
            <pc:docMk/>
            <pc:sldMk cId="3881249392" sldId="262"/>
            <ac:spMk id="66" creationId="{2660D14B-6900-4585-ACE0-7BAE35460F7F}"/>
          </ac:spMkLst>
        </pc:spChg>
        <pc:spChg chg="add mod">
          <ac:chgData name="Gabriel Casagrande" userId="e7a325a1baaa42ba" providerId="Windows Live" clId="Web-{673C3536-C2B6-4837-06A4-CBFB1E902155}" dt="2020-08-30T02:21:03.218" v="938" actId="20577"/>
          <ac:spMkLst>
            <pc:docMk/>
            <pc:sldMk cId="3881249392" sldId="262"/>
            <ac:spMk id="67" creationId="{B5E83281-C7E0-44F9-82F3-57420B587CA9}"/>
          </ac:spMkLst>
        </pc:spChg>
        <pc:spChg chg="add mod">
          <ac:chgData name="Gabriel Casagrande" userId="e7a325a1baaa42ba" providerId="Windows Live" clId="Web-{673C3536-C2B6-4837-06A4-CBFB1E902155}" dt="2020-08-30T02:34:02.699" v="1411" actId="1076"/>
          <ac:spMkLst>
            <pc:docMk/>
            <pc:sldMk cId="3881249392" sldId="262"/>
            <ac:spMk id="68" creationId="{86906FFA-3F00-46A8-84C0-57B0E53E8323}"/>
          </ac:spMkLst>
        </pc:spChg>
        <pc:spChg chg="add mod">
          <ac:chgData name="Gabriel Casagrande" userId="e7a325a1baaa42ba" providerId="Windows Live" clId="Web-{673C3536-C2B6-4837-06A4-CBFB1E902155}" dt="2020-08-30T02:34:02.714" v="1412" actId="1076"/>
          <ac:spMkLst>
            <pc:docMk/>
            <pc:sldMk cId="3881249392" sldId="262"/>
            <ac:spMk id="69" creationId="{F35B392B-582B-4CF9-ADE6-913F2DB25823}"/>
          </ac:spMkLst>
        </pc:spChg>
        <pc:spChg chg="add del mod">
          <ac:chgData name="Gabriel Casagrande" userId="e7a325a1baaa42ba" providerId="Windows Live" clId="Web-{673C3536-C2B6-4837-06A4-CBFB1E902155}" dt="2020-08-30T02:27:55.310" v="1289"/>
          <ac:spMkLst>
            <pc:docMk/>
            <pc:sldMk cId="3881249392" sldId="262"/>
            <ac:spMk id="70" creationId="{18BC9975-C145-4729-BDC9-172A410C7875}"/>
          </ac:spMkLst>
        </pc:spChg>
        <pc:spChg chg="add">
          <ac:chgData name="Gabriel Casagrande" userId="e7a325a1baaa42ba" providerId="Windows Live" clId="Web-{673C3536-C2B6-4837-06A4-CBFB1E902155}" dt="2020-08-30T02:26:40.248" v="1227"/>
          <ac:spMkLst>
            <pc:docMk/>
            <pc:sldMk cId="3881249392" sldId="262"/>
            <ac:spMk id="71" creationId="{64F89D91-E59A-4AB7-84EA-19456AFBE116}"/>
          </ac:spMkLst>
        </pc:spChg>
        <pc:spChg chg="add del">
          <ac:chgData name="Gabriel Casagrande" userId="e7a325a1baaa42ba" providerId="Windows Live" clId="Web-{673C3536-C2B6-4837-06A4-CBFB1E902155}" dt="2020-08-30T02:27:51.388" v="1288"/>
          <ac:spMkLst>
            <pc:docMk/>
            <pc:sldMk cId="3881249392" sldId="262"/>
            <ac:spMk id="72" creationId="{0A6EACFA-E2E1-4C11-8378-86C449D8B23D}"/>
          </ac:spMkLst>
        </pc:spChg>
        <pc:spChg chg="add del">
          <ac:chgData name="Gabriel Casagrande" userId="e7a325a1baaa42ba" providerId="Windows Live" clId="Web-{673C3536-C2B6-4837-06A4-CBFB1E902155}" dt="2020-08-30T02:28:04.341" v="1294"/>
          <ac:spMkLst>
            <pc:docMk/>
            <pc:sldMk cId="3881249392" sldId="262"/>
            <ac:spMk id="73" creationId="{F955F01D-46ED-4684-B733-5580CBC114C4}"/>
          </ac:spMkLst>
        </pc:spChg>
        <pc:cxnChg chg="add del">
          <ac:chgData name="Gabriel Casagrande" userId="e7a325a1baaa42ba" providerId="Windows Live" clId="Web-{673C3536-C2B6-4837-06A4-CBFB1E902155}" dt="2020-08-30T01:54:23.977" v="240"/>
          <ac:cxnSpMkLst>
            <pc:docMk/>
            <pc:sldMk cId="3881249392" sldId="262"/>
            <ac:cxnSpMk id="9" creationId="{00105F35-EFC2-49D1-AB7C-A5DEA4083E94}"/>
          </ac:cxnSpMkLst>
        </pc:cxnChg>
        <pc:cxnChg chg="add del">
          <ac:chgData name="Gabriel Casagrande" userId="e7a325a1baaa42ba" providerId="Windows Live" clId="Web-{673C3536-C2B6-4837-06A4-CBFB1E902155}" dt="2020-08-30T02:01:22.272" v="269"/>
          <ac:cxnSpMkLst>
            <pc:docMk/>
            <pc:sldMk cId="3881249392" sldId="262"/>
            <ac:cxnSpMk id="17" creationId="{68F7470B-0400-4DF5-9EB1-1F2E3E262E4F}"/>
          </ac:cxnSpMkLst>
        </pc:cxnChg>
        <pc:cxnChg chg="add del">
          <ac:chgData name="Gabriel Casagrande" userId="e7a325a1baaa42ba" providerId="Windows Live" clId="Web-{673C3536-C2B6-4837-06A4-CBFB1E902155}" dt="2020-08-30T02:01:22.272" v="264"/>
          <ac:cxnSpMkLst>
            <pc:docMk/>
            <pc:sldMk cId="3881249392" sldId="262"/>
            <ac:cxnSpMk id="27" creationId="{A2A1159A-9154-4F64-A836-E267652EF254}"/>
          </ac:cxnSpMkLst>
        </pc:cxnChg>
        <pc:cxnChg chg="add del">
          <ac:chgData name="Gabriel Casagrande" userId="e7a325a1baaa42ba" providerId="Windows Live" clId="Web-{673C3536-C2B6-4837-06A4-CBFB1E902155}" dt="2020-08-30T02:07:54.722" v="287"/>
          <ac:cxnSpMkLst>
            <pc:docMk/>
            <pc:sldMk cId="3881249392" sldId="262"/>
            <ac:cxnSpMk id="35" creationId="{7FD40CBE-5432-424E-80B2-5D5C7BB79ED3}"/>
          </ac:cxnSpMkLst>
        </pc:cxnChg>
        <pc:cxnChg chg="add del">
          <ac:chgData name="Gabriel Casagrande" userId="e7a325a1baaa42ba" providerId="Windows Live" clId="Web-{673C3536-C2B6-4837-06A4-CBFB1E902155}" dt="2020-08-30T02:07:54.722" v="282"/>
          <ac:cxnSpMkLst>
            <pc:docMk/>
            <pc:sldMk cId="3881249392" sldId="262"/>
            <ac:cxnSpMk id="45" creationId="{98AEC877-F192-4DA4-AC4C-D56B65DEC4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06.11.2020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9123" y="617218"/>
            <a:ext cx="9144000" cy="752297"/>
          </a:xfrm>
        </p:spPr>
        <p:txBody>
          <a:bodyPr/>
          <a:lstStyle/>
          <a:p>
            <a:pPr algn="l"/>
            <a:r>
              <a:rPr lang="pt-BR" sz="4000">
                <a:cs typeface="Calibri Light"/>
              </a:rPr>
              <a:t>Contexto </a:t>
            </a:r>
            <a:r>
              <a:rPr lang="de-DE" sz="4000">
                <a:cs typeface="Calibri Light"/>
              </a:rPr>
              <a:t>de </a:t>
            </a:r>
            <a:r>
              <a:rPr lang="pt-BR" sz="4000">
                <a:cs typeface="Calibri Light"/>
              </a:rPr>
              <a:t>Negócio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31FF05-FDA5-4CE8-841F-B064150E9D7E}"/>
              </a:ext>
            </a:extLst>
          </p:cNvPr>
          <p:cNvSpPr/>
          <p:nvPr/>
        </p:nvSpPr>
        <p:spPr>
          <a:xfrm>
            <a:off x="818507" y="3348519"/>
            <a:ext cx="1660988" cy="91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Calibri"/>
              </a:rPr>
              <a:t>Cliente</a:t>
            </a:r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D433B89-1022-4DFF-B470-DC3C65803440}"/>
              </a:ext>
            </a:extLst>
          </p:cNvPr>
          <p:cNvSpPr/>
          <p:nvPr/>
        </p:nvSpPr>
        <p:spPr>
          <a:xfrm>
            <a:off x="7040259" y="2352675"/>
            <a:ext cx="3861370" cy="273977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chemeClr val="tx1"/>
                </a:solidFill>
                <a:cs typeface="Calibri"/>
              </a:rPr>
              <a:t>Confecção Face A Face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54FF4FA-C96A-4467-9504-BC20F93B0A19}"/>
              </a:ext>
            </a:extLst>
          </p:cNvPr>
          <p:cNvCxnSpPr>
            <a:cxnSpLocks/>
          </p:cNvCxnSpPr>
          <p:nvPr/>
        </p:nvCxnSpPr>
        <p:spPr>
          <a:xfrm>
            <a:off x="2482706" y="3805504"/>
            <a:ext cx="4554875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7DA0CF-4ECD-4BCA-8361-549C88203DD8}"/>
              </a:ext>
            </a:extLst>
          </p:cNvPr>
          <p:cNvSpPr txBox="1"/>
          <p:nvPr/>
        </p:nvSpPr>
        <p:spPr>
          <a:xfrm>
            <a:off x="3354512" y="2857613"/>
            <a:ext cx="28116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cs typeface="Calibri"/>
              </a:rPr>
              <a:t>1. Solicitar orçamento.</a:t>
            </a:r>
          </a:p>
          <a:p>
            <a:r>
              <a:rPr lang="pt-BR" sz="1400">
                <a:cs typeface="Calibri"/>
              </a:rPr>
              <a:t>2. Realizar pedido.</a:t>
            </a:r>
            <a:endParaRPr lang="pt-BR">
              <a:cs typeface="Calibri" panose="020F0502020204030204"/>
            </a:endParaRPr>
          </a:p>
          <a:p>
            <a:r>
              <a:rPr lang="pt-BR" sz="1400">
                <a:cs typeface="Calibri"/>
              </a:rPr>
              <a:t>3. Solicitar cancelamento do pedido.</a:t>
            </a:r>
          </a:p>
          <a:p>
            <a:r>
              <a:rPr lang="pt-BR" sz="1400">
                <a:cs typeface="Calibri"/>
              </a:rPr>
              <a:t>4. Retirar pedido.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tx1"/>
                </a:solidFill>
                <a:ea typeface="+mn-lt"/>
                <a:cs typeface="+mn-lt"/>
              </a:rPr>
              <a:t>Dar entrada no orçamento </a:t>
            </a: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7012112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Solicitar orçamento</a:t>
            </a:r>
          </a:p>
        </p:txBody>
      </p:sp>
    </p:spTree>
    <p:extLst>
      <p:ext uri="{BB962C8B-B14F-4D97-AF65-F5344CB8AC3E}">
        <p14:creationId xmlns:p14="http://schemas.microsoft.com/office/powerpoint/2010/main" val="27198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89638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>
                <a:solidFill>
                  <a:schemeClr val="tx1"/>
                </a:solidFill>
                <a:cs typeface="Calibri"/>
              </a:rPr>
              <a:t>Criar o pedido</a:t>
            </a:r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193640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</a:t>
            </a:r>
            <a:r>
              <a:rPr lang="pt-BR" sz="4000">
                <a:ea typeface="+mj-lt"/>
                <a:cs typeface="+mj-lt"/>
              </a:rPr>
              <a:t>Realizar pedido</a:t>
            </a:r>
          </a:p>
        </p:txBody>
      </p:sp>
    </p:spTree>
    <p:extLst>
      <p:ext uri="{BB962C8B-B14F-4D97-AF65-F5344CB8AC3E}">
        <p14:creationId xmlns:p14="http://schemas.microsoft.com/office/powerpoint/2010/main" val="14035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200" b="1">
                <a:solidFill>
                  <a:schemeClr val="tx1"/>
                </a:solidFill>
                <a:latin typeface="Arial"/>
                <a:cs typeface="Arial"/>
              </a:rPr>
              <a:t>Cancelar o pedido</a:t>
            </a: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1054813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Solicitar cancelamento do pedido</a:t>
            </a:r>
          </a:p>
        </p:txBody>
      </p:sp>
    </p:spTree>
    <p:extLst>
      <p:ext uri="{BB962C8B-B14F-4D97-AF65-F5344CB8AC3E}">
        <p14:creationId xmlns:p14="http://schemas.microsoft.com/office/powerpoint/2010/main" val="126126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2">
            <a:extLst>
              <a:ext uri="{FF2B5EF4-FFF2-40B4-BE49-F238E27FC236}">
                <a16:creationId xmlns:a16="http://schemas.microsoft.com/office/drawing/2014/main" id="{B11E8853-9FEF-485C-930F-08142A2FB6DD}"/>
              </a:ext>
            </a:extLst>
          </p:cNvPr>
          <p:cNvCxnSpPr>
            <a:cxnSpLocks/>
          </p:cNvCxnSpPr>
          <p:nvPr/>
        </p:nvCxnSpPr>
        <p:spPr>
          <a:xfrm flipH="1">
            <a:off x="16461740" y="8814720"/>
            <a:ext cx="9525" cy="7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xograma: Processo 11">
            <a:extLst>
              <a:ext uri="{FF2B5EF4-FFF2-40B4-BE49-F238E27FC236}">
                <a16:creationId xmlns:a16="http://schemas.microsoft.com/office/drawing/2014/main" id="{D85284E8-26A9-4A50-A64E-46A4C70AA549}"/>
              </a:ext>
            </a:extLst>
          </p:cNvPr>
          <p:cNvSpPr/>
          <p:nvPr/>
        </p:nvSpPr>
        <p:spPr>
          <a:xfrm>
            <a:off x="1254560" y="3078001"/>
            <a:ext cx="1875990" cy="9642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/>
          </a:p>
        </p:txBody>
      </p:sp>
      <p:sp>
        <p:nvSpPr>
          <p:cNvPr id="13" name="Caixa de Texto 5">
            <a:extLst>
              <a:ext uri="{FF2B5EF4-FFF2-40B4-BE49-F238E27FC236}">
                <a16:creationId xmlns:a16="http://schemas.microsoft.com/office/drawing/2014/main" id="{64C48525-9339-4714-950B-67AED3F3E8FB}"/>
              </a:ext>
            </a:extLst>
          </p:cNvPr>
          <p:cNvSpPr txBox="1"/>
          <p:nvPr/>
        </p:nvSpPr>
        <p:spPr>
          <a:xfrm>
            <a:off x="1594821" y="3375660"/>
            <a:ext cx="119634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>
                <a:solidFill>
                  <a:schemeClr val="bg1"/>
                </a:solidFill>
              </a:rPr>
              <a:t>Cliente</a:t>
            </a:r>
            <a:endParaRPr lang="pt-BR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14" name="Conector Reto 6">
            <a:extLst>
              <a:ext uri="{FF2B5EF4-FFF2-40B4-BE49-F238E27FC236}">
                <a16:creationId xmlns:a16="http://schemas.microsoft.com/office/drawing/2014/main" id="{FE53D13A-9203-4CEC-8C61-08B89E1FC3E0}"/>
              </a:ext>
            </a:extLst>
          </p:cNvPr>
          <p:cNvCxnSpPr/>
          <p:nvPr/>
        </p:nvCxnSpPr>
        <p:spPr>
          <a:xfrm>
            <a:off x="3130550" y="3555072"/>
            <a:ext cx="4542967" cy="7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 de Texto 7">
            <a:extLst>
              <a:ext uri="{FF2B5EF4-FFF2-40B4-BE49-F238E27FC236}">
                <a16:creationId xmlns:a16="http://schemas.microsoft.com/office/drawing/2014/main" id="{61158E0F-CF90-44C4-9D65-760EFE5C9849}"/>
              </a:ext>
            </a:extLst>
          </p:cNvPr>
          <p:cNvSpPr txBox="1"/>
          <p:nvPr/>
        </p:nvSpPr>
        <p:spPr>
          <a:xfrm>
            <a:off x="7230373" y="2255677"/>
            <a:ext cx="342074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/>
              <a:t>Confecção Face a Face</a:t>
            </a:r>
            <a:endParaRPr lang="pt-BR" altLang="en-US">
              <a:cs typeface="Calibri"/>
            </a:endParaRP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4F545214-6AD1-4819-B1E0-A114B5EE9553}"/>
              </a:ext>
            </a:extLst>
          </p:cNvPr>
          <p:cNvSpPr/>
          <p:nvPr/>
        </p:nvSpPr>
        <p:spPr>
          <a:xfrm>
            <a:off x="7665406" y="2943476"/>
            <a:ext cx="2646680" cy="96964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altLang="en-US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>
                <a:solidFill>
                  <a:schemeClr val="tx1"/>
                </a:solidFill>
                <a:cs typeface="Calibri"/>
              </a:rPr>
              <a:t>Gerência</a:t>
            </a:r>
            <a:endParaRPr lang="pt-BR" sz="14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 altLang="en-US" sz="1400" b="1">
                <a:solidFill>
                  <a:schemeClr val="tx1"/>
                </a:solidFill>
                <a:cs typeface="Calibri"/>
              </a:rPr>
              <a:t>(Nó operacional)</a:t>
            </a:r>
            <a:br>
              <a:rPr lang="pt-BR" altLang="en-US" sz="1400" b="1">
                <a:cs typeface="Calibri"/>
              </a:rPr>
            </a:br>
            <a:endParaRPr lang="pt-BR" sz="14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Fluxograma: Processo Alternativo 16">
            <a:extLst>
              <a:ext uri="{FF2B5EF4-FFF2-40B4-BE49-F238E27FC236}">
                <a16:creationId xmlns:a16="http://schemas.microsoft.com/office/drawing/2014/main" id="{BBB830BC-EAAA-4709-A6A5-989783DA280C}"/>
              </a:ext>
            </a:extLst>
          </p:cNvPr>
          <p:cNvSpPr/>
          <p:nvPr/>
        </p:nvSpPr>
        <p:spPr>
          <a:xfrm>
            <a:off x="7829705" y="4474298"/>
            <a:ext cx="2230755" cy="789940"/>
          </a:xfrm>
          <a:prstGeom prst="flowChartAlternate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>
                <a:solidFill>
                  <a:schemeClr val="tx1"/>
                </a:solidFill>
                <a:cs typeface="Calibri"/>
              </a:rPr>
              <a:t>Entregar o pedido ao cliente</a:t>
            </a:r>
          </a:p>
        </p:txBody>
      </p:sp>
      <p:cxnSp>
        <p:nvCxnSpPr>
          <p:cNvPr id="19" name="Conector Reto 12">
            <a:extLst>
              <a:ext uri="{FF2B5EF4-FFF2-40B4-BE49-F238E27FC236}">
                <a16:creationId xmlns:a16="http://schemas.microsoft.com/office/drawing/2014/main" id="{2D7D1114-83F9-43F9-8D6E-E13912126507}"/>
              </a:ext>
            </a:extLst>
          </p:cNvPr>
          <p:cNvCxnSpPr>
            <a:cxnSpLocks/>
          </p:cNvCxnSpPr>
          <p:nvPr/>
        </p:nvCxnSpPr>
        <p:spPr>
          <a:xfrm>
            <a:off x="8987854" y="3913120"/>
            <a:ext cx="7597" cy="55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84FA0F0-CF2B-454E-9226-B461DD1EE0FF}"/>
              </a:ext>
            </a:extLst>
          </p:cNvPr>
          <p:cNvSpPr/>
          <p:nvPr/>
        </p:nvSpPr>
        <p:spPr>
          <a:xfrm>
            <a:off x="7078893" y="1975471"/>
            <a:ext cx="3859264" cy="3808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9E5B00D7-AC59-4F87-9506-09946934551F}"/>
              </a:ext>
            </a:extLst>
          </p:cNvPr>
          <p:cNvSpPr txBox="1">
            <a:spLocks/>
          </p:cNvSpPr>
          <p:nvPr/>
        </p:nvSpPr>
        <p:spPr>
          <a:xfrm>
            <a:off x="496584" y="394611"/>
            <a:ext cx="8210763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Cenário: </a:t>
            </a:r>
            <a:r>
              <a:rPr lang="pt-BR" sz="4000">
                <a:ea typeface="+mj-lt"/>
                <a:cs typeface="+mj-lt"/>
              </a:rPr>
              <a:t>Retirar pedido</a:t>
            </a:r>
            <a:endParaRPr lang="pt-BR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64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>
            <a:extLst>
              <a:ext uri="{FF2B5EF4-FFF2-40B4-BE49-F238E27FC236}">
                <a16:creationId xmlns:a16="http://schemas.microsoft.com/office/drawing/2014/main" id="{F129F58A-09D1-46DE-8BC2-D4CCFD95C5E3}"/>
              </a:ext>
            </a:extLst>
          </p:cNvPr>
          <p:cNvSpPr txBox="1">
            <a:spLocks/>
          </p:cNvSpPr>
          <p:nvPr/>
        </p:nvSpPr>
        <p:spPr>
          <a:xfrm>
            <a:off x="733284" y="462052"/>
            <a:ext cx="1926405" cy="752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>
                <a:cs typeface="Calibri Light"/>
              </a:rPr>
              <a:t>Resumo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45F51C8-E961-44E5-A9C0-6EC3F13ED9D8}"/>
              </a:ext>
            </a:extLst>
          </p:cNvPr>
          <p:cNvSpPr txBox="1"/>
          <p:nvPr/>
        </p:nvSpPr>
        <p:spPr>
          <a:xfrm>
            <a:off x="771220" y="1597104"/>
            <a:ext cx="29709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Solicitar orçamento</a:t>
            </a:r>
            <a:endParaRPr lang="pt-BR" b="1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760F58AB-1284-4D46-B1BB-257B523AE6B6}"/>
              </a:ext>
            </a:extLst>
          </p:cNvPr>
          <p:cNvSpPr txBox="1"/>
          <p:nvPr/>
        </p:nvSpPr>
        <p:spPr>
          <a:xfrm>
            <a:off x="736606" y="1969579"/>
            <a:ext cx="35441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Nó operacional: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/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Dar entrada no orçamento</a:t>
            </a:r>
            <a:endParaRPr lang="pt-BR" b="1">
              <a:cs typeface="Calibri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2E8452E-BE88-4EE6-8B30-0B2E4B0E0A4B}"/>
              </a:ext>
            </a:extLst>
          </p:cNvPr>
          <p:cNvSpPr txBox="1"/>
          <p:nvPr/>
        </p:nvSpPr>
        <p:spPr>
          <a:xfrm>
            <a:off x="4751137" y="1560843"/>
            <a:ext cx="34235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</a:t>
            </a:r>
            <a:r>
              <a:rPr lang="pt-BR" b="1">
                <a:ea typeface="+mn-lt"/>
                <a:cs typeface="+mn-lt"/>
              </a:rPr>
              <a:t>Realizar pedido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0AE1D48-2793-45F9-8DAA-A3EE77481A90}"/>
              </a:ext>
            </a:extLst>
          </p:cNvPr>
          <p:cNvSpPr txBox="1"/>
          <p:nvPr/>
        </p:nvSpPr>
        <p:spPr>
          <a:xfrm>
            <a:off x="4752807" y="1972035"/>
            <a:ext cx="31417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</a:t>
            </a:r>
            <a:r>
              <a:rPr lang="pt-BR" b="1">
                <a:cs typeface="Calibri"/>
              </a:rPr>
              <a:t>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Criar Pedido</a:t>
            </a:r>
            <a:endParaRPr lang="pt-BR" b="1">
              <a:cs typeface="Calibri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86906FFA-3F00-46A8-84C0-57B0E53E8323}"/>
              </a:ext>
            </a:extLst>
          </p:cNvPr>
          <p:cNvSpPr txBox="1"/>
          <p:nvPr/>
        </p:nvSpPr>
        <p:spPr>
          <a:xfrm>
            <a:off x="8303284" y="1563400"/>
            <a:ext cx="365760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Solicitar cancelamento do pedido</a:t>
            </a:r>
            <a:endParaRPr lang="pt-BR" b="1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F35B392B-582B-4CF9-ADE6-913F2DB25823}"/>
              </a:ext>
            </a:extLst>
          </p:cNvPr>
          <p:cNvSpPr txBox="1"/>
          <p:nvPr/>
        </p:nvSpPr>
        <p:spPr>
          <a:xfrm>
            <a:off x="8305482" y="2209039"/>
            <a:ext cx="3141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 </a:t>
            </a:r>
            <a:r>
              <a:rPr lang="pt-BR" b="1">
                <a:ea typeface="+mn-lt"/>
                <a:cs typeface="+mn-lt"/>
              </a:rPr>
              <a:t>Gerência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 </a:t>
            </a:r>
            <a:r>
              <a:rPr lang="pt-BR" b="1">
                <a:ea typeface="+mn-lt"/>
                <a:cs typeface="+mn-lt"/>
              </a:rPr>
              <a:t>Cancelar o pedido</a:t>
            </a:r>
            <a:endParaRPr lang="pt-BR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A07F23-BEBF-42FB-962E-D9F5EFE34F27}"/>
              </a:ext>
            </a:extLst>
          </p:cNvPr>
          <p:cNvSpPr txBox="1"/>
          <p:nvPr/>
        </p:nvSpPr>
        <p:spPr>
          <a:xfrm>
            <a:off x="691483" y="3987085"/>
            <a:ext cx="3822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cs typeface="Calibri"/>
              </a:rPr>
              <a:t>Cenário: Retirar pedido</a:t>
            </a:r>
            <a:endParaRPr lang="pt-BR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3F2CA3-F40F-4805-B67A-AEE29F5E5E65}"/>
              </a:ext>
            </a:extLst>
          </p:cNvPr>
          <p:cNvSpPr txBox="1"/>
          <p:nvPr/>
        </p:nvSpPr>
        <p:spPr>
          <a:xfrm>
            <a:off x="693154" y="4350489"/>
            <a:ext cx="35441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>
                <a:cs typeface="Calibri"/>
              </a:rPr>
              <a:t>Nó operacional: </a:t>
            </a:r>
            <a:r>
              <a:rPr lang="pt-BR" b="1">
                <a:cs typeface="Calibri"/>
              </a:rPr>
              <a:t>Gerência</a:t>
            </a:r>
          </a:p>
          <a:p>
            <a:pPr marL="285750" indent="-285750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Capacidade da Gerência: </a:t>
            </a:r>
            <a:r>
              <a:rPr lang="pt-BR" b="1">
                <a:ea typeface="+mn-lt"/>
                <a:cs typeface="+mn-lt"/>
              </a:rPr>
              <a:t>Entregar o pedido ao cliente</a:t>
            </a:r>
            <a:endParaRPr lang="pt-B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249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do Office</vt:lpstr>
      <vt:lpstr>Contexto de Negócio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2012-07-30T23:50:35Z</dcterms:created>
  <dcterms:modified xsi:type="dcterms:W3CDTF">2020-11-07T06:25:53Z</dcterms:modified>
</cp:coreProperties>
</file>