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F2C50-D7D2-473B-B9AA-4709CE8B87DE}" v="37" dt="2020-10-22T02:20:52.794"/>
    <p1510:client id="{0D578093-3429-43E9-A7AC-D5724FD54D3E}" v="13" dt="2020-11-07T00:17:13.952"/>
    <p1510:client id="{2EF62CB2-46B5-4A23-97E6-AC18C6B51C20}" v="8" dt="2020-10-22T01:33:59.462"/>
    <p1510:client id="{82A67EC5-24DC-4894-981E-D20AA8A7E0BD}" v="7" dt="2020-10-16T23:04:39.421"/>
    <p1510:client id="{AC642448-4DBC-4BF0-A256-8273E18E6DFD}" v="9" dt="2020-11-04T22:29:54.906"/>
    <p1510:client id="{CE70D4B8-483B-474F-9697-28281C885E92}" v="67" dt="2020-10-17T02:13:05.472"/>
    <p1510:client id="{E46D0210-DA51-4750-A351-A2E0598D929B}" v="37" dt="2020-10-17T01:15:26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ques" userId="b9dd18581288d1e4" providerId="Windows Live" clId="Web-{2EF62CB2-46B5-4A23-97E6-AC18C6B51C20}"/>
    <pc:docChg chg="modSld">
      <pc:chgData name="Eduardo Marques" userId="b9dd18581288d1e4" providerId="Windows Live" clId="Web-{2EF62CB2-46B5-4A23-97E6-AC18C6B51C20}" dt="2020-10-22T01:33:59.446" v="5" actId="1076"/>
      <pc:docMkLst>
        <pc:docMk/>
      </pc:docMkLst>
      <pc:sldChg chg="delSp modSp">
        <pc:chgData name="Eduardo Marques" userId="b9dd18581288d1e4" providerId="Windows Live" clId="Web-{2EF62CB2-46B5-4A23-97E6-AC18C6B51C20}" dt="2020-10-22T01:33:59.446" v="5" actId="1076"/>
        <pc:sldMkLst>
          <pc:docMk/>
          <pc:sldMk cId="2210866551" sldId="256"/>
        </pc:sldMkLst>
        <pc:spChg chg="del mod">
          <ac:chgData name="Eduardo Marques" userId="b9dd18581288d1e4" providerId="Windows Live" clId="Web-{2EF62CB2-46B5-4A23-97E6-AC18C6B51C20}" dt="2020-10-22T01:33:35.806" v="3"/>
          <ac:spMkLst>
            <pc:docMk/>
            <pc:sldMk cId="2210866551" sldId="256"/>
            <ac:spMk id="2" creationId="{CFD845CF-55E6-4031-9D12-74334C8FCCA3}"/>
          </ac:spMkLst>
        </pc:spChg>
        <pc:picChg chg="mod">
          <ac:chgData name="Eduardo Marques" userId="b9dd18581288d1e4" providerId="Windows Live" clId="Web-{2EF62CB2-46B5-4A23-97E6-AC18C6B51C20}" dt="2020-10-22T01:33:59.446" v="5" actId="1076"/>
          <ac:picMkLst>
            <pc:docMk/>
            <pc:sldMk cId="2210866551" sldId="256"/>
            <ac:picMk id="6" creationId="{2FE22206-39BE-461C-904D-DDE40471053A}"/>
          </ac:picMkLst>
        </pc:picChg>
      </pc:sldChg>
    </pc:docChg>
  </pc:docChgLst>
  <pc:docChgLst>
    <pc:chgData name="Gabriel Casagrande" userId="e7a325a1baaa42ba" providerId="Windows Live" clId="Web-{AC642448-4DBC-4BF0-A256-8273E18E6DFD}"/>
    <pc:docChg chg="modSld">
      <pc:chgData name="Gabriel Casagrande" userId="e7a325a1baaa42ba" providerId="Windows Live" clId="Web-{AC642448-4DBC-4BF0-A256-8273E18E6DFD}" dt="2020-11-04T22:29:54.906" v="7" actId="14100"/>
      <pc:docMkLst>
        <pc:docMk/>
      </pc:docMkLst>
      <pc:sldChg chg="addSp delSp modSp">
        <pc:chgData name="Gabriel Casagrande" userId="e7a325a1baaa42ba" providerId="Windows Live" clId="Web-{AC642448-4DBC-4BF0-A256-8273E18E6DFD}" dt="2020-11-04T22:29:54.906" v="7" actId="14100"/>
        <pc:sldMkLst>
          <pc:docMk/>
          <pc:sldMk cId="2210866551" sldId="256"/>
        </pc:sldMkLst>
        <pc:picChg chg="add mod">
          <ac:chgData name="Gabriel Casagrande" userId="e7a325a1baaa42ba" providerId="Windows Live" clId="Web-{AC642448-4DBC-4BF0-A256-8273E18E6DFD}" dt="2020-11-04T22:29:54.906" v="7" actId="14100"/>
          <ac:picMkLst>
            <pc:docMk/>
            <pc:sldMk cId="2210866551" sldId="256"/>
            <ac:picMk id="2" creationId="{E1C4E31C-4E2B-4499-9D40-05F322C515E1}"/>
          </ac:picMkLst>
        </pc:picChg>
        <pc:picChg chg="del">
          <ac:chgData name="Gabriel Casagrande" userId="e7a325a1baaa42ba" providerId="Windows Live" clId="Web-{AC642448-4DBC-4BF0-A256-8273E18E6DFD}" dt="2020-11-04T22:29:17.450" v="0"/>
          <ac:picMkLst>
            <pc:docMk/>
            <pc:sldMk cId="2210866551" sldId="256"/>
            <ac:picMk id="3" creationId="{B605D275-311A-41D9-859D-5AC47216FA0F}"/>
          </ac:picMkLst>
        </pc:picChg>
      </pc:sldChg>
    </pc:docChg>
  </pc:docChgLst>
  <pc:docChgLst>
    <pc:chgData name="Gabriel Casagrande" userId="e7a325a1baaa42ba" providerId="Windows Live" clId="Web-{E46D0210-DA51-4750-A351-A2E0598D929B}"/>
    <pc:docChg chg="addSld modSld">
      <pc:chgData name="Gabriel Casagrande" userId="e7a325a1baaa42ba" providerId="Windows Live" clId="Web-{E46D0210-DA51-4750-A351-A2E0598D929B}" dt="2020-10-17T01:15:26.689" v="35" actId="1076"/>
      <pc:docMkLst>
        <pc:docMk/>
      </pc:docMkLst>
      <pc:sldChg chg="modSp">
        <pc:chgData name="Gabriel Casagrande" userId="e7a325a1baaa42ba" providerId="Windows Live" clId="Web-{E46D0210-DA51-4750-A351-A2E0598D929B}" dt="2020-10-17T01:15:23.970" v="34" actId="14100"/>
        <pc:sldMkLst>
          <pc:docMk/>
          <pc:sldMk cId="2210866551" sldId="256"/>
        </pc:sldMkLst>
        <pc:picChg chg="mod">
          <ac:chgData name="Gabriel Casagrande" userId="e7a325a1baaa42ba" providerId="Windows Live" clId="Web-{E46D0210-DA51-4750-A351-A2E0598D929B}" dt="2020-10-17T01:15:23.970" v="34" actId="14100"/>
          <ac:picMkLst>
            <pc:docMk/>
            <pc:sldMk cId="2210866551" sldId="256"/>
            <ac:picMk id="4" creationId="{709F3243-0C6A-4E6A-8A66-D79ECECC8E78}"/>
          </ac:picMkLst>
        </pc:picChg>
      </pc:sldChg>
      <pc:sldChg chg="addSp delSp modSp new mod setBg">
        <pc:chgData name="Gabriel Casagrande" userId="e7a325a1baaa42ba" providerId="Windows Live" clId="Web-{E46D0210-DA51-4750-A351-A2E0598D929B}" dt="2020-10-17T01:15:26.689" v="35" actId="1076"/>
        <pc:sldMkLst>
          <pc:docMk/>
          <pc:sldMk cId="3553992577" sldId="257"/>
        </pc:sldMkLst>
        <pc:spChg chg="del">
          <ac:chgData name="Gabriel Casagrande" userId="e7a325a1baaa42ba" providerId="Windows Live" clId="Web-{E46D0210-DA51-4750-A351-A2E0598D929B}" dt="2020-10-16T23:05:46.818" v="2"/>
          <ac:spMkLst>
            <pc:docMk/>
            <pc:sldMk cId="3553992577" sldId="257"/>
            <ac:spMk id="2" creationId="{73D01A47-EFBA-4C47-8B7E-D0CC4E7DB6D6}"/>
          </ac:spMkLst>
        </pc:spChg>
        <pc:spChg chg="del">
          <ac:chgData name="Gabriel Casagrande" userId="e7a325a1baaa42ba" providerId="Windows Live" clId="Web-{E46D0210-DA51-4750-A351-A2E0598D929B}" dt="2020-10-16T23:05:45.724" v="1"/>
          <ac:spMkLst>
            <pc:docMk/>
            <pc:sldMk cId="3553992577" sldId="257"/>
            <ac:spMk id="3" creationId="{23329662-0772-4C81-A2B7-1CF90F30F477}"/>
          </ac:spMkLst>
        </pc:spChg>
        <pc:picChg chg="add del mod">
          <ac:chgData name="Gabriel Casagrande" userId="e7a325a1baaa42ba" providerId="Windows Live" clId="Web-{E46D0210-DA51-4750-A351-A2E0598D929B}" dt="2020-10-17T01:03:21.646" v="24"/>
          <ac:picMkLst>
            <pc:docMk/>
            <pc:sldMk cId="3553992577" sldId="257"/>
            <ac:picMk id="2" creationId="{E4C599FC-53CD-4869-AE60-7DDBC92AE7B5}"/>
          </ac:picMkLst>
        </pc:picChg>
        <pc:picChg chg="add mod">
          <ac:chgData name="Gabriel Casagrande" userId="e7a325a1baaa42ba" providerId="Windows Live" clId="Web-{E46D0210-DA51-4750-A351-A2E0598D929B}" dt="2020-10-17T01:15:26.689" v="35" actId="1076"/>
          <ac:picMkLst>
            <pc:docMk/>
            <pc:sldMk cId="3553992577" sldId="257"/>
            <ac:picMk id="3" creationId="{A92D7608-7FEB-408C-A3CD-2CB13CE6E244}"/>
          </ac:picMkLst>
        </pc:picChg>
      </pc:sldChg>
    </pc:docChg>
  </pc:docChgLst>
  <pc:docChgLst>
    <pc:chgData name="Eduardo Marques" userId="b9dd18581288d1e4" providerId="Windows Live" clId="Web-{CE70D4B8-483B-474F-9697-28281C885E92}"/>
    <pc:docChg chg="modSld">
      <pc:chgData name="Eduardo Marques" userId="b9dd18581288d1e4" providerId="Windows Live" clId="Web-{CE70D4B8-483B-474F-9697-28281C885E92}" dt="2020-10-17T02:13:05.003" v="64" actId="20577"/>
      <pc:docMkLst>
        <pc:docMk/>
      </pc:docMkLst>
      <pc:sldChg chg="addSp modSp">
        <pc:chgData name="Eduardo Marques" userId="b9dd18581288d1e4" providerId="Windows Live" clId="Web-{CE70D4B8-483B-474F-9697-28281C885E92}" dt="2020-10-17T02:12:17.441" v="38" actId="14100"/>
        <pc:sldMkLst>
          <pc:docMk/>
          <pc:sldMk cId="2210866551" sldId="256"/>
        </pc:sldMkLst>
        <pc:spChg chg="add mod">
          <ac:chgData name="Eduardo Marques" userId="b9dd18581288d1e4" providerId="Windows Live" clId="Web-{CE70D4B8-483B-474F-9697-28281C885E92}" dt="2020-10-17T02:12:17.441" v="38" actId="14100"/>
          <ac:spMkLst>
            <pc:docMk/>
            <pc:sldMk cId="2210866551" sldId="256"/>
            <ac:spMk id="2" creationId="{CFD845CF-55E6-4031-9D12-74334C8FCCA3}"/>
          </ac:spMkLst>
        </pc:spChg>
      </pc:sldChg>
      <pc:sldChg chg="addSp modSp">
        <pc:chgData name="Eduardo Marques" userId="b9dd18581288d1e4" providerId="Windows Live" clId="Web-{CE70D4B8-483B-474F-9697-28281C885E92}" dt="2020-10-17T02:13:03.019" v="62" actId="20577"/>
        <pc:sldMkLst>
          <pc:docMk/>
          <pc:sldMk cId="3553992577" sldId="257"/>
        </pc:sldMkLst>
        <pc:spChg chg="add mod">
          <ac:chgData name="Eduardo Marques" userId="b9dd18581288d1e4" providerId="Windows Live" clId="Web-{CE70D4B8-483B-474F-9697-28281C885E92}" dt="2020-10-17T02:13:03.019" v="62" actId="20577"/>
          <ac:spMkLst>
            <pc:docMk/>
            <pc:sldMk cId="3553992577" sldId="257"/>
            <ac:spMk id="2" creationId="{CC6FACE8-8978-4818-9A1B-96DB5CC3F547}"/>
          </ac:spMkLst>
        </pc:spChg>
        <pc:picChg chg="mod">
          <ac:chgData name="Eduardo Marques" userId="b9dd18581288d1e4" providerId="Windows Live" clId="Web-{CE70D4B8-483B-474F-9697-28281C885E92}" dt="2020-10-17T02:12:49.347" v="43" actId="1076"/>
          <ac:picMkLst>
            <pc:docMk/>
            <pc:sldMk cId="3553992577" sldId="257"/>
            <ac:picMk id="3" creationId="{A92D7608-7FEB-408C-A3CD-2CB13CE6E244}"/>
          </ac:picMkLst>
        </pc:picChg>
      </pc:sldChg>
    </pc:docChg>
  </pc:docChgLst>
  <pc:docChgLst>
    <pc:chgData name="Gabriel Casagrande" userId="e7a325a1baaa42ba" providerId="Windows Live" clId="Web-{82A67EC5-24DC-4894-981E-D20AA8A7E0BD}"/>
    <pc:docChg chg="modSld">
      <pc:chgData name="Gabriel Casagrande" userId="e7a325a1baaa42ba" providerId="Windows Live" clId="Web-{82A67EC5-24DC-4894-981E-D20AA8A7E0BD}" dt="2020-10-16T23:04:39.421" v="5" actId="14100"/>
      <pc:docMkLst>
        <pc:docMk/>
      </pc:docMkLst>
      <pc:sldChg chg="addSp delSp modSp">
        <pc:chgData name="Gabriel Casagrande" userId="e7a325a1baaa42ba" providerId="Windows Live" clId="Web-{82A67EC5-24DC-4894-981E-D20AA8A7E0BD}" dt="2020-10-16T23:04:39.421" v="5" actId="14100"/>
        <pc:sldMkLst>
          <pc:docMk/>
          <pc:sldMk cId="2210866551" sldId="256"/>
        </pc:sldMkLst>
        <pc:spChg chg="del">
          <ac:chgData name="Gabriel Casagrande" userId="e7a325a1baaa42ba" providerId="Windows Live" clId="Web-{82A67EC5-24DC-4894-981E-D20AA8A7E0BD}" dt="2020-10-16T23:04:06.561" v="0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Gabriel Casagrande" userId="e7a325a1baaa42ba" providerId="Windows Live" clId="Web-{82A67EC5-24DC-4894-981E-D20AA8A7E0BD}" dt="2020-10-16T23:04:07.686" v="1"/>
          <ac:spMkLst>
            <pc:docMk/>
            <pc:sldMk cId="2210866551" sldId="256"/>
            <ac:spMk id="3" creationId="{00000000-0000-0000-0000-000000000000}"/>
          </ac:spMkLst>
        </pc:spChg>
        <pc:picChg chg="add mod">
          <ac:chgData name="Gabriel Casagrande" userId="e7a325a1baaa42ba" providerId="Windows Live" clId="Web-{82A67EC5-24DC-4894-981E-D20AA8A7E0BD}" dt="2020-10-16T23:04:39.421" v="5" actId="14100"/>
          <ac:picMkLst>
            <pc:docMk/>
            <pc:sldMk cId="2210866551" sldId="256"/>
            <ac:picMk id="4" creationId="{709F3243-0C6A-4E6A-8A66-D79ECECC8E78}"/>
          </ac:picMkLst>
        </pc:picChg>
      </pc:sldChg>
    </pc:docChg>
  </pc:docChgLst>
  <pc:docChgLst>
    <pc:chgData name="Gabriel Casagrande" userId="e7a325a1baaa42ba" providerId="Windows Live" clId="Web-{04BF2C50-D7D2-473B-B9AA-4709CE8B87DE}"/>
    <pc:docChg chg="modSld">
      <pc:chgData name="Gabriel Casagrande" userId="e7a325a1baaa42ba" providerId="Windows Live" clId="Web-{04BF2C50-D7D2-473B-B9AA-4709CE8B87DE}" dt="2020-10-22T02:20:52.794" v="33" actId="14100"/>
      <pc:docMkLst>
        <pc:docMk/>
      </pc:docMkLst>
      <pc:sldChg chg="addSp delSp modSp">
        <pc:chgData name="Gabriel Casagrande" userId="e7a325a1baaa42ba" providerId="Windows Live" clId="Web-{04BF2C50-D7D2-473B-B9AA-4709CE8B87DE}" dt="2020-10-22T02:20:52.794" v="33" actId="14100"/>
        <pc:sldMkLst>
          <pc:docMk/>
          <pc:sldMk cId="2210866551" sldId="256"/>
        </pc:sldMkLst>
        <pc:spChg chg="add del mod">
          <ac:chgData name="Gabriel Casagrande" userId="e7a325a1baaa42ba" providerId="Windows Live" clId="Web-{04BF2C50-D7D2-473B-B9AA-4709CE8B87DE}" dt="2020-10-22T01:30:35.858" v="5"/>
          <ac:spMkLst>
            <pc:docMk/>
            <pc:sldMk cId="2210866551" sldId="256"/>
            <ac:spMk id="3" creationId="{456DA85B-DA70-412A-A578-0FDD2BD68D82}"/>
          </ac:spMkLst>
        </pc:spChg>
        <pc:picChg chg="add del mod">
          <ac:chgData name="Gabriel Casagrande" userId="e7a325a1baaa42ba" providerId="Windows Live" clId="Web-{04BF2C50-D7D2-473B-B9AA-4709CE8B87DE}" dt="2020-10-22T02:11:47.103" v="26"/>
          <ac:picMkLst>
            <pc:docMk/>
            <pc:sldMk cId="2210866551" sldId="256"/>
            <ac:picMk id="2" creationId="{C82A9266-575C-45A3-9F1D-D95A51752485}"/>
          </ac:picMkLst>
        </pc:picChg>
        <pc:picChg chg="add mod">
          <ac:chgData name="Gabriel Casagrande" userId="e7a325a1baaa42ba" providerId="Windows Live" clId="Web-{04BF2C50-D7D2-473B-B9AA-4709CE8B87DE}" dt="2020-10-22T02:20:52.794" v="33" actId="14100"/>
          <ac:picMkLst>
            <pc:docMk/>
            <pc:sldMk cId="2210866551" sldId="256"/>
            <ac:picMk id="3" creationId="{B605D275-311A-41D9-859D-5AC47216FA0F}"/>
          </ac:picMkLst>
        </pc:picChg>
        <pc:picChg chg="del">
          <ac:chgData name="Gabriel Casagrande" userId="e7a325a1baaa42ba" providerId="Windows Live" clId="Web-{04BF2C50-D7D2-473B-B9AA-4709CE8B87DE}" dt="2020-10-22T01:30:08.514" v="0"/>
          <ac:picMkLst>
            <pc:docMk/>
            <pc:sldMk cId="2210866551" sldId="256"/>
            <ac:picMk id="4" creationId="{709F3243-0C6A-4E6A-8A66-D79ECECC8E78}"/>
          </ac:picMkLst>
        </pc:picChg>
        <pc:picChg chg="add del mod">
          <ac:chgData name="Gabriel Casagrande" userId="e7a325a1baaa42ba" providerId="Windows Live" clId="Web-{04BF2C50-D7D2-473B-B9AA-4709CE8B87DE}" dt="2020-10-22T01:31:28.266" v="11"/>
          <ac:picMkLst>
            <pc:docMk/>
            <pc:sldMk cId="2210866551" sldId="256"/>
            <ac:picMk id="5" creationId="{8C693610-2BD5-4BC0-BBD8-52C60350B5BA}"/>
          </ac:picMkLst>
        </pc:picChg>
        <pc:picChg chg="add del mod">
          <ac:chgData name="Gabriel Casagrande" userId="e7a325a1baaa42ba" providerId="Windows Live" clId="Web-{04BF2C50-D7D2-473B-B9AA-4709CE8B87DE}" dt="2020-10-22T02:06:47.287" v="20"/>
          <ac:picMkLst>
            <pc:docMk/>
            <pc:sldMk cId="2210866551" sldId="256"/>
            <ac:picMk id="6" creationId="{2FE22206-39BE-461C-904D-DDE40471053A}"/>
          </ac:picMkLst>
        </pc:picChg>
      </pc:sldChg>
    </pc:docChg>
  </pc:docChgLst>
  <pc:docChgLst>
    <pc:chgData name="Gabriel Casagrande" userId="e7a325a1baaa42ba" providerId="Windows Live" clId="Web-{0D578093-3429-43E9-A7AC-D5724FD54D3E}"/>
    <pc:docChg chg="modSld">
      <pc:chgData name="Gabriel Casagrande" userId="e7a325a1baaa42ba" providerId="Windows Live" clId="Web-{0D578093-3429-43E9-A7AC-D5724FD54D3E}" dt="2020-11-07T00:17:13.937" v="11" actId="14100"/>
      <pc:docMkLst>
        <pc:docMk/>
      </pc:docMkLst>
      <pc:sldChg chg="addSp delSp modSp">
        <pc:chgData name="Gabriel Casagrande" userId="e7a325a1baaa42ba" providerId="Windows Live" clId="Web-{0D578093-3429-43E9-A7AC-D5724FD54D3E}" dt="2020-11-07T00:17:13.937" v="11" actId="14100"/>
        <pc:sldMkLst>
          <pc:docMk/>
          <pc:sldMk cId="2210866551" sldId="256"/>
        </pc:sldMkLst>
        <pc:picChg chg="del">
          <ac:chgData name="Gabriel Casagrande" userId="e7a325a1baaa42ba" providerId="Windows Live" clId="Web-{0D578093-3429-43E9-A7AC-D5724FD54D3E}" dt="2020-11-07T00:16:18.218" v="0"/>
          <ac:picMkLst>
            <pc:docMk/>
            <pc:sldMk cId="2210866551" sldId="256"/>
            <ac:picMk id="2" creationId="{E1C4E31C-4E2B-4499-9D40-05F322C515E1}"/>
          </ac:picMkLst>
        </pc:picChg>
        <pc:picChg chg="add mod">
          <ac:chgData name="Gabriel Casagrande" userId="e7a325a1baaa42ba" providerId="Windows Live" clId="Web-{0D578093-3429-43E9-A7AC-D5724FD54D3E}" dt="2020-11-07T00:17:13.937" v="11" actId="14100"/>
          <ac:picMkLst>
            <pc:docMk/>
            <pc:sldMk cId="2210866551" sldId="256"/>
            <ac:picMk id="3" creationId="{74ED63E6-1E1B-4151-ABA2-DF47FD3BA0C6}"/>
          </ac:picMkLst>
        </pc:picChg>
      </pc:sldChg>
    </pc:docChg>
  </pc:docChgLst>
  <pc:docChgLst>
    <pc:chgData clId="Web-{2EF62CB2-46B5-4A23-97E6-AC18C6B51C20}"/>
    <pc:docChg chg="delSld">
      <pc:chgData name="" userId="" providerId="" clId="Web-{2EF62CB2-46B5-4A23-97E6-AC18C6B51C20}" dt="2020-10-22T01:33:24.728" v="0"/>
      <pc:docMkLst>
        <pc:docMk/>
      </pc:docMkLst>
      <pc:sldChg chg="del">
        <pc:chgData name="" userId="" providerId="" clId="Web-{2EF62CB2-46B5-4A23-97E6-AC18C6B51C20}" dt="2020-10-22T01:33:24.728" v="0"/>
        <pc:sldMkLst>
          <pc:docMk/>
          <pc:sldMk cId="355399257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74ED63E6-1E1B-4151-ABA2-DF47FD3B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24" y="50922"/>
            <a:ext cx="10562048" cy="673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30</cp:revision>
  <dcterms:created xsi:type="dcterms:W3CDTF">2012-07-30T23:50:35Z</dcterms:created>
  <dcterms:modified xsi:type="dcterms:W3CDTF">2020-11-07T00:17:16Z</dcterms:modified>
</cp:coreProperties>
</file>