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8DA8C-1D66-4275-8E49-F7FD2F3EA5CB}" v="52" dt="2020-10-21T22:25:59.456"/>
    <p1510:client id="{143B1FCA-816D-4565-931B-17C389BF4B48}" v="17" dt="2020-10-22T02:31:38.001"/>
    <p1510:client id="{1A0ABC27-9F26-4AAB-B581-DB14B80DDF1F}" v="13" dt="2020-11-12T00:17:56.711"/>
    <p1510:client id="{367E0290-2CB2-4F52-935A-492CC6550918}" v="26" dt="2020-10-17T05:00:25.750"/>
    <p1510:client id="{462CE6F6-E7DC-4A24-BEC3-1D8A42833910}" v="1" dt="2020-10-17T02:32:12.872"/>
    <p1510:client id="{8C08EB73-0F10-4FE9-BE2F-A3A37427731F}" v="17" dt="2020-11-07T05:57:36.064"/>
    <p1510:client id="{BDE5C0EC-ABA4-4EA5-9509-877FD89AA14E}" v="1" dt="2020-10-15T00:02:51.316"/>
    <p1510:client id="{F322518D-1650-479D-8304-16B53318AAC2}" v="18" dt="2020-09-26T14:16:18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Marques" userId="b9dd18581288d1e4" providerId="Windows Live" clId="Web-{367E0290-2CB2-4F52-935A-492CC6550918}"/>
    <pc:docChg chg="addSld modSld">
      <pc:chgData name="Eduardo Marques" userId="b9dd18581288d1e4" providerId="Windows Live" clId="Web-{367E0290-2CB2-4F52-935A-492CC6550918}" dt="2020-10-17T05:00:25.750" v="25" actId="1076"/>
      <pc:docMkLst>
        <pc:docMk/>
      </pc:docMkLst>
      <pc:sldChg chg="addSp delSp modSp mod setBg">
        <pc:chgData name="Eduardo Marques" userId="b9dd18581288d1e4" providerId="Windows Live" clId="Web-{367E0290-2CB2-4F52-935A-492CC6550918}" dt="2020-10-17T04:07:52.641" v="17" actId="14100"/>
        <pc:sldMkLst>
          <pc:docMk/>
          <pc:sldMk cId="552348893" sldId="257"/>
        </pc:sldMkLst>
        <pc:spChg chg="add del mod">
          <ac:chgData name="Eduardo Marques" userId="b9dd18581288d1e4" providerId="Windows Live" clId="Web-{367E0290-2CB2-4F52-935A-492CC6550918}" dt="2020-10-17T04:05:59.812" v="6"/>
          <ac:spMkLst>
            <pc:docMk/>
            <pc:sldMk cId="552348893" sldId="257"/>
            <ac:spMk id="3" creationId="{47D44056-0C04-4ECF-B4D1-44194E8AE299}"/>
          </ac:spMkLst>
        </pc:spChg>
        <pc:spChg chg="add del">
          <ac:chgData name="Eduardo Marques" userId="b9dd18581288d1e4" providerId="Windows Live" clId="Web-{367E0290-2CB2-4F52-935A-492CC6550918}" dt="2020-10-17T04:06:40.125" v="9"/>
          <ac:spMkLst>
            <pc:docMk/>
            <pc:sldMk cId="552348893" sldId="257"/>
            <ac:spMk id="7" creationId="{57845966-6EFC-468A-9CC7-BAB4B95854E7}"/>
          </ac:spMkLst>
        </pc:spChg>
        <pc:spChg chg="add del">
          <ac:chgData name="Eduardo Marques" userId="b9dd18581288d1e4" providerId="Windows Live" clId="Web-{367E0290-2CB2-4F52-935A-492CC6550918}" dt="2020-10-17T04:06:40.125" v="9"/>
          <ac:spMkLst>
            <pc:docMk/>
            <pc:sldMk cId="552348893" sldId="257"/>
            <ac:spMk id="11" creationId="{ADAD1991-FFD1-4E94-ABAB-7560D33008E4}"/>
          </ac:spMkLst>
        </pc:spChg>
        <pc:picChg chg="add del mod">
          <ac:chgData name="Eduardo Marques" userId="b9dd18581288d1e4" providerId="Windows Live" clId="Web-{367E0290-2CB2-4F52-935A-492CC6550918}" dt="2020-10-17T04:07:24.578" v="14"/>
          <ac:picMkLst>
            <pc:docMk/>
            <pc:sldMk cId="552348893" sldId="257"/>
            <ac:picMk id="2" creationId="{0C74AB94-9D74-44EB-A95B-155504A79ECB}"/>
          </ac:picMkLst>
        </pc:picChg>
        <pc:picChg chg="del">
          <ac:chgData name="Eduardo Marques" userId="b9dd18581288d1e4" providerId="Windows Live" clId="Web-{367E0290-2CB2-4F52-935A-492CC6550918}" dt="2020-10-17T04:05:38.937" v="0"/>
          <ac:picMkLst>
            <pc:docMk/>
            <pc:sldMk cId="552348893" sldId="257"/>
            <ac:picMk id="4" creationId="{6779E6A4-95E7-449F-AF6F-C97CB42D5C15}"/>
          </ac:picMkLst>
        </pc:picChg>
        <pc:picChg chg="add mod">
          <ac:chgData name="Eduardo Marques" userId="b9dd18581288d1e4" providerId="Windows Live" clId="Web-{367E0290-2CB2-4F52-935A-492CC6550918}" dt="2020-10-17T04:07:52.641" v="17" actId="14100"/>
          <ac:picMkLst>
            <pc:docMk/>
            <pc:sldMk cId="552348893" sldId="257"/>
            <ac:picMk id="5" creationId="{E49626C4-F2E8-4649-BA9E-A5857D73F8A7}"/>
          </ac:picMkLst>
        </pc:picChg>
        <pc:picChg chg="add del">
          <ac:chgData name="Eduardo Marques" userId="b9dd18581288d1e4" providerId="Windows Live" clId="Web-{367E0290-2CB2-4F52-935A-492CC6550918}" dt="2020-10-17T04:06:40.125" v="9"/>
          <ac:picMkLst>
            <pc:docMk/>
            <pc:sldMk cId="552348893" sldId="257"/>
            <ac:picMk id="9" creationId="{75554383-98AF-4A47-BB65-705FAAA4BE6A}"/>
          </ac:picMkLst>
        </pc:picChg>
      </pc:sldChg>
      <pc:sldChg chg="addSp delSp modSp new">
        <pc:chgData name="Eduardo Marques" userId="b9dd18581288d1e4" providerId="Windows Live" clId="Web-{367E0290-2CB2-4F52-935A-492CC6550918}" dt="2020-10-17T05:00:25.750" v="25" actId="1076"/>
        <pc:sldMkLst>
          <pc:docMk/>
          <pc:sldMk cId="3064581932" sldId="258"/>
        </pc:sldMkLst>
        <pc:spChg chg="del">
          <ac:chgData name="Eduardo Marques" userId="b9dd18581288d1e4" providerId="Windows Live" clId="Web-{367E0290-2CB2-4F52-935A-492CC6550918}" dt="2020-10-17T04:15:21.785" v="19"/>
          <ac:spMkLst>
            <pc:docMk/>
            <pc:sldMk cId="3064581932" sldId="258"/>
            <ac:spMk id="2" creationId="{0A9A1908-A1FD-4ED5-9451-E8AB20073E74}"/>
          </ac:spMkLst>
        </pc:spChg>
        <pc:spChg chg="del">
          <ac:chgData name="Eduardo Marques" userId="b9dd18581288d1e4" providerId="Windows Live" clId="Web-{367E0290-2CB2-4F52-935A-492CC6550918}" dt="2020-10-17T04:15:23.801" v="20"/>
          <ac:spMkLst>
            <pc:docMk/>
            <pc:sldMk cId="3064581932" sldId="258"/>
            <ac:spMk id="3" creationId="{33C5756A-0845-4E8B-AED4-A46085157843}"/>
          </ac:spMkLst>
        </pc:spChg>
        <pc:picChg chg="add mod">
          <ac:chgData name="Eduardo Marques" userId="b9dd18581288d1e4" providerId="Windows Live" clId="Web-{367E0290-2CB2-4F52-935A-492CC6550918}" dt="2020-10-17T05:00:25.750" v="25" actId="1076"/>
          <ac:picMkLst>
            <pc:docMk/>
            <pc:sldMk cId="3064581932" sldId="258"/>
            <ac:picMk id="2" creationId="{A1DAE368-CBF4-406C-87F4-7E122D882023}"/>
          </ac:picMkLst>
        </pc:picChg>
      </pc:sldChg>
    </pc:docChg>
  </pc:docChgLst>
  <pc:docChgLst>
    <pc:chgData name="Eduardo Marques" userId="b9dd18581288d1e4" providerId="Windows Live" clId="Web-{0F28DA8C-1D66-4275-8E49-F7FD2F3EA5CB}"/>
    <pc:docChg chg="modSld">
      <pc:chgData name="Eduardo Marques" userId="b9dd18581288d1e4" providerId="Windows Live" clId="Web-{0F28DA8C-1D66-4275-8E49-F7FD2F3EA5CB}" dt="2020-10-21T22:25:59.456" v="46" actId="1076"/>
      <pc:docMkLst>
        <pc:docMk/>
      </pc:docMkLst>
      <pc:sldChg chg="addSp delSp modSp">
        <pc:chgData name="Eduardo Marques" userId="b9dd18581288d1e4" providerId="Windows Live" clId="Web-{0F28DA8C-1D66-4275-8E49-F7FD2F3EA5CB}" dt="2020-10-21T22:23:11.257" v="20" actId="1076"/>
        <pc:sldMkLst>
          <pc:docMk/>
          <pc:sldMk cId="552348893" sldId="257"/>
        </pc:sldMkLst>
        <pc:spChg chg="add del mod">
          <ac:chgData name="Eduardo Marques" userId="b9dd18581288d1e4" providerId="Windows Live" clId="Web-{0F28DA8C-1D66-4275-8E49-F7FD2F3EA5CB}" dt="2020-10-21T22:22:36.396" v="12"/>
          <ac:spMkLst>
            <pc:docMk/>
            <pc:sldMk cId="552348893" sldId="257"/>
            <ac:spMk id="4" creationId="{3F9C4278-B164-4E83-B780-B1700CB9CE0A}"/>
          </ac:spMkLst>
        </pc:spChg>
        <pc:picChg chg="add del mod">
          <ac:chgData name="Eduardo Marques" userId="b9dd18581288d1e4" providerId="Windows Live" clId="Web-{0F28DA8C-1D66-4275-8E49-F7FD2F3EA5CB}" dt="2020-10-21T22:22:32.942" v="11"/>
          <ac:picMkLst>
            <pc:docMk/>
            <pc:sldMk cId="552348893" sldId="257"/>
            <ac:picMk id="2" creationId="{F06CA3CD-A05E-41C0-8E56-767FDAC065CF}"/>
          </ac:picMkLst>
        </pc:picChg>
        <pc:picChg chg="add mod">
          <ac:chgData name="Eduardo Marques" userId="b9dd18581288d1e4" providerId="Windows Live" clId="Web-{0F28DA8C-1D66-4275-8E49-F7FD2F3EA5CB}" dt="2020-10-21T22:23:11.257" v="20" actId="1076"/>
          <ac:picMkLst>
            <pc:docMk/>
            <pc:sldMk cId="552348893" sldId="257"/>
            <ac:picMk id="3" creationId="{CFE057DF-C50F-4A25-862A-B5A4BD442965}"/>
          </ac:picMkLst>
        </pc:picChg>
        <pc:picChg chg="del">
          <ac:chgData name="Eduardo Marques" userId="b9dd18581288d1e4" providerId="Windows Live" clId="Web-{0F28DA8C-1D66-4275-8E49-F7FD2F3EA5CB}" dt="2020-10-21T22:19:41.931" v="0"/>
          <ac:picMkLst>
            <pc:docMk/>
            <pc:sldMk cId="552348893" sldId="257"/>
            <ac:picMk id="5" creationId="{E49626C4-F2E8-4649-BA9E-A5857D73F8A7}"/>
          </ac:picMkLst>
        </pc:picChg>
        <pc:picChg chg="add mod ord">
          <ac:chgData name="Eduardo Marques" userId="b9dd18581288d1e4" providerId="Windows Live" clId="Web-{0F28DA8C-1D66-4275-8E49-F7FD2F3EA5CB}" dt="2020-10-21T22:23:06.444" v="19"/>
          <ac:picMkLst>
            <pc:docMk/>
            <pc:sldMk cId="552348893" sldId="257"/>
            <ac:picMk id="6" creationId="{EE0F5384-397D-4B69-9B48-F46D9DDC7161}"/>
          </ac:picMkLst>
        </pc:picChg>
      </pc:sldChg>
      <pc:sldChg chg="addSp delSp modSp">
        <pc:chgData name="Eduardo Marques" userId="b9dd18581288d1e4" providerId="Windows Live" clId="Web-{0F28DA8C-1D66-4275-8E49-F7FD2F3EA5CB}" dt="2020-10-21T22:25:59.456" v="46" actId="1076"/>
        <pc:sldMkLst>
          <pc:docMk/>
          <pc:sldMk cId="3064581932" sldId="258"/>
        </pc:sldMkLst>
        <pc:spChg chg="add mod">
          <ac:chgData name="Eduardo Marques" userId="b9dd18581288d1e4" providerId="Windows Live" clId="Web-{0F28DA8C-1D66-4275-8E49-F7FD2F3EA5CB}" dt="2020-10-21T22:24:21.434" v="23"/>
          <ac:spMkLst>
            <pc:docMk/>
            <pc:sldMk cId="3064581932" sldId="258"/>
            <ac:spMk id="4" creationId="{AE649A58-AB66-439D-8CFF-07CCE40DEA93}"/>
          </ac:spMkLst>
        </pc:spChg>
        <pc:spChg chg="add del mod">
          <ac:chgData name="Eduardo Marques" userId="b9dd18581288d1e4" providerId="Windows Live" clId="Web-{0F28DA8C-1D66-4275-8E49-F7FD2F3EA5CB}" dt="2020-10-21T22:25:30.844" v="39"/>
          <ac:spMkLst>
            <pc:docMk/>
            <pc:sldMk cId="3064581932" sldId="258"/>
            <ac:spMk id="6" creationId="{42D64CEC-D804-45A9-AD6D-F00F7562185C}"/>
          </ac:spMkLst>
        </pc:spChg>
        <pc:picChg chg="mod">
          <ac:chgData name="Eduardo Marques" userId="b9dd18581288d1e4" providerId="Windows Live" clId="Web-{0F28DA8C-1D66-4275-8E49-F7FD2F3EA5CB}" dt="2020-10-21T22:25:59.456" v="46" actId="1076"/>
          <ac:picMkLst>
            <pc:docMk/>
            <pc:sldMk cId="3064581932" sldId="258"/>
            <ac:picMk id="2" creationId="{A1DAE368-CBF4-406C-87F4-7E122D882023}"/>
          </ac:picMkLst>
        </pc:picChg>
        <pc:picChg chg="add mod">
          <ac:chgData name="Eduardo Marques" userId="b9dd18581288d1e4" providerId="Windows Live" clId="Web-{0F28DA8C-1D66-4275-8E49-F7FD2F3EA5CB}" dt="2020-10-21T22:25:52.158" v="45" actId="1076"/>
          <ac:picMkLst>
            <pc:docMk/>
            <pc:sldMk cId="3064581932" sldId="258"/>
            <ac:picMk id="3" creationId="{558026C9-E888-4594-8595-3272844304AF}"/>
          </ac:picMkLst>
        </pc:picChg>
        <pc:picChg chg="add del mod">
          <ac:chgData name="Eduardo Marques" userId="b9dd18581288d1e4" providerId="Windows Live" clId="Web-{0F28DA8C-1D66-4275-8E49-F7FD2F3EA5CB}" dt="2020-10-21T22:25:30.844" v="40"/>
          <ac:picMkLst>
            <pc:docMk/>
            <pc:sldMk cId="3064581932" sldId="258"/>
            <ac:picMk id="5" creationId="{2C660BDC-F33D-49E4-A79F-FF8BDEE1F27F}"/>
          </ac:picMkLst>
        </pc:picChg>
      </pc:sldChg>
    </pc:docChg>
  </pc:docChgLst>
  <pc:docChgLst>
    <pc:chgData name="Eduardo Marques" userId="b9dd18581288d1e4" providerId="Windows Live" clId="Web-{143B1FCA-816D-4565-931B-17C389BF4B48}"/>
    <pc:docChg chg="modSld">
      <pc:chgData name="Eduardo Marques" userId="b9dd18581288d1e4" providerId="Windows Live" clId="Web-{143B1FCA-816D-4565-931B-17C389BF4B48}" dt="2020-10-22T02:31:38.001" v="15" actId="1076"/>
      <pc:docMkLst>
        <pc:docMk/>
      </pc:docMkLst>
      <pc:sldChg chg="addSp delSp modSp">
        <pc:chgData name="Eduardo Marques" userId="b9dd18581288d1e4" providerId="Windows Live" clId="Web-{143B1FCA-816D-4565-931B-17C389BF4B48}" dt="2020-10-22T02:31:38.001" v="15" actId="1076"/>
        <pc:sldMkLst>
          <pc:docMk/>
          <pc:sldMk cId="3064581932" sldId="258"/>
        </pc:sldMkLst>
        <pc:picChg chg="del">
          <ac:chgData name="Eduardo Marques" userId="b9dd18581288d1e4" providerId="Windows Live" clId="Web-{143B1FCA-816D-4565-931B-17C389BF4B48}" dt="2020-10-22T02:30:09.714" v="0"/>
          <ac:picMkLst>
            <pc:docMk/>
            <pc:sldMk cId="3064581932" sldId="258"/>
            <ac:picMk id="2" creationId="{A1DAE368-CBF4-406C-87F4-7E122D882023}"/>
          </ac:picMkLst>
        </pc:picChg>
        <pc:picChg chg="add mod">
          <ac:chgData name="Eduardo Marques" userId="b9dd18581288d1e4" providerId="Windows Live" clId="Web-{143B1FCA-816D-4565-931B-17C389BF4B48}" dt="2020-10-22T02:31:38.001" v="15" actId="1076"/>
          <ac:picMkLst>
            <pc:docMk/>
            <pc:sldMk cId="3064581932" sldId="258"/>
            <ac:picMk id="5" creationId="{FAA4417C-5842-40A1-9F54-A4EEFD85A2CD}"/>
          </ac:picMkLst>
        </pc:picChg>
      </pc:sldChg>
    </pc:docChg>
  </pc:docChgLst>
  <pc:docChgLst>
    <pc:chgData name="Eduardo Marques" userId="b9dd18581288d1e4" providerId="Windows Live" clId="Web-{F322518D-1650-479D-8304-16B53318AAC2}"/>
    <pc:docChg chg="addSld delSld modSld">
      <pc:chgData name="Eduardo Marques" userId="b9dd18581288d1e4" providerId="Windows Live" clId="Web-{F322518D-1650-479D-8304-16B53318AAC2}" dt="2020-09-26T14:16:18.704" v="16" actId="1076"/>
      <pc:docMkLst>
        <pc:docMk/>
      </pc:docMkLst>
      <pc:sldChg chg="del">
        <pc:chgData name="Eduardo Marques" userId="b9dd18581288d1e4" providerId="Windows Live" clId="Web-{F322518D-1650-479D-8304-16B53318AAC2}" dt="2020-09-26T14:15:42.108" v="14"/>
        <pc:sldMkLst>
          <pc:docMk/>
          <pc:sldMk cId="2210866551" sldId="256"/>
        </pc:sldMkLst>
      </pc:sldChg>
      <pc:sldChg chg="addSp delSp modSp new">
        <pc:chgData name="Eduardo Marques" userId="b9dd18581288d1e4" providerId="Windows Live" clId="Web-{F322518D-1650-479D-8304-16B53318AAC2}" dt="2020-09-26T14:16:18.704" v="16" actId="1076"/>
        <pc:sldMkLst>
          <pc:docMk/>
          <pc:sldMk cId="552348893" sldId="257"/>
        </pc:sldMkLst>
        <pc:spChg chg="del">
          <ac:chgData name="Eduardo Marques" userId="b9dd18581288d1e4" providerId="Windows Live" clId="Web-{F322518D-1650-479D-8304-16B53318AAC2}" dt="2020-09-26T14:14:56.106" v="1"/>
          <ac:spMkLst>
            <pc:docMk/>
            <pc:sldMk cId="552348893" sldId="257"/>
            <ac:spMk id="2" creationId="{E38D0FBD-C469-48DF-8835-21DDB6038812}"/>
          </ac:spMkLst>
        </pc:spChg>
        <pc:spChg chg="del">
          <ac:chgData name="Eduardo Marques" userId="b9dd18581288d1e4" providerId="Windows Live" clId="Web-{F322518D-1650-479D-8304-16B53318AAC2}" dt="2020-09-26T14:14:57.216" v="2"/>
          <ac:spMkLst>
            <pc:docMk/>
            <pc:sldMk cId="552348893" sldId="257"/>
            <ac:spMk id="3" creationId="{FD98DCC8-78B3-4E38-A8B1-439DEAD4657F}"/>
          </ac:spMkLst>
        </pc:spChg>
        <pc:picChg chg="add mod">
          <ac:chgData name="Eduardo Marques" userId="b9dd18581288d1e4" providerId="Windows Live" clId="Web-{F322518D-1650-479D-8304-16B53318AAC2}" dt="2020-09-26T14:16:18.704" v="16" actId="1076"/>
          <ac:picMkLst>
            <pc:docMk/>
            <pc:sldMk cId="552348893" sldId="257"/>
            <ac:picMk id="4" creationId="{6779E6A4-95E7-449F-AF6F-C97CB42D5C15}"/>
          </ac:picMkLst>
        </pc:picChg>
      </pc:sldChg>
    </pc:docChg>
  </pc:docChgLst>
  <pc:docChgLst>
    <pc:chgData clId="Web-{462CE6F6-E7DC-4A24-BEC3-1D8A42833910}"/>
    <pc:docChg chg="modSld">
      <pc:chgData name="" userId="" providerId="" clId="Web-{462CE6F6-E7DC-4A24-BEC3-1D8A42833910}" dt="2020-10-17T02:32:12.872" v="0" actId="1076"/>
      <pc:docMkLst>
        <pc:docMk/>
      </pc:docMkLst>
      <pc:sldChg chg="modSp">
        <pc:chgData name="" userId="" providerId="" clId="Web-{462CE6F6-E7DC-4A24-BEC3-1D8A42833910}" dt="2020-10-17T02:32:12.872" v="0" actId="1076"/>
        <pc:sldMkLst>
          <pc:docMk/>
          <pc:sldMk cId="552348893" sldId="257"/>
        </pc:sldMkLst>
        <pc:picChg chg="mod">
          <ac:chgData name="" userId="" providerId="" clId="Web-{462CE6F6-E7DC-4A24-BEC3-1D8A42833910}" dt="2020-10-17T02:32:12.872" v="0" actId="1076"/>
          <ac:picMkLst>
            <pc:docMk/>
            <pc:sldMk cId="552348893" sldId="257"/>
            <ac:picMk id="4" creationId="{6779E6A4-95E7-449F-AF6F-C97CB42D5C15}"/>
          </ac:picMkLst>
        </pc:picChg>
      </pc:sldChg>
    </pc:docChg>
  </pc:docChgLst>
  <pc:docChgLst>
    <pc:chgData name="Eduardo Marques" userId="b9dd18581288d1e4" providerId="Windows Live" clId="Web-{1A0ABC27-9F26-4AAB-B581-DB14B80DDF1F}"/>
    <pc:docChg chg="modSld">
      <pc:chgData name="Eduardo Marques" userId="b9dd18581288d1e4" providerId="Windows Live" clId="Web-{1A0ABC27-9F26-4AAB-B581-DB14B80DDF1F}" dt="2020-11-12T00:17:56.711" v="11" actId="1076"/>
      <pc:docMkLst>
        <pc:docMk/>
      </pc:docMkLst>
      <pc:sldChg chg="addSp delSp modSp">
        <pc:chgData name="Eduardo Marques" userId="b9dd18581288d1e4" providerId="Windows Live" clId="Web-{1A0ABC27-9F26-4AAB-B581-DB14B80DDF1F}" dt="2020-11-12T00:17:56.711" v="11" actId="1076"/>
        <pc:sldMkLst>
          <pc:docMk/>
          <pc:sldMk cId="3064581932" sldId="258"/>
        </pc:sldMkLst>
        <pc:picChg chg="del">
          <ac:chgData name="Eduardo Marques" userId="b9dd18581288d1e4" providerId="Windows Live" clId="Web-{1A0ABC27-9F26-4AAB-B581-DB14B80DDF1F}" dt="2020-11-12T00:16:54.975" v="0"/>
          <ac:picMkLst>
            <pc:docMk/>
            <pc:sldMk cId="3064581932" sldId="258"/>
            <ac:picMk id="2" creationId="{08726916-98F0-4E06-8D82-E6658AEB9BCC}"/>
          </ac:picMkLst>
        </pc:picChg>
        <pc:picChg chg="mod">
          <ac:chgData name="Eduardo Marques" userId="b9dd18581288d1e4" providerId="Windows Live" clId="Web-{1A0ABC27-9F26-4AAB-B581-DB14B80DDF1F}" dt="2020-11-12T00:17:56.711" v="11" actId="1076"/>
          <ac:picMkLst>
            <pc:docMk/>
            <pc:sldMk cId="3064581932" sldId="258"/>
            <ac:picMk id="3" creationId="{558026C9-E888-4594-8595-3272844304AF}"/>
          </ac:picMkLst>
        </pc:picChg>
        <pc:picChg chg="add mod ord">
          <ac:chgData name="Eduardo Marques" userId="b9dd18581288d1e4" providerId="Windows Live" clId="Web-{1A0ABC27-9F26-4AAB-B581-DB14B80DDF1F}" dt="2020-11-12T00:17:37.023" v="9"/>
          <ac:picMkLst>
            <pc:docMk/>
            <pc:sldMk cId="3064581932" sldId="258"/>
            <ac:picMk id="4" creationId="{28A6E99A-204A-4599-9C93-7EF766DDFA1F}"/>
          </ac:picMkLst>
        </pc:picChg>
      </pc:sldChg>
    </pc:docChg>
  </pc:docChgLst>
  <pc:docChgLst>
    <pc:chgData name="Usuário Convidado" providerId="Windows Live" clId="Web-{BDE5C0EC-ABA4-4EA5-9509-877FD89AA14E}"/>
    <pc:docChg chg="modSld">
      <pc:chgData name="Usuário Convidado" userId="" providerId="Windows Live" clId="Web-{BDE5C0EC-ABA4-4EA5-9509-877FD89AA14E}" dt="2020-10-15T00:02:51.316" v="0" actId="14100"/>
      <pc:docMkLst>
        <pc:docMk/>
      </pc:docMkLst>
      <pc:sldChg chg="modSp">
        <pc:chgData name="Usuário Convidado" userId="" providerId="Windows Live" clId="Web-{BDE5C0EC-ABA4-4EA5-9509-877FD89AA14E}" dt="2020-10-15T00:02:51.316" v="0" actId="14100"/>
        <pc:sldMkLst>
          <pc:docMk/>
          <pc:sldMk cId="552348893" sldId="257"/>
        </pc:sldMkLst>
        <pc:picChg chg="mod">
          <ac:chgData name="Usuário Convidado" userId="" providerId="Windows Live" clId="Web-{BDE5C0EC-ABA4-4EA5-9509-877FD89AA14E}" dt="2020-10-15T00:02:51.316" v="0" actId="14100"/>
          <ac:picMkLst>
            <pc:docMk/>
            <pc:sldMk cId="552348893" sldId="257"/>
            <ac:picMk id="4" creationId="{6779E6A4-95E7-449F-AF6F-C97CB42D5C15}"/>
          </ac:picMkLst>
        </pc:picChg>
      </pc:sldChg>
    </pc:docChg>
  </pc:docChgLst>
  <pc:docChgLst>
    <pc:chgData name="Eduardo Marques" userId="b9dd18581288d1e4" providerId="Windows Live" clId="Web-{8C08EB73-0F10-4FE9-BE2F-A3A37427731F}"/>
    <pc:docChg chg="delSld modSld">
      <pc:chgData name="Eduardo Marques" userId="b9dd18581288d1e4" providerId="Windows Live" clId="Web-{8C08EB73-0F10-4FE9-BE2F-A3A37427731F}" dt="2020-11-07T05:57:36.064" v="15"/>
      <pc:docMkLst>
        <pc:docMk/>
      </pc:docMkLst>
      <pc:sldChg chg="del">
        <pc:chgData name="Eduardo Marques" userId="b9dd18581288d1e4" providerId="Windows Live" clId="Web-{8C08EB73-0F10-4FE9-BE2F-A3A37427731F}" dt="2020-11-07T05:57:36.064" v="15"/>
        <pc:sldMkLst>
          <pc:docMk/>
          <pc:sldMk cId="552348893" sldId="257"/>
        </pc:sldMkLst>
      </pc:sldChg>
      <pc:sldChg chg="addSp delSp modSp">
        <pc:chgData name="Eduardo Marques" userId="b9dd18581288d1e4" providerId="Windows Live" clId="Web-{8C08EB73-0F10-4FE9-BE2F-A3A37427731F}" dt="2020-11-07T05:57:19.266" v="14" actId="1076"/>
        <pc:sldMkLst>
          <pc:docMk/>
          <pc:sldMk cId="3064581932" sldId="258"/>
        </pc:sldMkLst>
        <pc:spChg chg="del">
          <ac:chgData name="Eduardo Marques" userId="b9dd18581288d1e4" providerId="Windows Live" clId="Web-{8C08EB73-0F10-4FE9-BE2F-A3A37427731F}" dt="2020-11-07T05:56:11.249" v="1"/>
          <ac:spMkLst>
            <pc:docMk/>
            <pc:sldMk cId="3064581932" sldId="258"/>
            <ac:spMk id="4" creationId="{AE649A58-AB66-439D-8CFF-07CCE40DEA93}"/>
          </ac:spMkLst>
        </pc:spChg>
        <pc:picChg chg="add mod ord">
          <ac:chgData name="Eduardo Marques" userId="b9dd18581288d1e4" providerId="Windows Live" clId="Web-{8C08EB73-0F10-4FE9-BE2F-A3A37427731F}" dt="2020-11-07T05:57:19.266" v="14" actId="1076"/>
          <ac:picMkLst>
            <pc:docMk/>
            <pc:sldMk cId="3064581932" sldId="258"/>
            <ac:picMk id="2" creationId="{08726916-98F0-4E06-8D82-E6658AEB9BCC}"/>
          </ac:picMkLst>
        </pc:picChg>
        <pc:picChg chg="mod">
          <ac:chgData name="Eduardo Marques" userId="b9dd18581288d1e4" providerId="Windows Live" clId="Web-{8C08EB73-0F10-4FE9-BE2F-A3A37427731F}" dt="2020-11-07T05:57:00.500" v="8" actId="1076"/>
          <ac:picMkLst>
            <pc:docMk/>
            <pc:sldMk cId="3064581932" sldId="258"/>
            <ac:picMk id="3" creationId="{558026C9-E888-4594-8595-3272844304AF}"/>
          </ac:picMkLst>
        </pc:picChg>
        <pc:picChg chg="del">
          <ac:chgData name="Eduardo Marques" userId="b9dd18581288d1e4" providerId="Windows Live" clId="Web-{8C08EB73-0F10-4FE9-BE2F-A3A37427731F}" dt="2020-11-07T05:56:06.983" v="0"/>
          <ac:picMkLst>
            <pc:docMk/>
            <pc:sldMk cId="3064581932" sldId="258"/>
            <ac:picMk id="5" creationId="{FAA4417C-5842-40A1-9F54-A4EEFD85A2C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11.11.2020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11.11.2020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11.11.2020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11.11.2020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11.11.2020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11.11.2020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11.11.2020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28A6E99A-204A-4599-9C93-7EF766DDF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733" y="478960"/>
            <a:ext cx="8316929" cy="5896701"/>
          </a:xfrm>
          <a:prstGeom prst="rect">
            <a:avLst/>
          </a:prstGeom>
        </p:spPr>
      </p:pic>
      <p:pic>
        <p:nvPicPr>
          <p:cNvPr id="3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558026C9-E888-4594-8595-327284430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8" y="4762"/>
            <a:ext cx="2821907" cy="77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819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do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37</cp:revision>
  <dcterms:created xsi:type="dcterms:W3CDTF">2012-07-30T23:50:35Z</dcterms:created>
  <dcterms:modified xsi:type="dcterms:W3CDTF">2020-11-12T00:17:57Z</dcterms:modified>
</cp:coreProperties>
</file>