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54C6B30-C1EC-2E14-44FC-46DD14AB0CE6}" v="138" dt="2021-10-15T08:20:09.466"/>
    <p1510:client id="{ABB433DE-8DE7-EB65-11B0-F01847659B5B}" v="170" dt="2021-10-14T11:45:39.854"/>
    <p1510:client id="{BEA3B990-66CF-4413-9382-701C0A5AD28E}" v="786" dt="2021-10-14T09:38:07.272"/>
    <p1510:client id="{E5650429-80A5-F8CC-95A1-4FFA4FA57543}" v="12" dt="2021-10-14T11:09:57.34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977372"/>
            <a:ext cx="9144000" cy="64822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1600" dirty="0">
                <a:cs typeface="Calibri"/>
              </a:rPr>
              <a:t>No map is available with the requested combination of parameters.</a:t>
            </a:r>
          </a:p>
          <a:p>
            <a:r>
              <a:rPr lang="en-US" sz="1600" dirty="0">
                <a:cs typeface="Calibri"/>
              </a:rPr>
              <a:t>See </a:t>
            </a:r>
            <a:r>
              <a:rPr lang="en-US" sz="1600" dirty="0">
                <a:ea typeface="+mn-lt"/>
                <a:cs typeface="+mn-lt"/>
              </a:rPr>
              <a:t>available </a:t>
            </a:r>
            <a:r>
              <a:rPr lang="en-US" sz="1600" dirty="0">
                <a:cs typeface="Calibri"/>
              </a:rPr>
              <a:t>combinations:</a:t>
            </a:r>
          </a:p>
          <a:p>
            <a:endParaRPr lang="en-US" sz="1200" dirty="0">
              <a:cs typeface="Calibri"/>
            </a:endParaRPr>
          </a:p>
          <a:p>
            <a:endParaRPr lang="en-US" sz="1200" dirty="0">
              <a:ea typeface="+mn-lt"/>
              <a:cs typeface="+mn-lt"/>
            </a:endParaRPr>
          </a:p>
          <a:p>
            <a:endParaRPr lang="en-US" sz="1200" dirty="0">
              <a:ea typeface="+mn-lt"/>
              <a:cs typeface="+mn-lt"/>
            </a:endParaRPr>
          </a:p>
          <a:p>
            <a:endParaRPr lang="en-US" sz="1200" dirty="0">
              <a:ea typeface="+mn-lt"/>
              <a:cs typeface="+mn-lt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7198112-EE75-4D7C-9FB0-A3DAF09D13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9778347"/>
              </p:ext>
            </p:extLst>
          </p:nvPr>
        </p:nvGraphicFramePr>
        <p:xfrm>
          <a:off x="1151467" y="2599266"/>
          <a:ext cx="9851946" cy="1731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41991">
                  <a:extLst>
                    <a:ext uri="{9D8B030D-6E8A-4147-A177-3AD203B41FA5}">
                      <a16:colId xmlns:a16="http://schemas.microsoft.com/office/drawing/2014/main" val="1786597057"/>
                    </a:ext>
                  </a:extLst>
                </a:gridCol>
                <a:gridCol w="1641991">
                  <a:extLst>
                    <a:ext uri="{9D8B030D-6E8A-4147-A177-3AD203B41FA5}">
                      <a16:colId xmlns:a16="http://schemas.microsoft.com/office/drawing/2014/main" val="1936470344"/>
                    </a:ext>
                  </a:extLst>
                </a:gridCol>
                <a:gridCol w="1641991">
                  <a:extLst>
                    <a:ext uri="{9D8B030D-6E8A-4147-A177-3AD203B41FA5}">
                      <a16:colId xmlns:a16="http://schemas.microsoft.com/office/drawing/2014/main" val="3147797879"/>
                    </a:ext>
                  </a:extLst>
                </a:gridCol>
                <a:gridCol w="1641991">
                  <a:extLst>
                    <a:ext uri="{9D8B030D-6E8A-4147-A177-3AD203B41FA5}">
                      <a16:colId xmlns:a16="http://schemas.microsoft.com/office/drawing/2014/main" val="78292725"/>
                    </a:ext>
                  </a:extLst>
                </a:gridCol>
                <a:gridCol w="1641991">
                  <a:extLst>
                    <a:ext uri="{9D8B030D-6E8A-4147-A177-3AD203B41FA5}">
                      <a16:colId xmlns:a16="http://schemas.microsoft.com/office/drawing/2014/main" val="2212457586"/>
                    </a:ext>
                  </a:extLst>
                </a:gridCol>
                <a:gridCol w="1641991">
                  <a:extLst>
                    <a:ext uri="{9D8B030D-6E8A-4147-A177-3AD203B41FA5}">
                      <a16:colId xmlns:a16="http://schemas.microsoft.com/office/drawing/2014/main" val="1181174887"/>
                    </a:ext>
                  </a:extLst>
                </a:gridCol>
              </a:tblGrid>
              <a:tr h="583289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ASK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u="none" strike="noStrike" noProof="0" dirty="0"/>
                        <a:t> </a:t>
                      </a:r>
                      <a:r>
                        <a:rPr lang="en-US" sz="1400" u="none" strike="noStrike" noProof="0" dirty="0" err="1"/>
                        <a:t>ClimWIP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HistC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REA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UKCP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91754860"/>
                  </a:ext>
                </a:extLst>
              </a:tr>
              <a:tr h="58328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CMIP6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noProof="0" dirty="0"/>
                        <a:t>Temperature</a:t>
                      </a:r>
                      <a:r>
                        <a:rPr lang="en-US" sz="1400" dirty="0"/>
                        <a:t>, </a:t>
                      </a:r>
                      <a:endParaRPr lang="en-US" sz="1400"/>
                    </a:p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constrained</a:t>
                      </a:r>
                      <a:endParaRPr lang="en-US" sz="1400"/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noProof="0" dirty="0"/>
                        <a:t>Temperature</a:t>
                      </a:r>
                      <a:r>
                        <a:rPr lang="en-US" sz="1400" dirty="0"/>
                        <a:t>,</a:t>
                      </a:r>
                      <a:endParaRPr lang="en-US" sz="1400"/>
                    </a:p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 no 50-percentile</a:t>
                      </a:r>
                      <a:endParaRPr lang="en-US" sz="1400"/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3037035"/>
                  </a:ext>
                </a:extLst>
              </a:tr>
              <a:tr h="56534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CMIP5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noProof="0" dirty="0"/>
                        <a:t>Temperature, </a:t>
                      </a:r>
                      <a:endParaRPr lang="en-US" sz="1400" b="0" i="0" u="none" strike="noStrike" noProof="0">
                        <a:latin typeface="Calibri"/>
                      </a:endParaRPr>
                    </a:p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noProof="0" dirty="0"/>
                        <a:t>constrained</a:t>
                      </a: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dirty="0"/>
                        <a:t>X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dirty="0"/>
                        <a:t>X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2349962"/>
                  </a:ext>
                </a:extLst>
              </a:tr>
            </a:tbl>
          </a:graphicData>
        </a:graphic>
      </p:graphicFrame>
      <p:pic>
        <p:nvPicPr>
          <p:cNvPr id="8" name="Graphic 12" descr="Checkmark with solid fill">
            <a:extLst>
              <a:ext uri="{FF2B5EF4-FFF2-40B4-BE49-F238E27FC236}">
                <a16:creationId xmlns:a16="http://schemas.microsoft.com/office/drawing/2014/main" id="{47224B9B-D54D-4557-9662-998025CD57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73133" y="3293533"/>
            <a:ext cx="262467" cy="262467"/>
          </a:xfrm>
          <a:prstGeom prst="rect">
            <a:avLst/>
          </a:prstGeom>
        </p:spPr>
      </p:pic>
      <p:pic>
        <p:nvPicPr>
          <p:cNvPr id="13" name="Graphic 12" descr="Checkmark with solid fill">
            <a:extLst>
              <a:ext uri="{FF2B5EF4-FFF2-40B4-BE49-F238E27FC236}">
                <a16:creationId xmlns:a16="http://schemas.microsoft.com/office/drawing/2014/main" id="{340C8421-1A34-40DC-929E-1D1A9EC3AE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66666" y="3877733"/>
            <a:ext cx="262467" cy="262467"/>
          </a:xfrm>
          <a:prstGeom prst="rect">
            <a:avLst/>
          </a:prstGeom>
        </p:spPr>
      </p:pic>
      <p:pic>
        <p:nvPicPr>
          <p:cNvPr id="9" name="Graphic 8" descr="Checkmark with solid fill">
            <a:extLst>
              <a:ext uri="{FF2B5EF4-FFF2-40B4-BE49-F238E27FC236}">
                <a16:creationId xmlns:a16="http://schemas.microsoft.com/office/drawing/2014/main" id="{DCA81B2E-3CA9-4892-AEC3-452FD0D2CD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66666" y="3302000"/>
            <a:ext cx="262467" cy="262467"/>
          </a:xfrm>
          <a:prstGeom prst="rect">
            <a:avLst/>
          </a:prstGeom>
        </p:spPr>
      </p:pic>
      <p:pic>
        <p:nvPicPr>
          <p:cNvPr id="11" name="Graphic 10" descr="Checkmark with solid fill">
            <a:extLst>
              <a:ext uri="{FF2B5EF4-FFF2-40B4-BE49-F238E27FC236}">
                <a16:creationId xmlns:a16="http://schemas.microsoft.com/office/drawing/2014/main" id="{63570489-2948-48DE-92BC-478EC7A123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09198" y="3301999"/>
            <a:ext cx="262467" cy="262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217</cp:revision>
  <dcterms:created xsi:type="dcterms:W3CDTF">2021-10-14T08:56:26Z</dcterms:created>
  <dcterms:modified xsi:type="dcterms:W3CDTF">2021-10-15T08:22:46Z</dcterms:modified>
</cp:coreProperties>
</file>