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C6B30-C1EC-2E14-44FC-46DD14AB0CE6}" v="138" dt="2021-10-15T08:20:09.466"/>
    <p1510:client id="{AAA7A4B8-9221-52B9-7667-888169978280}" v="161" dt="2021-10-18T10:03:05.093"/>
    <p1510:client id="{ABB433DE-8DE7-EB65-11B0-F01847659B5B}" v="170" dt="2021-10-14T11:45:39.854"/>
    <p1510:client id="{BEA3B990-66CF-4413-9382-701C0A5AD28E}" v="786" dt="2021-10-14T09:38:07.272"/>
    <p1510:client id="{E5650429-80A5-F8CC-95A1-4FFA4FA57543}" v="12" dt="2021-10-14T11:09:57.349"/>
    <p1510:client id="{ECD9D8D5-90C7-FD99-DC50-4167921AACEE}" v="39" dt="2021-10-26T11:39:49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372"/>
            <a:ext cx="9144000" cy="648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cs typeface="Calibri"/>
              </a:rPr>
              <a:t>No map is available with the requested combination of parameters.</a:t>
            </a:r>
          </a:p>
          <a:p>
            <a:r>
              <a:rPr lang="en-US" sz="1600" dirty="0">
                <a:cs typeface="Calibri"/>
              </a:rPr>
              <a:t>See </a:t>
            </a:r>
            <a:r>
              <a:rPr lang="en-US" sz="1600" dirty="0">
                <a:ea typeface="+mn-lt"/>
                <a:cs typeface="+mn-lt"/>
              </a:rPr>
              <a:t>available </a:t>
            </a:r>
            <a:r>
              <a:rPr lang="en-US" sz="1600" dirty="0">
                <a:cs typeface="Calibri"/>
              </a:rPr>
              <a:t>combinations: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98112-EE75-4D7C-9FB0-A3DAF09D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059"/>
              </p:ext>
            </p:extLst>
          </p:nvPr>
        </p:nvGraphicFramePr>
        <p:xfrm>
          <a:off x="228600" y="2692400"/>
          <a:ext cx="11789060" cy="1326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2086186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1582884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2440092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1748561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  <a:gridCol w="1487011">
                  <a:extLst>
                    <a:ext uri="{9D8B030D-6E8A-4147-A177-3AD203B41FA5}">
                      <a16:colId xmlns:a16="http://schemas.microsoft.com/office/drawing/2014/main" val="1756295647"/>
                    </a:ext>
                  </a:extLst>
                </a:gridCol>
              </a:tblGrid>
              <a:tr h="2906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ASK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 </a:t>
                      </a:r>
                      <a:r>
                        <a:rPr lang="en-US" sz="1400" u="none" strike="noStrike" noProof="0" dirty="0" err="1"/>
                        <a:t>ClimWIP</a:t>
                      </a: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HistC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UKCP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CALL</a:t>
                      </a:r>
                    </a:p>
                  </a:txBody>
                  <a:tcPr>
                    <a:lnL w="3174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3174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CMIP6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 constrained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 no 50-percentile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/>
                    </a:p>
                  </a:txBody>
                  <a:tcPr>
                    <a:lnL w="3174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/>
                      </a:solidFill>
                    </a:lnT>
                    <a:lnB w="3174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CMIP5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Temperature, constrained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/>
                    </a:p>
                  </a:txBody>
                  <a:tcPr>
                    <a:lnL w="3174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/>
                      </a:solidFill>
                    </a:lnT>
                    <a:lnB w="3174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  <a:tr h="308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CORDEX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latin typeface="Calibri"/>
                      </a:endParaRPr>
                    </a:p>
                  </a:txBody>
                  <a:tcPr>
                    <a:lnL w="3174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72980"/>
                  </a:ext>
                </a:extLst>
              </a:tr>
            </a:tbl>
          </a:graphicData>
        </a:graphic>
      </p:graphicFrame>
      <p:pic>
        <p:nvPicPr>
          <p:cNvPr id="8" name="Graphic 12" descr="Checkmark with solid fill">
            <a:extLst>
              <a:ext uri="{FF2B5EF4-FFF2-40B4-BE49-F238E27FC236}">
                <a16:creationId xmlns:a16="http://schemas.microsoft.com/office/drawing/2014/main" id="{47224B9B-D54D-4557-9662-998025CD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866" y="3056467"/>
            <a:ext cx="262467" cy="262467"/>
          </a:xfrm>
          <a:prstGeom prst="rect">
            <a:avLst/>
          </a:prstGeom>
        </p:spPr>
      </p:pic>
      <p:pic>
        <p:nvPicPr>
          <p:cNvPr id="12" name="Graphic 12" descr="Checkmark with solid fill">
            <a:extLst>
              <a:ext uri="{FF2B5EF4-FFF2-40B4-BE49-F238E27FC236}">
                <a16:creationId xmlns:a16="http://schemas.microsoft.com/office/drawing/2014/main" id="{7F8B24C1-583A-47FC-8A45-A80B98ED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066" y="3022599"/>
            <a:ext cx="262467" cy="262467"/>
          </a:xfrm>
          <a:prstGeom prst="rect">
            <a:avLst/>
          </a:prstGeom>
        </p:spPr>
      </p:pic>
      <p:pic>
        <p:nvPicPr>
          <p:cNvPr id="14" name="Graphic 12" descr="Checkmark with solid fill">
            <a:extLst>
              <a:ext uri="{FF2B5EF4-FFF2-40B4-BE49-F238E27FC236}">
                <a16:creationId xmlns:a16="http://schemas.microsoft.com/office/drawing/2014/main" id="{D6D99E6A-0C8A-4811-9E23-9D8DC962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665" y="3742266"/>
            <a:ext cx="262467" cy="262467"/>
          </a:xfrm>
          <a:prstGeom prst="rect">
            <a:avLst/>
          </a:prstGeom>
        </p:spPr>
      </p:pic>
      <p:pic>
        <p:nvPicPr>
          <p:cNvPr id="15" name="Graphic 12" descr="Checkmark with solid fill">
            <a:extLst>
              <a:ext uri="{FF2B5EF4-FFF2-40B4-BE49-F238E27FC236}">
                <a16:creationId xmlns:a16="http://schemas.microsoft.com/office/drawing/2014/main" id="{3D9CA0F6-5295-49AD-B11E-ACE641F3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665" y="3369732"/>
            <a:ext cx="262467" cy="262467"/>
          </a:xfrm>
          <a:prstGeom prst="rect">
            <a:avLst/>
          </a:prstGeom>
        </p:spPr>
      </p:pic>
      <p:pic>
        <p:nvPicPr>
          <p:cNvPr id="16" name="Graphic 12" descr="Checkmark with solid fill">
            <a:extLst>
              <a:ext uri="{FF2B5EF4-FFF2-40B4-BE49-F238E27FC236}">
                <a16:creationId xmlns:a16="http://schemas.microsoft.com/office/drawing/2014/main" id="{0419596F-5F63-4F78-ADA5-7ADF59CD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933" y="3022600"/>
            <a:ext cx="262467" cy="262467"/>
          </a:xfrm>
          <a:prstGeom prst="rect">
            <a:avLst/>
          </a:prstGeom>
        </p:spPr>
      </p:pic>
      <p:pic>
        <p:nvPicPr>
          <p:cNvPr id="9" name="Graphic 12" descr="Checkmark with solid fill">
            <a:extLst>
              <a:ext uri="{FF2B5EF4-FFF2-40B4-BE49-F238E27FC236}">
                <a16:creationId xmlns:a16="http://schemas.microsoft.com/office/drawing/2014/main" id="{5E0EB6CD-85CA-4448-A854-EA6CF16EB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799" y="3056467"/>
            <a:ext cx="262467" cy="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2021-10-14T08:56:26Z</dcterms:created>
  <dcterms:modified xsi:type="dcterms:W3CDTF">2021-10-26T11:40:31Z</dcterms:modified>
</cp:coreProperties>
</file>