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A3B990-66CF-4413-9382-701C0A5AD28E}" v="786" dt="2021-10-14T09:38:07.272"/>
    <p1510:client id="{E5650429-80A5-F8CC-95A1-4FFA4FA57543}" v="12" dt="2021-10-14T11:09:57.3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1667" y="486305"/>
            <a:ext cx="9144000" cy="64822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dirty="0">
                <a:cs typeface="Calibri"/>
              </a:rPr>
              <a:t>No map is available with the requested combination of parameters.</a:t>
            </a:r>
          </a:p>
          <a:p>
            <a:r>
              <a:rPr lang="en-US" sz="1600" dirty="0">
                <a:cs typeface="Calibri"/>
              </a:rPr>
              <a:t>See </a:t>
            </a:r>
            <a:r>
              <a:rPr lang="en-US" sz="1600" dirty="0">
                <a:ea typeface="+mn-lt"/>
                <a:cs typeface="+mn-lt"/>
              </a:rPr>
              <a:t>available </a:t>
            </a:r>
            <a:r>
              <a:rPr lang="en-US" sz="1600" dirty="0">
                <a:cs typeface="Calibri"/>
              </a:rPr>
              <a:t>combinations:</a:t>
            </a:r>
          </a:p>
          <a:p>
            <a:endParaRPr lang="en-US" sz="1200" dirty="0">
              <a:cs typeface="Calibri"/>
            </a:endParaRPr>
          </a:p>
          <a:p>
            <a:endParaRPr lang="en-US" sz="1200" dirty="0">
              <a:ea typeface="+mn-lt"/>
              <a:cs typeface="+mn-lt"/>
            </a:endParaRPr>
          </a:p>
          <a:p>
            <a:endParaRPr lang="en-US" sz="1200" dirty="0">
              <a:ea typeface="+mn-lt"/>
              <a:cs typeface="+mn-lt"/>
            </a:endParaRPr>
          </a:p>
          <a:p>
            <a:endParaRPr lang="en-US" sz="1200" dirty="0">
              <a:ea typeface="+mn-lt"/>
              <a:cs typeface="+mn-lt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7198112-EE75-4D7C-9FB0-A3DAF09D1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099971"/>
              </p:ext>
            </p:extLst>
          </p:nvPr>
        </p:nvGraphicFramePr>
        <p:xfrm>
          <a:off x="733213" y="1856909"/>
          <a:ext cx="4775640" cy="8229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795940">
                  <a:extLst>
                    <a:ext uri="{9D8B030D-6E8A-4147-A177-3AD203B41FA5}">
                      <a16:colId xmlns:a16="http://schemas.microsoft.com/office/drawing/2014/main" val="1786597057"/>
                    </a:ext>
                  </a:extLst>
                </a:gridCol>
                <a:gridCol w="795940">
                  <a:extLst>
                    <a:ext uri="{9D8B030D-6E8A-4147-A177-3AD203B41FA5}">
                      <a16:colId xmlns:a16="http://schemas.microsoft.com/office/drawing/2014/main" val="1936470344"/>
                    </a:ext>
                  </a:extLst>
                </a:gridCol>
                <a:gridCol w="795940">
                  <a:extLst>
                    <a:ext uri="{9D8B030D-6E8A-4147-A177-3AD203B41FA5}">
                      <a16:colId xmlns:a16="http://schemas.microsoft.com/office/drawing/2014/main" val="3147797879"/>
                    </a:ext>
                  </a:extLst>
                </a:gridCol>
                <a:gridCol w="795940">
                  <a:extLst>
                    <a:ext uri="{9D8B030D-6E8A-4147-A177-3AD203B41FA5}">
                      <a16:colId xmlns:a16="http://schemas.microsoft.com/office/drawing/2014/main" val="78292725"/>
                    </a:ext>
                  </a:extLst>
                </a:gridCol>
                <a:gridCol w="795940">
                  <a:extLst>
                    <a:ext uri="{9D8B030D-6E8A-4147-A177-3AD203B41FA5}">
                      <a16:colId xmlns:a16="http://schemas.microsoft.com/office/drawing/2014/main" val="2212457586"/>
                    </a:ext>
                  </a:extLst>
                </a:gridCol>
                <a:gridCol w="795940">
                  <a:extLst>
                    <a:ext uri="{9D8B030D-6E8A-4147-A177-3AD203B41FA5}">
                      <a16:colId xmlns:a16="http://schemas.microsoft.com/office/drawing/2014/main" val="1181174887"/>
                    </a:ext>
                  </a:extLst>
                </a:gridCol>
              </a:tblGrid>
              <a:tr h="27314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u="none" strike="noStrike" noProof="0" dirty="0"/>
                        <a:t> </a:t>
                      </a:r>
                      <a:r>
                        <a:rPr lang="en-US" sz="1200" u="none" strike="noStrike" noProof="0" dirty="0" err="1"/>
                        <a:t>ClimWIP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HistC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UKCP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1754860"/>
                  </a:ext>
                </a:extLst>
              </a:tr>
              <a:tr h="27314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CMIP6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3037035"/>
                  </a:ext>
                </a:extLst>
              </a:tr>
              <a:tr h="26404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CMIP5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234996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23A56CE-AE5C-4715-BACA-D94E50537A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620051"/>
              </p:ext>
            </p:extLst>
          </p:nvPr>
        </p:nvGraphicFramePr>
        <p:xfrm>
          <a:off x="750147" y="4134443"/>
          <a:ext cx="4831548" cy="16459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05258">
                  <a:extLst>
                    <a:ext uri="{9D8B030D-6E8A-4147-A177-3AD203B41FA5}">
                      <a16:colId xmlns:a16="http://schemas.microsoft.com/office/drawing/2014/main" val="1786597057"/>
                    </a:ext>
                  </a:extLst>
                </a:gridCol>
                <a:gridCol w="805258">
                  <a:extLst>
                    <a:ext uri="{9D8B030D-6E8A-4147-A177-3AD203B41FA5}">
                      <a16:colId xmlns:a16="http://schemas.microsoft.com/office/drawing/2014/main" val="1936470344"/>
                    </a:ext>
                  </a:extLst>
                </a:gridCol>
                <a:gridCol w="805258">
                  <a:extLst>
                    <a:ext uri="{9D8B030D-6E8A-4147-A177-3AD203B41FA5}">
                      <a16:colId xmlns:a16="http://schemas.microsoft.com/office/drawing/2014/main" val="3147797879"/>
                    </a:ext>
                  </a:extLst>
                </a:gridCol>
                <a:gridCol w="805258">
                  <a:extLst>
                    <a:ext uri="{9D8B030D-6E8A-4147-A177-3AD203B41FA5}">
                      <a16:colId xmlns:a16="http://schemas.microsoft.com/office/drawing/2014/main" val="78292725"/>
                    </a:ext>
                  </a:extLst>
                </a:gridCol>
                <a:gridCol w="805258">
                  <a:extLst>
                    <a:ext uri="{9D8B030D-6E8A-4147-A177-3AD203B41FA5}">
                      <a16:colId xmlns:a16="http://schemas.microsoft.com/office/drawing/2014/main" val="2212457586"/>
                    </a:ext>
                  </a:extLst>
                </a:gridCol>
                <a:gridCol w="805258">
                  <a:extLst>
                    <a:ext uri="{9D8B030D-6E8A-4147-A177-3AD203B41FA5}">
                      <a16:colId xmlns:a16="http://schemas.microsoft.com/office/drawing/2014/main" val="1181174887"/>
                    </a:ext>
                  </a:extLst>
                </a:gridCol>
              </a:tblGrid>
              <a:tr h="265336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u="none" strike="noStrike" noProof="0" dirty="0"/>
                        <a:t> </a:t>
                      </a:r>
                      <a:r>
                        <a:rPr lang="en-US" sz="1200" u="none" strike="noStrike" noProof="0" dirty="0" err="1"/>
                        <a:t>ClimWIP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HistC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UKCP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1754860"/>
                  </a:ext>
                </a:extLst>
              </a:tr>
              <a:tr h="26533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3037035"/>
                  </a:ext>
                </a:extLst>
              </a:tr>
              <a:tr h="25649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2349962"/>
                  </a:ext>
                </a:extLst>
              </a:tr>
              <a:tr h="26533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138993"/>
                  </a:ext>
                </a:extLst>
              </a:tr>
              <a:tr h="26533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42842"/>
                  </a:ext>
                </a:extLst>
              </a:tr>
              <a:tr h="26533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404602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42FAA1F4-583F-439D-BE4D-B29C049EE6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362224"/>
              </p:ext>
            </p:extLst>
          </p:nvPr>
        </p:nvGraphicFramePr>
        <p:xfrm>
          <a:off x="6312746" y="1873842"/>
          <a:ext cx="5148209" cy="8229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084643">
                  <a:extLst>
                    <a:ext uri="{9D8B030D-6E8A-4147-A177-3AD203B41FA5}">
                      <a16:colId xmlns:a16="http://schemas.microsoft.com/office/drawing/2014/main" val="1786597057"/>
                    </a:ext>
                  </a:extLst>
                </a:gridCol>
                <a:gridCol w="788851">
                  <a:extLst>
                    <a:ext uri="{9D8B030D-6E8A-4147-A177-3AD203B41FA5}">
                      <a16:colId xmlns:a16="http://schemas.microsoft.com/office/drawing/2014/main" val="1936470344"/>
                    </a:ext>
                  </a:extLst>
                </a:gridCol>
                <a:gridCol w="810422">
                  <a:extLst>
                    <a:ext uri="{9D8B030D-6E8A-4147-A177-3AD203B41FA5}">
                      <a16:colId xmlns:a16="http://schemas.microsoft.com/office/drawing/2014/main" val="3147797879"/>
                    </a:ext>
                  </a:extLst>
                </a:gridCol>
                <a:gridCol w="748223">
                  <a:extLst>
                    <a:ext uri="{9D8B030D-6E8A-4147-A177-3AD203B41FA5}">
                      <a16:colId xmlns:a16="http://schemas.microsoft.com/office/drawing/2014/main" val="78292725"/>
                    </a:ext>
                  </a:extLst>
                </a:gridCol>
                <a:gridCol w="858035">
                  <a:extLst>
                    <a:ext uri="{9D8B030D-6E8A-4147-A177-3AD203B41FA5}">
                      <a16:colId xmlns:a16="http://schemas.microsoft.com/office/drawing/2014/main" val="2212457586"/>
                    </a:ext>
                  </a:extLst>
                </a:gridCol>
                <a:gridCol w="858035">
                  <a:extLst>
                    <a:ext uri="{9D8B030D-6E8A-4147-A177-3AD203B41FA5}">
                      <a16:colId xmlns:a16="http://schemas.microsoft.com/office/drawing/2014/main" val="1181174887"/>
                    </a:ext>
                  </a:extLst>
                </a:gridCol>
              </a:tblGrid>
              <a:tr h="26064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u="none" strike="noStrike" noProof="0" dirty="0"/>
                        <a:t> </a:t>
                      </a:r>
                      <a:r>
                        <a:rPr lang="en-US" sz="1200" u="none" strike="noStrike" noProof="0" dirty="0" err="1"/>
                        <a:t>ClimWIP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HistC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UKCP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1754860"/>
                  </a:ext>
                </a:extLst>
              </a:tr>
              <a:tr h="26064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Temperature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3037035"/>
                  </a:ext>
                </a:extLst>
              </a:tr>
              <a:tr h="25196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Precipitation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2349962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9773C354-B055-43E8-B33F-87D86B3434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546121"/>
              </p:ext>
            </p:extLst>
          </p:nvPr>
        </p:nvGraphicFramePr>
        <p:xfrm>
          <a:off x="6346614" y="4117508"/>
          <a:ext cx="5228559" cy="84757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84312">
                  <a:extLst>
                    <a:ext uri="{9D8B030D-6E8A-4147-A177-3AD203B41FA5}">
                      <a16:colId xmlns:a16="http://schemas.microsoft.com/office/drawing/2014/main" val="1786597057"/>
                    </a:ext>
                  </a:extLst>
                </a:gridCol>
                <a:gridCol w="737956">
                  <a:extLst>
                    <a:ext uri="{9D8B030D-6E8A-4147-A177-3AD203B41FA5}">
                      <a16:colId xmlns:a16="http://schemas.microsoft.com/office/drawing/2014/main" val="1936470344"/>
                    </a:ext>
                  </a:extLst>
                </a:gridCol>
                <a:gridCol w="788848">
                  <a:extLst>
                    <a:ext uri="{9D8B030D-6E8A-4147-A177-3AD203B41FA5}">
                      <a16:colId xmlns:a16="http://schemas.microsoft.com/office/drawing/2014/main" val="3147797879"/>
                    </a:ext>
                  </a:extLst>
                </a:gridCol>
                <a:gridCol w="763403">
                  <a:extLst>
                    <a:ext uri="{9D8B030D-6E8A-4147-A177-3AD203B41FA5}">
                      <a16:colId xmlns:a16="http://schemas.microsoft.com/office/drawing/2014/main" val="78292725"/>
                    </a:ext>
                  </a:extLst>
                </a:gridCol>
                <a:gridCol w="805814">
                  <a:extLst>
                    <a:ext uri="{9D8B030D-6E8A-4147-A177-3AD203B41FA5}">
                      <a16:colId xmlns:a16="http://schemas.microsoft.com/office/drawing/2014/main" val="2212457586"/>
                    </a:ext>
                  </a:extLst>
                </a:gridCol>
                <a:gridCol w="848226">
                  <a:extLst>
                    <a:ext uri="{9D8B030D-6E8A-4147-A177-3AD203B41FA5}">
                      <a16:colId xmlns:a16="http://schemas.microsoft.com/office/drawing/2014/main" val="1181174887"/>
                    </a:ext>
                  </a:extLst>
                </a:gridCol>
              </a:tblGrid>
              <a:tr h="282525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u="none" strike="noStrike" noProof="0" dirty="0"/>
                        <a:t> </a:t>
                      </a:r>
                      <a:r>
                        <a:rPr lang="en-US" sz="1200" u="none" strike="noStrike" noProof="0" dirty="0" err="1"/>
                        <a:t>ClimWIP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HistC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UKCP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1754860"/>
                  </a:ext>
                </a:extLst>
              </a:tr>
              <a:tr h="28252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Constrained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3037035"/>
                  </a:ext>
                </a:extLst>
              </a:tr>
              <a:tr h="28252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unconstrained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2349962"/>
                  </a:ext>
                </a:extLst>
              </a:tr>
            </a:tbl>
          </a:graphicData>
        </a:graphic>
      </p:graphicFrame>
      <p:sp>
        <p:nvSpPr>
          <p:cNvPr id="9" name="Subtitle 2">
            <a:extLst>
              <a:ext uri="{FF2B5EF4-FFF2-40B4-BE49-F238E27FC236}">
                <a16:creationId xmlns:a16="http://schemas.microsoft.com/office/drawing/2014/main" id="{BC2DE4F4-0676-47E8-81A3-AFA53F44BBEB}"/>
              </a:ext>
            </a:extLst>
          </p:cNvPr>
          <p:cNvSpPr txBox="1">
            <a:spLocks/>
          </p:cNvSpPr>
          <p:nvPr/>
        </p:nvSpPr>
        <p:spPr>
          <a:xfrm>
            <a:off x="270934" y="1485371"/>
            <a:ext cx="2734734" cy="3518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cs typeface="Calibri"/>
              </a:rPr>
              <a:t>Datasets and methods</a:t>
            </a:r>
            <a:endParaRPr lang="en-US" dirty="0"/>
          </a:p>
          <a:p>
            <a:endParaRPr lang="en-US" sz="1200" dirty="0">
              <a:cs typeface="Calibri"/>
            </a:endParaRPr>
          </a:p>
          <a:p>
            <a:endParaRPr lang="en-US" sz="1200" dirty="0">
              <a:ea typeface="+mn-lt"/>
              <a:cs typeface="+mn-lt"/>
            </a:endParaRPr>
          </a:p>
          <a:p>
            <a:endParaRPr lang="en-US" sz="1200" dirty="0">
              <a:ea typeface="+mn-lt"/>
              <a:cs typeface="+mn-lt"/>
            </a:endParaRPr>
          </a:p>
          <a:p>
            <a:endParaRPr lang="en-US" sz="1200" dirty="0">
              <a:ea typeface="+mn-lt"/>
              <a:cs typeface="+mn-lt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D3D8CAFC-1ADE-4400-95D3-E00B23CD0518}"/>
              </a:ext>
            </a:extLst>
          </p:cNvPr>
          <p:cNvSpPr txBox="1">
            <a:spLocks/>
          </p:cNvSpPr>
          <p:nvPr/>
        </p:nvSpPr>
        <p:spPr>
          <a:xfrm>
            <a:off x="5858934" y="1476904"/>
            <a:ext cx="2734734" cy="3518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cs typeface="Calibri"/>
              </a:rPr>
              <a:t>Variables and methods</a:t>
            </a:r>
            <a:endParaRPr lang="en-US" dirty="0"/>
          </a:p>
          <a:p>
            <a:endParaRPr lang="en-US" sz="1200" dirty="0">
              <a:cs typeface="Calibri"/>
            </a:endParaRPr>
          </a:p>
          <a:p>
            <a:endParaRPr lang="en-US" sz="1200" dirty="0">
              <a:ea typeface="+mn-lt"/>
              <a:cs typeface="+mn-lt"/>
            </a:endParaRPr>
          </a:p>
          <a:p>
            <a:endParaRPr lang="en-US" sz="1200" dirty="0">
              <a:ea typeface="+mn-lt"/>
              <a:cs typeface="+mn-lt"/>
            </a:endParaRPr>
          </a:p>
          <a:p>
            <a:endParaRPr lang="en-US" sz="1200" dirty="0">
              <a:ea typeface="+mn-lt"/>
              <a:cs typeface="+mn-lt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CDC49E10-9D25-4133-8193-34726A5377F0}"/>
              </a:ext>
            </a:extLst>
          </p:cNvPr>
          <p:cNvSpPr txBox="1">
            <a:spLocks/>
          </p:cNvSpPr>
          <p:nvPr/>
        </p:nvSpPr>
        <p:spPr>
          <a:xfrm>
            <a:off x="406400" y="3729038"/>
            <a:ext cx="2734734" cy="3518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cs typeface="Calibri"/>
              </a:rPr>
              <a:t>Percentiles and methods</a:t>
            </a:r>
            <a:endParaRPr lang="en-US" dirty="0"/>
          </a:p>
          <a:p>
            <a:endParaRPr lang="en-US" sz="1200" dirty="0">
              <a:cs typeface="Calibri"/>
            </a:endParaRPr>
          </a:p>
          <a:p>
            <a:endParaRPr lang="en-US" sz="1200" dirty="0">
              <a:ea typeface="+mn-lt"/>
              <a:cs typeface="+mn-lt"/>
            </a:endParaRPr>
          </a:p>
          <a:p>
            <a:endParaRPr lang="en-US" sz="1200" dirty="0">
              <a:ea typeface="+mn-lt"/>
              <a:cs typeface="+mn-lt"/>
            </a:endParaRPr>
          </a:p>
          <a:p>
            <a:endParaRPr lang="en-US" sz="1200" dirty="0">
              <a:ea typeface="+mn-lt"/>
              <a:cs typeface="+mn-lt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903E4CB8-F9F3-491C-803C-A77910DAA769}"/>
              </a:ext>
            </a:extLst>
          </p:cNvPr>
          <p:cNvSpPr txBox="1">
            <a:spLocks/>
          </p:cNvSpPr>
          <p:nvPr/>
        </p:nvSpPr>
        <p:spPr>
          <a:xfrm>
            <a:off x="6053666" y="3720570"/>
            <a:ext cx="2734734" cy="3518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cs typeface="Calibri"/>
              </a:rPr>
              <a:t>Projections and methods</a:t>
            </a:r>
            <a:endParaRPr lang="en-US" dirty="0"/>
          </a:p>
          <a:p>
            <a:endParaRPr lang="en-US" sz="1200" dirty="0">
              <a:cs typeface="Calibri"/>
            </a:endParaRPr>
          </a:p>
          <a:p>
            <a:endParaRPr lang="en-US" sz="1200" dirty="0">
              <a:ea typeface="+mn-lt"/>
              <a:cs typeface="+mn-lt"/>
            </a:endParaRPr>
          </a:p>
          <a:p>
            <a:endParaRPr lang="en-US" sz="1200" dirty="0">
              <a:ea typeface="+mn-lt"/>
              <a:cs typeface="+mn-lt"/>
            </a:endParaRPr>
          </a:p>
          <a:p>
            <a:endParaRPr lang="en-US" sz="12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148</cp:revision>
  <dcterms:created xsi:type="dcterms:W3CDTF">2021-10-14T08:56:26Z</dcterms:created>
  <dcterms:modified xsi:type="dcterms:W3CDTF">2021-10-14T11:14:42Z</dcterms:modified>
</cp:coreProperties>
</file>