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4" r:id="rId1"/>
  </p:sldMasterIdLst>
  <p:notesMasterIdLst>
    <p:notesMasterId r:id="rId6"/>
  </p:notes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94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113"/>
  </p:normalViewPr>
  <p:slideViewPr>
    <p:cSldViewPr snapToGrid="0" snapToObjects="1">
      <p:cViewPr varScale="1">
        <p:scale>
          <a:sx n="73" d="100"/>
          <a:sy n="73" d="100"/>
        </p:scale>
        <p:origin x="1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977F4-34FD-6242-95F9-244DA266FCA8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965F9-9AFA-D14B-986B-8138937AD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2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Angular: easy maintainable,</a:t>
            </a:r>
            <a:r>
              <a:rPr lang="en-US" baseline="0" dirty="0" smtClean="0"/>
              <a:t> scalable, works well with servers</a:t>
            </a:r>
          </a:p>
          <a:p>
            <a:r>
              <a:rPr lang="en-US" baseline="0" dirty="0" smtClean="0"/>
              <a:t>SQLite: Easy to setup, easy to swap to another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965F9-9AFA-D14B-986B-8138937ADF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92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45D3-CFAC-8948-9B62-0F12F3E8AD4C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73FF-8858-984F-87C5-7F576824007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69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45D3-CFAC-8948-9B62-0F12F3E8AD4C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73FF-8858-984F-87C5-7F5768240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45D3-CFAC-8948-9B62-0F12F3E8AD4C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73FF-8858-984F-87C5-7F5768240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3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45D3-CFAC-8948-9B62-0F12F3E8AD4C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73FF-8858-984F-87C5-7F57682400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9616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45D3-CFAC-8948-9B62-0F12F3E8AD4C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73FF-8858-984F-87C5-7F5768240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30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45D3-CFAC-8948-9B62-0F12F3E8AD4C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73FF-8858-984F-87C5-7F57682400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5293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45D3-CFAC-8948-9B62-0F12F3E8AD4C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73FF-8858-984F-87C5-7F5768240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98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45D3-CFAC-8948-9B62-0F12F3E8AD4C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73FF-8858-984F-87C5-7F5768240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5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45D3-CFAC-8948-9B62-0F12F3E8AD4C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73FF-8858-984F-87C5-7F5768240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2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45D3-CFAC-8948-9B62-0F12F3E8AD4C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73FF-8858-984F-87C5-7F5768240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2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45D3-CFAC-8948-9B62-0F12F3E8AD4C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73FF-8858-984F-87C5-7F5768240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6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45D3-CFAC-8948-9B62-0F12F3E8AD4C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73FF-8858-984F-87C5-7F5768240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8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45D3-CFAC-8948-9B62-0F12F3E8AD4C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73FF-8858-984F-87C5-7F5768240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8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45D3-CFAC-8948-9B62-0F12F3E8AD4C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73FF-8858-984F-87C5-7F5768240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45D3-CFAC-8948-9B62-0F12F3E8AD4C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73FF-8858-984F-87C5-7F5768240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3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45D3-CFAC-8948-9B62-0F12F3E8AD4C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73FF-8858-984F-87C5-7F5768240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6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45D3-CFAC-8948-9B62-0F12F3E8AD4C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73FF-8858-984F-87C5-7F5768240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4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C9F45D3-CFAC-8948-9B62-0F12F3E8AD4C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FBD73FF-8858-984F-87C5-7F5768240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08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5" r:id="rId1"/>
    <p:sldLayoutId id="2147484176" r:id="rId2"/>
    <p:sldLayoutId id="2147484177" r:id="rId3"/>
    <p:sldLayoutId id="2147484178" r:id="rId4"/>
    <p:sldLayoutId id="2147484179" r:id="rId5"/>
    <p:sldLayoutId id="2147484180" r:id="rId6"/>
    <p:sldLayoutId id="2147484181" r:id="rId7"/>
    <p:sldLayoutId id="2147484182" r:id="rId8"/>
    <p:sldLayoutId id="2147484183" r:id="rId9"/>
    <p:sldLayoutId id="2147484184" r:id="rId10"/>
    <p:sldLayoutId id="2147484185" r:id="rId11"/>
    <p:sldLayoutId id="2147484186" r:id="rId12"/>
    <p:sldLayoutId id="2147484187" r:id="rId13"/>
    <p:sldLayoutId id="2147484188" r:id="rId14"/>
    <p:sldLayoutId id="2147484189" r:id="rId15"/>
    <p:sldLayoutId id="2147484190" r:id="rId16"/>
    <p:sldLayoutId id="21474841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94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The Refugee </a:t>
            </a:r>
            <a:r>
              <a:rPr lang="en-US" sz="5400" dirty="0">
                <a:solidFill>
                  <a:schemeClr val="bg1"/>
                </a:solidFill>
              </a:rPr>
              <a:t>H</a:t>
            </a:r>
            <a:r>
              <a:rPr lang="en-US" sz="5400" dirty="0" smtClean="0">
                <a:solidFill>
                  <a:schemeClr val="bg1"/>
                </a:solidFill>
              </a:rPr>
              <a:t>ub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Milton Levy, </a:t>
            </a:r>
            <a:r>
              <a:rPr lang="en-US" dirty="0" err="1" smtClean="0">
                <a:solidFill>
                  <a:schemeClr val="tx1"/>
                </a:solidFill>
              </a:rPr>
              <a:t>Minori</a:t>
            </a:r>
            <a:r>
              <a:rPr lang="en-US" dirty="0" smtClean="0">
                <a:solidFill>
                  <a:schemeClr val="tx1"/>
                </a:solidFill>
              </a:rPr>
              <a:t> Mae, </a:t>
            </a:r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achel Marks,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Daichi</a:t>
            </a:r>
            <a:r>
              <a:rPr lang="en-US" dirty="0" smtClean="0">
                <a:solidFill>
                  <a:schemeClr val="tx1"/>
                </a:solidFill>
              </a:rPr>
              <a:t> Mae, Ross Pauly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67050"/>
          <a:stretch/>
        </p:blipFill>
        <p:spPr>
          <a:xfrm>
            <a:off x="9610846" y="3657600"/>
            <a:ext cx="1924662" cy="293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6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94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Challenge 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Need virtual platform for Mentors and Mentees to communicate.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Mentors and Mentees need to be matched based upon specified criteria.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Platform houses database of sponsors.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Allows more people to use the platform based upon news letters, videos, resources and data to encourage increase in sponsors.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Promotes the program to increase participation by sponsors.</a:t>
            </a:r>
          </a:p>
        </p:txBody>
      </p:sp>
    </p:spTree>
    <p:extLst>
      <p:ext uri="{BB962C8B-B14F-4D97-AF65-F5344CB8AC3E}">
        <p14:creationId xmlns:p14="http://schemas.microsoft.com/office/powerpoint/2010/main" val="138793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94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Prototype Web Application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Mentee fills out form on client side and information is sent to Internal API.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Internal API matches based on Mentee preference and Mentor data in backend utilizing simple matching algorithm.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Internal API sends matches back to client end to show potential matches.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Messaging between Mentor and Mentee.</a:t>
            </a:r>
          </a:p>
        </p:txBody>
      </p:sp>
    </p:spTree>
    <p:extLst>
      <p:ext uri="{BB962C8B-B14F-4D97-AF65-F5344CB8AC3E}">
        <p14:creationId xmlns:p14="http://schemas.microsoft.com/office/powerpoint/2010/main" val="90330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94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Future Plans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Global Resources Page.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Implement Natural Language Processing to recommend potential Mentors based on question rather than Mentorship tags.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Improve matching through clustering algorithm techniques.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Integrate Messaging Platform and Application.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Expand Profiles.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Global Forum.</a:t>
            </a:r>
          </a:p>
        </p:txBody>
      </p:sp>
    </p:spTree>
    <p:extLst>
      <p:ext uri="{BB962C8B-B14F-4D97-AF65-F5344CB8AC3E}">
        <p14:creationId xmlns:p14="http://schemas.microsoft.com/office/powerpoint/2010/main" val="81256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219</TotalTime>
  <Words>198</Words>
  <Application>Microsoft Macintosh PowerPoint</Application>
  <PresentationFormat>Widescreen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Century Gothic</vt:lpstr>
      <vt:lpstr>Wingdings 3</vt:lpstr>
      <vt:lpstr>Slice</vt:lpstr>
      <vt:lpstr>The Refugee Hub</vt:lpstr>
      <vt:lpstr>Challenge Statement</vt:lpstr>
      <vt:lpstr>Prototype Web Application</vt:lpstr>
      <vt:lpstr>Future Plans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 Pauly</dc:creator>
  <cp:lastModifiedBy>Ross Pauly</cp:lastModifiedBy>
  <cp:revision>16</cp:revision>
  <dcterms:created xsi:type="dcterms:W3CDTF">2018-10-20T11:19:27Z</dcterms:created>
  <dcterms:modified xsi:type="dcterms:W3CDTF">2018-10-20T14:59:00Z</dcterms:modified>
</cp:coreProperties>
</file>