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60" r:id="rId3"/>
    <p:sldId id="257"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338" autoAdjust="0"/>
  </p:normalViewPr>
  <p:slideViewPr>
    <p:cSldViewPr snapToGrid="0">
      <p:cViewPr varScale="1">
        <p:scale>
          <a:sx n="60" d="100"/>
          <a:sy n="60" d="100"/>
        </p:scale>
        <p:origin x="155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Based on the ideas presented by CLIC Sargent yesterday afternoon, we set off initially  determining what we deemed to be an important aspect of the desired application and making that our focus</a:t>
            </a:r>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2</a:t>
            </a:fld>
            <a:endParaRPr lang="en-GB"/>
          </a:p>
        </p:txBody>
      </p:sp>
    </p:spTree>
    <p:extLst>
      <p:ext uri="{BB962C8B-B14F-4D97-AF65-F5344CB8AC3E}">
        <p14:creationId xmlns:p14="http://schemas.microsoft.com/office/powerpoint/2010/main" val="379378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aim of our proposed solution was to target young teens between the ages of 13 and 18 years of 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-had a chance to speak to Michael Wilkinson later, we found out that amongst other things that this demographic often faces great difficulty in maintaining friendships due to cancer</a:t>
            </a:r>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lstStyle/>
          <a:p>
            <a:r>
              <a:rPr lang="en-GB" dirty="0"/>
              <a:t>We set off initially to determine what we believed to be an important functionality of the desired application and making that our focus</a:t>
            </a:r>
          </a:p>
          <a:p>
            <a:r>
              <a:rPr lang="en-GB" dirty="0"/>
              <a:t>We decided as a group to focus our efforts on developing an application aimed at improving the lives young teens going through various stages </a:t>
            </a:r>
            <a:r>
              <a:rPr lang="en-GB"/>
              <a:t>of cancer</a:t>
            </a:r>
            <a:endParaRPr lang="en-GB" dirty="0"/>
          </a:p>
          <a:p>
            <a:r>
              <a:rPr lang="en-GB" dirty="0"/>
              <a:t>Having spoken to Michael Wilkinson later, and found out among other things that this demographic often faces great difficulty in maintaining their friendship groups </a:t>
            </a:r>
          </a:p>
          <a:p>
            <a:r>
              <a:rPr lang="en-GB" dirty="0"/>
              <a:t>Too often they must form new friendship groups, and many make new friends through the CLIC Sargent organisation</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Aims of our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212121"/>
      </a:dk2>
      <a:lt2>
        <a:srgbClr val="636363"/>
      </a:lt2>
      <a:accent1>
        <a:srgbClr val="E24ACC"/>
      </a:accent1>
      <a:accent2>
        <a:srgbClr val="C922E1"/>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198</Words>
  <Application>Microsoft Office PowerPoint</Application>
  <PresentationFormat>Widescreen</PresentationFormat>
  <Paragraphs>15</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Wingdings 2</vt:lpstr>
      <vt:lpstr>Quotable</vt:lpstr>
      <vt:lpstr>CLIC SARGENT: WEB FORUM</vt:lpstr>
      <vt:lpstr>Our proposed solution</vt:lpstr>
      <vt:lpstr>Aims of our proposed solution</vt:lpstr>
      <vt:lpstr>PowerPoint Presentation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9</cp:revision>
  <dcterms:created xsi:type="dcterms:W3CDTF">2017-11-17T22:11:15Z</dcterms:created>
  <dcterms:modified xsi:type="dcterms:W3CDTF">2017-11-18T01:21:12Z</dcterms:modified>
</cp:coreProperties>
</file>