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-had a chance to speak to Michael Wilkinson later, we found out that amongst other things that this demographic often faces great difficulty in maintaining friendships due to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Based on the ideas presented by CLIC Sargent yesterday afternoon, we set off initially by determining what we deemed to be an important aspect of the desired application and making that our focus</a:t>
            </a:r>
          </a:p>
          <a:p>
            <a:r>
              <a:rPr lang="en-GB" dirty="0"/>
              <a:t>Our aim was to target our application at young teens</a:t>
            </a:r>
          </a:p>
          <a:p>
            <a:r>
              <a:rPr lang="en-GB" dirty="0"/>
              <a:t>Having spoken to Michael Wilkinson later, and found out among other things that this demographic often faces great difficulty in maintaining their friendship groups </a:t>
            </a:r>
          </a:p>
          <a:p>
            <a:r>
              <a:rPr lang="en-GB"/>
              <a:t>Too often they must form new friendship groups, and many make new friends through the CLIC Sargent organisation</a:t>
            </a:r>
            <a:endParaRPr lang="en-GB" dirty="0"/>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159</Words>
  <Application>Microsoft Office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8</cp:revision>
  <dcterms:created xsi:type="dcterms:W3CDTF">2017-11-17T22:11:15Z</dcterms:created>
  <dcterms:modified xsi:type="dcterms:W3CDTF">2017-11-18T01:15:20Z</dcterms:modified>
</cp:coreProperties>
</file>