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Based on the ideas presented by CLIC Sargent yesterday afternoon, we  set off initially by determining what we deemed to be an important aspect of the desired application and making that our focus</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r>
              <a:rPr lang="en-GB" dirty="0"/>
              <a:t>With our solution we aim to target a demographic of young teens between the ages of 13 and 18</a:t>
            </a:r>
          </a:p>
          <a:p>
            <a:r>
              <a:rPr lang="en-GB" dirty="0"/>
              <a:t>Having spoken to Michael Wilkinson later, we found out more about this </a:t>
            </a:r>
            <a:r>
              <a:rPr lang="en-GB"/>
              <a:t>demograpgic</a:t>
            </a:r>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
  <TotalTime>65</TotalTime>
  <Words>83</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CLIC SARGENT: WEB FORUM</vt:lpstr>
      <vt:lpstr>Our proposed solution</vt:lpstr>
      <vt:lpstr>Aims of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5</cp:revision>
  <dcterms:created xsi:type="dcterms:W3CDTF">2017-11-17T22:11:15Z</dcterms:created>
  <dcterms:modified xsi:type="dcterms:W3CDTF">2017-11-18T00:57:08Z</dcterms:modified>
</cp:coreProperties>
</file>