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3C62-AE21-433E-9DDD-1AF2308F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CLIC SARGENT: WEB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15894-63A4-4EC9-B0DF-D169B8690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353211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57A5-7F94-44D2-83C8-7EFD597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EE83-3AD0-4C5A-AF59-C849F562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01EF-A535-47C1-93BA-116CE8BF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E1F6-8AB9-43D8-A486-E76F93FC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929F-2EA8-4ABB-A747-61C2B64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FE08-2A59-48CC-8D53-40DD86CAF5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3F980-BD7D-4644-A732-35C31807D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72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E24ACC"/>
      </a:accent1>
      <a:accent2>
        <a:srgbClr val="C922E1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CLIC SARGENT: WEB FORUM</vt:lpstr>
      <vt:lpstr>Proposed Layout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 SARGENT: WEB FORUM</dc:title>
  <dc:creator>Bea M</dc:creator>
  <cp:lastModifiedBy>Bea M</cp:lastModifiedBy>
  <cp:revision>2</cp:revision>
  <dcterms:created xsi:type="dcterms:W3CDTF">2017-11-17T22:11:15Z</dcterms:created>
  <dcterms:modified xsi:type="dcterms:W3CDTF">2017-11-18T00:23:20Z</dcterms:modified>
</cp:coreProperties>
</file>