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
  </p:notesMasterIdLst>
  <p:sldIdLst>
    <p:sldId id="256" r:id="rId2"/>
    <p:sldId id="260" r:id="rId3"/>
    <p:sldId id="257" r:id="rId4"/>
    <p:sldId id="261"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0338" autoAdjust="0"/>
  </p:normalViewPr>
  <p:slideViewPr>
    <p:cSldViewPr snapToGrid="0">
      <p:cViewPr varScale="1">
        <p:scale>
          <a:sx n="60" d="100"/>
          <a:sy n="60" d="100"/>
        </p:scale>
        <p:origin x="155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863DD5-2B23-495C-ADAB-D791EF97AF3A}" type="datetimeFigureOut">
              <a:rPr lang="en-GB" smtClean="0"/>
              <a:t>18/11/2017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9B852B-4F02-4C7C-87A4-F1EDE6054FFE}" type="slidenum">
              <a:rPr lang="en-GB" smtClean="0"/>
              <a:t>‹#›</a:t>
            </a:fld>
            <a:endParaRPr lang="en-GB"/>
          </a:p>
        </p:txBody>
      </p:sp>
    </p:spTree>
    <p:extLst>
      <p:ext uri="{BB962C8B-B14F-4D97-AF65-F5344CB8AC3E}">
        <p14:creationId xmlns:p14="http://schemas.microsoft.com/office/powerpoint/2010/main" val="3970830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Speech notes: (feel free to improvise)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trike="sngStrike" dirty="0"/>
              <a:t>Based on the ideas presented by CLIC Sargent yesterday afternoon, we set off initially to determine what we deemed to be an important aspect of the desired application would have and then made that our focus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 set off initially to determine what we believed to be an integral functionality of the desired application and set about making that our focus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 decided as a group to focus our efforts on developing an app aimed at improving the lives young teens going through various stages of cancer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-Having spoken to Michael Wilkinson later, and found out among other things that this demographic often faces great difficulty in maintaining their friendship groups once cancer enters their lives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dirty="0"/>
          </a:p>
          <a:p>
            <a:r>
              <a:rPr lang="en-GB" dirty="0"/>
              <a:t>As a group to focus our efforts on developing and app to improve the lives of adolescents going through different stages of cancer</a:t>
            </a:r>
          </a:p>
        </p:txBody>
      </p:sp>
      <p:sp>
        <p:nvSpPr>
          <p:cNvPr id="4" name="Slide Number Placeholder 3"/>
          <p:cNvSpPr>
            <a:spLocks noGrp="1"/>
          </p:cNvSpPr>
          <p:nvPr>
            <p:ph type="sldNum" sz="quarter" idx="10"/>
          </p:nvPr>
        </p:nvSpPr>
        <p:spPr/>
        <p:txBody>
          <a:bodyPr/>
          <a:lstStyle/>
          <a:p>
            <a:fld id="{B29B852B-4F02-4C7C-87A4-F1EDE6054FFE}" type="slidenum">
              <a:rPr lang="en-GB" smtClean="0"/>
              <a:t>2</a:t>
            </a:fld>
            <a:endParaRPr lang="en-GB"/>
          </a:p>
        </p:txBody>
      </p:sp>
    </p:spTree>
    <p:extLst>
      <p:ext uri="{BB962C8B-B14F-4D97-AF65-F5344CB8AC3E}">
        <p14:creationId xmlns:p14="http://schemas.microsoft.com/office/powerpoint/2010/main" val="3793782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Speech notes: (feel free to improvise)</a:t>
            </a:r>
          </a:p>
          <a:p>
            <a:endParaRPr lang="en-GB" dirty="0"/>
          </a:p>
          <a:p>
            <a:r>
              <a:rPr lang="en-GB" dirty="0"/>
              <a:t>-The aim of our proposed solution was to target young teens between the ages of 13 and 18 years of age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-had a chance to speak to Michael Wilkinson later, we found out that amongst other things that this demographic often faces great difficulty in maintaining friendships due to cancer</a:t>
            </a:r>
          </a:p>
        </p:txBody>
      </p:sp>
      <p:sp>
        <p:nvSpPr>
          <p:cNvPr id="4" name="Slide Number Placeholder 3"/>
          <p:cNvSpPr>
            <a:spLocks noGrp="1"/>
          </p:cNvSpPr>
          <p:nvPr>
            <p:ph type="sldNum" sz="quarter" idx="10"/>
          </p:nvPr>
        </p:nvSpPr>
        <p:spPr/>
        <p:txBody>
          <a:bodyPr/>
          <a:lstStyle/>
          <a:p>
            <a:fld id="{B29B852B-4F02-4C7C-87A4-F1EDE6054FFE}" type="slidenum">
              <a:rPr lang="en-GB" smtClean="0"/>
              <a:t>3</a:t>
            </a:fld>
            <a:endParaRPr lang="en-GB"/>
          </a:p>
        </p:txBody>
      </p:sp>
    </p:spTree>
    <p:extLst>
      <p:ext uri="{BB962C8B-B14F-4D97-AF65-F5344CB8AC3E}">
        <p14:creationId xmlns:p14="http://schemas.microsoft.com/office/powerpoint/2010/main" val="549107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11/18/2017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11/18/2017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11/18/2017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11/18/2017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11/18/2017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11/18/2017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11/18/2017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11/18/2017</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11/18/2017</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F3C62-AE21-433E-9DDD-1AF2308FEB19}"/>
              </a:ext>
            </a:extLst>
          </p:cNvPr>
          <p:cNvSpPr>
            <a:spLocks noGrp="1"/>
          </p:cNvSpPr>
          <p:nvPr>
            <p:ph type="ctrTitle"/>
          </p:nvPr>
        </p:nvSpPr>
        <p:spPr/>
        <p:txBody>
          <a:bodyPr/>
          <a:lstStyle/>
          <a:p>
            <a:r>
              <a:rPr lang="en-GB" dirty="0"/>
              <a:t>CLIC SARGENT: WEB FORUM</a:t>
            </a:r>
          </a:p>
        </p:txBody>
      </p:sp>
      <p:sp>
        <p:nvSpPr>
          <p:cNvPr id="3" name="Subtitle 2">
            <a:extLst>
              <a:ext uri="{FF2B5EF4-FFF2-40B4-BE49-F238E27FC236}">
                <a16:creationId xmlns:a16="http://schemas.microsoft.com/office/drawing/2014/main" id="{91015894-63A4-4EC9-B0DF-D169B8690396}"/>
              </a:ext>
            </a:extLst>
          </p:cNvPr>
          <p:cNvSpPr>
            <a:spLocks noGrp="1"/>
          </p:cNvSpPr>
          <p:nvPr>
            <p:ph type="subTitle" idx="1"/>
          </p:nvPr>
        </p:nvSpPr>
        <p:spPr/>
        <p:txBody>
          <a:bodyPr/>
          <a:lstStyle/>
          <a:p>
            <a:r>
              <a:rPr lang="en-GB" dirty="0"/>
              <a:t>Team 10</a:t>
            </a:r>
          </a:p>
        </p:txBody>
      </p:sp>
    </p:spTree>
    <p:extLst>
      <p:ext uri="{BB962C8B-B14F-4D97-AF65-F5344CB8AC3E}">
        <p14:creationId xmlns:p14="http://schemas.microsoft.com/office/powerpoint/2010/main" val="3532111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4CA65-F825-4CC8-A7E5-D7B009EDB769}"/>
              </a:ext>
            </a:extLst>
          </p:cNvPr>
          <p:cNvSpPr>
            <a:spLocks noGrp="1"/>
          </p:cNvSpPr>
          <p:nvPr>
            <p:ph type="title"/>
          </p:nvPr>
        </p:nvSpPr>
        <p:spPr/>
        <p:txBody>
          <a:bodyPr/>
          <a:lstStyle/>
          <a:p>
            <a:r>
              <a:rPr lang="en-GB" dirty="0"/>
              <a:t>Our proposed solution</a:t>
            </a:r>
          </a:p>
        </p:txBody>
      </p:sp>
      <p:sp>
        <p:nvSpPr>
          <p:cNvPr id="3" name="Content Placeholder 2">
            <a:extLst>
              <a:ext uri="{FF2B5EF4-FFF2-40B4-BE49-F238E27FC236}">
                <a16:creationId xmlns:a16="http://schemas.microsoft.com/office/drawing/2014/main" id="{0C790F57-0372-410E-9E7B-68EFA1D9BA55}"/>
              </a:ext>
            </a:extLst>
          </p:cNvPr>
          <p:cNvSpPr>
            <a:spLocks noGrp="1"/>
          </p:cNvSpPr>
          <p:nvPr>
            <p:ph idx="1"/>
          </p:nvPr>
        </p:nvSpPr>
        <p:spPr/>
        <p:txBody>
          <a:bodyPr/>
          <a:lstStyle/>
          <a:p>
            <a:r>
              <a:rPr lang="en-GB" dirty="0"/>
              <a:t>We determined what we believed as a group to be an integral functionality of the desired application and made that our focus</a:t>
            </a:r>
          </a:p>
          <a:p>
            <a:r>
              <a:rPr lang="en-GB" dirty="0"/>
              <a:t>We decided to develop an app aimed at improving the lives young teens going through various stages of cancer</a:t>
            </a:r>
          </a:p>
          <a:p>
            <a:r>
              <a:rPr lang="en-GB" dirty="0"/>
              <a:t>We found out among other things that this demographic often faces great difficulty in maintaining old friendships</a:t>
            </a:r>
          </a:p>
          <a:p>
            <a:r>
              <a:rPr lang="en-GB" dirty="0"/>
              <a:t>Too often they must form new friendship groups, and many make new friends through the CLIC Sargent organisation</a:t>
            </a:r>
          </a:p>
          <a:p>
            <a:endParaRPr lang="en-GB" dirty="0"/>
          </a:p>
        </p:txBody>
      </p:sp>
    </p:spTree>
    <p:extLst>
      <p:ext uri="{BB962C8B-B14F-4D97-AF65-F5344CB8AC3E}">
        <p14:creationId xmlns:p14="http://schemas.microsoft.com/office/powerpoint/2010/main" val="2128530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957A5-7F94-44D2-83C8-7EFD597721BF}"/>
              </a:ext>
            </a:extLst>
          </p:cNvPr>
          <p:cNvSpPr>
            <a:spLocks noGrp="1"/>
          </p:cNvSpPr>
          <p:nvPr>
            <p:ph type="title"/>
          </p:nvPr>
        </p:nvSpPr>
        <p:spPr/>
        <p:txBody>
          <a:bodyPr/>
          <a:lstStyle/>
          <a:p>
            <a:r>
              <a:rPr lang="en-GB" dirty="0"/>
              <a:t>Aims of our proposed solution</a:t>
            </a:r>
          </a:p>
        </p:txBody>
      </p:sp>
      <p:sp>
        <p:nvSpPr>
          <p:cNvPr id="3" name="Content Placeholder 2">
            <a:extLst>
              <a:ext uri="{FF2B5EF4-FFF2-40B4-BE49-F238E27FC236}">
                <a16:creationId xmlns:a16="http://schemas.microsoft.com/office/drawing/2014/main" id="{5359EE83-3AD0-4C5A-AF59-C849F5625978}"/>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1665389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206E1-ABFF-4665-B925-63F8016C7504}"/>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DA562BAA-B7D5-4378-9FBB-5A1C7BBFE11D}"/>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64538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E929F-2EA8-4ABB-A747-61C2B646CC1B}"/>
              </a:ext>
            </a:extLst>
          </p:cNvPr>
          <p:cNvSpPr>
            <a:spLocks noGrp="1"/>
          </p:cNvSpPr>
          <p:nvPr>
            <p:ph type="title"/>
          </p:nvPr>
        </p:nvSpPr>
        <p:spPr/>
        <p:txBody>
          <a:bodyPr/>
          <a:lstStyle/>
          <a:p>
            <a:r>
              <a:rPr lang="en-GB" dirty="0"/>
              <a:t>Our Design</a:t>
            </a:r>
          </a:p>
        </p:txBody>
      </p:sp>
      <p:sp>
        <p:nvSpPr>
          <p:cNvPr id="3" name="Content Placeholder 2">
            <a:extLst>
              <a:ext uri="{FF2B5EF4-FFF2-40B4-BE49-F238E27FC236}">
                <a16:creationId xmlns:a16="http://schemas.microsoft.com/office/drawing/2014/main" id="{12A9FE08-2A59-48CC-8D53-40DD86CAF51A}"/>
              </a:ext>
            </a:extLst>
          </p:cNvPr>
          <p:cNvSpPr>
            <a:spLocks noGrp="1"/>
          </p:cNvSpPr>
          <p:nvPr>
            <p:ph sz="half" idx="1"/>
          </p:nvPr>
        </p:nvSpPr>
        <p:spPr/>
        <p:txBody>
          <a:bodyPr/>
          <a:lstStyle/>
          <a:p>
            <a:endParaRPr lang="en-GB"/>
          </a:p>
        </p:txBody>
      </p:sp>
      <p:sp>
        <p:nvSpPr>
          <p:cNvPr id="4" name="Content Placeholder 3">
            <a:extLst>
              <a:ext uri="{FF2B5EF4-FFF2-40B4-BE49-F238E27FC236}">
                <a16:creationId xmlns:a16="http://schemas.microsoft.com/office/drawing/2014/main" id="{9E23F980-BD7D-4644-A732-35C31807D507}"/>
              </a:ext>
            </a:extLst>
          </p:cNvPr>
          <p:cNvSpPr>
            <a:spLocks noGrp="1"/>
          </p:cNvSpPr>
          <p:nvPr>
            <p:ph sz="half" idx="2"/>
          </p:nvPr>
        </p:nvSpPr>
        <p:spPr/>
        <p:txBody>
          <a:bodyPr/>
          <a:lstStyle/>
          <a:p>
            <a:endParaRPr lang="en-GB"/>
          </a:p>
        </p:txBody>
      </p:sp>
    </p:spTree>
    <p:extLst>
      <p:ext uri="{BB962C8B-B14F-4D97-AF65-F5344CB8AC3E}">
        <p14:creationId xmlns:p14="http://schemas.microsoft.com/office/powerpoint/2010/main" val="16400725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Custom 2">
      <a:dk1>
        <a:sysClr val="windowText" lastClr="000000"/>
      </a:dk1>
      <a:lt1>
        <a:sysClr val="window" lastClr="FFFFFF"/>
      </a:lt1>
      <a:dk2>
        <a:srgbClr val="212121"/>
      </a:dk2>
      <a:lt2>
        <a:srgbClr val="636363"/>
      </a:lt2>
      <a:accent1>
        <a:srgbClr val="E24ACC"/>
      </a:accent1>
      <a:accent2>
        <a:srgbClr val="C922E1"/>
      </a:accent2>
      <a:accent3>
        <a:srgbClr val="60B1F2"/>
      </a:accent3>
      <a:accent4>
        <a:srgbClr val="6AD5BB"/>
      </a:accent4>
      <a:accent5>
        <a:srgbClr val="E8AB4E"/>
      </a:accent5>
      <a:accent6>
        <a:srgbClr val="F56447"/>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ACECE1E4-636E-48DB-87ED-4A76DC9337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99</TotalTime>
  <Words>311</Words>
  <Application>Microsoft Office PowerPoint</Application>
  <PresentationFormat>Widescreen</PresentationFormat>
  <Paragraphs>27</Paragraphs>
  <Slides>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Calibri</vt:lpstr>
      <vt:lpstr>Century Gothic</vt:lpstr>
      <vt:lpstr>Wingdings 2</vt:lpstr>
      <vt:lpstr>Quotable</vt:lpstr>
      <vt:lpstr>CLIC SARGENT: WEB FORUM</vt:lpstr>
      <vt:lpstr>Our proposed solution</vt:lpstr>
      <vt:lpstr>Aims of our proposed solution</vt:lpstr>
      <vt:lpstr>PowerPoint Presentation</vt:lpstr>
      <vt:lpstr>Our Design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 SARGENT: WEB FORUM</dc:title>
  <dc:creator>Bea M</dc:creator>
  <cp:lastModifiedBy>Bea M</cp:lastModifiedBy>
  <cp:revision>11</cp:revision>
  <dcterms:created xsi:type="dcterms:W3CDTF">2017-11-17T22:11:15Z</dcterms:created>
  <dcterms:modified xsi:type="dcterms:W3CDTF">2017-11-18T01:31:10Z</dcterms:modified>
</cp:coreProperties>
</file>