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As a group to focus our efforts on developing and app to improve the lives of adolescents going through different stages of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-had a chance to speak to Michael Wilkinson later, we found out that amongst other things that this demographic often faces great difficulty in maintaining friendships due to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We determined as a group what we believed to be an integral functionality of the desired application and made that our focus</a:t>
            </a:r>
          </a:p>
          <a:p>
            <a:r>
              <a:rPr lang="en-GB" dirty="0"/>
              <a:t>We decided to develop an app aimed at improving the lives of young teens going through various stages of cancer</a:t>
            </a:r>
          </a:p>
          <a:p>
            <a:r>
              <a:rPr lang="en-GB" dirty="0"/>
              <a:t>We wanted to provide a platform </a:t>
            </a:r>
            <a:r>
              <a:rPr lang="en-GB"/>
              <a:t>for young </a:t>
            </a:r>
            <a:endParaRPr lang="en-GB" dirty="0"/>
          </a:p>
          <a:p>
            <a:r>
              <a:rPr lang="en-GB" dirty="0"/>
              <a:t>We also found out among other things that this demographic often faces great difficulty in maintaining old friendships</a:t>
            </a:r>
          </a:p>
          <a:p>
            <a:r>
              <a:rPr lang="en-GB" dirty="0"/>
              <a:t>Too often they must form new friendship groups, and many make new friends through the CLIC Sargent organisation</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328</Words>
  <Application>Microsoft Office PowerPoint</Application>
  <PresentationFormat>Widescreen</PresentationFormat>
  <Paragraphs>28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14</cp:revision>
  <dcterms:created xsi:type="dcterms:W3CDTF">2017-11-17T22:11:15Z</dcterms:created>
  <dcterms:modified xsi:type="dcterms:W3CDTF">2017-11-18T01:44:10Z</dcterms:modified>
</cp:coreProperties>
</file>