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t>-Having had </a:t>
            </a:r>
            <a:r>
              <a:rPr lang="en-GB" dirty="0"/>
              <a:t>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22</cp:revision>
  <dcterms:created xsi:type="dcterms:W3CDTF">2017-11-17T22:11:15Z</dcterms:created>
  <dcterms:modified xsi:type="dcterms:W3CDTF">2017-11-18T03:00:00Z</dcterms:modified>
</cp:coreProperties>
</file>