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3C62-AE21-433E-9DDD-1AF2308F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CLIC SARGENT: WEB FORUM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15894-63A4-4EC9-B0DF-D169B8690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10</a:t>
            </a:r>
          </a:p>
        </p:txBody>
      </p:sp>
    </p:spTree>
    <p:extLst>
      <p:ext uri="{BB962C8B-B14F-4D97-AF65-F5344CB8AC3E}">
        <p14:creationId xmlns:p14="http://schemas.microsoft.com/office/powerpoint/2010/main" val="353211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57A5-7F94-44D2-83C8-7EFD5977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EE83-3AD0-4C5A-AF59-C849F562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8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01EF-A535-47C1-93BA-116CE8BF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E1F6-8AB9-43D8-A486-E76F93FC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929F-2EA8-4ABB-A747-61C2B646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FE08-2A59-48CC-8D53-40DD86CAF5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3F980-BD7D-4644-A732-35C31807D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72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CLIC SARGENT: WEB FORUM</vt:lpstr>
      <vt:lpstr>Proposed Layout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 SARGENT: WEB FORUM</dc:title>
  <dc:creator>Bea M</dc:creator>
  <cp:lastModifiedBy>Bea M</cp:lastModifiedBy>
  <cp:revision>1</cp:revision>
  <dcterms:created xsi:type="dcterms:W3CDTF">2017-11-17T22:11:15Z</dcterms:created>
  <dcterms:modified xsi:type="dcterms:W3CDTF">2017-11-17T22:40:43Z</dcterms:modified>
</cp:coreProperties>
</file>