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60" r:id="rId3"/>
    <p:sldId id="257" r:id="rId4"/>
    <p:sldId id="261" r:id="rId5"/>
    <p:sldId id="262"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605" autoAdjust="0"/>
  </p:normalViewPr>
  <p:slideViewPr>
    <p:cSldViewPr snapToGrid="0">
      <p:cViewPr varScale="1">
        <p:scale>
          <a:sx n="72" d="100"/>
          <a:sy n="72" d="100"/>
        </p:scale>
        <p:origin x="110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63DD5-2B23-495C-ADAB-D791EF97AF3A}" type="datetimeFigureOut">
              <a:rPr lang="en-GB" smtClean="0"/>
              <a:t>18/11/2017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852B-4F02-4C7C-87A4-F1EDE6054FFE}" type="slidenum">
              <a:rPr lang="en-GB" smtClean="0"/>
              <a:t>‹#›</a:t>
            </a:fld>
            <a:endParaRPr lang="en-GB"/>
          </a:p>
        </p:txBody>
      </p:sp>
    </p:spTree>
    <p:extLst>
      <p:ext uri="{BB962C8B-B14F-4D97-AF65-F5344CB8AC3E}">
        <p14:creationId xmlns:p14="http://schemas.microsoft.com/office/powerpoint/2010/main" val="3970830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Speech notes: (feel free to improvise)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trike="sngStrike" dirty="0"/>
              <a:t>Based on the ideas presented by CLIC Sargent yesterday afternoon, we set off initially to determine what we deemed to be an important aspect of the desired application would have and then made that our focus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-Taking into account our time limitations, we set off initially to determine as a group what we believed to be an integral functionality of the desired application and set about making that our focus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decided as a group to focus our efforts on developing an app aimed at improving the lives young teens going through various stages of cancer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have defined our target audience to be within the ages of 13 and 16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B29B852B-4F02-4C7C-87A4-F1EDE6054FFE}" type="slidenum">
              <a:rPr lang="en-GB" smtClean="0"/>
              <a:t>2</a:t>
            </a:fld>
            <a:endParaRPr lang="en-GB"/>
          </a:p>
        </p:txBody>
      </p:sp>
    </p:spTree>
    <p:extLst>
      <p:ext uri="{BB962C8B-B14F-4D97-AF65-F5344CB8AC3E}">
        <p14:creationId xmlns:p14="http://schemas.microsoft.com/office/powerpoint/2010/main" val="3793782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Speech notes: (feel free to improvise)</a:t>
            </a:r>
          </a:p>
          <a:p>
            <a:endParaRPr lang="en-GB" dirty="0"/>
          </a:p>
          <a:p>
            <a:r>
              <a:rPr lang="en-GB" dirty="0"/>
              <a:t>-The aim of our proposed solution was to target young teens between the ages of 13 and 18 years of 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-Having had a chance to speak to Michael Wilkinson later, we found out that amongst other things that this demographic often faces great difficulty in maintaining friendships due to cancer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wanted to provide them a platform for them to be able to ask questions and know that they would be able to speak to someone who understood what they were going through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B29B852B-4F02-4C7C-87A4-F1EDE6054FFE}" type="slidenum">
              <a:rPr lang="en-GB" smtClean="0"/>
              <a:t>3</a:t>
            </a:fld>
            <a:endParaRPr lang="en-GB"/>
          </a:p>
        </p:txBody>
      </p:sp>
    </p:spTree>
    <p:extLst>
      <p:ext uri="{BB962C8B-B14F-4D97-AF65-F5344CB8AC3E}">
        <p14:creationId xmlns:p14="http://schemas.microsoft.com/office/powerpoint/2010/main" val="549107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-Having spoken to Michael Wilkinson later, and found out among other things that this demographic often faces great difficulty in maintaining their friendship groups once cancer enters their lives</a:t>
            </a:r>
          </a:p>
          <a:p>
            <a:endParaRPr lang="en-GB" dirty="0"/>
          </a:p>
        </p:txBody>
      </p:sp>
      <p:sp>
        <p:nvSpPr>
          <p:cNvPr id="4" name="Slide Number Placeholder 3"/>
          <p:cNvSpPr>
            <a:spLocks noGrp="1"/>
          </p:cNvSpPr>
          <p:nvPr>
            <p:ph type="sldNum" sz="quarter" idx="10"/>
          </p:nvPr>
        </p:nvSpPr>
        <p:spPr/>
        <p:txBody>
          <a:bodyPr/>
          <a:lstStyle/>
          <a:p>
            <a:fld id="{B29B852B-4F02-4C7C-87A4-F1EDE6054FFE}" type="slidenum">
              <a:rPr lang="en-GB" smtClean="0"/>
              <a:t>4</a:t>
            </a:fld>
            <a:endParaRPr lang="en-GB"/>
          </a:p>
        </p:txBody>
      </p:sp>
    </p:spTree>
    <p:extLst>
      <p:ext uri="{BB962C8B-B14F-4D97-AF65-F5344CB8AC3E}">
        <p14:creationId xmlns:p14="http://schemas.microsoft.com/office/powerpoint/2010/main" val="3492894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11/18/2017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3C62-AE21-433E-9DDD-1AF2308FEB19}"/>
              </a:ext>
            </a:extLst>
          </p:cNvPr>
          <p:cNvSpPr>
            <a:spLocks noGrp="1"/>
          </p:cNvSpPr>
          <p:nvPr>
            <p:ph type="ctrTitle"/>
          </p:nvPr>
        </p:nvSpPr>
        <p:spPr/>
        <p:txBody>
          <a:bodyPr/>
          <a:lstStyle/>
          <a:p>
            <a:r>
              <a:rPr lang="en-GB" dirty="0"/>
              <a:t>CLIC SARGENT: WEB FORUM</a:t>
            </a:r>
          </a:p>
        </p:txBody>
      </p:sp>
      <p:sp>
        <p:nvSpPr>
          <p:cNvPr id="3" name="Subtitle 2">
            <a:extLst>
              <a:ext uri="{FF2B5EF4-FFF2-40B4-BE49-F238E27FC236}">
                <a16:creationId xmlns:a16="http://schemas.microsoft.com/office/drawing/2014/main" id="{91015894-63A4-4EC9-B0DF-D169B8690396}"/>
              </a:ext>
            </a:extLst>
          </p:cNvPr>
          <p:cNvSpPr>
            <a:spLocks noGrp="1"/>
          </p:cNvSpPr>
          <p:nvPr>
            <p:ph type="subTitle" idx="1"/>
          </p:nvPr>
        </p:nvSpPr>
        <p:spPr/>
        <p:txBody>
          <a:bodyPr/>
          <a:lstStyle/>
          <a:p>
            <a:r>
              <a:rPr lang="en-GB" dirty="0"/>
              <a:t>Team 10</a:t>
            </a:r>
          </a:p>
        </p:txBody>
      </p:sp>
    </p:spTree>
    <p:extLst>
      <p:ext uri="{BB962C8B-B14F-4D97-AF65-F5344CB8AC3E}">
        <p14:creationId xmlns:p14="http://schemas.microsoft.com/office/powerpoint/2010/main" val="353211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CA65-F825-4CC8-A7E5-D7B009EDB769}"/>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id="{0C790F57-0372-410E-9E7B-68EFA1D9BA55}"/>
              </a:ext>
            </a:extLst>
          </p:cNvPr>
          <p:cNvSpPr>
            <a:spLocks noGrp="1"/>
          </p:cNvSpPr>
          <p:nvPr>
            <p:ph idx="1"/>
          </p:nvPr>
        </p:nvSpPr>
        <p:spPr/>
        <p:txBody>
          <a:bodyPr>
            <a:normAutofit/>
          </a:bodyPr>
          <a:lstStyle/>
          <a:p>
            <a:r>
              <a:rPr lang="en-GB" dirty="0"/>
              <a:t>We determined as a group what we believed to be an integral functionality of the desired application and made that our focus</a:t>
            </a:r>
          </a:p>
          <a:p>
            <a:endParaRPr lang="en-GB" dirty="0"/>
          </a:p>
          <a:p>
            <a:r>
              <a:rPr lang="en-GB" dirty="0"/>
              <a:t>We decided to develop an app aimed at improving the lives of young people going through various stages of cancer</a:t>
            </a:r>
          </a:p>
          <a:p>
            <a:endParaRPr lang="en-GB" dirty="0"/>
          </a:p>
          <a:p>
            <a:r>
              <a:rPr lang="en-GB" dirty="0"/>
              <a:t>These young people would be between the ages of 13 and 16</a:t>
            </a:r>
          </a:p>
          <a:p>
            <a:endParaRPr lang="en-GB" dirty="0"/>
          </a:p>
        </p:txBody>
      </p:sp>
    </p:spTree>
    <p:extLst>
      <p:ext uri="{BB962C8B-B14F-4D97-AF65-F5344CB8AC3E}">
        <p14:creationId xmlns:p14="http://schemas.microsoft.com/office/powerpoint/2010/main" val="212853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9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57A5-7F94-44D2-83C8-7EFD597721BF}"/>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id="{5359EE83-3AD0-4C5A-AF59-C849F5625978}"/>
              </a:ext>
            </a:extLst>
          </p:cNvPr>
          <p:cNvSpPr>
            <a:spLocks noGrp="1"/>
          </p:cNvSpPr>
          <p:nvPr>
            <p:ph idx="1"/>
          </p:nvPr>
        </p:nvSpPr>
        <p:spPr/>
        <p:txBody>
          <a:bodyPr>
            <a:normAutofit/>
          </a:bodyPr>
          <a:lstStyle/>
          <a:p>
            <a:r>
              <a:rPr lang="en-GB" dirty="0"/>
              <a:t>Being a young person is difficult enough without the added stress of living with cancer</a:t>
            </a:r>
          </a:p>
          <a:p>
            <a:pPr marL="0" indent="0">
              <a:buNone/>
            </a:pPr>
            <a:endParaRPr lang="en-GB" dirty="0"/>
          </a:p>
          <a:p>
            <a:r>
              <a:rPr lang="en-GB" dirty="0"/>
              <a:t>They have questions, and lots of them! </a:t>
            </a:r>
          </a:p>
          <a:p>
            <a:pPr lvl="1"/>
            <a:r>
              <a:rPr lang="en-GB" dirty="0"/>
              <a:t>About life in general, cancer and life with cancer</a:t>
            </a:r>
          </a:p>
          <a:p>
            <a:endParaRPr lang="en-GB" dirty="0"/>
          </a:p>
          <a:p>
            <a:r>
              <a:rPr lang="en-GB" dirty="0"/>
              <a:t>We wanted to provide them a platform for them to be able to ask questions and know that they would be able to speak to someone who understood what they were going through</a:t>
            </a:r>
          </a:p>
          <a:p>
            <a:pPr marL="0" indent="0">
              <a:buNone/>
            </a:pPr>
            <a:endParaRPr lang="en-GB" dirty="0"/>
          </a:p>
        </p:txBody>
      </p:sp>
    </p:spTree>
    <p:extLst>
      <p:ext uri="{BB962C8B-B14F-4D97-AF65-F5344CB8AC3E}">
        <p14:creationId xmlns:p14="http://schemas.microsoft.com/office/powerpoint/2010/main" val="166538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06E1-ABFF-4665-B925-63F8016C7504}"/>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id="{DA562BAA-B7D5-4378-9FBB-5A1C7BBFE11D}"/>
              </a:ext>
            </a:extLst>
          </p:cNvPr>
          <p:cNvSpPr>
            <a:spLocks noGrp="1"/>
          </p:cNvSpPr>
          <p:nvPr>
            <p:ph idx="1"/>
          </p:nvPr>
        </p:nvSpPr>
        <p:spPr/>
        <p:txBody>
          <a:bodyPr/>
          <a:lstStyle/>
          <a:p>
            <a:r>
              <a:rPr lang="en-GB" dirty="0"/>
              <a:t>We also found out among other things that this demographic often faces great difficulty in maintaining old friendships</a:t>
            </a:r>
          </a:p>
          <a:p>
            <a:endParaRPr lang="en-GB" dirty="0"/>
          </a:p>
          <a:p>
            <a:r>
              <a:rPr lang="en-GB" dirty="0"/>
              <a:t>Too often they must form new friendship groups, and many make new friends through the CLIC Sargent organisation</a:t>
            </a:r>
          </a:p>
          <a:p>
            <a:endParaRPr lang="en-GB" dirty="0"/>
          </a:p>
          <a:p>
            <a:r>
              <a:rPr lang="en-GB" dirty="0"/>
              <a:t>Given this, we decided to integrate this feature too </a:t>
            </a:r>
          </a:p>
          <a:p>
            <a:endParaRPr lang="en-GB" dirty="0"/>
          </a:p>
          <a:p>
            <a:pPr marL="0" indent="0">
              <a:buNone/>
            </a:pPr>
            <a:endParaRPr lang="en-GB" dirty="0"/>
          </a:p>
        </p:txBody>
      </p:sp>
    </p:spTree>
    <p:extLst>
      <p:ext uri="{BB962C8B-B14F-4D97-AF65-F5344CB8AC3E}">
        <p14:creationId xmlns:p14="http://schemas.microsoft.com/office/powerpoint/2010/main" val="16453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06E1-ABFF-4665-B925-63F8016C7504}"/>
              </a:ext>
            </a:extLst>
          </p:cNvPr>
          <p:cNvSpPr>
            <a:spLocks noGrp="1"/>
          </p:cNvSpPr>
          <p:nvPr>
            <p:ph type="title"/>
          </p:nvPr>
        </p:nvSpPr>
        <p:spPr/>
        <p:txBody>
          <a:bodyPr/>
          <a:lstStyle/>
          <a:p>
            <a:r>
              <a:rPr lang="en-GB" dirty="0"/>
              <a:t>Our Design</a:t>
            </a:r>
          </a:p>
        </p:txBody>
      </p:sp>
      <p:sp>
        <p:nvSpPr>
          <p:cNvPr id="3" name="Content Placeholder 2">
            <a:extLst>
              <a:ext uri="{FF2B5EF4-FFF2-40B4-BE49-F238E27FC236}">
                <a16:creationId xmlns:a16="http://schemas.microsoft.com/office/drawing/2014/main" id="{DA562BAA-B7D5-4378-9FBB-5A1C7BBFE11D}"/>
              </a:ext>
            </a:extLst>
          </p:cNvPr>
          <p:cNvSpPr>
            <a:spLocks noGrp="1"/>
          </p:cNvSpPr>
          <p:nvPr>
            <p:ph idx="1"/>
          </p:nvPr>
        </p:nvSpPr>
        <p:spPr/>
        <p:txBody>
          <a:bodyPr/>
          <a:lstStyle/>
          <a:p>
            <a:endParaRPr lang="en-GB" dirty="0"/>
          </a:p>
          <a:p>
            <a:pPr marL="0" indent="0">
              <a:buNone/>
            </a:pPr>
            <a:endParaRPr lang="en-GB" dirty="0"/>
          </a:p>
        </p:txBody>
      </p:sp>
      <p:sp>
        <p:nvSpPr>
          <p:cNvPr id="5" name="Content Placeholder 2">
            <a:extLst>
              <a:ext uri="{FF2B5EF4-FFF2-40B4-BE49-F238E27FC236}">
                <a16:creationId xmlns:a16="http://schemas.microsoft.com/office/drawing/2014/main" id="{AB80F393-95E7-43EF-B374-F5FF784E8FCB}"/>
              </a:ext>
            </a:extLst>
          </p:cNvPr>
          <p:cNvSpPr txBox="1">
            <a:spLocks/>
          </p:cNvSpPr>
          <p:nvPr/>
        </p:nvSpPr>
        <p:spPr>
          <a:xfrm>
            <a:off x="971112" y="2374687"/>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dirty="0"/>
              <a:t>Our design had to be appropriate for the target audience and this has influenced our styling choices</a:t>
            </a:r>
          </a:p>
          <a:p>
            <a:endParaRPr lang="en-GB" dirty="0"/>
          </a:p>
          <a:p>
            <a:r>
              <a:rPr lang="en-GB" dirty="0"/>
              <a:t>Too often they must form new friendship groups, and many make new friends through the CLIC Sargent organisation</a:t>
            </a:r>
          </a:p>
          <a:p>
            <a:endParaRPr lang="en-GB" dirty="0"/>
          </a:p>
          <a:p>
            <a:r>
              <a:rPr lang="en-GB" dirty="0"/>
              <a:t>Given this, we decided to integrate this feature too </a:t>
            </a:r>
          </a:p>
          <a:p>
            <a:endParaRPr lang="en-GB" dirty="0"/>
          </a:p>
          <a:p>
            <a:pPr marL="0" indent="0">
              <a:buFont typeface="Wingdings 2" charset="2"/>
              <a:buNone/>
            </a:pPr>
            <a:endParaRPr lang="en-GB" dirty="0"/>
          </a:p>
        </p:txBody>
      </p:sp>
    </p:spTree>
    <p:extLst>
      <p:ext uri="{BB962C8B-B14F-4D97-AF65-F5344CB8AC3E}">
        <p14:creationId xmlns:p14="http://schemas.microsoft.com/office/powerpoint/2010/main" val="138081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929F-2EA8-4ABB-A747-61C2B646CC1B}"/>
              </a:ext>
            </a:extLst>
          </p:cNvPr>
          <p:cNvSpPr>
            <a:spLocks noGrp="1"/>
          </p:cNvSpPr>
          <p:nvPr>
            <p:ph type="title"/>
          </p:nvPr>
        </p:nvSpPr>
        <p:spPr/>
        <p:txBody>
          <a:bodyPr/>
          <a:lstStyle/>
          <a:p>
            <a:r>
              <a:rPr lang="en-GB" dirty="0"/>
              <a:t>Our Design</a:t>
            </a:r>
          </a:p>
        </p:txBody>
      </p:sp>
      <p:sp>
        <p:nvSpPr>
          <p:cNvPr id="3" name="Content Placeholder 2">
            <a:extLst>
              <a:ext uri="{FF2B5EF4-FFF2-40B4-BE49-F238E27FC236}">
                <a16:creationId xmlns:a16="http://schemas.microsoft.com/office/drawing/2014/main" id="{12A9FE08-2A59-48CC-8D53-40DD86CAF51A}"/>
              </a:ext>
            </a:extLst>
          </p:cNvPr>
          <p:cNvSpPr>
            <a:spLocks noGrp="1"/>
          </p:cNvSpPr>
          <p:nvPr>
            <p:ph sz="half" idx="1"/>
          </p:nvPr>
        </p:nvSpPr>
        <p:spPr/>
        <p:txBody>
          <a:bodyPr/>
          <a:lstStyle/>
          <a:p>
            <a:endParaRPr lang="en-GB" dirty="0"/>
          </a:p>
        </p:txBody>
      </p:sp>
      <p:sp>
        <p:nvSpPr>
          <p:cNvPr id="4" name="Content Placeholder 3">
            <a:extLst>
              <a:ext uri="{FF2B5EF4-FFF2-40B4-BE49-F238E27FC236}">
                <a16:creationId xmlns:a16="http://schemas.microsoft.com/office/drawing/2014/main" id="{9E23F980-BD7D-4644-A732-35C31807D507}"/>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1640072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5">
      <a:dk1>
        <a:sysClr val="windowText" lastClr="000000"/>
      </a:dk1>
      <a:lt1>
        <a:sysClr val="window" lastClr="FFFFFF"/>
      </a:lt1>
      <a:dk2>
        <a:srgbClr val="212121"/>
      </a:dk2>
      <a:lt2>
        <a:srgbClr val="636363"/>
      </a:lt2>
      <a:accent1>
        <a:srgbClr val="BA0A7E"/>
      </a:accent1>
      <a:accent2>
        <a:srgbClr val="BA0A7E"/>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TotalTime>
  <Words>490</Words>
  <Application>Microsoft Office PowerPoint</Application>
  <PresentationFormat>Widescreen</PresentationFormat>
  <Paragraphs>47</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Century Gothic</vt:lpstr>
      <vt:lpstr>Wingdings 2</vt:lpstr>
      <vt:lpstr>Quotable</vt:lpstr>
      <vt:lpstr>CLIC SARGENT: WEB FORUM</vt:lpstr>
      <vt:lpstr>Our proposed solution</vt:lpstr>
      <vt:lpstr>Our proposed solution</vt:lpstr>
      <vt:lpstr>Our proposed solution</vt:lpstr>
      <vt:lpstr>Our Design</vt:lpstr>
      <vt:lpstr>Our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 SARGENT: WEB FORUM</dc:title>
  <dc:creator>Bea M</dc:creator>
  <cp:lastModifiedBy>Bea M</cp:lastModifiedBy>
  <cp:revision>24</cp:revision>
  <dcterms:created xsi:type="dcterms:W3CDTF">2017-11-17T22:11:15Z</dcterms:created>
  <dcterms:modified xsi:type="dcterms:W3CDTF">2017-11-18T03:36:25Z</dcterms:modified>
</cp:coreProperties>
</file>