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05"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24</cp:revision>
  <dcterms:created xsi:type="dcterms:W3CDTF">2017-11-17T22:11:15Z</dcterms:created>
  <dcterms:modified xsi:type="dcterms:W3CDTF">2017-11-18T05:37:05Z</dcterms:modified>
</cp:coreProperties>
</file>