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8"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of our proposed solution was to target young teens between the ages of 13 and 18 years of age</a:t>
            </a:r>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lstStyle/>
          <a:p>
            <a:r>
              <a:rPr lang="en-GB" dirty="0"/>
              <a:t>Based on the ideas presented by CLIC Sargent yesterday afternoon, we  set off initially by determining what we deemed to be an important aspect of the desired application and making that our focus</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Aims of 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lstStyle/>
          <a:p>
            <a:r>
              <a:rPr lang="en-GB" dirty="0"/>
              <a:t>Our aim was to target a demographic of young teens</a:t>
            </a:r>
          </a:p>
          <a:p>
            <a:r>
              <a:rPr lang="en-GB" dirty="0"/>
              <a:t>We had a chance to speak to Michael Wilkinson later, and found out among other things that this demographic often faces great difficulty in maintain their </a:t>
            </a:r>
            <a:r>
              <a:rPr lang="en-GB"/>
              <a:t>friendship groups </a:t>
            </a:r>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113</Words>
  <Application>Microsoft Office PowerPoint</Application>
  <PresentationFormat>Widescreen</PresentationFormat>
  <Paragraphs>10</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CLIC SARGENT: WEB FORUM</vt:lpstr>
      <vt:lpstr>Our proposed solution</vt:lpstr>
      <vt:lpstr>Aims of our proposed solution</vt:lpstr>
      <vt:lpstr>PowerPoint Presentation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6</cp:revision>
  <dcterms:created xsi:type="dcterms:W3CDTF">2017-11-17T22:11:15Z</dcterms:created>
  <dcterms:modified xsi:type="dcterms:W3CDTF">2017-11-18T01:05:41Z</dcterms:modified>
</cp:coreProperties>
</file>