
<file path=[Content_Types].xml><?xml version="1.0" encoding="utf-8"?>
<Types xmlns="http://schemas.openxmlformats.org/package/2006/content-types">
  <Default Extension="png&amp;ehk=KYQrz" ContentType="image/png"/>
  <Default Extension="png&amp;ehk=5Un1CrGM34" ContentType="image/png"/>
  <Default Extension="jpeg" ContentType="image/jpeg"/>
  <Default Extension="rels" ContentType="application/vnd.openxmlformats-package.relationships+xml"/>
  <Default Extension="xml" ContentType="application/xml"/>
  <Default Extension="png&amp;ehk=u9uSY" ContentType="image/png"/>
  <Default Extension="png&amp;ehk=F" ContentType="image/png"/>
  <Default Extension="png&amp;ehk=jht76cqPU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&amp;ehk=5Un1CrGM34"/><Relationship Id="rId3" Type="http://schemas.openxmlformats.org/officeDocument/2006/relationships/hyperlink" Target="https://en.wikipedia.org/wiki/Android_Studio" TargetMode="External"/><Relationship Id="rId7" Type="http://schemas.openxmlformats.org/officeDocument/2006/relationships/hyperlink" Target="https://en.wikipedia.org/wiki/File:PHP-logo.svg" TargetMode="External"/><Relationship Id="rId2" Type="http://schemas.openxmlformats.org/officeDocument/2006/relationships/image" Target="../media/image1.png&amp;ehk=u9uSY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&amp;ehk=jht76cqPU"/><Relationship Id="rId11" Type="http://schemas.openxmlformats.org/officeDocument/2006/relationships/hyperlink" Target="http://www.globalwireonline.org/2014/05/19/an-in-depth-look-html5-and-css3/" TargetMode="External"/><Relationship Id="rId5" Type="http://schemas.openxmlformats.org/officeDocument/2006/relationships/hyperlink" Target="https://www.auth.gr/en/copyrights" TargetMode="External"/><Relationship Id="rId10" Type="http://schemas.openxmlformats.org/officeDocument/2006/relationships/image" Target="../media/image5.png&amp;ehk=F"/><Relationship Id="rId4" Type="http://schemas.openxmlformats.org/officeDocument/2006/relationships/image" Target="../media/image2.png&amp;ehk=KYQrz"/><Relationship Id="rId9" Type="http://schemas.openxmlformats.org/officeDocument/2006/relationships/hyperlink" Target="http://www.dukelearntoprogram.com/course1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862C-BFDF-46E5-A706-A308C5AD0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Toynbee Hall/Linkage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1CCB3-F3DB-4DF8-B84B-4D035E2F2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Team 12</a:t>
            </a:r>
          </a:p>
        </p:txBody>
      </p:sp>
    </p:spTree>
    <p:extLst>
      <p:ext uri="{BB962C8B-B14F-4D97-AF65-F5344CB8AC3E}">
        <p14:creationId xmlns:p14="http://schemas.microsoft.com/office/powerpoint/2010/main" val="346938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DF4D-0C02-4A3E-964E-3DDD2AC1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871E7809-DACA-487F-A893-5AE8EBF325CF}"/>
              </a:ext>
            </a:extLst>
          </p:cNvPr>
          <p:cNvSpPr/>
          <p:nvPr/>
        </p:nvSpPr>
        <p:spPr>
          <a:xfrm>
            <a:off x="10276852" y="4623182"/>
            <a:ext cx="1193201" cy="181791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9D06D-5D06-432C-B903-F4003F1E7F92}"/>
              </a:ext>
            </a:extLst>
          </p:cNvPr>
          <p:cNvSpPr txBox="1"/>
          <p:nvPr/>
        </p:nvSpPr>
        <p:spPr>
          <a:xfrm>
            <a:off x="3274697" y="2333009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B6A279-CFE1-420C-B998-CAF0506F465C}"/>
              </a:ext>
            </a:extLst>
          </p:cNvPr>
          <p:cNvCxnSpPr/>
          <p:nvPr/>
        </p:nvCxnSpPr>
        <p:spPr>
          <a:xfrm>
            <a:off x="4389057" y="2526120"/>
            <a:ext cx="111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621F47A0-9924-4E5D-AB3E-B34FD7FA3493}"/>
              </a:ext>
            </a:extLst>
          </p:cNvPr>
          <p:cNvSpPr/>
          <p:nvPr/>
        </p:nvSpPr>
        <p:spPr>
          <a:xfrm>
            <a:off x="3117542" y="1681769"/>
            <a:ext cx="1193201" cy="1817914"/>
          </a:xfrm>
          <a:prstGeom prst="frame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C3DD1-E39F-4E1F-B513-3B771CFA6A69}"/>
              </a:ext>
            </a:extLst>
          </p:cNvPr>
          <p:cNvSpPr txBox="1"/>
          <p:nvPr/>
        </p:nvSpPr>
        <p:spPr>
          <a:xfrm>
            <a:off x="5762768" y="2416053"/>
            <a:ext cx="110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6451A-D1CB-4AB5-AB96-9D535E0B629E}"/>
              </a:ext>
            </a:extLst>
          </p:cNvPr>
          <p:cNvCxnSpPr>
            <a:cxnSpLocks/>
          </p:cNvCxnSpPr>
          <p:nvPr/>
        </p:nvCxnSpPr>
        <p:spPr>
          <a:xfrm>
            <a:off x="3957116" y="3603731"/>
            <a:ext cx="1442198" cy="10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6A3480-0CF4-4BB8-B852-00E92C338A58}"/>
              </a:ext>
            </a:extLst>
          </p:cNvPr>
          <p:cNvCxnSpPr/>
          <p:nvPr/>
        </p:nvCxnSpPr>
        <p:spPr>
          <a:xfrm>
            <a:off x="6095999" y="3674488"/>
            <a:ext cx="0" cy="89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ame 15">
            <a:extLst>
              <a:ext uri="{FF2B5EF4-FFF2-40B4-BE49-F238E27FC236}">
                <a16:creationId xmlns:a16="http://schemas.microsoft.com/office/drawing/2014/main" id="{FEAD9018-1130-4F09-8F7E-EF19415CF825}"/>
              </a:ext>
            </a:extLst>
          </p:cNvPr>
          <p:cNvSpPr/>
          <p:nvPr/>
        </p:nvSpPr>
        <p:spPr>
          <a:xfrm>
            <a:off x="5499399" y="4637874"/>
            <a:ext cx="1193201" cy="181791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B546A-0F4A-4090-9030-3C0783F8FFAE}"/>
              </a:ext>
            </a:extLst>
          </p:cNvPr>
          <p:cNvSpPr txBox="1"/>
          <p:nvPr/>
        </p:nvSpPr>
        <p:spPr>
          <a:xfrm>
            <a:off x="5577713" y="5323114"/>
            <a:ext cx="93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Urgent?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7DE204-E999-4904-85E8-400F0CA686AC}"/>
              </a:ext>
            </a:extLst>
          </p:cNvPr>
          <p:cNvCxnSpPr>
            <a:cxnSpLocks/>
          </p:cNvCxnSpPr>
          <p:nvPr/>
        </p:nvCxnSpPr>
        <p:spPr>
          <a:xfrm>
            <a:off x="3128427" y="3603731"/>
            <a:ext cx="0" cy="115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F6CF0D-8BCF-4AFE-BB12-FACF9EAA13CC}"/>
              </a:ext>
            </a:extLst>
          </p:cNvPr>
          <p:cNvCxnSpPr/>
          <p:nvPr/>
        </p:nvCxnSpPr>
        <p:spPr>
          <a:xfrm flipV="1">
            <a:off x="3439886" y="3603731"/>
            <a:ext cx="0" cy="115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ame 22">
            <a:extLst>
              <a:ext uri="{FF2B5EF4-FFF2-40B4-BE49-F238E27FC236}">
                <a16:creationId xmlns:a16="http://schemas.microsoft.com/office/drawing/2014/main" id="{BAFC8EDD-F777-4041-A563-F8B282FFDFC6}"/>
              </a:ext>
            </a:extLst>
          </p:cNvPr>
          <p:cNvSpPr/>
          <p:nvPr/>
        </p:nvSpPr>
        <p:spPr>
          <a:xfrm>
            <a:off x="2763915" y="4757057"/>
            <a:ext cx="1193201" cy="181791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C762B6-9852-4888-B229-3DF223003B8B}"/>
              </a:ext>
            </a:extLst>
          </p:cNvPr>
          <p:cNvSpPr txBox="1"/>
          <p:nvPr/>
        </p:nvSpPr>
        <p:spPr>
          <a:xfrm>
            <a:off x="2862943" y="5546831"/>
            <a:ext cx="96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Langu</a:t>
            </a:r>
            <a:r>
              <a:rPr lang="en-US" dirty="0"/>
              <a:t>-age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3847C1-7DB6-4BEB-97E1-BD3A4D68392A}"/>
              </a:ext>
            </a:extLst>
          </p:cNvPr>
          <p:cNvCxnSpPr/>
          <p:nvPr/>
        </p:nvCxnSpPr>
        <p:spPr>
          <a:xfrm>
            <a:off x="6770914" y="5323114"/>
            <a:ext cx="84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ame 26">
            <a:extLst>
              <a:ext uri="{FF2B5EF4-FFF2-40B4-BE49-F238E27FC236}">
                <a16:creationId xmlns:a16="http://schemas.microsoft.com/office/drawing/2014/main" id="{C0BF0900-8F93-4F45-89EF-0DBE954D7C0F}"/>
              </a:ext>
            </a:extLst>
          </p:cNvPr>
          <p:cNvSpPr/>
          <p:nvPr/>
        </p:nvSpPr>
        <p:spPr>
          <a:xfrm>
            <a:off x="7696199" y="4670309"/>
            <a:ext cx="1193201" cy="181791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B4D565-5313-43C8-BFC5-254D64434AAE}"/>
              </a:ext>
            </a:extLst>
          </p:cNvPr>
          <p:cNvSpPr txBox="1"/>
          <p:nvPr/>
        </p:nvSpPr>
        <p:spPr>
          <a:xfrm>
            <a:off x="7826827" y="5265584"/>
            <a:ext cx="93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Refer-</a:t>
            </a:r>
            <a:r>
              <a:rPr lang="en-US" dirty="0" err="1"/>
              <a:t>ence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997F3C-1539-427F-8459-23BD1AE132A1}"/>
              </a:ext>
            </a:extLst>
          </p:cNvPr>
          <p:cNvCxnSpPr/>
          <p:nvPr/>
        </p:nvCxnSpPr>
        <p:spPr>
          <a:xfrm flipV="1">
            <a:off x="8336342" y="3544139"/>
            <a:ext cx="0" cy="115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ame 30">
            <a:extLst>
              <a:ext uri="{FF2B5EF4-FFF2-40B4-BE49-F238E27FC236}">
                <a16:creationId xmlns:a16="http://schemas.microsoft.com/office/drawing/2014/main" id="{4E59FB04-7E99-475D-9A81-B61BC55F2566}"/>
              </a:ext>
            </a:extLst>
          </p:cNvPr>
          <p:cNvSpPr/>
          <p:nvPr/>
        </p:nvSpPr>
        <p:spPr>
          <a:xfrm>
            <a:off x="7739741" y="1692123"/>
            <a:ext cx="1193201" cy="181791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A24BB-246B-4D19-8300-4C8BC20396F0}"/>
              </a:ext>
            </a:extLst>
          </p:cNvPr>
          <p:cNvSpPr txBox="1"/>
          <p:nvPr/>
        </p:nvSpPr>
        <p:spPr>
          <a:xfrm>
            <a:off x="7822282" y="2406060"/>
            <a:ext cx="110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Issues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13FD70-37BC-4E68-982F-056D68FBF381}"/>
              </a:ext>
            </a:extLst>
          </p:cNvPr>
          <p:cNvCxnSpPr>
            <a:cxnSpLocks/>
          </p:cNvCxnSpPr>
          <p:nvPr/>
        </p:nvCxnSpPr>
        <p:spPr>
          <a:xfrm>
            <a:off x="8976486" y="3543137"/>
            <a:ext cx="1442198" cy="10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ame 33">
            <a:extLst>
              <a:ext uri="{FF2B5EF4-FFF2-40B4-BE49-F238E27FC236}">
                <a16:creationId xmlns:a16="http://schemas.microsoft.com/office/drawing/2014/main" id="{81666B70-7107-4A36-910B-988D0402E56C}"/>
              </a:ext>
            </a:extLst>
          </p:cNvPr>
          <p:cNvSpPr/>
          <p:nvPr/>
        </p:nvSpPr>
        <p:spPr>
          <a:xfrm>
            <a:off x="5730113" y="1876428"/>
            <a:ext cx="1193201" cy="1817914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EB784B-A022-41F6-87C0-9FF8576B96E0}"/>
              </a:ext>
            </a:extLst>
          </p:cNvPr>
          <p:cNvSpPr txBox="1"/>
          <p:nvPr/>
        </p:nvSpPr>
        <p:spPr>
          <a:xfrm>
            <a:off x="10337938" y="5312899"/>
            <a:ext cx="110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408003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79F2-EEF3-4AF9-9BD7-0B7D0ED0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CFF769-E40C-4287-807C-78998BA4F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 bwMode="auto">
          <a:xfrm>
            <a:off x="2898525" y="2124352"/>
            <a:ext cx="932895" cy="93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Image result for android studio icon">
            <a:extLst>
              <a:ext uri="{FF2B5EF4-FFF2-40B4-BE49-F238E27FC236}">
                <a16:creationId xmlns:a16="http://schemas.microsoft.com/office/drawing/2014/main" id="{F9ED943E-CB0D-4301-A1A2-BBF5E14FFA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5917FC-1F9B-45B7-B056-3D0B4344D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25641" y="2124352"/>
            <a:ext cx="1492968" cy="7736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784C9F-4385-42DF-8787-B161FD44B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39050" y="2124352"/>
            <a:ext cx="2105024" cy="11363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521747-F0B4-46B6-BC6D-13EA1FD406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209925" y="4312210"/>
            <a:ext cx="1714500" cy="1714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2E3892-CA52-4E77-93C1-77CB2C0722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943600" y="3876675"/>
            <a:ext cx="3400425" cy="24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0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0418-E6D3-4B62-B291-9FB1FF17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4B3E-95B7-46FC-BD18-34E7A6410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to Speech Integration</a:t>
            </a:r>
          </a:p>
          <a:p>
            <a:endParaRPr lang="en-US" dirty="0"/>
          </a:p>
          <a:p>
            <a:r>
              <a:rPr lang="en-US" dirty="0"/>
              <a:t>Google Maps Integration</a:t>
            </a:r>
          </a:p>
          <a:p>
            <a:endParaRPr lang="en-US" dirty="0"/>
          </a:p>
          <a:p>
            <a:r>
              <a:rPr lang="en-US" dirty="0"/>
              <a:t>More translation options</a:t>
            </a:r>
          </a:p>
          <a:p>
            <a:endParaRPr lang="en-US" dirty="0"/>
          </a:p>
          <a:p>
            <a:r>
              <a:rPr lang="en-US" dirty="0"/>
              <a:t>Other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956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31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Toynbee Hall/Linkage</vt:lpstr>
      <vt:lpstr>Brainstorm</vt:lpstr>
      <vt:lpstr>Technologies Used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See</dc:creator>
  <cp:lastModifiedBy>Ashley See</cp:lastModifiedBy>
  <cp:revision>5</cp:revision>
  <dcterms:created xsi:type="dcterms:W3CDTF">2017-11-18T07:44:11Z</dcterms:created>
  <dcterms:modified xsi:type="dcterms:W3CDTF">2017-11-18T10:05:05Z</dcterms:modified>
</cp:coreProperties>
</file>