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94" r:id="rId3"/>
    <p:sldId id="272" r:id="rId4"/>
    <p:sldId id="266" r:id="rId5"/>
    <p:sldId id="275" r:id="rId6"/>
    <p:sldId id="285" r:id="rId7"/>
    <p:sldId id="286" r:id="rId8"/>
    <p:sldId id="287" r:id="rId9"/>
    <p:sldId id="288" r:id="rId10"/>
    <p:sldId id="292" r:id="rId11"/>
    <p:sldId id="265" r:id="rId12"/>
    <p:sldId id="291" r:id="rId13"/>
    <p:sldId id="260" r:id="rId14"/>
    <p:sldId id="295" r:id="rId15"/>
    <p:sldId id="29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CEB7477-FA9B-6045-AA92-82E4BFAB8629}">
          <p14:sldIdLst>
            <p14:sldId id="256"/>
            <p14:sldId id="294"/>
            <p14:sldId id="272"/>
            <p14:sldId id="266"/>
            <p14:sldId id="275"/>
            <p14:sldId id="285"/>
            <p14:sldId id="286"/>
            <p14:sldId id="287"/>
            <p14:sldId id="288"/>
            <p14:sldId id="292"/>
            <p14:sldId id="265"/>
            <p14:sldId id="291"/>
            <p14:sldId id="260"/>
            <p14:sldId id="295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CBEC4A-0D27-40B9-9BE2-4BBDDCE896AF}">
  <a:tblStyle styleId="{46CBEC4A-0D27-40B9-9BE2-4BBDDCE896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94590"/>
  </p:normalViewPr>
  <p:slideViewPr>
    <p:cSldViewPr snapToGrid="0" snapToObjects="1">
      <p:cViewPr varScale="1">
        <p:scale>
          <a:sx n="141" d="100"/>
          <a:sy n="141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628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33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334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32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 smtClean="0"/>
              <a:t>Temperature sensor</a:t>
            </a:r>
          </a:p>
          <a:p>
            <a:r>
              <a:rPr lang="en-US" dirty="0" smtClean="0"/>
              <a:t>Detect falling motion </a:t>
            </a:r>
            <a:r>
              <a:rPr lang="en-US" dirty="0" smtClean="0">
                <a:sym typeface="Wingdings"/>
              </a:rPr>
              <a:t> urgent message to website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261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4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3000"/>
            </a:lvl1pPr>
            <a:lvl2pPr lvl="1" algn="ctr" rtl="0">
              <a:spcBef>
                <a:spcPts val="0"/>
              </a:spcBef>
              <a:buSzPct val="100000"/>
              <a:defRPr sz="3000"/>
            </a:lvl2pPr>
            <a:lvl3pPr lvl="2" algn="ctr" rtl="0">
              <a:spcBef>
                <a:spcPts val="0"/>
              </a:spcBef>
              <a:buSzPct val="100000"/>
              <a:defRPr sz="3000"/>
            </a:lvl3pPr>
            <a:lvl4pPr lvl="3" algn="ctr" rtl="0">
              <a:spcBef>
                <a:spcPts val="0"/>
              </a:spcBef>
              <a:buSzPct val="100000"/>
              <a:defRPr sz="3000"/>
            </a:lvl4pPr>
            <a:lvl5pPr lvl="4" algn="ctr" rtl="0">
              <a:spcBef>
                <a:spcPts val="0"/>
              </a:spcBef>
              <a:buSzPct val="100000"/>
              <a:defRPr sz="3000"/>
            </a:lvl5pPr>
            <a:lvl6pPr lvl="5" algn="ctr" rtl="0">
              <a:spcBef>
                <a:spcPts val="0"/>
              </a:spcBef>
              <a:buSzPct val="100000"/>
              <a:defRPr sz="3000"/>
            </a:lvl6pPr>
            <a:lvl7pPr lvl="6" algn="ctr" rtl="0">
              <a:spcBef>
                <a:spcPts val="0"/>
              </a:spcBef>
              <a:buSzPct val="100000"/>
              <a:defRPr sz="3000"/>
            </a:lvl7pPr>
            <a:lvl8pPr lvl="7" algn="ctr" rtl="0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795" y="1388764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Linkage Plus Solution</a:t>
            </a:r>
            <a:endParaRPr lang="en" dirty="0"/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130715" y="3409603"/>
            <a:ext cx="3466204" cy="1015968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476357" y="3461092"/>
            <a:ext cx="2892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Wawati SC" charset="-122"/>
                <a:ea typeface="Wawati SC" charset="-122"/>
                <a:cs typeface="Wawati SC" charset="-122"/>
              </a:rPr>
              <a:t>Byte Guru</a:t>
            </a:r>
            <a:endParaRPr lang="en-US" sz="4800" b="1" dirty="0">
              <a:solidFill>
                <a:schemeClr val="bg1"/>
              </a:solidFill>
              <a:latin typeface="Wawati SC" charset="-122"/>
              <a:ea typeface="Wawati SC" charset="-122"/>
              <a:cs typeface="Wawati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241837" y="1372562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dirty="0" smtClean="0"/>
              <a:t>CHEAP</a:t>
            </a:r>
            <a:endParaRPr lang="en" sz="4400" b="0" dirty="0"/>
          </a:p>
        </p:txBody>
      </p:sp>
      <p:sp>
        <p:nvSpPr>
          <p:cNvPr id="136" name="Shape 136"/>
          <p:cNvSpPr/>
          <p:nvPr/>
        </p:nvSpPr>
        <p:spPr>
          <a:xfrm>
            <a:off x="3241837" y="1286540"/>
            <a:ext cx="2496250" cy="2387844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929743" y="2768791"/>
            <a:ext cx="6459346" cy="174108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/>
              <a:t>Gather information from </a:t>
            </a:r>
            <a:r>
              <a:rPr lang="en-US" dirty="0" smtClean="0"/>
              <a:t>API</a:t>
            </a:r>
          </a:p>
          <a:p>
            <a:endParaRPr lang="en-US" dirty="0"/>
          </a:p>
          <a:p>
            <a:r>
              <a:rPr lang="en-US" dirty="0"/>
              <a:t>Data monitor and visualization by Linkage plus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9277" y="974320"/>
            <a:ext cx="2329039" cy="882350"/>
          </a:xfrm>
        </p:spPr>
        <p:txBody>
          <a:bodyPr/>
          <a:lstStyle/>
          <a:p>
            <a:r>
              <a:rPr lang="en-US" sz="3600" dirty="0" smtClean="0"/>
              <a:t>Website</a:t>
            </a:r>
            <a:endParaRPr lang="en-US" sz="3600" dirty="0"/>
          </a:p>
        </p:txBody>
      </p:sp>
      <p:sp>
        <p:nvSpPr>
          <p:cNvPr id="12" name="Shape 72"/>
          <p:cNvSpPr/>
          <p:nvPr/>
        </p:nvSpPr>
        <p:spPr>
          <a:xfrm>
            <a:off x="3519727" y="518260"/>
            <a:ext cx="1728140" cy="1794471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70"/>
          <p:cNvSpPr txBox="1">
            <a:spLocks/>
          </p:cNvSpPr>
          <p:nvPr/>
        </p:nvSpPr>
        <p:spPr>
          <a:xfrm>
            <a:off x="2187952" y="1023602"/>
            <a:ext cx="1523161" cy="783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6000" dirty="0" smtClean="0"/>
              <a:t>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6" y="223131"/>
            <a:ext cx="8384522" cy="466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262994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Our solution provides </a:t>
            </a:r>
            <a:r>
              <a:rPr lang="en-US" dirty="0" smtClean="0">
                <a:solidFill>
                  <a:srgbClr val="FFC000"/>
                </a:solidFill>
              </a:rPr>
              <a:t>easy, continuous, cheap access </a:t>
            </a:r>
            <a:r>
              <a:rPr lang="en-US" dirty="0" smtClean="0"/>
              <a:t>for the care of the elderlies in the </a:t>
            </a:r>
            <a:r>
              <a:rPr lang="en-US" dirty="0" err="1" smtClean="0"/>
              <a:t>neighbourhood</a:t>
            </a:r>
            <a:r>
              <a:rPr lang="en-US" dirty="0" smtClean="0"/>
              <a:t> with just a </a:t>
            </a:r>
            <a:r>
              <a:rPr lang="en-US" sz="4000" dirty="0" smtClean="0">
                <a:solidFill>
                  <a:srgbClr val="FFC000"/>
                </a:solidFill>
              </a:rPr>
              <a:t>few taps!</a:t>
            </a:r>
            <a:endParaRPr lang="en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1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2"/>
          <p:cNvSpPr/>
          <p:nvPr/>
        </p:nvSpPr>
        <p:spPr>
          <a:xfrm>
            <a:off x="3248234" y="1740529"/>
            <a:ext cx="1912241" cy="1860488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112320" y="2229598"/>
            <a:ext cx="2329039" cy="882350"/>
          </a:xfrm>
        </p:spPr>
        <p:txBody>
          <a:bodyPr/>
          <a:lstStyle/>
          <a:p>
            <a:r>
              <a:rPr lang="en-US" sz="4000" dirty="0" smtClean="0"/>
              <a:t>Future</a:t>
            </a:r>
            <a:endParaRPr lang="en-US" sz="4000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63176" y="1510029"/>
            <a:ext cx="2329039" cy="882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800" dirty="0" smtClean="0"/>
              <a:t>Pulse monitoring</a:t>
            </a:r>
            <a:endParaRPr lang="en-US" sz="2800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130106" y="417004"/>
            <a:ext cx="2329039" cy="882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800" dirty="0" smtClean="0"/>
              <a:t>Smoke detection</a:t>
            </a:r>
            <a:endParaRPr lang="en-US" sz="280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533393" y="1364627"/>
            <a:ext cx="2329039" cy="882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800" dirty="0" smtClean="0"/>
              <a:t>Social platform</a:t>
            </a:r>
            <a:endParaRPr lang="en-US" sz="2800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1357816" y="3601017"/>
            <a:ext cx="2329039" cy="882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800" dirty="0" err="1" smtClean="0"/>
              <a:t>Personalised</a:t>
            </a:r>
            <a:r>
              <a:rPr lang="en-US" sz="2800" dirty="0" smtClean="0"/>
              <a:t> care</a:t>
            </a:r>
            <a:endParaRPr lang="en-US" sz="2800" dirty="0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204354" y="3790875"/>
            <a:ext cx="2329039" cy="882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800" dirty="0" smtClean="0"/>
              <a:t>Text based alert</a:t>
            </a:r>
            <a:endParaRPr lang="en-US" sz="280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2522336" y="282830"/>
            <a:ext cx="2329039" cy="882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800" dirty="0" smtClean="0"/>
              <a:t>Better data representation</a:t>
            </a:r>
            <a:endParaRPr lang="en-US" sz="2800" dirty="0"/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5296389" y="2484729"/>
            <a:ext cx="2329039" cy="882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800" dirty="0" smtClean="0"/>
              <a:t>Multiple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46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06"/>
          <p:cNvSpPr/>
          <p:nvPr/>
        </p:nvSpPr>
        <p:spPr>
          <a:xfrm>
            <a:off x="882892" y="476581"/>
            <a:ext cx="1692000" cy="1692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Shape 206"/>
          <p:cNvSpPr/>
          <p:nvPr/>
        </p:nvSpPr>
        <p:spPr>
          <a:xfrm>
            <a:off x="3786341" y="404516"/>
            <a:ext cx="1692000" cy="1692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2" b="-14045"/>
            </a:stretch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" name="Shape 206"/>
          <p:cNvSpPr/>
          <p:nvPr/>
        </p:nvSpPr>
        <p:spPr>
          <a:xfrm>
            <a:off x="6689791" y="402193"/>
            <a:ext cx="1692000" cy="1692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20" t="137" r="-8020" b="-137"/>
            </a:stretch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" name="Shape 206"/>
          <p:cNvSpPr/>
          <p:nvPr/>
        </p:nvSpPr>
        <p:spPr>
          <a:xfrm>
            <a:off x="882892" y="2869306"/>
            <a:ext cx="1692000" cy="16920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182" b="-29857"/>
            </a:stretch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" name="Shape 206"/>
          <p:cNvSpPr/>
          <p:nvPr/>
        </p:nvSpPr>
        <p:spPr>
          <a:xfrm>
            <a:off x="3786341" y="2756546"/>
            <a:ext cx="1692000" cy="1692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1" name="Shape 206"/>
          <p:cNvSpPr/>
          <p:nvPr/>
        </p:nvSpPr>
        <p:spPr>
          <a:xfrm>
            <a:off x="6689791" y="2666011"/>
            <a:ext cx="1692000" cy="16920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763" t="-2389" r="-38825" b="2389"/>
            </a:stretch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6140" y="2196753"/>
            <a:ext cx="184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Wawati SC" charset="-122"/>
                <a:ea typeface="Wawati SC" charset="-122"/>
                <a:cs typeface="Wawati SC" charset="-122"/>
              </a:rPr>
              <a:t>Mihai</a:t>
            </a:r>
            <a:endParaRPr lang="en-US" sz="2000" b="1" dirty="0">
              <a:solidFill>
                <a:schemeClr val="bg1"/>
              </a:solidFill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9589" y="2142791"/>
            <a:ext cx="184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Wawati SC" charset="-122"/>
                <a:ea typeface="Wawati SC" charset="-122"/>
                <a:cs typeface="Wawati SC" charset="-122"/>
              </a:rPr>
              <a:t>Cosmin	</a:t>
            </a:r>
            <a:endParaRPr lang="en-US" sz="2000" b="1" dirty="0">
              <a:solidFill>
                <a:schemeClr val="bg1"/>
              </a:solidFill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3039" y="2094193"/>
            <a:ext cx="184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Wawati SC" charset="-122"/>
                <a:ea typeface="Wawati SC" charset="-122"/>
                <a:cs typeface="Wawati SC" charset="-122"/>
              </a:rPr>
              <a:t>Razvan</a:t>
            </a:r>
            <a:endParaRPr lang="en-US" sz="2000" b="1" dirty="0">
              <a:solidFill>
                <a:schemeClr val="bg1"/>
              </a:solidFill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6140" y="4539092"/>
            <a:ext cx="184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Wawati SC" charset="-122"/>
                <a:ea typeface="Wawati SC" charset="-122"/>
                <a:cs typeface="Wawati SC" charset="-122"/>
              </a:rPr>
              <a:t>Beniamin</a:t>
            </a:r>
            <a:endParaRPr lang="en-US" sz="2000" b="1" dirty="0">
              <a:solidFill>
                <a:schemeClr val="bg1"/>
              </a:solidFill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9589" y="4513453"/>
            <a:ext cx="184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Wawati SC" charset="-122"/>
                <a:ea typeface="Wawati SC" charset="-122"/>
                <a:cs typeface="Wawati SC" charset="-122"/>
              </a:rPr>
              <a:t>Jieni Wang</a:t>
            </a:r>
            <a:endParaRPr lang="en-US" sz="2000" b="1" dirty="0">
              <a:solidFill>
                <a:schemeClr val="bg1"/>
              </a:solidFill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0669" y="4409747"/>
            <a:ext cx="251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sz="2000" b="1" dirty="0" smtClean="0">
                <a:solidFill>
                  <a:schemeClr val="bg1"/>
                </a:solidFill>
                <a:latin typeface="Wawati SC" charset="-122"/>
                <a:ea typeface="Wawati SC" charset="-122"/>
                <a:cs typeface="Wawati SC" charset="-122"/>
              </a:rPr>
              <a:t>Vishnu R Menon</a:t>
            </a:r>
            <a:endParaRPr lang="en-US" sz="2000" b="1" dirty="0">
              <a:solidFill>
                <a:schemeClr val="bg1"/>
              </a:solidFill>
              <a:latin typeface="Wawati SC" charset="-122"/>
              <a:ea typeface="Wawati SC" charset="-122"/>
              <a:cs typeface="Wawa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7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process is </a:t>
            </a:r>
            <a:r>
              <a:rPr lang="en-US" dirty="0" smtClean="0"/>
              <a:t>simple</a:t>
            </a:r>
            <a:endParaRPr lang="en" dirty="0"/>
          </a:p>
        </p:txBody>
      </p:sp>
      <p:sp>
        <p:nvSpPr>
          <p:cNvPr id="204" name="Shape 20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274710" y="485776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57573" y="983575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My app</a:t>
            </a:r>
            <a:endParaRPr lang="en" sz="24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117138" y="2232574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API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(server)</a:t>
            </a:r>
            <a:endParaRPr lang="en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09" name="Shape 209"/>
          <p:cNvGrpSpPr/>
          <p:nvPr/>
        </p:nvGrpSpPr>
        <p:grpSpPr>
          <a:xfrm rot="20263228">
            <a:off x="1548806" y="3443286"/>
            <a:ext cx="1792245" cy="232966"/>
            <a:chOff x="2266178" y="2764475"/>
            <a:chExt cx="1792245" cy="232966"/>
          </a:xfrm>
        </p:grpSpPr>
        <p:sp>
          <p:nvSpPr>
            <p:cNvPr id="210" name="Shape 210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4392363" y="2841408"/>
            <a:ext cx="1792245" cy="232966"/>
            <a:chOff x="2266178" y="2764475"/>
            <a:chExt cx="1792245" cy="232966"/>
          </a:xfrm>
        </p:grpSpPr>
        <p:sp>
          <p:nvSpPr>
            <p:cNvPr id="213" name="Shape 213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206"/>
          <p:cNvSpPr/>
          <p:nvPr/>
        </p:nvSpPr>
        <p:spPr>
          <a:xfrm>
            <a:off x="569586" y="2985115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My  tracker</a:t>
            </a:r>
            <a:endParaRPr lang="en" sz="24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15" name="Shape 209"/>
          <p:cNvGrpSpPr/>
          <p:nvPr/>
        </p:nvGrpSpPr>
        <p:grpSpPr>
          <a:xfrm rot="2079681">
            <a:off x="1908455" y="2125337"/>
            <a:ext cx="1792245" cy="232966"/>
            <a:chOff x="2266178" y="2764475"/>
            <a:chExt cx="1792245" cy="232966"/>
          </a:xfrm>
        </p:grpSpPr>
        <p:sp>
          <p:nvSpPr>
            <p:cNvPr id="16" name="Shape 210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211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08" y="2512101"/>
            <a:ext cx="2716102" cy="789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8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14000"/>
                    </a14:imgEffect>
                  </a14:imgLayer>
                </a14:imgProps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008596" y="501654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dirty="0" smtClean="0"/>
              <a:t>Easy to use APP</a:t>
            </a:r>
            <a:endParaRPr lang="en" sz="4400" b="0" dirty="0"/>
          </a:p>
        </p:txBody>
      </p:sp>
      <p:sp>
        <p:nvSpPr>
          <p:cNvPr id="136" name="Shape 136"/>
          <p:cNvSpPr/>
          <p:nvPr/>
        </p:nvSpPr>
        <p:spPr>
          <a:xfrm>
            <a:off x="5963771" y="329610"/>
            <a:ext cx="2496250" cy="2387844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334978" y="0"/>
            <a:ext cx="2562131" cy="514350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4294967295"/>
          </p:nvPr>
        </p:nvSpPr>
        <p:spPr>
          <a:xfrm>
            <a:off x="4182803" y="2498048"/>
            <a:ext cx="4014899" cy="7514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600" dirty="0" smtClean="0"/>
              <a:t> 30</a:t>
            </a:r>
            <a:r>
              <a:rPr lang="en-US" sz="3200" dirty="0" smtClean="0"/>
              <a:t>sec referral</a:t>
            </a:r>
            <a:endParaRPr lang="e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3" y="458485"/>
            <a:ext cx="2254517" cy="4079126"/>
          </a:xfrm>
          <a:prstGeom prst="rect">
            <a:avLst/>
          </a:prstGeom>
        </p:spPr>
      </p:pic>
      <p:sp>
        <p:nvSpPr>
          <p:cNvPr id="7" name="Shape 239"/>
          <p:cNvSpPr txBox="1">
            <a:spLocks/>
          </p:cNvSpPr>
          <p:nvPr/>
        </p:nvSpPr>
        <p:spPr>
          <a:xfrm>
            <a:off x="4182803" y="504138"/>
            <a:ext cx="3103486" cy="7321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-US" sz="6000" dirty="0" smtClean="0">
                <a:latin typeface="Walter Turncoat"/>
                <a:ea typeface="Walter Turncoat"/>
                <a:cs typeface="Walter Turncoat"/>
                <a:sym typeface="Walter Turncoat"/>
              </a:rPr>
              <a:t>1.   </a:t>
            </a:r>
            <a:r>
              <a:rPr lang="en-US" sz="3600" dirty="0" smtClean="0">
                <a:latin typeface="Walter Turncoat"/>
                <a:ea typeface="Walter Turncoat"/>
                <a:cs typeface="Walter Turncoat"/>
                <a:sym typeface="Walter Turncoat"/>
              </a:rPr>
              <a:t>My app</a:t>
            </a:r>
            <a:endParaRPr lang="en" sz="3600" dirty="0"/>
          </a:p>
        </p:txBody>
      </p:sp>
      <p:sp>
        <p:nvSpPr>
          <p:cNvPr id="15" name="Shape 72"/>
          <p:cNvSpPr/>
          <p:nvPr/>
        </p:nvSpPr>
        <p:spPr>
          <a:xfrm>
            <a:off x="5158734" y="-52987"/>
            <a:ext cx="1876479" cy="184636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46" y="2034658"/>
            <a:ext cx="1214829" cy="1214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334978" y="0"/>
            <a:ext cx="2562131" cy="514350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3" y="458485"/>
            <a:ext cx="2254517" cy="4079126"/>
          </a:xfrm>
          <a:prstGeom prst="rect">
            <a:avLst/>
          </a:prstGeom>
        </p:spPr>
      </p:pic>
      <p:sp>
        <p:nvSpPr>
          <p:cNvPr id="7" name="Shape 239"/>
          <p:cNvSpPr txBox="1">
            <a:spLocks/>
          </p:cNvSpPr>
          <p:nvPr/>
        </p:nvSpPr>
        <p:spPr>
          <a:xfrm>
            <a:off x="5317500" y="393988"/>
            <a:ext cx="2190875" cy="7321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-US" sz="3600" dirty="0" smtClean="0">
                <a:latin typeface="Walter Turncoat"/>
                <a:ea typeface="Walter Turncoat"/>
                <a:cs typeface="Walter Turncoat"/>
                <a:sym typeface="Walter Turncoat"/>
              </a:rPr>
              <a:t>My app</a:t>
            </a:r>
            <a:endParaRPr lang="en" sz="3600" dirty="0"/>
          </a:p>
        </p:txBody>
      </p:sp>
      <p:sp>
        <p:nvSpPr>
          <p:cNvPr id="8" name="Shape 239"/>
          <p:cNvSpPr txBox="1">
            <a:spLocks/>
          </p:cNvSpPr>
          <p:nvPr/>
        </p:nvSpPr>
        <p:spPr>
          <a:xfrm>
            <a:off x="4226933" y="2806355"/>
            <a:ext cx="2272357" cy="8422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-US" sz="4000" dirty="0" smtClean="0">
                <a:latin typeface="Walter Turncoat"/>
                <a:ea typeface="Walter Turncoat"/>
                <a:cs typeface="Walter Turncoat"/>
                <a:sym typeface="Walter Turncoat"/>
              </a:rPr>
              <a:t>Voice or buttons</a:t>
            </a:r>
            <a:endParaRPr lang="en" sz="4000" dirty="0"/>
          </a:p>
        </p:txBody>
      </p:sp>
      <p:sp>
        <p:nvSpPr>
          <p:cNvPr id="15" name="Shape 72"/>
          <p:cNvSpPr/>
          <p:nvPr/>
        </p:nvSpPr>
        <p:spPr>
          <a:xfrm>
            <a:off x="5158734" y="-52987"/>
            <a:ext cx="1876479" cy="184636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7687340" y="40722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972" y="2181006"/>
            <a:ext cx="1590367" cy="15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334978" y="0"/>
            <a:ext cx="2562131" cy="514350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3" y="458485"/>
            <a:ext cx="2254517" cy="4079126"/>
          </a:xfrm>
          <a:prstGeom prst="rect">
            <a:avLst/>
          </a:prstGeom>
        </p:spPr>
      </p:pic>
      <p:sp>
        <p:nvSpPr>
          <p:cNvPr id="7" name="Shape 239"/>
          <p:cNvSpPr txBox="1">
            <a:spLocks/>
          </p:cNvSpPr>
          <p:nvPr/>
        </p:nvSpPr>
        <p:spPr>
          <a:xfrm>
            <a:off x="5317500" y="393988"/>
            <a:ext cx="2190875" cy="7321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-US" sz="3600" dirty="0" smtClean="0">
                <a:latin typeface="Walter Turncoat"/>
                <a:ea typeface="Walter Turncoat"/>
                <a:cs typeface="Walter Turncoat"/>
                <a:sym typeface="Walter Turncoat"/>
              </a:rPr>
              <a:t>My app</a:t>
            </a:r>
            <a:endParaRPr lang="en" sz="3600" dirty="0"/>
          </a:p>
        </p:txBody>
      </p:sp>
      <p:sp>
        <p:nvSpPr>
          <p:cNvPr id="13" name="Shape 239"/>
          <p:cNvSpPr txBox="1">
            <a:spLocks/>
          </p:cNvSpPr>
          <p:nvPr/>
        </p:nvSpPr>
        <p:spPr>
          <a:xfrm>
            <a:off x="5968128" y="2528617"/>
            <a:ext cx="1719212" cy="9654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-US" sz="4000" dirty="0" err="1" smtClean="0">
                <a:latin typeface="Walter Turncoat"/>
                <a:ea typeface="Walter Turncoat"/>
                <a:cs typeface="Walter Turncoat"/>
                <a:sym typeface="Walter Turncoat"/>
              </a:rPr>
              <a:t>Colour</a:t>
            </a:r>
            <a:r>
              <a:rPr lang="en-US" sz="4000" dirty="0" smtClean="0">
                <a:latin typeface="Walter Turncoat"/>
                <a:ea typeface="Walter Turncoat"/>
                <a:cs typeface="Walter Turncoat"/>
                <a:sym typeface="Walter Turncoat"/>
              </a:rPr>
              <a:t> coded</a:t>
            </a:r>
            <a:endParaRPr lang="en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19" y="2338377"/>
            <a:ext cx="1447800" cy="1155700"/>
          </a:xfrm>
          <a:prstGeom prst="rect">
            <a:avLst/>
          </a:prstGeom>
        </p:spPr>
      </p:pic>
      <p:sp>
        <p:nvSpPr>
          <p:cNvPr id="15" name="Shape 72"/>
          <p:cNvSpPr/>
          <p:nvPr/>
        </p:nvSpPr>
        <p:spPr>
          <a:xfrm>
            <a:off x="5158734" y="-52987"/>
            <a:ext cx="1876479" cy="184636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7687340" y="40722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334978" y="0"/>
            <a:ext cx="2562131" cy="514350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3" y="458485"/>
            <a:ext cx="2254517" cy="4079126"/>
          </a:xfrm>
          <a:prstGeom prst="rect">
            <a:avLst/>
          </a:prstGeom>
        </p:spPr>
      </p:pic>
      <p:sp>
        <p:nvSpPr>
          <p:cNvPr id="7" name="Shape 239"/>
          <p:cNvSpPr txBox="1">
            <a:spLocks/>
          </p:cNvSpPr>
          <p:nvPr/>
        </p:nvSpPr>
        <p:spPr>
          <a:xfrm>
            <a:off x="5317500" y="393988"/>
            <a:ext cx="2190875" cy="7321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-US" sz="3600" dirty="0" smtClean="0">
                <a:latin typeface="Walter Turncoat"/>
                <a:ea typeface="Walter Turncoat"/>
                <a:cs typeface="Walter Turncoat"/>
                <a:sym typeface="Walter Turncoat"/>
              </a:rPr>
              <a:t>My app</a:t>
            </a:r>
            <a:endParaRPr lang="en" sz="3600" dirty="0"/>
          </a:p>
        </p:txBody>
      </p:sp>
      <p:sp>
        <p:nvSpPr>
          <p:cNvPr id="15" name="Shape 72"/>
          <p:cNvSpPr/>
          <p:nvPr/>
        </p:nvSpPr>
        <p:spPr>
          <a:xfrm>
            <a:off x="5158734" y="-52987"/>
            <a:ext cx="1876479" cy="184636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7687340" y="40722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7" name="Shape 392"/>
          <p:cNvGrpSpPr/>
          <p:nvPr/>
        </p:nvGrpSpPr>
        <p:grpSpPr>
          <a:xfrm>
            <a:off x="4417029" y="3062273"/>
            <a:ext cx="1011200" cy="292500"/>
            <a:chOff x="271125" y="812725"/>
            <a:chExt cx="766525" cy="221725"/>
          </a:xfrm>
        </p:grpSpPr>
        <p:sp>
          <p:nvSpPr>
            <p:cNvPr id="18" name="Shape 393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94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" name="Shape 45"/>
          <p:cNvSpPr/>
          <p:nvPr/>
        </p:nvSpPr>
        <p:spPr>
          <a:xfrm>
            <a:off x="6065894" y="3383084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39"/>
          <p:cNvSpPr txBox="1">
            <a:spLocks/>
          </p:cNvSpPr>
          <p:nvPr/>
        </p:nvSpPr>
        <p:spPr>
          <a:xfrm>
            <a:off x="5968128" y="2460721"/>
            <a:ext cx="2229574" cy="9654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-US" sz="4000" dirty="0" smtClean="0">
                <a:latin typeface="Walter Turncoat"/>
                <a:ea typeface="Walter Turncoat"/>
                <a:cs typeface="Walter Turncoat"/>
                <a:sym typeface="Walter Turncoat"/>
              </a:rPr>
              <a:t>Website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180326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877882" y="3434392"/>
            <a:ext cx="2215632" cy="75432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 smtClean="0"/>
              <a:t>Step Tracker</a:t>
            </a:r>
          </a:p>
        </p:txBody>
      </p:sp>
      <p:sp>
        <p:nvSpPr>
          <p:cNvPr id="72" name="Shape 72"/>
          <p:cNvSpPr/>
          <p:nvPr/>
        </p:nvSpPr>
        <p:spPr>
          <a:xfrm>
            <a:off x="3620037" y="211064"/>
            <a:ext cx="2400952" cy="2359584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750588" y="810956"/>
            <a:ext cx="213985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4000" smtClean="0"/>
              <a:t>My </a:t>
            </a:r>
            <a:r>
              <a:rPr lang="en-US" sz="4000" dirty="0" smtClean="0"/>
              <a:t>tracker</a:t>
            </a:r>
          </a:p>
        </p:txBody>
      </p:sp>
      <p:sp>
        <p:nvSpPr>
          <p:cNvPr id="7" name="Shape 71"/>
          <p:cNvSpPr txBox="1">
            <a:spLocks/>
          </p:cNvSpPr>
          <p:nvPr/>
        </p:nvSpPr>
        <p:spPr>
          <a:xfrm>
            <a:off x="3580087" y="2943836"/>
            <a:ext cx="2233005" cy="7614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/>
              <a:t>Temperature sensor</a:t>
            </a:r>
          </a:p>
        </p:txBody>
      </p:sp>
      <p:sp>
        <p:nvSpPr>
          <p:cNvPr id="9" name="Shape 71"/>
          <p:cNvSpPr txBox="1">
            <a:spLocks/>
          </p:cNvSpPr>
          <p:nvPr/>
        </p:nvSpPr>
        <p:spPr>
          <a:xfrm>
            <a:off x="3515317" y="3955312"/>
            <a:ext cx="2215632" cy="754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/>
              <a:t>Detect falling motion </a:t>
            </a:r>
            <a:endParaRPr lang="en-US" dirty="0" smtClean="0"/>
          </a:p>
        </p:txBody>
      </p:sp>
      <p:grpSp>
        <p:nvGrpSpPr>
          <p:cNvPr id="10" name="Shape 392"/>
          <p:cNvGrpSpPr/>
          <p:nvPr/>
        </p:nvGrpSpPr>
        <p:grpSpPr>
          <a:xfrm>
            <a:off x="5890438" y="3536597"/>
            <a:ext cx="1011200" cy="292500"/>
            <a:chOff x="271125" y="812725"/>
            <a:chExt cx="766525" cy="221725"/>
          </a:xfrm>
        </p:grpSpPr>
        <p:sp>
          <p:nvSpPr>
            <p:cNvPr id="11" name="Shape 393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94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71"/>
          <p:cNvSpPr txBox="1">
            <a:spLocks/>
          </p:cNvSpPr>
          <p:nvPr/>
        </p:nvSpPr>
        <p:spPr>
          <a:xfrm>
            <a:off x="6623899" y="3425270"/>
            <a:ext cx="2215632" cy="754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sz="2800" dirty="0" smtClean="0"/>
              <a:t>Website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9" y="3272058"/>
            <a:ext cx="805066" cy="805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26" y="2807438"/>
            <a:ext cx="825922" cy="825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50" y="3955312"/>
            <a:ext cx="861533" cy="861533"/>
          </a:xfrm>
          <a:prstGeom prst="rect">
            <a:avLst/>
          </a:prstGeom>
        </p:spPr>
      </p:pic>
      <p:sp>
        <p:nvSpPr>
          <p:cNvPr id="17" name="Shape 45"/>
          <p:cNvSpPr/>
          <p:nvPr/>
        </p:nvSpPr>
        <p:spPr>
          <a:xfrm>
            <a:off x="7021148" y="3974146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70"/>
          <p:cNvSpPr txBox="1">
            <a:spLocks/>
          </p:cNvSpPr>
          <p:nvPr/>
        </p:nvSpPr>
        <p:spPr>
          <a:xfrm>
            <a:off x="1985698" y="1145911"/>
            <a:ext cx="2139850" cy="8784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6000" dirty="0" smtClean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6357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  <p:bldP spid="7" grpId="0"/>
      <p:bldP spid="9" grpId="0"/>
      <p:bldP spid="13" grpId="0"/>
      <p:bldP spid="17" grpId="0" animBg="1"/>
    </p:bld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128</Words>
  <Application>Microsoft Macintosh PowerPoint</Application>
  <PresentationFormat>On-screen Show (16:9)</PresentationFormat>
  <Paragraphs>46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Sniglet</vt:lpstr>
      <vt:lpstr>Walter Turncoat</vt:lpstr>
      <vt:lpstr>Wawati SC</vt:lpstr>
      <vt:lpstr>Wingdings</vt:lpstr>
      <vt:lpstr>Arial</vt:lpstr>
      <vt:lpstr>Ursula template</vt:lpstr>
      <vt:lpstr>Linkage Plus Solution</vt:lpstr>
      <vt:lpstr>PowerPoint Presentation</vt:lpstr>
      <vt:lpstr>Our process is simple</vt:lpstr>
      <vt:lpstr>Easy to use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CHEAP</vt:lpstr>
      <vt:lpstr>Website</vt:lpstr>
      <vt:lpstr>PowerPoint Presentation</vt:lpstr>
      <vt:lpstr>PowerPoint Presentation</vt:lpstr>
      <vt:lpstr>Demo</vt:lpstr>
      <vt:lpstr>Future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Linkage Plus Solution</dc:title>
  <cp:lastModifiedBy>Wang, Jieni</cp:lastModifiedBy>
  <cp:revision>44</cp:revision>
  <dcterms:modified xsi:type="dcterms:W3CDTF">2017-11-18T11:51:01Z</dcterms:modified>
</cp:coreProperties>
</file>