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Nobel Prize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How it all started!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1249062" y="4444300"/>
            <a:ext cx="7068900" cy="40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...how did I end up spending 3 hours reading about Nobel Prizes…?</a:t>
            </a:r>
          </a:p>
        </p:txBody>
      </p:sp>
      <p:pic>
        <p:nvPicPr>
          <p:cNvPr descr="Imagini pentru wondering"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3362" y="1158963"/>
            <a:ext cx="3947925" cy="314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How did we do it?</a:t>
            </a:r>
          </a:p>
        </p:txBody>
      </p:sp>
      <p:pic>
        <p:nvPicPr>
          <p:cNvPr descr="Imagini pentru demo time"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0962" y="1099225"/>
            <a:ext cx="3282075" cy="382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Future improvements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First of all, UI!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Improvements on scoring! (who doesn’t love machine learning?)</a:t>
            </a:r>
            <a:br>
              <a:rPr lang="en-GB"/>
            </a:b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More NLP!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More graphs!</a:t>
            </a:r>
          </a:p>
          <a:p>
            <a:pPr indent="-342900" lvl="0" marL="457200">
              <a:spcBef>
                <a:spcPts val="0"/>
              </a:spcBef>
              <a:buSzPct val="100000"/>
              <a:buChar char="-"/>
            </a:pPr>
            <a:r>
              <a:rPr lang="en-GB"/>
              <a:t>More everything!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1930050"/>
            <a:ext cx="8520600" cy="128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6000"/>
              <a:t>Thank you!</a:t>
            </a:r>
          </a:p>
        </p:txBody>
      </p:sp>
      <p:sp>
        <p:nvSpPr>
          <p:cNvPr id="80" name="Shape 80"/>
          <p:cNvSpPr txBox="1"/>
          <p:nvPr>
            <p:ph type="title"/>
          </p:nvPr>
        </p:nvSpPr>
        <p:spPr>
          <a:xfrm>
            <a:off x="2434375" y="2988100"/>
            <a:ext cx="8520600" cy="128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3600">
                <a:solidFill>
                  <a:srgbClr val="666666"/>
                </a:solidFill>
              </a:rPr>
              <a:t>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