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Inter Bold" panose="020B0604020202020204" charset="0"/>
      <p:regular r:id="rId13"/>
    </p:embeddedFont>
    <p:embeddedFont>
      <p:font typeface="Open Sans Semi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783242" y="658053"/>
            <a:ext cx="6760036" cy="5331246"/>
            <a:chOff x="0" y="0"/>
            <a:chExt cx="9013381" cy="7108328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7108328" cy="710832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E4D2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79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3327635" y="0"/>
              <a:ext cx="5685745" cy="7107182"/>
            </a:xfrm>
            <a:custGeom>
              <a:avLst/>
              <a:gdLst/>
              <a:ahLst/>
              <a:cxnLst/>
              <a:rect l="l" t="t" r="r" b="b"/>
              <a:pathLst>
                <a:path w="5685745" h="7107182">
                  <a:moveTo>
                    <a:pt x="0" y="0"/>
                  </a:moveTo>
                  <a:lnTo>
                    <a:pt x="5685746" y="0"/>
                  </a:lnTo>
                  <a:lnTo>
                    <a:pt x="5685746" y="7107182"/>
                  </a:lnTo>
                  <a:lnTo>
                    <a:pt x="0" y="7107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1020" t="-10176" r="-9367" b="-19187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981075" y="2874521"/>
            <a:ext cx="14166687" cy="267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>
                <a:solidFill>
                  <a:srgbClr val="17726D"/>
                </a:solidFill>
                <a:latin typeface="Inter Bold"/>
              </a:rPr>
              <a:t>EKLAVYA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4956" y="5487746"/>
            <a:ext cx="8635229" cy="501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4"/>
              </a:lnSpc>
            </a:pPr>
            <a:r>
              <a:rPr lang="en-US" sz="2996" spc="221">
                <a:solidFill>
                  <a:srgbClr val="000000"/>
                </a:solidFill>
                <a:latin typeface="Open Sans Semi-Bold"/>
              </a:rPr>
              <a:t>DRONACHARYA EDUCATIONAL APP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4658" y="2298707"/>
            <a:ext cx="10466094" cy="61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84"/>
              </a:lnSpc>
            </a:pPr>
            <a:r>
              <a:rPr lang="en-US" sz="3631" spc="268">
                <a:solidFill>
                  <a:srgbClr val="000000"/>
                </a:solidFill>
                <a:latin typeface="Open Sans Semi-Bold"/>
              </a:rPr>
              <a:t>TEAM-14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44489" y="2984652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7028849" y="3530414"/>
            <a:ext cx="4666268" cy="4114800"/>
          </a:xfrm>
          <a:custGeom>
            <a:avLst/>
            <a:gdLst/>
            <a:ahLst/>
            <a:cxnLst/>
            <a:rect l="l" t="t" r="r" b="b"/>
            <a:pathLst>
              <a:path w="4666268" h="4114800">
                <a:moveTo>
                  <a:pt x="0" y="0"/>
                </a:moveTo>
                <a:lnTo>
                  <a:pt x="4666269" y="0"/>
                </a:lnTo>
                <a:lnTo>
                  <a:pt x="46662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44489" y="817223"/>
            <a:ext cx="7158103" cy="194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TEAM MEMBERS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39609" y="9057649"/>
            <a:ext cx="319139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Semi-Bold"/>
              </a:rPr>
              <a:t>Thynk Unlimited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435164"/>
            <a:ext cx="53063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Abhinash Gunda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247193"/>
            <a:ext cx="47091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Aditya Jethani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059222"/>
            <a:ext cx="41716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Avishka Karn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32023" y="3435164"/>
            <a:ext cx="4270177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Neeraj Yadu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88949" y="5247193"/>
            <a:ext cx="487035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Shrey Pachauri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5062" y="7059222"/>
            <a:ext cx="544909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Vaishnavi Shukla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34610" y="0"/>
            <a:ext cx="5653390" cy="10287000"/>
            <a:chOff x="0" y="0"/>
            <a:chExt cx="14889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8959" cy="2709333"/>
            </a:xfrm>
            <a:custGeom>
              <a:avLst/>
              <a:gdLst/>
              <a:ahLst/>
              <a:cxnLst/>
              <a:rect l="l" t="t" r="r" b="b"/>
              <a:pathLst>
                <a:path w="1488959" h="2709333">
                  <a:moveTo>
                    <a:pt x="0" y="0"/>
                  </a:moveTo>
                  <a:lnTo>
                    <a:pt x="1488959" y="0"/>
                  </a:lnTo>
                  <a:lnTo>
                    <a:pt x="14889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8895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00866" y="0"/>
            <a:ext cx="863406" cy="1914819"/>
            <a:chOff x="0" y="0"/>
            <a:chExt cx="227399" cy="504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2807091" y="2249086"/>
            <a:ext cx="5232064" cy="6558192"/>
          </a:xfrm>
          <a:custGeom>
            <a:avLst/>
            <a:gdLst/>
            <a:ahLst/>
            <a:cxnLst/>
            <a:rect l="l" t="t" r="r" b="b"/>
            <a:pathLst>
              <a:path w="5232064" h="6558192">
                <a:moveTo>
                  <a:pt x="0" y="0"/>
                </a:moveTo>
                <a:lnTo>
                  <a:pt x="5232064" y="0"/>
                </a:lnTo>
                <a:lnTo>
                  <a:pt x="5232064" y="6558192"/>
                </a:lnTo>
                <a:lnTo>
                  <a:pt x="0" y="655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324" r="-79619" b="-3056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39945" y="552744"/>
            <a:ext cx="7149728" cy="194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PROBLEM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079" y="3817696"/>
            <a:ext cx="11437902" cy="405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5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17726D"/>
                </a:solidFill>
                <a:latin typeface="Canva Sans"/>
              </a:rPr>
              <a:t>Comprehensive platform for data management</a:t>
            </a:r>
          </a:p>
          <a:p>
            <a:pPr marL="712465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17726D"/>
                </a:solidFill>
                <a:latin typeface="Canva Sans"/>
              </a:rPr>
              <a:t>Track student progress and stages</a:t>
            </a:r>
          </a:p>
          <a:p>
            <a:pPr marL="712465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17726D"/>
                </a:solidFill>
                <a:latin typeface="Canva Sans"/>
              </a:rPr>
              <a:t>List courses, universities, fellowships</a:t>
            </a:r>
          </a:p>
          <a:p>
            <a:pPr marL="712465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17726D"/>
                </a:solidFill>
                <a:latin typeface="Canva Sans"/>
              </a:rPr>
              <a:t>Connect students with mentors</a:t>
            </a:r>
          </a:p>
          <a:p>
            <a:pPr marL="712465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17726D"/>
                </a:solidFill>
                <a:latin typeface="Canva Sans"/>
              </a:rPr>
              <a:t>Conduct tests and show results</a:t>
            </a:r>
          </a:p>
          <a:p>
            <a:pPr marL="712465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17726D"/>
                </a:solidFill>
                <a:latin typeface="Canva Sans"/>
              </a:rPr>
              <a:t>Analyze test scores, attendance, applications</a:t>
            </a:r>
          </a:p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17726D"/>
                </a:solidFill>
                <a:latin typeface="Canva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9091167" y="3525732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293" y="167293"/>
            <a:ext cx="1722813" cy="1722813"/>
          </a:xfrm>
          <a:custGeom>
            <a:avLst/>
            <a:gdLst/>
            <a:ahLst/>
            <a:cxnLst/>
            <a:rect l="l" t="t" r="r" b="b"/>
            <a:pathLst>
              <a:path w="1722813" h="1722813">
                <a:moveTo>
                  <a:pt x="0" y="0"/>
                </a:moveTo>
                <a:lnTo>
                  <a:pt x="1722814" y="0"/>
                </a:lnTo>
                <a:lnTo>
                  <a:pt x="1722814" y="1722814"/>
                </a:lnTo>
                <a:lnTo>
                  <a:pt x="0" y="1722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77636" y="2143426"/>
            <a:ext cx="1836765" cy="1836765"/>
          </a:xfrm>
          <a:custGeom>
            <a:avLst/>
            <a:gdLst/>
            <a:ahLst/>
            <a:cxnLst/>
            <a:rect l="l" t="t" r="r" b="b"/>
            <a:pathLst>
              <a:path w="1836765" h="1836765">
                <a:moveTo>
                  <a:pt x="0" y="0"/>
                </a:moveTo>
                <a:lnTo>
                  <a:pt x="1836765" y="0"/>
                </a:lnTo>
                <a:lnTo>
                  <a:pt x="1836765" y="1836765"/>
                </a:lnTo>
                <a:lnTo>
                  <a:pt x="0" y="1836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890107" y="4233510"/>
            <a:ext cx="1848589" cy="1848589"/>
          </a:xfrm>
          <a:custGeom>
            <a:avLst/>
            <a:gdLst/>
            <a:ahLst/>
            <a:cxnLst/>
            <a:rect l="l" t="t" r="r" b="b"/>
            <a:pathLst>
              <a:path w="1848589" h="1848589">
                <a:moveTo>
                  <a:pt x="0" y="0"/>
                </a:moveTo>
                <a:lnTo>
                  <a:pt x="1848589" y="0"/>
                </a:lnTo>
                <a:lnTo>
                  <a:pt x="1848589" y="1848590"/>
                </a:lnTo>
                <a:lnTo>
                  <a:pt x="0" y="1848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853728" y="6304697"/>
            <a:ext cx="1884062" cy="1884062"/>
          </a:xfrm>
          <a:custGeom>
            <a:avLst/>
            <a:gdLst/>
            <a:ahLst/>
            <a:cxnLst/>
            <a:rect l="l" t="t" r="r" b="b"/>
            <a:pathLst>
              <a:path w="1884062" h="1884062">
                <a:moveTo>
                  <a:pt x="0" y="0"/>
                </a:moveTo>
                <a:lnTo>
                  <a:pt x="1884062" y="0"/>
                </a:lnTo>
                <a:lnTo>
                  <a:pt x="1884062" y="1884062"/>
                </a:lnTo>
                <a:lnTo>
                  <a:pt x="0" y="1884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241171" y="8348204"/>
            <a:ext cx="1759110" cy="1820193"/>
          </a:xfrm>
          <a:custGeom>
            <a:avLst/>
            <a:gdLst/>
            <a:ahLst/>
            <a:cxnLst/>
            <a:rect l="l" t="t" r="r" b="b"/>
            <a:pathLst>
              <a:path w="1759110" h="1820193">
                <a:moveTo>
                  <a:pt x="0" y="0"/>
                </a:moveTo>
                <a:lnTo>
                  <a:pt x="1759110" y="0"/>
                </a:lnTo>
                <a:lnTo>
                  <a:pt x="1759110" y="1820192"/>
                </a:lnTo>
                <a:lnTo>
                  <a:pt x="0" y="18201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79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988535" y="2195910"/>
            <a:ext cx="610683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7726D"/>
                </a:solidFill>
                <a:latin typeface="Inter Bold"/>
              </a:rPr>
              <a:t>TECHSTACK USED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18772" y="3682612"/>
            <a:ext cx="5046360" cy="426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49643" lvl="1" indent="-524822" algn="just">
              <a:lnSpc>
                <a:spcPts val="6806"/>
              </a:lnSpc>
              <a:buFont typeface="Arial"/>
              <a:buChar char="•"/>
            </a:pPr>
            <a:r>
              <a:rPr lang="en-US" sz="4861" dirty="0">
                <a:solidFill>
                  <a:srgbClr val="000000"/>
                </a:solidFill>
                <a:latin typeface="Canva Sans"/>
              </a:rPr>
              <a:t>Flutter</a:t>
            </a:r>
          </a:p>
          <a:p>
            <a:pPr marL="1049643" lvl="1" indent="-524822" algn="just">
              <a:lnSpc>
                <a:spcPts val="6806"/>
              </a:lnSpc>
              <a:buFont typeface="Arial"/>
              <a:buChar char="•"/>
            </a:pPr>
            <a:r>
              <a:rPr lang="en-US" sz="4861" dirty="0">
                <a:solidFill>
                  <a:srgbClr val="000000"/>
                </a:solidFill>
                <a:latin typeface="Canva Sans"/>
              </a:rPr>
              <a:t>Node.js</a:t>
            </a:r>
          </a:p>
          <a:p>
            <a:pPr marL="1049643" lvl="1" indent="-524822" algn="just">
              <a:lnSpc>
                <a:spcPts val="6806"/>
              </a:lnSpc>
              <a:buFont typeface="Arial"/>
              <a:buChar char="•"/>
            </a:pPr>
            <a:r>
              <a:rPr lang="en-US" sz="4861" dirty="0">
                <a:solidFill>
                  <a:srgbClr val="000000"/>
                </a:solidFill>
                <a:latin typeface="Canva Sans"/>
              </a:rPr>
              <a:t>Mongo DB</a:t>
            </a:r>
          </a:p>
          <a:p>
            <a:pPr marL="1049643" lvl="1" indent="-524822" algn="just">
              <a:lnSpc>
                <a:spcPts val="6806"/>
              </a:lnSpc>
              <a:buFont typeface="Arial"/>
              <a:buChar char="•"/>
            </a:pPr>
            <a:r>
              <a:rPr lang="en-US" sz="4861" dirty="0">
                <a:solidFill>
                  <a:srgbClr val="000000"/>
                </a:solidFill>
                <a:latin typeface="Canva Sans"/>
              </a:rPr>
              <a:t>Python</a:t>
            </a:r>
          </a:p>
          <a:p>
            <a:pPr marL="1049643" lvl="1" indent="-524822" algn="just">
              <a:lnSpc>
                <a:spcPts val="6806"/>
              </a:lnSpc>
              <a:buFont typeface="Arial"/>
              <a:buChar char="•"/>
            </a:pPr>
            <a:r>
              <a:rPr lang="en-US" sz="4861" dirty="0">
                <a:solidFill>
                  <a:srgbClr val="000000"/>
                </a:solidFill>
                <a:latin typeface="Canva Sans"/>
              </a:rPr>
              <a:t>Pandas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17475" y="0"/>
            <a:ext cx="1470525" cy="10287000"/>
            <a:chOff x="0" y="0"/>
            <a:chExt cx="38729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7299" cy="2709333"/>
            </a:xfrm>
            <a:custGeom>
              <a:avLst/>
              <a:gdLst/>
              <a:ahLst/>
              <a:cxnLst/>
              <a:rect l="l" t="t" r="r" b="b"/>
              <a:pathLst>
                <a:path w="387299" h="2709333">
                  <a:moveTo>
                    <a:pt x="0" y="0"/>
                  </a:moveTo>
                  <a:lnTo>
                    <a:pt x="387299" y="0"/>
                  </a:lnTo>
                  <a:lnTo>
                    <a:pt x="3872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8729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4689107" cy="10287000"/>
            <a:chOff x="0" y="0"/>
            <a:chExt cx="386873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68736" cy="2709333"/>
            </a:xfrm>
            <a:custGeom>
              <a:avLst/>
              <a:gdLst/>
              <a:ahLst/>
              <a:cxnLst/>
              <a:rect l="l" t="t" r="r" b="b"/>
              <a:pathLst>
                <a:path w="3868736" h="2709333">
                  <a:moveTo>
                    <a:pt x="0" y="0"/>
                  </a:moveTo>
                  <a:lnTo>
                    <a:pt x="3868736" y="0"/>
                  </a:lnTo>
                  <a:lnTo>
                    <a:pt x="386873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86873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85850" y="2994092"/>
            <a:ext cx="0" cy="144201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479445" y="1960854"/>
            <a:ext cx="15951327" cy="7912051"/>
          </a:xfrm>
          <a:custGeom>
            <a:avLst/>
            <a:gdLst/>
            <a:ahLst/>
            <a:cxnLst/>
            <a:rect l="l" t="t" r="r" b="b"/>
            <a:pathLst>
              <a:path w="15951327" h="7912051">
                <a:moveTo>
                  <a:pt x="0" y="0"/>
                </a:moveTo>
                <a:lnTo>
                  <a:pt x="15951327" y="0"/>
                </a:lnTo>
                <a:lnTo>
                  <a:pt x="15951327" y="7912051"/>
                </a:lnTo>
                <a:lnTo>
                  <a:pt x="0" y="7912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8" r="-580" b="-29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79445" y="537527"/>
            <a:ext cx="43229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FLOW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8306" y="0"/>
            <a:ext cx="10569694" cy="10287000"/>
            <a:chOff x="0" y="0"/>
            <a:chExt cx="278378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3788" cy="2709333"/>
            </a:xfrm>
            <a:custGeom>
              <a:avLst/>
              <a:gdLst/>
              <a:ahLst/>
              <a:cxnLst/>
              <a:rect l="l" t="t" r="r" b="b"/>
              <a:pathLst>
                <a:path w="2783788" h="2709333">
                  <a:moveTo>
                    <a:pt x="0" y="0"/>
                  </a:moveTo>
                  <a:lnTo>
                    <a:pt x="2783788" y="0"/>
                  </a:lnTo>
                  <a:lnTo>
                    <a:pt x="27837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8378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45439" lvl="1" indent="-172720" algn="ctr">
                <a:lnSpc>
                  <a:spcPts val="247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839945" y="2324009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8493611" y="595884"/>
            <a:ext cx="877649" cy="87764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493611" y="3729081"/>
            <a:ext cx="877649" cy="87764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493611" y="6862277"/>
            <a:ext cx="877649" cy="87764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0" y="653510"/>
            <a:ext cx="5850691" cy="1385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4"/>
              </a:lnSpc>
            </a:pPr>
            <a:r>
              <a:rPr lang="en-US" sz="3967">
                <a:solidFill>
                  <a:srgbClr val="17726D"/>
                </a:solidFill>
                <a:latin typeface="Inter Bold"/>
              </a:rPr>
              <a:t>ADDRESSING THE PROBLEM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170853" y="546778"/>
            <a:ext cx="311253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6F6F6"/>
                </a:solidFill>
                <a:latin typeface="Canva Sans Bold"/>
              </a:rPr>
              <a:t>STUDENT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38875" y="3675532"/>
            <a:ext cx="299418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6F6F6"/>
                </a:solidFill>
                <a:latin typeface="Canva Sans Bold"/>
              </a:rPr>
              <a:t>MENTOR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74713" y="6852831"/>
            <a:ext cx="23048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ADMIN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59606" y="1614848"/>
            <a:ext cx="5135027" cy="211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576" lvl="1" indent="-326288" algn="just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Courses and Learnings</a:t>
            </a:r>
          </a:p>
          <a:p>
            <a:pPr marL="652576" lvl="1" indent="-326288" algn="just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Test and Assessments</a:t>
            </a:r>
          </a:p>
          <a:p>
            <a:pPr marL="652576" lvl="1" indent="-326288" algn="l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Mentor Interaction</a:t>
            </a:r>
          </a:p>
          <a:p>
            <a:pPr algn="ctr">
              <a:lnSpc>
                <a:spcPts val="4231"/>
              </a:lnSpc>
            </a:pPr>
            <a:endParaRPr lang="en-US" sz="3022">
              <a:solidFill>
                <a:srgbClr val="ECE4DB"/>
              </a:solidFill>
              <a:latin typeface="Canva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159606" y="4833848"/>
            <a:ext cx="5961900" cy="211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576" lvl="1" indent="-326288" algn="just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Data Analysis</a:t>
            </a:r>
          </a:p>
          <a:p>
            <a:pPr marL="652576" lvl="1" indent="-326288" algn="just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Attendance Insights</a:t>
            </a:r>
          </a:p>
          <a:p>
            <a:pPr marL="652576" lvl="1" indent="-326288" algn="l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Student Progress Tracking</a:t>
            </a:r>
          </a:p>
          <a:p>
            <a:pPr algn="ctr">
              <a:lnSpc>
                <a:spcPts val="4231"/>
              </a:lnSpc>
            </a:pPr>
            <a:endParaRPr lang="en-US" sz="3022">
              <a:solidFill>
                <a:srgbClr val="ECE4DB"/>
              </a:solidFill>
              <a:latin typeface="Canva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159606" y="7920901"/>
            <a:ext cx="5961900" cy="158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576" lvl="1" indent="-326288" algn="just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Holistic Metrics</a:t>
            </a:r>
          </a:p>
          <a:p>
            <a:pPr marL="652576" lvl="1" indent="-326288" algn="just">
              <a:lnSpc>
                <a:spcPts val="4231"/>
              </a:lnSpc>
              <a:buFont typeface="Arial"/>
              <a:buChar char="•"/>
            </a:pPr>
            <a:r>
              <a:rPr lang="en-US" sz="3022">
                <a:solidFill>
                  <a:srgbClr val="ECE4DB"/>
                </a:solidFill>
                <a:latin typeface="Canva Sans"/>
              </a:rPr>
              <a:t>Monitoring Performance</a:t>
            </a:r>
          </a:p>
          <a:p>
            <a:pPr algn="ctr">
              <a:lnSpc>
                <a:spcPts val="4231"/>
              </a:lnSpc>
            </a:pPr>
            <a:endParaRPr lang="en-US" sz="3022">
              <a:solidFill>
                <a:srgbClr val="ECE4DB"/>
              </a:solidFill>
              <a:latin typeface="Canva Sans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386536" y="4369647"/>
            <a:ext cx="7084121" cy="4888653"/>
          </a:xfrm>
          <a:custGeom>
            <a:avLst/>
            <a:gdLst/>
            <a:ahLst/>
            <a:cxnLst/>
            <a:rect l="l" t="t" r="r" b="b"/>
            <a:pathLst>
              <a:path w="7084121" h="4888653">
                <a:moveTo>
                  <a:pt x="0" y="0"/>
                </a:moveTo>
                <a:lnTo>
                  <a:pt x="7084120" y="0"/>
                </a:lnTo>
                <a:lnTo>
                  <a:pt x="7084120" y="4888653"/>
                </a:lnTo>
                <a:lnTo>
                  <a:pt x="0" y="4888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11" r="-7175" b="-13879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8306" y="0"/>
            <a:ext cx="10569694" cy="10287000"/>
            <a:chOff x="0" y="0"/>
            <a:chExt cx="278378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3788" cy="2709333"/>
            </a:xfrm>
            <a:custGeom>
              <a:avLst/>
              <a:gdLst/>
              <a:ahLst/>
              <a:cxnLst/>
              <a:rect l="l" t="t" r="r" b="b"/>
              <a:pathLst>
                <a:path w="2783788" h="2709333">
                  <a:moveTo>
                    <a:pt x="0" y="0"/>
                  </a:moveTo>
                  <a:lnTo>
                    <a:pt x="2783788" y="0"/>
                  </a:lnTo>
                  <a:lnTo>
                    <a:pt x="27837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8378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66351" y="1236221"/>
            <a:ext cx="877649" cy="87764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266351" y="3177673"/>
            <a:ext cx="877649" cy="87764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266351" y="5143500"/>
            <a:ext cx="877649" cy="8776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561079" y="2772058"/>
            <a:ext cx="6279733" cy="6028202"/>
          </a:xfrm>
          <a:custGeom>
            <a:avLst/>
            <a:gdLst/>
            <a:ahLst/>
            <a:cxnLst/>
            <a:rect l="l" t="t" r="r" b="b"/>
            <a:pathLst>
              <a:path w="6279733" h="6028202">
                <a:moveTo>
                  <a:pt x="0" y="0"/>
                </a:moveTo>
                <a:lnTo>
                  <a:pt x="6279734" y="0"/>
                </a:lnTo>
                <a:lnTo>
                  <a:pt x="6279734" y="6028203"/>
                </a:lnTo>
                <a:lnTo>
                  <a:pt x="0" y="6028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350" r="-3567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61079" y="672084"/>
            <a:ext cx="6082053" cy="861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7"/>
              </a:lnSpc>
            </a:pPr>
            <a:r>
              <a:rPr lang="en-US" sz="6197">
                <a:solidFill>
                  <a:srgbClr val="17726D"/>
                </a:solidFill>
                <a:latin typeface="Inter Bold"/>
              </a:rPr>
              <a:t>KEY 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37927" y="1385742"/>
            <a:ext cx="9050073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Inter Bold"/>
              </a:rPr>
              <a:t>CROSS PLATFORM COMPATABILITY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37927" y="3355513"/>
            <a:ext cx="764184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Inter Bold"/>
              </a:rPr>
              <a:t>DATA INSIGHTS AND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37927" y="5321339"/>
            <a:ext cx="764184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Inter Bold"/>
              </a:rPr>
              <a:t>END TO END USER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9284" y="1774762"/>
            <a:ext cx="3180024" cy="6737476"/>
          </a:xfrm>
          <a:custGeom>
            <a:avLst/>
            <a:gdLst/>
            <a:ahLst/>
            <a:cxnLst/>
            <a:rect l="l" t="t" r="r" b="b"/>
            <a:pathLst>
              <a:path w="3180024" h="6737476">
                <a:moveTo>
                  <a:pt x="0" y="0"/>
                </a:moveTo>
                <a:lnTo>
                  <a:pt x="3180024" y="0"/>
                </a:lnTo>
                <a:lnTo>
                  <a:pt x="3180024" y="6737476"/>
                </a:lnTo>
                <a:lnTo>
                  <a:pt x="0" y="6737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86730" y="1774762"/>
            <a:ext cx="3248869" cy="6737476"/>
          </a:xfrm>
          <a:custGeom>
            <a:avLst/>
            <a:gdLst/>
            <a:ahLst/>
            <a:cxnLst/>
            <a:rect l="l" t="t" r="r" b="b"/>
            <a:pathLst>
              <a:path w="3248869" h="6737476">
                <a:moveTo>
                  <a:pt x="0" y="0"/>
                </a:moveTo>
                <a:lnTo>
                  <a:pt x="3248868" y="0"/>
                </a:lnTo>
                <a:lnTo>
                  <a:pt x="3248868" y="6737476"/>
                </a:lnTo>
                <a:lnTo>
                  <a:pt x="0" y="6737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35648" y="1774762"/>
            <a:ext cx="3364447" cy="6737476"/>
          </a:xfrm>
          <a:custGeom>
            <a:avLst/>
            <a:gdLst/>
            <a:ahLst/>
            <a:cxnLst/>
            <a:rect l="l" t="t" r="r" b="b"/>
            <a:pathLst>
              <a:path w="3364447" h="6737476">
                <a:moveTo>
                  <a:pt x="0" y="0"/>
                </a:moveTo>
                <a:lnTo>
                  <a:pt x="3364447" y="0"/>
                </a:lnTo>
                <a:lnTo>
                  <a:pt x="3364447" y="6737476"/>
                </a:lnTo>
                <a:lnTo>
                  <a:pt x="0" y="6737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00145" y="1774762"/>
            <a:ext cx="3063201" cy="6737476"/>
          </a:xfrm>
          <a:custGeom>
            <a:avLst/>
            <a:gdLst/>
            <a:ahLst/>
            <a:cxnLst/>
            <a:rect l="l" t="t" r="r" b="b"/>
            <a:pathLst>
              <a:path w="3063201" h="6737476">
                <a:moveTo>
                  <a:pt x="0" y="0"/>
                </a:moveTo>
                <a:lnTo>
                  <a:pt x="3063201" y="0"/>
                </a:lnTo>
                <a:lnTo>
                  <a:pt x="3063201" y="6737476"/>
                </a:lnTo>
                <a:lnTo>
                  <a:pt x="0" y="67374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863396" y="1774762"/>
            <a:ext cx="3098769" cy="6737476"/>
          </a:xfrm>
          <a:custGeom>
            <a:avLst/>
            <a:gdLst/>
            <a:ahLst/>
            <a:cxnLst/>
            <a:rect l="l" t="t" r="r" b="b"/>
            <a:pathLst>
              <a:path w="3098769" h="6737476">
                <a:moveTo>
                  <a:pt x="0" y="0"/>
                </a:moveTo>
                <a:lnTo>
                  <a:pt x="3098770" y="0"/>
                </a:lnTo>
                <a:lnTo>
                  <a:pt x="3098770" y="6737476"/>
                </a:lnTo>
                <a:lnTo>
                  <a:pt x="0" y="67374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7200" y="141605"/>
            <a:ext cx="4238916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8306" y="0"/>
            <a:ext cx="10569694" cy="10287000"/>
            <a:chOff x="0" y="0"/>
            <a:chExt cx="278378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3788" cy="2709333"/>
            </a:xfrm>
            <a:custGeom>
              <a:avLst/>
              <a:gdLst/>
              <a:ahLst/>
              <a:cxnLst/>
              <a:rect l="l" t="t" r="r" b="b"/>
              <a:pathLst>
                <a:path w="2783788" h="2709333">
                  <a:moveTo>
                    <a:pt x="0" y="0"/>
                  </a:moveTo>
                  <a:lnTo>
                    <a:pt x="2783788" y="0"/>
                  </a:lnTo>
                  <a:lnTo>
                    <a:pt x="27837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8378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93611" y="595884"/>
            <a:ext cx="877649" cy="87764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493611" y="1988696"/>
            <a:ext cx="877649" cy="87764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93611" y="3380695"/>
            <a:ext cx="877649" cy="8776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493611" y="4772694"/>
            <a:ext cx="877649" cy="87764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7726D"/>
                  </a:solidFill>
                  <a:latin typeface="Inter Bold"/>
                </a:rPr>
                <a:t>04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561079" y="3177673"/>
            <a:ext cx="6631257" cy="6429956"/>
          </a:xfrm>
          <a:custGeom>
            <a:avLst/>
            <a:gdLst/>
            <a:ahLst/>
            <a:cxnLst/>
            <a:rect l="l" t="t" r="r" b="b"/>
            <a:pathLst>
              <a:path w="6631257" h="6429956">
                <a:moveTo>
                  <a:pt x="0" y="0"/>
                </a:moveTo>
                <a:lnTo>
                  <a:pt x="6631258" y="0"/>
                </a:lnTo>
                <a:lnTo>
                  <a:pt x="6631258" y="6429956"/>
                </a:lnTo>
                <a:lnTo>
                  <a:pt x="0" y="642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03" r="-37659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61079" y="672084"/>
            <a:ext cx="5869216" cy="168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7"/>
              </a:lnSpc>
            </a:pPr>
            <a:r>
              <a:rPr lang="en-US" sz="6197">
                <a:solidFill>
                  <a:srgbClr val="17726D"/>
                </a:solidFill>
                <a:latin typeface="Inter Bold"/>
              </a:rPr>
              <a:t>FUTURE SCOPE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79356" y="782081"/>
            <a:ext cx="8293320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Inter Bold"/>
              </a:rPr>
              <a:t> MENTOR-STUDENT CHAT APPLICATION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17456" y="2092658"/>
            <a:ext cx="764184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Inter Bold"/>
              </a:rPr>
              <a:t> ALUMINI CONNECT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17456" y="3558535"/>
            <a:ext cx="764184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Inter Bold"/>
              </a:rPr>
              <a:t>GAMIFICATION AND REWARDS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17456" y="4950534"/>
            <a:ext cx="764184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Inter Bold"/>
              </a:rPr>
              <a:t>LANGUAGE TRANSLATION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132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Canva Sans Bold</vt:lpstr>
      <vt:lpstr>Open Sans Semi-Bold</vt:lpstr>
      <vt:lpstr>Canva Sans</vt:lpstr>
      <vt:lpstr>Inter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EKLAVYA</dc:title>
  <cp:lastModifiedBy>Abhinash Gunda</cp:lastModifiedBy>
  <cp:revision>3</cp:revision>
  <dcterms:created xsi:type="dcterms:W3CDTF">2006-08-16T00:00:00Z</dcterms:created>
  <dcterms:modified xsi:type="dcterms:W3CDTF">2024-06-16T01:31:49Z</dcterms:modified>
  <dc:identifier>DAGIOSFa7Qg</dc:identifier>
</cp:coreProperties>
</file>