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1"/>
  </p:notesMasterIdLst>
  <p:sldIdLst>
    <p:sldId id="340" r:id="rId2"/>
    <p:sldId id="353" r:id="rId3"/>
    <p:sldId id="276" r:id="rId4"/>
    <p:sldId id="349" r:id="rId5"/>
    <p:sldId id="339" r:id="rId6"/>
    <p:sldId id="285" r:id="rId7"/>
    <p:sldId id="342" r:id="rId8"/>
    <p:sldId id="257" r:id="rId9"/>
    <p:sldId id="282" r:id="rId10"/>
    <p:sldId id="296" r:id="rId11"/>
    <p:sldId id="346" r:id="rId12"/>
    <p:sldId id="348" r:id="rId13"/>
    <p:sldId id="350" r:id="rId14"/>
    <p:sldId id="351" r:id="rId15"/>
    <p:sldId id="357" r:id="rId16"/>
    <p:sldId id="358" r:id="rId17"/>
    <p:sldId id="354" r:id="rId18"/>
    <p:sldId id="356" r:id="rId19"/>
    <p:sldId id="355" r:id="rId20"/>
  </p:sldIdLst>
  <p:sldSz cx="9144000" cy="5143500" type="screen16x9"/>
  <p:notesSz cx="6858000" cy="9144000"/>
  <p:embeddedFontLst>
    <p:embeddedFont>
      <p:font typeface="Berlin Sans FB" panose="020E0602020502020306" pitchFamily="34" charset="0"/>
      <p:regular r:id="rId22"/>
      <p:bold r:id="rId23"/>
    </p:embeddedFont>
    <p:embeddedFont>
      <p:font typeface="Cabin" panose="020B0604020202020204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Nunito" panose="020B0604020202020204" charset="0"/>
      <p:regular r:id="rId32"/>
      <p:bold r:id="rId33"/>
      <p:italic r:id="rId34"/>
      <p:boldItalic r:id="rId35"/>
    </p:embeddedFont>
    <p:embeddedFont>
      <p:font typeface="Patrick Hand" panose="020B0604020202020204" charset="0"/>
      <p:regular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91B"/>
    <a:srgbClr val="B70000"/>
    <a:srgbClr val="D3F2BC"/>
    <a:srgbClr val="F06998"/>
    <a:srgbClr val="FF99FF"/>
    <a:srgbClr val="903B06"/>
    <a:srgbClr val="EA0054"/>
    <a:srgbClr val="EB3173"/>
    <a:srgbClr val="FF699F"/>
    <a:srgbClr val="FBB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DBB066-2A7D-451F-8014-8E1E42D0701F}">
  <a:tblStyle styleId="{F8DBB066-2A7D-451F-8014-8E1E42D070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5BF7B-7AA9-4B14-B3A6-309ADF4F1AA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5F8A5-B3CD-40A7-BE6B-EC00733192D2}">
      <dgm:prSet phldrT="[Text]" custT="1"/>
      <dgm:spPr>
        <a:ln>
          <a:noFill/>
        </a:ln>
      </dgm:spPr>
      <dgm:t>
        <a:bodyPr/>
        <a:lstStyle/>
        <a:p>
          <a:r>
            <a:rPr lang="en-US" sz="1800" dirty="0">
              <a:solidFill>
                <a:srgbClr val="1C191B"/>
              </a:solidFill>
              <a:latin typeface="Berlin Sans FB" panose="020E0602020502020306" pitchFamily="34" charset="0"/>
            </a:rPr>
            <a:t>target</a:t>
          </a:r>
        </a:p>
      </dgm:t>
    </dgm:pt>
    <dgm:pt modelId="{63963D63-3D67-4F58-8A28-AB3D177EEC34}" type="parTrans" cxnId="{9018B1F1-D5C0-4D6B-BB4F-AA6BAF1E2675}">
      <dgm:prSet/>
      <dgm:spPr/>
      <dgm:t>
        <a:bodyPr/>
        <a:lstStyle/>
        <a:p>
          <a:endParaRPr lang="en-US" sz="1000"/>
        </a:p>
      </dgm:t>
    </dgm:pt>
    <dgm:pt modelId="{D9193741-38FA-4A9B-AA01-6D806E867B32}" type="sibTrans" cxnId="{9018B1F1-D5C0-4D6B-BB4F-AA6BAF1E2675}">
      <dgm:prSet/>
      <dgm:spPr/>
      <dgm:t>
        <a:bodyPr/>
        <a:lstStyle/>
        <a:p>
          <a:endParaRPr lang="en-US" sz="1000"/>
        </a:p>
      </dgm:t>
    </dgm:pt>
    <dgm:pt modelId="{C529BC2C-59B7-4BFF-B67F-989AFDFA4470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dirty="0" err="1"/>
            <a:t>shipping_time</a:t>
          </a:r>
          <a:endParaRPr lang="en-US" sz="1400" dirty="0">
            <a:solidFill>
              <a:srgbClr val="1C191B"/>
            </a:solidFill>
          </a:endParaRPr>
        </a:p>
      </dgm:t>
    </dgm:pt>
    <dgm:pt modelId="{27FF2DC7-D721-4E6D-89A0-D242AD6AC2D1}" type="parTrans" cxnId="{152513C5-223C-4A5B-A32A-8BBCA794AB37}">
      <dgm:prSet/>
      <dgm:spPr/>
      <dgm:t>
        <a:bodyPr/>
        <a:lstStyle/>
        <a:p>
          <a:endParaRPr lang="en-US"/>
        </a:p>
      </dgm:t>
    </dgm:pt>
    <dgm:pt modelId="{70DDA698-17EF-4FAD-8902-7314DC9D5D4A}" type="sibTrans" cxnId="{152513C5-223C-4A5B-A32A-8BBCA794AB37}">
      <dgm:prSet/>
      <dgm:spPr/>
      <dgm:t>
        <a:bodyPr/>
        <a:lstStyle/>
        <a:p>
          <a:endParaRPr lang="en-US"/>
        </a:p>
      </dgm:t>
    </dgm:pt>
    <dgm:pt modelId="{022BA7E6-B392-4150-A735-830A3A9A80F2}">
      <dgm:prSet phldrT="[Text]" custT="1"/>
      <dgm:spPr>
        <a:solidFill>
          <a:schemeClr val="accent3">
            <a:lumMod val="7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800" dirty="0">
              <a:solidFill>
                <a:srgbClr val="1C191B"/>
              </a:solidFill>
              <a:latin typeface="Berlin Sans FB" panose="020E0602020502020306" pitchFamily="34" charset="0"/>
            </a:rPr>
            <a:t>feature</a:t>
          </a:r>
        </a:p>
      </dgm:t>
    </dgm:pt>
    <dgm:pt modelId="{E8CAA7BF-C6CA-4E97-A669-E9E7AD59D84E}" type="parTrans" cxnId="{70B71858-2790-4E6F-8A07-91328FC02763}">
      <dgm:prSet/>
      <dgm:spPr/>
      <dgm:t>
        <a:bodyPr/>
        <a:lstStyle/>
        <a:p>
          <a:endParaRPr lang="en-US"/>
        </a:p>
      </dgm:t>
    </dgm:pt>
    <dgm:pt modelId="{69FF5EE3-4B61-4611-A6B2-AEB3DE84E2A0}" type="sibTrans" cxnId="{70B71858-2790-4E6F-8A07-91328FC02763}">
      <dgm:prSet/>
      <dgm:spPr/>
      <dgm:t>
        <a:bodyPr/>
        <a:lstStyle/>
        <a:p>
          <a:endParaRPr lang="en-US"/>
        </a:p>
      </dgm:t>
    </dgm:pt>
    <dgm:pt modelId="{E46E984A-DBC4-4616-B090-773E77D123F1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dirty="0" err="1"/>
            <a:t>ship_mode</a:t>
          </a:r>
          <a:endParaRPr lang="en-US" sz="1400" dirty="0"/>
        </a:p>
      </dgm:t>
    </dgm:pt>
    <dgm:pt modelId="{39D08B41-B80C-4A1F-A2CB-D2020EE03DEE}" type="parTrans" cxnId="{CB93F722-E101-4A07-A0AF-19AE7A54DDE6}">
      <dgm:prSet/>
      <dgm:spPr/>
      <dgm:t>
        <a:bodyPr/>
        <a:lstStyle/>
        <a:p>
          <a:endParaRPr lang="en-US"/>
        </a:p>
      </dgm:t>
    </dgm:pt>
    <dgm:pt modelId="{3E8691F4-6F76-48BA-9C70-F9FF30FE27E4}" type="sibTrans" cxnId="{CB93F722-E101-4A07-A0AF-19AE7A54DDE6}">
      <dgm:prSet/>
      <dgm:spPr/>
      <dgm:t>
        <a:bodyPr/>
        <a:lstStyle/>
        <a:p>
          <a:endParaRPr lang="en-US"/>
        </a:p>
      </dgm:t>
    </dgm:pt>
    <dgm:pt modelId="{4FB6BF3A-4DE7-4B1C-B2F8-4E363F3F3561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dirty="0" err="1"/>
            <a:t>customer_name</a:t>
          </a:r>
          <a:endParaRPr lang="en-US" sz="1400" dirty="0"/>
        </a:p>
      </dgm:t>
    </dgm:pt>
    <dgm:pt modelId="{7D8764BE-9425-42B9-BD1F-E92617253355}" type="parTrans" cxnId="{2BF7632B-564C-4A3F-AA79-E0C933E25C36}">
      <dgm:prSet/>
      <dgm:spPr/>
      <dgm:t>
        <a:bodyPr/>
        <a:lstStyle/>
        <a:p>
          <a:endParaRPr lang="en-US"/>
        </a:p>
      </dgm:t>
    </dgm:pt>
    <dgm:pt modelId="{AEF14459-6A16-4644-B643-4FC08D91C274}" type="sibTrans" cxnId="{2BF7632B-564C-4A3F-AA79-E0C933E25C36}">
      <dgm:prSet/>
      <dgm:spPr/>
      <dgm:t>
        <a:bodyPr/>
        <a:lstStyle/>
        <a:p>
          <a:endParaRPr lang="en-US"/>
        </a:p>
      </dgm:t>
    </dgm:pt>
    <dgm:pt modelId="{5A86DE2E-7287-4E40-BAC6-7B2C345D885A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dirty="0"/>
            <a:t>segment</a:t>
          </a:r>
        </a:p>
      </dgm:t>
    </dgm:pt>
    <dgm:pt modelId="{F0EE1D1C-933D-42BF-96DB-A3A7B5D70381}" type="parTrans" cxnId="{A6AFC394-AB90-484A-A13C-9EE7A3E6ECC4}">
      <dgm:prSet/>
      <dgm:spPr/>
      <dgm:t>
        <a:bodyPr/>
        <a:lstStyle/>
        <a:p>
          <a:endParaRPr lang="en-US"/>
        </a:p>
      </dgm:t>
    </dgm:pt>
    <dgm:pt modelId="{001750E7-897D-4FEA-A0E4-34C799BF8ED8}" type="sibTrans" cxnId="{A6AFC394-AB90-484A-A13C-9EE7A3E6ECC4}">
      <dgm:prSet/>
      <dgm:spPr/>
      <dgm:t>
        <a:bodyPr/>
        <a:lstStyle/>
        <a:p>
          <a:endParaRPr lang="en-US"/>
        </a:p>
      </dgm:t>
    </dgm:pt>
    <dgm:pt modelId="{8153DAAE-61B1-4923-B5E9-46CF7D124694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dirty="0"/>
            <a:t>city</a:t>
          </a:r>
        </a:p>
      </dgm:t>
    </dgm:pt>
    <dgm:pt modelId="{68D43413-6DEB-4D41-ABB7-668C095891E6}" type="parTrans" cxnId="{0F2A8926-39B5-4E0B-8D86-599F8DCA522B}">
      <dgm:prSet/>
      <dgm:spPr/>
      <dgm:t>
        <a:bodyPr/>
        <a:lstStyle/>
        <a:p>
          <a:endParaRPr lang="en-US"/>
        </a:p>
      </dgm:t>
    </dgm:pt>
    <dgm:pt modelId="{83C1A509-B39E-4F0E-883F-A462E6600570}" type="sibTrans" cxnId="{0F2A8926-39B5-4E0B-8D86-599F8DCA522B}">
      <dgm:prSet/>
      <dgm:spPr/>
      <dgm:t>
        <a:bodyPr/>
        <a:lstStyle/>
        <a:p>
          <a:endParaRPr lang="en-US"/>
        </a:p>
      </dgm:t>
    </dgm:pt>
    <dgm:pt modelId="{A4B80C57-92F0-4F77-9BFF-397440E4658A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dirty="0"/>
            <a:t>state</a:t>
          </a:r>
        </a:p>
      </dgm:t>
    </dgm:pt>
    <dgm:pt modelId="{B53E61BB-536C-417B-A968-DF018D5F57F1}" type="parTrans" cxnId="{7682CDA0-96DF-4E8D-AEF2-7A0FBB888F2E}">
      <dgm:prSet/>
      <dgm:spPr/>
      <dgm:t>
        <a:bodyPr/>
        <a:lstStyle/>
        <a:p>
          <a:endParaRPr lang="en-US"/>
        </a:p>
      </dgm:t>
    </dgm:pt>
    <dgm:pt modelId="{83BAEB05-FA02-4139-ADC0-995E42E54098}" type="sibTrans" cxnId="{7682CDA0-96DF-4E8D-AEF2-7A0FBB888F2E}">
      <dgm:prSet/>
      <dgm:spPr/>
      <dgm:t>
        <a:bodyPr/>
        <a:lstStyle/>
        <a:p>
          <a:endParaRPr lang="en-US"/>
        </a:p>
      </dgm:t>
    </dgm:pt>
    <dgm:pt modelId="{F1A09EF1-8064-403C-AC82-5226B77DE9CA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dirty="0"/>
            <a:t>region</a:t>
          </a:r>
        </a:p>
      </dgm:t>
    </dgm:pt>
    <dgm:pt modelId="{43D2660D-7BFD-4F7E-82EC-1AF024BCB02B}" type="parTrans" cxnId="{4504BDD0-1146-4CBB-8EFD-E4A39DA1B58F}">
      <dgm:prSet/>
      <dgm:spPr/>
      <dgm:t>
        <a:bodyPr/>
        <a:lstStyle/>
        <a:p>
          <a:endParaRPr lang="en-US"/>
        </a:p>
      </dgm:t>
    </dgm:pt>
    <dgm:pt modelId="{11E9E80D-4C82-45F3-AA68-15A824B937FB}" type="sibTrans" cxnId="{4504BDD0-1146-4CBB-8EFD-E4A39DA1B58F}">
      <dgm:prSet/>
      <dgm:spPr/>
      <dgm:t>
        <a:bodyPr/>
        <a:lstStyle/>
        <a:p>
          <a:endParaRPr lang="en-US"/>
        </a:p>
      </dgm:t>
    </dgm:pt>
    <dgm:pt modelId="{D439693D-0B7E-460B-9793-5061274C7A74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dirty="0"/>
            <a:t>category</a:t>
          </a:r>
        </a:p>
      </dgm:t>
    </dgm:pt>
    <dgm:pt modelId="{0B7ED523-FD41-4087-B763-5347908F7922}" type="parTrans" cxnId="{CA37B122-4A29-4822-B6D8-433397D7F1E4}">
      <dgm:prSet/>
      <dgm:spPr/>
      <dgm:t>
        <a:bodyPr/>
        <a:lstStyle/>
        <a:p>
          <a:endParaRPr lang="en-US"/>
        </a:p>
      </dgm:t>
    </dgm:pt>
    <dgm:pt modelId="{CC8C1E0F-806D-4685-A01E-74E6DB45781E}" type="sibTrans" cxnId="{CA37B122-4A29-4822-B6D8-433397D7F1E4}">
      <dgm:prSet/>
      <dgm:spPr/>
      <dgm:t>
        <a:bodyPr/>
        <a:lstStyle/>
        <a:p>
          <a:endParaRPr lang="en-US"/>
        </a:p>
      </dgm:t>
    </dgm:pt>
    <dgm:pt modelId="{81411E5B-592E-4386-9CDB-61FFAAC1C845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dirty="0" err="1"/>
            <a:t>sub_category</a:t>
          </a:r>
          <a:endParaRPr lang="en-US" sz="1400" dirty="0"/>
        </a:p>
      </dgm:t>
    </dgm:pt>
    <dgm:pt modelId="{2FF02716-156A-499A-ADF4-614EE9C61D38}" type="parTrans" cxnId="{9F13F555-1CFD-4001-ACD4-389EED037257}">
      <dgm:prSet/>
      <dgm:spPr/>
      <dgm:t>
        <a:bodyPr/>
        <a:lstStyle/>
        <a:p>
          <a:endParaRPr lang="en-US"/>
        </a:p>
      </dgm:t>
    </dgm:pt>
    <dgm:pt modelId="{262AD660-8FE6-446B-8E19-B2BC60FB80A0}" type="sibTrans" cxnId="{9F13F555-1CFD-4001-ACD4-389EED037257}">
      <dgm:prSet/>
      <dgm:spPr/>
      <dgm:t>
        <a:bodyPr/>
        <a:lstStyle/>
        <a:p>
          <a:endParaRPr lang="en-US"/>
        </a:p>
      </dgm:t>
    </dgm:pt>
    <dgm:pt modelId="{1E6E5B1C-B312-42F7-8DE4-16706929BC62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dirty="0" err="1"/>
            <a:t>product_name</a:t>
          </a:r>
          <a:endParaRPr lang="en-US" sz="1400" dirty="0"/>
        </a:p>
      </dgm:t>
    </dgm:pt>
    <dgm:pt modelId="{CBDF42B5-CD0F-45CB-9C4E-503FD09B9A62}" type="parTrans" cxnId="{582FF3AC-202E-4C94-BE45-B55A8A927923}">
      <dgm:prSet/>
      <dgm:spPr/>
      <dgm:t>
        <a:bodyPr/>
        <a:lstStyle/>
        <a:p>
          <a:endParaRPr lang="en-US"/>
        </a:p>
      </dgm:t>
    </dgm:pt>
    <dgm:pt modelId="{67709479-CDED-4C69-9BDE-D398F1ED96D7}" type="sibTrans" cxnId="{582FF3AC-202E-4C94-BE45-B55A8A927923}">
      <dgm:prSet/>
      <dgm:spPr/>
      <dgm:t>
        <a:bodyPr/>
        <a:lstStyle/>
        <a:p>
          <a:endParaRPr lang="en-US"/>
        </a:p>
      </dgm:t>
    </dgm:pt>
    <dgm:pt modelId="{A284ADA5-DE2B-47DF-941C-BAA4A1BDC371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dirty="0"/>
            <a:t>sales</a:t>
          </a:r>
        </a:p>
      </dgm:t>
    </dgm:pt>
    <dgm:pt modelId="{A727387B-1D95-4EFB-8ED8-97481973C60B}" type="parTrans" cxnId="{DD882342-5A6F-4B51-B7FA-40F479DE8513}">
      <dgm:prSet/>
      <dgm:spPr/>
      <dgm:t>
        <a:bodyPr/>
        <a:lstStyle/>
        <a:p>
          <a:endParaRPr lang="en-US"/>
        </a:p>
      </dgm:t>
    </dgm:pt>
    <dgm:pt modelId="{66B7C899-6B52-4C09-A341-4A1C7060158A}" type="sibTrans" cxnId="{DD882342-5A6F-4B51-B7FA-40F479DE8513}">
      <dgm:prSet/>
      <dgm:spPr/>
      <dgm:t>
        <a:bodyPr/>
        <a:lstStyle/>
        <a:p>
          <a:endParaRPr lang="en-US"/>
        </a:p>
      </dgm:t>
    </dgm:pt>
    <dgm:pt modelId="{ADC32388-FBE1-447A-A97B-A386748746E3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dirty="0"/>
            <a:t>quantity</a:t>
          </a:r>
        </a:p>
      </dgm:t>
    </dgm:pt>
    <dgm:pt modelId="{54132D89-C5DA-4B3B-861E-F231CB45FB7B}" type="parTrans" cxnId="{7737BF20-83F3-497F-97BB-E981F57F2B7B}">
      <dgm:prSet/>
      <dgm:spPr/>
      <dgm:t>
        <a:bodyPr/>
        <a:lstStyle/>
        <a:p>
          <a:endParaRPr lang="en-US"/>
        </a:p>
      </dgm:t>
    </dgm:pt>
    <dgm:pt modelId="{4D69F0FC-2C71-4CFE-AB74-2B6EC3FE06FD}" type="sibTrans" cxnId="{7737BF20-83F3-497F-97BB-E981F57F2B7B}">
      <dgm:prSet/>
      <dgm:spPr/>
      <dgm:t>
        <a:bodyPr/>
        <a:lstStyle/>
        <a:p>
          <a:endParaRPr lang="en-US"/>
        </a:p>
      </dgm:t>
    </dgm:pt>
    <dgm:pt modelId="{A5C4E4D1-0C21-45AC-9481-C280BE0564B4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dirty="0"/>
            <a:t>discount</a:t>
          </a:r>
        </a:p>
      </dgm:t>
    </dgm:pt>
    <dgm:pt modelId="{0D6685BD-F978-44F0-8D26-0B2EB34FD386}" type="parTrans" cxnId="{B53564DB-126A-453C-980C-6DC3CA866E77}">
      <dgm:prSet/>
      <dgm:spPr/>
      <dgm:t>
        <a:bodyPr/>
        <a:lstStyle/>
        <a:p>
          <a:endParaRPr lang="en-US"/>
        </a:p>
      </dgm:t>
    </dgm:pt>
    <dgm:pt modelId="{297B6D10-2299-4423-9980-36B6649E5EAD}" type="sibTrans" cxnId="{B53564DB-126A-453C-980C-6DC3CA866E77}">
      <dgm:prSet/>
      <dgm:spPr/>
      <dgm:t>
        <a:bodyPr/>
        <a:lstStyle/>
        <a:p>
          <a:endParaRPr lang="en-US"/>
        </a:p>
      </dgm:t>
    </dgm:pt>
    <dgm:pt modelId="{25867074-7CAC-4B67-84A8-4A82C4EA2AFA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dirty="0"/>
            <a:t>profit</a:t>
          </a:r>
        </a:p>
      </dgm:t>
    </dgm:pt>
    <dgm:pt modelId="{64BDCF6A-82DE-4F30-9A28-C0A41937BDA0}" type="parTrans" cxnId="{DFA21585-4D69-4054-B7B5-D4D85ADF60F9}">
      <dgm:prSet/>
      <dgm:spPr/>
      <dgm:t>
        <a:bodyPr/>
        <a:lstStyle/>
        <a:p>
          <a:endParaRPr lang="en-US"/>
        </a:p>
      </dgm:t>
    </dgm:pt>
    <dgm:pt modelId="{6AA3CC3D-8608-4485-9FC7-60B424414AFD}" type="sibTrans" cxnId="{DFA21585-4D69-4054-B7B5-D4D85ADF60F9}">
      <dgm:prSet/>
      <dgm:spPr/>
      <dgm:t>
        <a:bodyPr/>
        <a:lstStyle/>
        <a:p>
          <a:endParaRPr lang="en-US"/>
        </a:p>
      </dgm:t>
    </dgm:pt>
    <dgm:pt modelId="{04803B82-6CC1-4313-83C1-6A651015F478}" type="pres">
      <dgm:prSet presAssocID="{FEE5BF7B-7AA9-4B14-B3A6-309ADF4F1AA9}" presName="Name0" presStyleCnt="0">
        <dgm:presLayoutVars>
          <dgm:dir/>
          <dgm:animLvl val="lvl"/>
          <dgm:resizeHandles val="exact"/>
        </dgm:presLayoutVars>
      </dgm:prSet>
      <dgm:spPr/>
    </dgm:pt>
    <dgm:pt modelId="{B4B60AF7-64D3-4DA9-A0D0-AF5533A34549}" type="pres">
      <dgm:prSet presAssocID="{ED15F8A5-B3CD-40A7-BE6B-EC00733192D2}" presName="composite" presStyleCnt="0"/>
      <dgm:spPr/>
    </dgm:pt>
    <dgm:pt modelId="{DE3C3BB1-4CDA-4FAB-8550-060D38A7B082}" type="pres">
      <dgm:prSet presAssocID="{ED15F8A5-B3CD-40A7-BE6B-EC00733192D2}" presName="parTx" presStyleLbl="alignNode1" presStyleIdx="0" presStyleCnt="2" custLinFactY="56984" custLinFactNeighborY="100000">
        <dgm:presLayoutVars>
          <dgm:chMax val="0"/>
          <dgm:chPref val="0"/>
          <dgm:bulletEnabled val="1"/>
        </dgm:presLayoutVars>
      </dgm:prSet>
      <dgm:spPr>
        <a:prstGeom prst="flowChartAlternateProcess">
          <a:avLst/>
        </a:prstGeom>
      </dgm:spPr>
    </dgm:pt>
    <dgm:pt modelId="{60FE13A5-E99F-49E7-A41A-CF988137B8E3}" type="pres">
      <dgm:prSet presAssocID="{ED15F8A5-B3CD-40A7-BE6B-EC00733192D2}" presName="desTx" presStyleLbl="alignAccFollowNode1" presStyleIdx="0" presStyleCnt="2" custScaleY="31957" custLinFactNeighborX="564" custLinFactNeighborY="-171">
        <dgm:presLayoutVars>
          <dgm:bulletEnabled val="1"/>
        </dgm:presLayoutVars>
      </dgm:prSet>
      <dgm:spPr/>
    </dgm:pt>
    <dgm:pt modelId="{CC7581DD-B1A8-44A0-B194-EF6C3A6B5171}" type="pres">
      <dgm:prSet presAssocID="{D9193741-38FA-4A9B-AA01-6D806E867B32}" presName="space" presStyleCnt="0"/>
      <dgm:spPr/>
    </dgm:pt>
    <dgm:pt modelId="{73F12FC5-05EE-43F9-926A-7BC9857D91E8}" type="pres">
      <dgm:prSet presAssocID="{022BA7E6-B392-4150-A735-830A3A9A80F2}" presName="composite" presStyleCnt="0"/>
      <dgm:spPr/>
    </dgm:pt>
    <dgm:pt modelId="{ADA7F2EA-0988-48D9-8B87-2FB98761D737}" type="pres">
      <dgm:prSet presAssocID="{022BA7E6-B392-4150-A735-830A3A9A80F2}" presName="parTx" presStyleLbl="alignNode1" presStyleIdx="1" presStyleCnt="2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6763EBC1-46BB-4858-B83B-C8DEE7CDA8D3}" type="pres">
      <dgm:prSet presAssocID="{022BA7E6-B392-4150-A735-830A3A9A80F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4D1220D-AB2E-4FC4-A258-D4328F1229BB}" type="presOf" srcId="{D439693D-0B7E-460B-9793-5061274C7A74}" destId="{6763EBC1-46BB-4858-B83B-C8DEE7CDA8D3}" srcOrd="0" destOrd="6" presId="urn:microsoft.com/office/officeart/2005/8/layout/hList1"/>
    <dgm:cxn modelId="{59E65F12-96D7-4159-B8BC-C2D1697483E4}" type="presOf" srcId="{25867074-7CAC-4B67-84A8-4A82C4EA2AFA}" destId="{6763EBC1-46BB-4858-B83B-C8DEE7CDA8D3}" srcOrd="0" destOrd="12" presId="urn:microsoft.com/office/officeart/2005/8/layout/hList1"/>
    <dgm:cxn modelId="{BA79291F-8425-4014-A493-4B2B81282640}" type="presOf" srcId="{022BA7E6-B392-4150-A735-830A3A9A80F2}" destId="{ADA7F2EA-0988-48D9-8B87-2FB98761D737}" srcOrd="0" destOrd="0" presId="urn:microsoft.com/office/officeart/2005/8/layout/hList1"/>
    <dgm:cxn modelId="{7737BF20-83F3-497F-97BB-E981F57F2B7B}" srcId="{022BA7E6-B392-4150-A735-830A3A9A80F2}" destId="{ADC32388-FBE1-447A-A97B-A386748746E3}" srcOrd="10" destOrd="0" parTransId="{54132D89-C5DA-4B3B-861E-F231CB45FB7B}" sibTransId="{4D69F0FC-2C71-4CFE-AB74-2B6EC3FE06FD}"/>
    <dgm:cxn modelId="{CA37B122-4A29-4822-B6D8-433397D7F1E4}" srcId="{022BA7E6-B392-4150-A735-830A3A9A80F2}" destId="{D439693D-0B7E-460B-9793-5061274C7A74}" srcOrd="6" destOrd="0" parTransId="{0B7ED523-FD41-4087-B763-5347908F7922}" sibTransId="{CC8C1E0F-806D-4685-A01E-74E6DB45781E}"/>
    <dgm:cxn modelId="{CB93F722-E101-4A07-A0AF-19AE7A54DDE6}" srcId="{022BA7E6-B392-4150-A735-830A3A9A80F2}" destId="{E46E984A-DBC4-4616-B090-773E77D123F1}" srcOrd="0" destOrd="0" parTransId="{39D08B41-B80C-4A1F-A2CB-D2020EE03DEE}" sibTransId="{3E8691F4-6F76-48BA-9C70-F9FF30FE27E4}"/>
    <dgm:cxn modelId="{0F2A8926-39B5-4E0B-8D86-599F8DCA522B}" srcId="{022BA7E6-B392-4150-A735-830A3A9A80F2}" destId="{8153DAAE-61B1-4923-B5E9-46CF7D124694}" srcOrd="3" destOrd="0" parTransId="{68D43413-6DEB-4D41-ABB7-668C095891E6}" sibTransId="{83C1A509-B39E-4F0E-883F-A462E6600570}"/>
    <dgm:cxn modelId="{2BF7632B-564C-4A3F-AA79-E0C933E25C36}" srcId="{022BA7E6-B392-4150-A735-830A3A9A80F2}" destId="{4FB6BF3A-4DE7-4B1C-B2F8-4E363F3F3561}" srcOrd="1" destOrd="0" parTransId="{7D8764BE-9425-42B9-BD1F-E92617253355}" sibTransId="{AEF14459-6A16-4644-B643-4FC08D91C274}"/>
    <dgm:cxn modelId="{59F85B3B-C402-45C3-AF39-6C2719D570A2}" type="presOf" srcId="{A284ADA5-DE2B-47DF-941C-BAA4A1BDC371}" destId="{6763EBC1-46BB-4858-B83B-C8DEE7CDA8D3}" srcOrd="0" destOrd="9" presId="urn:microsoft.com/office/officeart/2005/8/layout/hList1"/>
    <dgm:cxn modelId="{DC3D475B-BB57-4A77-AA20-2246F6FC4170}" type="presOf" srcId="{ED15F8A5-B3CD-40A7-BE6B-EC00733192D2}" destId="{DE3C3BB1-4CDA-4FAB-8550-060D38A7B082}" srcOrd="0" destOrd="0" presId="urn:microsoft.com/office/officeart/2005/8/layout/hList1"/>
    <dgm:cxn modelId="{A1A3305F-630E-4282-A0EE-88DEDF6515BC}" type="presOf" srcId="{F1A09EF1-8064-403C-AC82-5226B77DE9CA}" destId="{6763EBC1-46BB-4858-B83B-C8DEE7CDA8D3}" srcOrd="0" destOrd="5" presId="urn:microsoft.com/office/officeart/2005/8/layout/hList1"/>
    <dgm:cxn modelId="{DD882342-5A6F-4B51-B7FA-40F479DE8513}" srcId="{022BA7E6-B392-4150-A735-830A3A9A80F2}" destId="{A284ADA5-DE2B-47DF-941C-BAA4A1BDC371}" srcOrd="9" destOrd="0" parTransId="{A727387B-1D95-4EFB-8ED8-97481973C60B}" sibTransId="{66B7C899-6B52-4C09-A341-4A1C7060158A}"/>
    <dgm:cxn modelId="{BC521944-917A-49B2-898D-657A35DD0193}" type="presOf" srcId="{81411E5B-592E-4386-9CDB-61FFAAC1C845}" destId="{6763EBC1-46BB-4858-B83B-C8DEE7CDA8D3}" srcOrd="0" destOrd="7" presId="urn:microsoft.com/office/officeart/2005/8/layout/hList1"/>
    <dgm:cxn modelId="{64640367-A1B7-490D-A27B-ED2F6D487456}" type="presOf" srcId="{E46E984A-DBC4-4616-B090-773E77D123F1}" destId="{6763EBC1-46BB-4858-B83B-C8DEE7CDA8D3}" srcOrd="0" destOrd="0" presId="urn:microsoft.com/office/officeart/2005/8/layout/hList1"/>
    <dgm:cxn modelId="{69481C68-F8CF-498E-8974-221F02C3A575}" type="presOf" srcId="{ADC32388-FBE1-447A-A97B-A386748746E3}" destId="{6763EBC1-46BB-4858-B83B-C8DEE7CDA8D3}" srcOrd="0" destOrd="10" presId="urn:microsoft.com/office/officeart/2005/8/layout/hList1"/>
    <dgm:cxn modelId="{9F13F555-1CFD-4001-ACD4-389EED037257}" srcId="{022BA7E6-B392-4150-A735-830A3A9A80F2}" destId="{81411E5B-592E-4386-9CDB-61FFAAC1C845}" srcOrd="7" destOrd="0" parTransId="{2FF02716-156A-499A-ADF4-614EE9C61D38}" sibTransId="{262AD660-8FE6-446B-8E19-B2BC60FB80A0}"/>
    <dgm:cxn modelId="{70B71858-2790-4E6F-8A07-91328FC02763}" srcId="{FEE5BF7B-7AA9-4B14-B3A6-309ADF4F1AA9}" destId="{022BA7E6-B392-4150-A735-830A3A9A80F2}" srcOrd="1" destOrd="0" parTransId="{E8CAA7BF-C6CA-4E97-A669-E9E7AD59D84E}" sibTransId="{69FF5EE3-4B61-4611-A6B2-AEB3DE84E2A0}"/>
    <dgm:cxn modelId="{7BA42579-9ADE-438B-B743-4B4F33CB34C7}" type="presOf" srcId="{1E6E5B1C-B312-42F7-8DE4-16706929BC62}" destId="{6763EBC1-46BB-4858-B83B-C8DEE7CDA8D3}" srcOrd="0" destOrd="8" presId="urn:microsoft.com/office/officeart/2005/8/layout/hList1"/>
    <dgm:cxn modelId="{B08E7B80-0F0E-48FA-B16A-B963E3310F4F}" type="presOf" srcId="{FEE5BF7B-7AA9-4B14-B3A6-309ADF4F1AA9}" destId="{04803B82-6CC1-4313-83C1-6A651015F478}" srcOrd="0" destOrd="0" presId="urn:microsoft.com/office/officeart/2005/8/layout/hList1"/>
    <dgm:cxn modelId="{DFA21585-4D69-4054-B7B5-D4D85ADF60F9}" srcId="{022BA7E6-B392-4150-A735-830A3A9A80F2}" destId="{25867074-7CAC-4B67-84A8-4A82C4EA2AFA}" srcOrd="12" destOrd="0" parTransId="{64BDCF6A-82DE-4F30-9A28-C0A41937BDA0}" sibTransId="{6AA3CC3D-8608-4485-9FC7-60B424414AFD}"/>
    <dgm:cxn modelId="{6018D188-4882-4C7B-B151-CAEA590164BC}" type="presOf" srcId="{A4B80C57-92F0-4F77-9BFF-397440E4658A}" destId="{6763EBC1-46BB-4858-B83B-C8DEE7CDA8D3}" srcOrd="0" destOrd="4" presId="urn:microsoft.com/office/officeart/2005/8/layout/hList1"/>
    <dgm:cxn modelId="{A6AFC394-AB90-484A-A13C-9EE7A3E6ECC4}" srcId="{022BA7E6-B392-4150-A735-830A3A9A80F2}" destId="{5A86DE2E-7287-4E40-BAC6-7B2C345D885A}" srcOrd="2" destOrd="0" parTransId="{F0EE1D1C-933D-42BF-96DB-A3A7B5D70381}" sibTransId="{001750E7-897D-4FEA-A0E4-34C799BF8ED8}"/>
    <dgm:cxn modelId="{7682CDA0-96DF-4E8D-AEF2-7A0FBB888F2E}" srcId="{022BA7E6-B392-4150-A735-830A3A9A80F2}" destId="{A4B80C57-92F0-4F77-9BFF-397440E4658A}" srcOrd="4" destOrd="0" parTransId="{B53E61BB-536C-417B-A968-DF018D5F57F1}" sibTransId="{83BAEB05-FA02-4139-ADC0-995E42E54098}"/>
    <dgm:cxn modelId="{C4213CA1-8678-49DD-8F00-C3B171225811}" type="presOf" srcId="{A5C4E4D1-0C21-45AC-9481-C280BE0564B4}" destId="{6763EBC1-46BB-4858-B83B-C8DEE7CDA8D3}" srcOrd="0" destOrd="11" presId="urn:microsoft.com/office/officeart/2005/8/layout/hList1"/>
    <dgm:cxn modelId="{369006A2-124B-432A-8AA3-086AB02347AF}" type="presOf" srcId="{4FB6BF3A-4DE7-4B1C-B2F8-4E363F3F3561}" destId="{6763EBC1-46BB-4858-B83B-C8DEE7CDA8D3}" srcOrd="0" destOrd="1" presId="urn:microsoft.com/office/officeart/2005/8/layout/hList1"/>
    <dgm:cxn modelId="{582FF3AC-202E-4C94-BE45-B55A8A927923}" srcId="{022BA7E6-B392-4150-A735-830A3A9A80F2}" destId="{1E6E5B1C-B312-42F7-8DE4-16706929BC62}" srcOrd="8" destOrd="0" parTransId="{CBDF42B5-CD0F-45CB-9C4E-503FD09B9A62}" sibTransId="{67709479-CDED-4C69-9BDE-D398F1ED96D7}"/>
    <dgm:cxn modelId="{85CE2BB9-70FF-451F-982F-F302E4B8331E}" type="presOf" srcId="{8153DAAE-61B1-4923-B5E9-46CF7D124694}" destId="{6763EBC1-46BB-4858-B83B-C8DEE7CDA8D3}" srcOrd="0" destOrd="3" presId="urn:microsoft.com/office/officeart/2005/8/layout/hList1"/>
    <dgm:cxn modelId="{152513C5-223C-4A5B-A32A-8BBCA794AB37}" srcId="{ED15F8A5-B3CD-40A7-BE6B-EC00733192D2}" destId="{C529BC2C-59B7-4BFF-B67F-989AFDFA4470}" srcOrd="0" destOrd="0" parTransId="{27FF2DC7-D721-4E6D-89A0-D242AD6AC2D1}" sibTransId="{70DDA698-17EF-4FAD-8902-7314DC9D5D4A}"/>
    <dgm:cxn modelId="{87918ECF-9C2D-4557-AB74-2E4AEDDE92B6}" type="presOf" srcId="{5A86DE2E-7287-4E40-BAC6-7B2C345D885A}" destId="{6763EBC1-46BB-4858-B83B-C8DEE7CDA8D3}" srcOrd="0" destOrd="2" presId="urn:microsoft.com/office/officeart/2005/8/layout/hList1"/>
    <dgm:cxn modelId="{4504BDD0-1146-4CBB-8EFD-E4A39DA1B58F}" srcId="{022BA7E6-B392-4150-A735-830A3A9A80F2}" destId="{F1A09EF1-8064-403C-AC82-5226B77DE9CA}" srcOrd="5" destOrd="0" parTransId="{43D2660D-7BFD-4F7E-82EC-1AF024BCB02B}" sibTransId="{11E9E80D-4C82-45F3-AA68-15A824B937FB}"/>
    <dgm:cxn modelId="{79FBE3DA-30CC-4A79-9347-73D67A520282}" type="presOf" srcId="{C529BC2C-59B7-4BFF-B67F-989AFDFA4470}" destId="{60FE13A5-E99F-49E7-A41A-CF988137B8E3}" srcOrd="0" destOrd="0" presId="urn:microsoft.com/office/officeart/2005/8/layout/hList1"/>
    <dgm:cxn modelId="{B53564DB-126A-453C-980C-6DC3CA866E77}" srcId="{022BA7E6-B392-4150-A735-830A3A9A80F2}" destId="{A5C4E4D1-0C21-45AC-9481-C280BE0564B4}" srcOrd="11" destOrd="0" parTransId="{0D6685BD-F978-44F0-8D26-0B2EB34FD386}" sibTransId="{297B6D10-2299-4423-9980-36B6649E5EAD}"/>
    <dgm:cxn modelId="{9018B1F1-D5C0-4D6B-BB4F-AA6BAF1E2675}" srcId="{FEE5BF7B-7AA9-4B14-B3A6-309ADF4F1AA9}" destId="{ED15F8A5-B3CD-40A7-BE6B-EC00733192D2}" srcOrd="0" destOrd="0" parTransId="{63963D63-3D67-4F58-8A28-AB3D177EEC34}" sibTransId="{D9193741-38FA-4A9B-AA01-6D806E867B32}"/>
    <dgm:cxn modelId="{AB25DF54-8047-4097-92CB-AF8101B5E6D4}" type="presParOf" srcId="{04803B82-6CC1-4313-83C1-6A651015F478}" destId="{B4B60AF7-64D3-4DA9-A0D0-AF5533A34549}" srcOrd="0" destOrd="0" presId="urn:microsoft.com/office/officeart/2005/8/layout/hList1"/>
    <dgm:cxn modelId="{9E8AB796-E6B3-431A-A425-98F9DE9330D2}" type="presParOf" srcId="{B4B60AF7-64D3-4DA9-A0D0-AF5533A34549}" destId="{DE3C3BB1-4CDA-4FAB-8550-060D38A7B082}" srcOrd="0" destOrd="0" presId="urn:microsoft.com/office/officeart/2005/8/layout/hList1"/>
    <dgm:cxn modelId="{65C3EB27-D2BB-493F-ACE9-1705135F20E9}" type="presParOf" srcId="{B4B60AF7-64D3-4DA9-A0D0-AF5533A34549}" destId="{60FE13A5-E99F-49E7-A41A-CF988137B8E3}" srcOrd="1" destOrd="0" presId="urn:microsoft.com/office/officeart/2005/8/layout/hList1"/>
    <dgm:cxn modelId="{10D778D6-2DB9-4D5D-9991-A6623FB6EB1A}" type="presParOf" srcId="{04803B82-6CC1-4313-83C1-6A651015F478}" destId="{CC7581DD-B1A8-44A0-B194-EF6C3A6B5171}" srcOrd="1" destOrd="0" presId="urn:microsoft.com/office/officeart/2005/8/layout/hList1"/>
    <dgm:cxn modelId="{48361640-8501-483D-AA92-CEDD80A221BF}" type="presParOf" srcId="{04803B82-6CC1-4313-83C1-6A651015F478}" destId="{73F12FC5-05EE-43F9-926A-7BC9857D91E8}" srcOrd="2" destOrd="0" presId="urn:microsoft.com/office/officeart/2005/8/layout/hList1"/>
    <dgm:cxn modelId="{2E74664E-9E50-409E-9B67-76A90966BECE}" type="presParOf" srcId="{73F12FC5-05EE-43F9-926A-7BC9857D91E8}" destId="{ADA7F2EA-0988-48D9-8B87-2FB98761D737}" srcOrd="0" destOrd="0" presId="urn:microsoft.com/office/officeart/2005/8/layout/hList1"/>
    <dgm:cxn modelId="{DCF4BF41-324B-48BB-A5D3-15346235D049}" type="presParOf" srcId="{73F12FC5-05EE-43F9-926A-7BC9857D91E8}" destId="{6763EBC1-46BB-4858-B83B-C8DEE7CDA8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AE950D-E446-449D-A1AB-FEC9E0744640}" type="doc">
      <dgm:prSet loTypeId="urn:microsoft.com/office/officeart/2005/8/layout/radial2" loCatId="relationship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126C0A7-EB73-4B37-BB96-72DC513B4BAF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id-ID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bin" panose="020B0604020202020204" charset="0"/>
            </a:rPr>
            <a:t>1</a:t>
          </a:r>
          <a:endParaRPr 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bin" panose="020B0604020202020204" charset="0"/>
          </a:endParaRPr>
        </a:p>
      </dgm:t>
    </dgm:pt>
    <dgm:pt modelId="{1178E46B-7042-4EA6-94EB-C22B53C49AD4}" type="parTrans" cxnId="{E89048AD-4038-4275-BF28-4590272FE29A}">
      <dgm:prSet/>
      <dgm:spPr/>
      <dgm:t>
        <a:bodyPr/>
        <a:lstStyle/>
        <a:p>
          <a:endParaRPr lang="en-US"/>
        </a:p>
      </dgm:t>
    </dgm:pt>
    <dgm:pt modelId="{826412A6-47A1-485A-92B1-8D8419636B2C}" type="sibTrans" cxnId="{E89048AD-4038-4275-BF28-4590272FE29A}">
      <dgm:prSet/>
      <dgm:spPr/>
      <dgm:t>
        <a:bodyPr/>
        <a:lstStyle/>
        <a:p>
          <a:endParaRPr lang="en-US"/>
        </a:p>
      </dgm:t>
    </dgm:pt>
    <dgm:pt modelId="{2D11D82B-E9DD-4A5D-9024-5D418A882079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id-ID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bin" panose="020B0604020202020204" charset="0"/>
            </a:rPr>
            <a:t>4</a:t>
          </a:r>
          <a:endParaRPr 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bin" panose="020B0604020202020204" charset="0"/>
          </a:endParaRPr>
        </a:p>
      </dgm:t>
    </dgm:pt>
    <dgm:pt modelId="{0322B802-7C6F-4A32-8C9A-9CED102AAE47}" type="parTrans" cxnId="{E45206FE-9DFA-4FE8-A39E-F8218AECD2B6}">
      <dgm:prSet/>
      <dgm:spPr/>
      <dgm:t>
        <a:bodyPr/>
        <a:lstStyle/>
        <a:p>
          <a:endParaRPr lang="en-US"/>
        </a:p>
      </dgm:t>
    </dgm:pt>
    <dgm:pt modelId="{CE62929B-8196-4A90-A314-272EA2F6B17A}" type="sibTrans" cxnId="{E45206FE-9DFA-4FE8-A39E-F8218AECD2B6}">
      <dgm:prSet/>
      <dgm:spPr/>
      <dgm:t>
        <a:bodyPr/>
        <a:lstStyle/>
        <a:p>
          <a:endParaRPr lang="en-US"/>
        </a:p>
      </dgm:t>
    </dgm:pt>
    <dgm:pt modelId="{1C5672AB-49D3-4565-B112-0F0FC5FA3F18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id-ID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bin" panose="020B0604020202020204" charset="0"/>
            </a:rPr>
            <a:t>5</a:t>
          </a:r>
          <a:endParaRPr 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bin" panose="020B0604020202020204" charset="0"/>
          </a:endParaRPr>
        </a:p>
      </dgm:t>
    </dgm:pt>
    <dgm:pt modelId="{C34561FC-EBBA-405F-A847-7C4800B9A614}" type="parTrans" cxnId="{988147AA-1D55-4250-94B9-4242C4C47BAB}">
      <dgm:prSet/>
      <dgm:spPr/>
      <dgm:t>
        <a:bodyPr/>
        <a:lstStyle/>
        <a:p>
          <a:endParaRPr lang="en-US"/>
        </a:p>
      </dgm:t>
    </dgm:pt>
    <dgm:pt modelId="{B7A1DCAD-F29E-4DED-AC8A-01E2D3888E1A}" type="sibTrans" cxnId="{988147AA-1D55-4250-94B9-4242C4C47BAB}">
      <dgm:prSet/>
      <dgm:spPr/>
      <dgm:t>
        <a:bodyPr/>
        <a:lstStyle/>
        <a:p>
          <a:endParaRPr lang="en-US"/>
        </a:p>
      </dgm:t>
    </dgm:pt>
    <dgm:pt modelId="{E7CB5043-9598-4A6C-B633-1E663A32B4F7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bin" panose="020B0604020202020204" charset="0"/>
            </a:rPr>
            <a:t>6</a:t>
          </a:r>
        </a:p>
      </dgm:t>
    </dgm:pt>
    <dgm:pt modelId="{C2193429-04B9-4815-88DE-E906E7D0FA16}" type="parTrans" cxnId="{39868027-4CB6-424F-B455-D4E51A099E1C}">
      <dgm:prSet/>
      <dgm:spPr/>
      <dgm:t>
        <a:bodyPr/>
        <a:lstStyle/>
        <a:p>
          <a:endParaRPr lang="en-US"/>
        </a:p>
      </dgm:t>
    </dgm:pt>
    <dgm:pt modelId="{97FEC414-1F02-4042-94E8-5E6D50E7730B}" type="sibTrans" cxnId="{39868027-4CB6-424F-B455-D4E51A099E1C}">
      <dgm:prSet/>
      <dgm:spPr/>
      <dgm:t>
        <a:bodyPr/>
        <a:lstStyle/>
        <a:p>
          <a:endParaRPr lang="en-US"/>
        </a:p>
      </dgm:t>
    </dgm:pt>
    <dgm:pt modelId="{14FD8AF8-2DC1-4FB2-95C0-361B7DF5E1A0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id-ID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bin" panose="020B0604020202020204" charset="0"/>
            </a:rPr>
            <a:t>3</a:t>
          </a:r>
          <a:endParaRPr 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bin" panose="020B0604020202020204" charset="0"/>
          </a:endParaRPr>
        </a:p>
      </dgm:t>
    </dgm:pt>
    <dgm:pt modelId="{2E4EFA58-1458-48B7-9172-7986FC7E46C4}" type="sibTrans" cxnId="{1D354005-C0F5-43E0-A2B1-50285D68B82C}">
      <dgm:prSet/>
      <dgm:spPr/>
      <dgm:t>
        <a:bodyPr/>
        <a:lstStyle/>
        <a:p>
          <a:endParaRPr lang="en-US"/>
        </a:p>
      </dgm:t>
    </dgm:pt>
    <dgm:pt modelId="{3FF6948C-FCC8-46BA-B718-B406C0B4A0F3}" type="parTrans" cxnId="{1D354005-C0F5-43E0-A2B1-50285D68B82C}">
      <dgm:prSet/>
      <dgm:spPr/>
      <dgm:t>
        <a:bodyPr/>
        <a:lstStyle/>
        <a:p>
          <a:endParaRPr lang="en-US"/>
        </a:p>
      </dgm:t>
    </dgm:pt>
    <dgm:pt modelId="{999843A4-61AE-4490-95DC-A3C376180291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id-ID" sz="1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bin" panose="020B0604020202020204" charset="0"/>
            </a:rPr>
            <a:t>2</a:t>
          </a:r>
          <a:endParaRPr 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bin" panose="020B0604020202020204" charset="0"/>
          </a:endParaRPr>
        </a:p>
      </dgm:t>
    </dgm:pt>
    <dgm:pt modelId="{5B96F4E8-3EBB-4424-BFB9-DB805A1687F5}" type="sibTrans" cxnId="{F3138EE8-6F56-47A3-8E03-DAEB0132B160}">
      <dgm:prSet/>
      <dgm:spPr/>
      <dgm:t>
        <a:bodyPr/>
        <a:lstStyle/>
        <a:p>
          <a:endParaRPr lang="en-US"/>
        </a:p>
      </dgm:t>
    </dgm:pt>
    <dgm:pt modelId="{6771D534-2C09-49ED-9968-34925EBA8B58}" type="parTrans" cxnId="{F3138EE8-6F56-47A3-8E03-DAEB0132B160}">
      <dgm:prSet/>
      <dgm:spPr/>
      <dgm:t>
        <a:bodyPr/>
        <a:lstStyle/>
        <a:p>
          <a:endParaRPr lang="en-US"/>
        </a:p>
      </dgm:t>
    </dgm:pt>
    <dgm:pt modelId="{4EEE3DD4-EF1C-44EE-8A78-49A0C279E3F4}" type="pres">
      <dgm:prSet presAssocID="{ACAE950D-E446-449D-A1AB-FEC9E0744640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60B8000E-4634-48CF-80CC-42535B01356D}" type="pres">
      <dgm:prSet presAssocID="{ACAE950D-E446-449D-A1AB-FEC9E0744640}" presName="cycle" presStyleCnt="0"/>
      <dgm:spPr/>
    </dgm:pt>
    <dgm:pt modelId="{F1F522C1-3454-48D2-82DA-7EE748FE3AB8}" type="pres">
      <dgm:prSet presAssocID="{ACAE950D-E446-449D-A1AB-FEC9E0744640}" presName="centerShape" presStyleCnt="0"/>
      <dgm:spPr/>
    </dgm:pt>
    <dgm:pt modelId="{7EE7D66D-E930-4C4C-BC0E-D2ACB7C6440A}" type="pres">
      <dgm:prSet presAssocID="{ACAE950D-E446-449D-A1AB-FEC9E0744640}" presName="connSite" presStyleLbl="node1" presStyleIdx="0" presStyleCnt="7"/>
      <dgm:spPr/>
    </dgm:pt>
    <dgm:pt modelId="{C43C4C5E-E9FB-44D0-816D-1391A31172ED}" type="pres">
      <dgm:prSet presAssocID="{ACAE950D-E446-449D-A1AB-FEC9E0744640}" presName="visible" presStyleLbl="node1" presStyleIdx="0" presStyleCnt="7" custScaleX="392225" custScaleY="390455" custLinFactNeighborX="25574" custLinFactNeighborY="-14806"/>
      <dgm:spPr>
        <a:solidFill>
          <a:schemeClr val="accent3">
            <a:lumMod val="40000"/>
            <a:lumOff val="60000"/>
          </a:schemeClr>
        </a:solidFill>
      </dgm:spPr>
    </dgm:pt>
    <dgm:pt modelId="{6B2F5D5E-A00C-479D-9F9F-90953DF598FF}" type="pres">
      <dgm:prSet presAssocID="{1178E46B-7042-4EA6-94EB-C22B53C49AD4}" presName="Name25" presStyleLbl="parChTrans1D1" presStyleIdx="0" presStyleCnt="6"/>
      <dgm:spPr/>
    </dgm:pt>
    <dgm:pt modelId="{001F446B-2D7E-4AF6-BDD9-27CBCCE55506}" type="pres">
      <dgm:prSet presAssocID="{6126C0A7-EB73-4B37-BB96-72DC513B4BAF}" presName="node" presStyleCnt="0"/>
      <dgm:spPr/>
    </dgm:pt>
    <dgm:pt modelId="{FF2E4B9C-D523-4634-B04B-9018C7F4435A}" type="pres">
      <dgm:prSet presAssocID="{6126C0A7-EB73-4B37-BB96-72DC513B4BAF}" presName="parentNode" presStyleLbl="node1" presStyleIdx="1" presStyleCnt="7" custScaleX="79836" custScaleY="79836" custLinFactNeighborX="42617" custLinFactNeighborY="-24673">
        <dgm:presLayoutVars>
          <dgm:chMax val="1"/>
          <dgm:bulletEnabled val="1"/>
        </dgm:presLayoutVars>
      </dgm:prSet>
      <dgm:spPr/>
    </dgm:pt>
    <dgm:pt modelId="{ABAE39DD-F9F5-4B75-BA8C-C4CDD94425D4}" type="pres">
      <dgm:prSet presAssocID="{6126C0A7-EB73-4B37-BB96-72DC513B4BAF}" presName="childNode" presStyleLbl="revTx" presStyleIdx="0" presStyleCnt="0">
        <dgm:presLayoutVars>
          <dgm:bulletEnabled val="1"/>
        </dgm:presLayoutVars>
      </dgm:prSet>
      <dgm:spPr/>
    </dgm:pt>
    <dgm:pt modelId="{20F7B317-A7FE-4F13-A1BD-93D17D204E3E}" type="pres">
      <dgm:prSet presAssocID="{6771D534-2C09-49ED-9968-34925EBA8B58}" presName="Name25" presStyleLbl="parChTrans1D1" presStyleIdx="1" presStyleCnt="6"/>
      <dgm:spPr/>
    </dgm:pt>
    <dgm:pt modelId="{259CD99B-72D0-43C1-A56C-ABFD7BCF42D5}" type="pres">
      <dgm:prSet presAssocID="{999843A4-61AE-4490-95DC-A3C376180291}" presName="node" presStyleCnt="0"/>
      <dgm:spPr/>
    </dgm:pt>
    <dgm:pt modelId="{7E2BAF6D-7863-4ADC-853B-04CA9C499DB4}" type="pres">
      <dgm:prSet presAssocID="{999843A4-61AE-4490-95DC-A3C376180291}" presName="parentNode" presStyleLbl="node1" presStyleIdx="2" presStyleCnt="7" custScaleX="79836" custScaleY="79836" custLinFactNeighborX="42617" custLinFactNeighborY="-24673">
        <dgm:presLayoutVars>
          <dgm:chMax val="1"/>
          <dgm:bulletEnabled val="1"/>
        </dgm:presLayoutVars>
      </dgm:prSet>
      <dgm:spPr/>
    </dgm:pt>
    <dgm:pt modelId="{F0D76EF7-3621-400D-A221-112D4DA384F4}" type="pres">
      <dgm:prSet presAssocID="{999843A4-61AE-4490-95DC-A3C376180291}" presName="childNode" presStyleLbl="revTx" presStyleIdx="0" presStyleCnt="0">
        <dgm:presLayoutVars>
          <dgm:bulletEnabled val="1"/>
        </dgm:presLayoutVars>
      </dgm:prSet>
      <dgm:spPr/>
    </dgm:pt>
    <dgm:pt modelId="{4642AF0A-3D6B-4F97-A025-E681676AA1C2}" type="pres">
      <dgm:prSet presAssocID="{3FF6948C-FCC8-46BA-B718-B406C0B4A0F3}" presName="Name25" presStyleLbl="parChTrans1D1" presStyleIdx="2" presStyleCnt="6"/>
      <dgm:spPr/>
    </dgm:pt>
    <dgm:pt modelId="{F3CA8D75-B23C-46B0-B4B7-8BE8E325CA39}" type="pres">
      <dgm:prSet presAssocID="{14FD8AF8-2DC1-4FB2-95C0-361B7DF5E1A0}" presName="node" presStyleCnt="0"/>
      <dgm:spPr/>
    </dgm:pt>
    <dgm:pt modelId="{F90913AB-0CAD-4709-8EAD-AEFCB0C277AD}" type="pres">
      <dgm:prSet presAssocID="{14FD8AF8-2DC1-4FB2-95C0-361B7DF5E1A0}" presName="parentNode" presStyleLbl="node1" presStyleIdx="3" presStyleCnt="7" custScaleX="79836" custScaleY="79836" custLinFactNeighborX="42617" custLinFactNeighborY="-24673">
        <dgm:presLayoutVars>
          <dgm:chMax val="1"/>
          <dgm:bulletEnabled val="1"/>
        </dgm:presLayoutVars>
      </dgm:prSet>
      <dgm:spPr/>
    </dgm:pt>
    <dgm:pt modelId="{19214028-5DC9-4713-A760-5B78A7B322B3}" type="pres">
      <dgm:prSet presAssocID="{14FD8AF8-2DC1-4FB2-95C0-361B7DF5E1A0}" presName="childNode" presStyleLbl="revTx" presStyleIdx="0" presStyleCnt="0">
        <dgm:presLayoutVars>
          <dgm:bulletEnabled val="1"/>
        </dgm:presLayoutVars>
      </dgm:prSet>
      <dgm:spPr/>
    </dgm:pt>
    <dgm:pt modelId="{E0E2F81C-E076-4C9A-9BFF-060BBDA61BEA}" type="pres">
      <dgm:prSet presAssocID="{0322B802-7C6F-4A32-8C9A-9CED102AAE47}" presName="Name25" presStyleLbl="parChTrans1D1" presStyleIdx="3" presStyleCnt="6"/>
      <dgm:spPr/>
    </dgm:pt>
    <dgm:pt modelId="{66D255ED-9E82-4F22-9FB2-F8768E8C1EC9}" type="pres">
      <dgm:prSet presAssocID="{2D11D82B-E9DD-4A5D-9024-5D418A882079}" presName="node" presStyleCnt="0"/>
      <dgm:spPr/>
    </dgm:pt>
    <dgm:pt modelId="{72E9F950-F8E6-49A3-9361-04C4F369BED3}" type="pres">
      <dgm:prSet presAssocID="{2D11D82B-E9DD-4A5D-9024-5D418A882079}" presName="parentNode" presStyleLbl="node1" presStyleIdx="4" presStyleCnt="7" custScaleX="79836" custScaleY="79836" custLinFactNeighborX="40648" custLinFactNeighborY="-24673">
        <dgm:presLayoutVars>
          <dgm:chMax val="1"/>
          <dgm:bulletEnabled val="1"/>
        </dgm:presLayoutVars>
      </dgm:prSet>
      <dgm:spPr/>
    </dgm:pt>
    <dgm:pt modelId="{718208DD-2DEB-44E6-8AB3-1D1EFB0F171E}" type="pres">
      <dgm:prSet presAssocID="{2D11D82B-E9DD-4A5D-9024-5D418A882079}" presName="childNode" presStyleLbl="revTx" presStyleIdx="0" presStyleCnt="0">
        <dgm:presLayoutVars>
          <dgm:bulletEnabled val="1"/>
        </dgm:presLayoutVars>
      </dgm:prSet>
      <dgm:spPr/>
    </dgm:pt>
    <dgm:pt modelId="{01F83044-1373-45D2-94BF-061B9864A35A}" type="pres">
      <dgm:prSet presAssocID="{C34561FC-EBBA-405F-A847-7C4800B9A614}" presName="Name25" presStyleLbl="parChTrans1D1" presStyleIdx="4" presStyleCnt="6"/>
      <dgm:spPr/>
    </dgm:pt>
    <dgm:pt modelId="{6042EB49-FF2C-42F7-ADEC-00C66AC714CD}" type="pres">
      <dgm:prSet presAssocID="{1C5672AB-49D3-4565-B112-0F0FC5FA3F18}" presName="node" presStyleCnt="0"/>
      <dgm:spPr/>
    </dgm:pt>
    <dgm:pt modelId="{EE30C48E-8ECD-4480-A80E-5700641A0021}" type="pres">
      <dgm:prSet presAssocID="{1C5672AB-49D3-4565-B112-0F0FC5FA3F18}" presName="parentNode" presStyleLbl="node1" presStyleIdx="5" presStyleCnt="7" custScaleX="79836" custScaleY="79836" custLinFactNeighborX="42617" custLinFactNeighborY="-24673">
        <dgm:presLayoutVars>
          <dgm:chMax val="1"/>
          <dgm:bulletEnabled val="1"/>
        </dgm:presLayoutVars>
      </dgm:prSet>
      <dgm:spPr/>
    </dgm:pt>
    <dgm:pt modelId="{1E189FB1-EA70-4D13-B321-FBCF9DD61809}" type="pres">
      <dgm:prSet presAssocID="{1C5672AB-49D3-4565-B112-0F0FC5FA3F18}" presName="childNode" presStyleLbl="revTx" presStyleIdx="0" presStyleCnt="0">
        <dgm:presLayoutVars>
          <dgm:bulletEnabled val="1"/>
        </dgm:presLayoutVars>
      </dgm:prSet>
      <dgm:spPr/>
    </dgm:pt>
    <dgm:pt modelId="{E3075449-EAAC-4D70-92EB-7579019F760C}" type="pres">
      <dgm:prSet presAssocID="{C2193429-04B9-4815-88DE-E906E7D0FA16}" presName="Name25" presStyleLbl="parChTrans1D1" presStyleIdx="5" presStyleCnt="6"/>
      <dgm:spPr/>
    </dgm:pt>
    <dgm:pt modelId="{76DC6589-E38C-404C-A823-A2902E226BDC}" type="pres">
      <dgm:prSet presAssocID="{E7CB5043-9598-4A6C-B633-1E663A32B4F7}" presName="node" presStyleCnt="0"/>
      <dgm:spPr/>
    </dgm:pt>
    <dgm:pt modelId="{17C29BED-9E91-4D28-B023-64449C5FF8D1}" type="pres">
      <dgm:prSet presAssocID="{E7CB5043-9598-4A6C-B633-1E663A32B4F7}" presName="parentNode" presStyleLbl="node1" presStyleIdx="6" presStyleCnt="7" custScaleX="79836" custScaleY="79836" custLinFactNeighborX="42617" custLinFactNeighborY="-24673">
        <dgm:presLayoutVars>
          <dgm:chMax val="1"/>
          <dgm:bulletEnabled val="1"/>
        </dgm:presLayoutVars>
      </dgm:prSet>
      <dgm:spPr/>
    </dgm:pt>
    <dgm:pt modelId="{1DF83336-DC2E-46C0-826D-F4564EA48C2C}" type="pres">
      <dgm:prSet presAssocID="{E7CB5043-9598-4A6C-B633-1E663A32B4F7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1D354005-C0F5-43E0-A2B1-50285D68B82C}" srcId="{ACAE950D-E446-449D-A1AB-FEC9E0744640}" destId="{14FD8AF8-2DC1-4FB2-95C0-361B7DF5E1A0}" srcOrd="2" destOrd="0" parTransId="{3FF6948C-FCC8-46BA-B718-B406C0B4A0F3}" sibTransId="{2E4EFA58-1458-48B7-9172-7986FC7E46C4}"/>
    <dgm:cxn modelId="{D231BE06-5C96-4961-867A-A55E52048739}" type="presOf" srcId="{1C5672AB-49D3-4565-B112-0F0FC5FA3F18}" destId="{EE30C48E-8ECD-4480-A80E-5700641A0021}" srcOrd="0" destOrd="0" presId="urn:microsoft.com/office/officeart/2005/8/layout/radial2"/>
    <dgm:cxn modelId="{9EA4DE07-4BD3-4377-896E-CE11E60E6ABF}" type="presOf" srcId="{6771D534-2C09-49ED-9968-34925EBA8B58}" destId="{20F7B317-A7FE-4F13-A1BD-93D17D204E3E}" srcOrd="0" destOrd="0" presId="urn:microsoft.com/office/officeart/2005/8/layout/radial2"/>
    <dgm:cxn modelId="{CAE2E214-C71E-4550-A738-E1F48EFBD21E}" type="presOf" srcId="{C34561FC-EBBA-405F-A847-7C4800B9A614}" destId="{01F83044-1373-45D2-94BF-061B9864A35A}" srcOrd="0" destOrd="0" presId="urn:microsoft.com/office/officeart/2005/8/layout/radial2"/>
    <dgm:cxn modelId="{39868027-4CB6-424F-B455-D4E51A099E1C}" srcId="{ACAE950D-E446-449D-A1AB-FEC9E0744640}" destId="{E7CB5043-9598-4A6C-B633-1E663A32B4F7}" srcOrd="5" destOrd="0" parTransId="{C2193429-04B9-4815-88DE-E906E7D0FA16}" sibTransId="{97FEC414-1F02-4042-94E8-5E6D50E7730B}"/>
    <dgm:cxn modelId="{12B8D92C-36FC-4F82-8CE3-AC74641528CE}" type="presOf" srcId="{ACAE950D-E446-449D-A1AB-FEC9E0744640}" destId="{4EEE3DD4-EF1C-44EE-8A78-49A0C279E3F4}" srcOrd="0" destOrd="0" presId="urn:microsoft.com/office/officeart/2005/8/layout/radial2"/>
    <dgm:cxn modelId="{0488BA3B-6AA2-4031-B539-4D8E029FD74C}" type="presOf" srcId="{14FD8AF8-2DC1-4FB2-95C0-361B7DF5E1A0}" destId="{F90913AB-0CAD-4709-8EAD-AEFCB0C277AD}" srcOrd="0" destOrd="0" presId="urn:microsoft.com/office/officeart/2005/8/layout/radial2"/>
    <dgm:cxn modelId="{A4201B46-C30D-432A-A4A2-83B303A06C85}" type="presOf" srcId="{6126C0A7-EB73-4B37-BB96-72DC513B4BAF}" destId="{FF2E4B9C-D523-4634-B04B-9018C7F4435A}" srcOrd="0" destOrd="0" presId="urn:microsoft.com/office/officeart/2005/8/layout/radial2"/>
    <dgm:cxn modelId="{0905C567-3D7A-4244-9925-1D68FA277E64}" type="presOf" srcId="{1178E46B-7042-4EA6-94EB-C22B53C49AD4}" destId="{6B2F5D5E-A00C-479D-9F9F-90953DF598FF}" srcOrd="0" destOrd="0" presId="urn:microsoft.com/office/officeart/2005/8/layout/radial2"/>
    <dgm:cxn modelId="{C820DF49-804E-4635-B110-3277969DBCB8}" type="presOf" srcId="{999843A4-61AE-4490-95DC-A3C376180291}" destId="{7E2BAF6D-7863-4ADC-853B-04CA9C499DB4}" srcOrd="0" destOrd="0" presId="urn:microsoft.com/office/officeart/2005/8/layout/radial2"/>
    <dgm:cxn modelId="{CC18D7A4-1D76-4F13-8B85-7C13A1139084}" type="presOf" srcId="{0322B802-7C6F-4A32-8C9A-9CED102AAE47}" destId="{E0E2F81C-E076-4C9A-9BFF-060BBDA61BEA}" srcOrd="0" destOrd="0" presId="urn:microsoft.com/office/officeart/2005/8/layout/radial2"/>
    <dgm:cxn modelId="{4EAA47A5-8F09-41F1-8AD2-87D54A4AA383}" type="presOf" srcId="{E7CB5043-9598-4A6C-B633-1E663A32B4F7}" destId="{17C29BED-9E91-4D28-B023-64449C5FF8D1}" srcOrd="0" destOrd="0" presId="urn:microsoft.com/office/officeart/2005/8/layout/radial2"/>
    <dgm:cxn modelId="{988147AA-1D55-4250-94B9-4242C4C47BAB}" srcId="{ACAE950D-E446-449D-A1AB-FEC9E0744640}" destId="{1C5672AB-49D3-4565-B112-0F0FC5FA3F18}" srcOrd="4" destOrd="0" parTransId="{C34561FC-EBBA-405F-A847-7C4800B9A614}" sibTransId="{B7A1DCAD-F29E-4DED-AC8A-01E2D3888E1A}"/>
    <dgm:cxn modelId="{E89048AD-4038-4275-BF28-4590272FE29A}" srcId="{ACAE950D-E446-449D-A1AB-FEC9E0744640}" destId="{6126C0A7-EB73-4B37-BB96-72DC513B4BAF}" srcOrd="0" destOrd="0" parTransId="{1178E46B-7042-4EA6-94EB-C22B53C49AD4}" sibTransId="{826412A6-47A1-485A-92B1-8D8419636B2C}"/>
    <dgm:cxn modelId="{A25F2DB9-3597-4745-BA3A-9053DA0C4D86}" type="presOf" srcId="{2D11D82B-E9DD-4A5D-9024-5D418A882079}" destId="{72E9F950-F8E6-49A3-9361-04C4F369BED3}" srcOrd="0" destOrd="0" presId="urn:microsoft.com/office/officeart/2005/8/layout/radial2"/>
    <dgm:cxn modelId="{39848FDA-06C3-4468-94AC-18A8949E4CB6}" type="presOf" srcId="{C2193429-04B9-4815-88DE-E906E7D0FA16}" destId="{E3075449-EAAC-4D70-92EB-7579019F760C}" srcOrd="0" destOrd="0" presId="urn:microsoft.com/office/officeart/2005/8/layout/radial2"/>
    <dgm:cxn modelId="{F3138EE8-6F56-47A3-8E03-DAEB0132B160}" srcId="{ACAE950D-E446-449D-A1AB-FEC9E0744640}" destId="{999843A4-61AE-4490-95DC-A3C376180291}" srcOrd="1" destOrd="0" parTransId="{6771D534-2C09-49ED-9968-34925EBA8B58}" sibTransId="{5B96F4E8-3EBB-4424-BFB9-DB805A1687F5}"/>
    <dgm:cxn modelId="{4C4092F3-9168-4C04-91B0-B90DB9A066DB}" type="presOf" srcId="{3FF6948C-FCC8-46BA-B718-B406C0B4A0F3}" destId="{4642AF0A-3D6B-4F97-A025-E681676AA1C2}" srcOrd="0" destOrd="0" presId="urn:microsoft.com/office/officeart/2005/8/layout/radial2"/>
    <dgm:cxn modelId="{E45206FE-9DFA-4FE8-A39E-F8218AECD2B6}" srcId="{ACAE950D-E446-449D-A1AB-FEC9E0744640}" destId="{2D11D82B-E9DD-4A5D-9024-5D418A882079}" srcOrd="3" destOrd="0" parTransId="{0322B802-7C6F-4A32-8C9A-9CED102AAE47}" sibTransId="{CE62929B-8196-4A90-A314-272EA2F6B17A}"/>
    <dgm:cxn modelId="{F8D2D5D3-6941-452D-ADC1-185961563EF3}" type="presParOf" srcId="{4EEE3DD4-EF1C-44EE-8A78-49A0C279E3F4}" destId="{60B8000E-4634-48CF-80CC-42535B01356D}" srcOrd="0" destOrd="0" presId="urn:microsoft.com/office/officeart/2005/8/layout/radial2"/>
    <dgm:cxn modelId="{32B2C59D-4BF5-4431-A2A4-E6C2ADAE371A}" type="presParOf" srcId="{60B8000E-4634-48CF-80CC-42535B01356D}" destId="{F1F522C1-3454-48D2-82DA-7EE748FE3AB8}" srcOrd="0" destOrd="0" presId="urn:microsoft.com/office/officeart/2005/8/layout/radial2"/>
    <dgm:cxn modelId="{E63BC222-80F9-4DF6-A59C-1825DE40D830}" type="presParOf" srcId="{F1F522C1-3454-48D2-82DA-7EE748FE3AB8}" destId="{7EE7D66D-E930-4C4C-BC0E-D2ACB7C6440A}" srcOrd="0" destOrd="0" presId="urn:microsoft.com/office/officeart/2005/8/layout/radial2"/>
    <dgm:cxn modelId="{C44101CC-C593-44F2-BA62-5413D45566F1}" type="presParOf" srcId="{F1F522C1-3454-48D2-82DA-7EE748FE3AB8}" destId="{C43C4C5E-E9FB-44D0-816D-1391A31172ED}" srcOrd="1" destOrd="0" presId="urn:microsoft.com/office/officeart/2005/8/layout/radial2"/>
    <dgm:cxn modelId="{626D1F7B-279C-4624-A09C-1E33790BCF68}" type="presParOf" srcId="{60B8000E-4634-48CF-80CC-42535B01356D}" destId="{6B2F5D5E-A00C-479D-9F9F-90953DF598FF}" srcOrd="1" destOrd="0" presId="urn:microsoft.com/office/officeart/2005/8/layout/radial2"/>
    <dgm:cxn modelId="{4DCC0B5F-F615-4D91-A3B0-F61944937512}" type="presParOf" srcId="{60B8000E-4634-48CF-80CC-42535B01356D}" destId="{001F446B-2D7E-4AF6-BDD9-27CBCCE55506}" srcOrd="2" destOrd="0" presId="urn:microsoft.com/office/officeart/2005/8/layout/radial2"/>
    <dgm:cxn modelId="{BFFFFFFB-819C-4BA0-BBAA-F71628EDA789}" type="presParOf" srcId="{001F446B-2D7E-4AF6-BDD9-27CBCCE55506}" destId="{FF2E4B9C-D523-4634-B04B-9018C7F4435A}" srcOrd="0" destOrd="0" presId="urn:microsoft.com/office/officeart/2005/8/layout/radial2"/>
    <dgm:cxn modelId="{71A4F517-39E2-4069-A4D1-0F61DEE72AB5}" type="presParOf" srcId="{001F446B-2D7E-4AF6-BDD9-27CBCCE55506}" destId="{ABAE39DD-F9F5-4B75-BA8C-C4CDD94425D4}" srcOrd="1" destOrd="0" presId="urn:microsoft.com/office/officeart/2005/8/layout/radial2"/>
    <dgm:cxn modelId="{C3BD7850-D696-42BE-9EA4-B22BC80A2CF1}" type="presParOf" srcId="{60B8000E-4634-48CF-80CC-42535B01356D}" destId="{20F7B317-A7FE-4F13-A1BD-93D17D204E3E}" srcOrd="3" destOrd="0" presId="urn:microsoft.com/office/officeart/2005/8/layout/radial2"/>
    <dgm:cxn modelId="{FC054358-CDAD-477E-974C-289026DC4A55}" type="presParOf" srcId="{60B8000E-4634-48CF-80CC-42535B01356D}" destId="{259CD99B-72D0-43C1-A56C-ABFD7BCF42D5}" srcOrd="4" destOrd="0" presId="urn:microsoft.com/office/officeart/2005/8/layout/radial2"/>
    <dgm:cxn modelId="{D0B79DD2-8B4B-4268-B1F2-7E994EA4ED66}" type="presParOf" srcId="{259CD99B-72D0-43C1-A56C-ABFD7BCF42D5}" destId="{7E2BAF6D-7863-4ADC-853B-04CA9C499DB4}" srcOrd="0" destOrd="0" presId="urn:microsoft.com/office/officeart/2005/8/layout/radial2"/>
    <dgm:cxn modelId="{97281D40-91DB-4DCB-BDC8-1459C8D4B55D}" type="presParOf" srcId="{259CD99B-72D0-43C1-A56C-ABFD7BCF42D5}" destId="{F0D76EF7-3621-400D-A221-112D4DA384F4}" srcOrd="1" destOrd="0" presId="urn:microsoft.com/office/officeart/2005/8/layout/radial2"/>
    <dgm:cxn modelId="{59F7734D-16FB-419F-91A7-AD6CD5C08A27}" type="presParOf" srcId="{60B8000E-4634-48CF-80CC-42535B01356D}" destId="{4642AF0A-3D6B-4F97-A025-E681676AA1C2}" srcOrd="5" destOrd="0" presId="urn:microsoft.com/office/officeart/2005/8/layout/radial2"/>
    <dgm:cxn modelId="{5378F8AD-8B24-4D38-AB1C-76973D007717}" type="presParOf" srcId="{60B8000E-4634-48CF-80CC-42535B01356D}" destId="{F3CA8D75-B23C-46B0-B4B7-8BE8E325CA39}" srcOrd="6" destOrd="0" presId="urn:microsoft.com/office/officeart/2005/8/layout/radial2"/>
    <dgm:cxn modelId="{314BD337-2790-4B32-A869-95009AFAF0C7}" type="presParOf" srcId="{F3CA8D75-B23C-46B0-B4B7-8BE8E325CA39}" destId="{F90913AB-0CAD-4709-8EAD-AEFCB0C277AD}" srcOrd="0" destOrd="0" presId="urn:microsoft.com/office/officeart/2005/8/layout/radial2"/>
    <dgm:cxn modelId="{818D40A4-D6DF-47AB-8BA0-496D8D00EEC1}" type="presParOf" srcId="{F3CA8D75-B23C-46B0-B4B7-8BE8E325CA39}" destId="{19214028-5DC9-4713-A760-5B78A7B322B3}" srcOrd="1" destOrd="0" presId="urn:microsoft.com/office/officeart/2005/8/layout/radial2"/>
    <dgm:cxn modelId="{7C4B835D-F1C0-4BC5-915E-E6C266088455}" type="presParOf" srcId="{60B8000E-4634-48CF-80CC-42535B01356D}" destId="{E0E2F81C-E076-4C9A-9BFF-060BBDA61BEA}" srcOrd="7" destOrd="0" presId="urn:microsoft.com/office/officeart/2005/8/layout/radial2"/>
    <dgm:cxn modelId="{29E86921-25EA-4975-A532-3341E218E22A}" type="presParOf" srcId="{60B8000E-4634-48CF-80CC-42535B01356D}" destId="{66D255ED-9E82-4F22-9FB2-F8768E8C1EC9}" srcOrd="8" destOrd="0" presId="urn:microsoft.com/office/officeart/2005/8/layout/radial2"/>
    <dgm:cxn modelId="{4E417448-7850-49E0-BAFE-6A5A0F4665A8}" type="presParOf" srcId="{66D255ED-9E82-4F22-9FB2-F8768E8C1EC9}" destId="{72E9F950-F8E6-49A3-9361-04C4F369BED3}" srcOrd="0" destOrd="0" presId="urn:microsoft.com/office/officeart/2005/8/layout/radial2"/>
    <dgm:cxn modelId="{00962420-368B-468F-A316-55D073BE376B}" type="presParOf" srcId="{66D255ED-9E82-4F22-9FB2-F8768E8C1EC9}" destId="{718208DD-2DEB-44E6-8AB3-1D1EFB0F171E}" srcOrd="1" destOrd="0" presId="urn:microsoft.com/office/officeart/2005/8/layout/radial2"/>
    <dgm:cxn modelId="{76486E6E-3CE6-4AF3-B3B6-09D2799D3904}" type="presParOf" srcId="{60B8000E-4634-48CF-80CC-42535B01356D}" destId="{01F83044-1373-45D2-94BF-061B9864A35A}" srcOrd="9" destOrd="0" presId="urn:microsoft.com/office/officeart/2005/8/layout/radial2"/>
    <dgm:cxn modelId="{0E74BEA5-4919-4D80-8F51-D79A9F18DD31}" type="presParOf" srcId="{60B8000E-4634-48CF-80CC-42535B01356D}" destId="{6042EB49-FF2C-42F7-ADEC-00C66AC714CD}" srcOrd="10" destOrd="0" presId="urn:microsoft.com/office/officeart/2005/8/layout/radial2"/>
    <dgm:cxn modelId="{57E51C39-97CF-4932-9EDD-A834B0E41789}" type="presParOf" srcId="{6042EB49-FF2C-42F7-ADEC-00C66AC714CD}" destId="{EE30C48E-8ECD-4480-A80E-5700641A0021}" srcOrd="0" destOrd="0" presId="urn:microsoft.com/office/officeart/2005/8/layout/radial2"/>
    <dgm:cxn modelId="{3868269A-16C5-4E8B-AF64-00BB5857CEEB}" type="presParOf" srcId="{6042EB49-FF2C-42F7-ADEC-00C66AC714CD}" destId="{1E189FB1-EA70-4D13-B321-FBCF9DD61809}" srcOrd="1" destOrd="0" presId="urn:microsoft.com/office/officeart/2005/8/layout/radial2"/>
    <dgm:cxn modelId="{4E3E0E8D-7604-43F4-B74A-E80693D38F1B}" type="presParOf" srcId="{60B8000E-4634-48CF-80CC-42535B01356D}" destId="{E3075449-EAAC-4D70-92EB-7579019F760C}" srcOrd="11" destOrd="0" presId="urn:microsoft.com/office/officeart/2005/8/layout/radial2"/>
    <dgm:cxn modelId="{421954D1-A328-42A0-AFD5-4B8E5105508E}" type="presParOf" srcId="{60B8000E-4634-48CF-80CC-42535B01356D}" destId="{76DC6589-E38C-404C-A823-A2902E226BDC}" srcOrd="12" destOrd="0" presId="urn:microsoft.com/office/officeart/2005/8/layout/radial2"/>
    <dgm:cxn modelId="{6747E218-ABC1-41FE-9E3C-6E6B14D38D9A}" type="presParOf" srcId="{76DC6589-E38C-404C-A823-A2902E226BDC}" destId="{17C29BED-9E91-4D28-B023-64449C5FF8D1}" srcOrd="0" destOrd="0" presId="urn:microsoft.com/office/officeart/2005/8/layout/radial2"/>
    <dgm:cxn modelId="{5DC47220-1956-4590-9974-56B80D390CC1}" type="presParOf" srcId="{76DC6589-E38C-404C-A823-A2902E226BDC}" destId="{1DF83336-DC2E-46C0-826D-F4564EA48C2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C3BB1-4CDA-4FAB-8550-060D38A7B082}">
      <dsp:nvSpPr>
        <dsp:cNvPr id="0" name=""/>
        <dsp:cNvSpPr/>
      </dsp:nvSpPr>
      <dsp:spPr>
        <a:xfrm>
          <a:off x="29" y="1513807"/>
          <a:ext cx="2848570" cy="633600"/>
        </a:xfrm>
        <a:prstGeom prst="flowChartAlternate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1C191B"/>
              </a:solidFill>
              <a:latin typeface="Berlin Sans FB" panose="020E0602020502020306" pitchFamily="34" charset="0"/>
            </a:rPr>
            <a:t>target</a:t>
          </a:r>
        </a:p>
      </dsp:txBody>
      <dsp:txXfrm>
        <a:off x="30958" y="1544736"/>
        <a:ext cx="2786712" cy="571742"/>
      </dsp:txXfrm>
    </dsp:sp>
    <dsp:sp modelId="{60FE13A5-E99F-49E7-A41A-CF988137B8E3}">
      <dsp:nvSpPr>
        <dsp:cNvPr id="0" name=""/>
        <dsp:cNvSpPr/>
      </dsp:nvSpPr>
      <dsp:spPr>
        <a:xfrm>
          <a:off x="16095" y="2154430"/>
          <a:ext cx="2848570" cy="945642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shipping_time</a:t>
          </a:r>
          <a:endParaRPr lang="en-US" sz="1400" kern="1200" dirty="0">
            <a:solidFill>
              <a:srgbClr val="1C191B"/>
            </a:solidFill>
          </a:endParaRPr>
        </a:p>
      </dsp:txBody>
      <dsp:txXfrm>
        <a:off x="16095" y="2154430"/>
        <a:ext cx="2848570" cy="945642"/>
      </dsp:txXfrm>
    </dsp:sp>
    <dsp:sp modelId="{ADA7F2EA-0988-48D9-8B87-2FB98761D737}">
      <dsp:nvSpPr>
        <dsp:cNvPr id="0" name=""/>
        <dsp:cNvSpPr/>
      </dsp:nvSpPr>
      <dsp:spPr>
        <a:xfrm>
          <a:off x="3247399" y="15790"/>
          <a:ext cx="2848570" cy="633600"/>
        </a:xfrm>
        <a:prstGeom prst="roundRect">
          <a:avLst/>
        </a:prstGeom>
        <a:solidFill>
          <a:schemeClr val="accent3">
            <a:lumMod val="75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1C191B"/>
              </a:solidFill>
              <a:latin typeface="Berlin Sans FB" panose="020E0602020502020306" pitchFamily="34" charset="0"/>
            </a:rPr>
            <a:t>feature</a:t>
          </a:r>
        </a:p>
      </dsp:txBody>
      <dsp:txXfrm>
        <a:off x="3278329" y="46720"/>
        <a:ext cx="2786710" cy="571740"/>
      </dsp:txXfrm>
    </dsp:sp>
    <dsp:sp modelId="{6763EBC1-46BB-4858-B83B-C8DEE7CDA8D3}">
      <dsp:nvSpPr>
        <dsp:cNvPr id="0" name=""/>
        <dsp:cNvSpPr/>
      </dsp:nvSpPr>
      <dsp:spPr>
        <a:xfrm>
          <a:off x="3247399" y="649390"/>
          <a:ext cx="2848570" cy="2959110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ship_mode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customer_name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segment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region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sub_category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product_name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sales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quantity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discount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profit</a:t>
          </a:r>
        </a:p>
      </dsp:txBody>
      <dsp:txXfrm>
        <a:off x="3247399" y="649390"/>
        <a:ext cx="2848570" cy="2959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75449-EAAC-4D70-92EB-7579019F760C}">
      <dsp:nvSpPr>
        <dsp:cNvPr id="0" name=""/>
        <dsp:cNvSpPr/>
      </dsp:nvSpPr>
      <dsp:spPr>
        <a:xfrm rot="2761363">
          <a:off x="1176911" y="3056822"/>
          <a:ext cx="1480946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1480946" y="22939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F83044-1373-45D2-94BF-061B9864A35A}">
      <dsp:nvSpPr>
        <dsp:cNvPr id="0" name=""/>
        <dsp:cNvSpPr/>
      </dsp:nvSpPr>
      <dsp:spPr>
        <a:xfrm rot="1567544">
          <a:off x="1334028" y="2712661"/>
          <a:ext cx="1564278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1564278" y="22939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2F81C-E076-4C9A-9BFF-060BBDA61BEA}">
      <dsp:nvSpPr>
        <dsp:cNvPr id="0" name=""/>
        <dsp:cNvSpPr/>
      </dsp:nvSpPr>
      <dsp:spPr>
        <a:xfrm rot="383267">
          <a:off x="1408958" y="2341850"/>
          <a:ext cx="1604668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1604668" y="22939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2AF0A-3D6B-4F97-A025-E681676AA1C2}">
      <dsp:nvSpPr>
        <dsp:cNvPr id="0" name=""/>
        <dsp:cNvSpPr/>
      </dsp:nvSpPr>
      <dsp:spPr>
        <a:xfrm rot="20807901">
          <a:off x="1392237" y="1959150"/>
          <a:ext cx="1642338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1642338" y="22939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F7B317-A7FE-4F13-A1BD-93D17D204E3E}">
      <dsp:nvSpPr>
        <dsp:cNvPr id="0" name=""/>
        <dsp:cNvSpPr/>
      </dsp:nvSpPr>
      <dsp:spPr>
        <a:xfrm rot="19675557">
          <a:off x="1286495" y="1583497"/>
          <a:ext cx="1669898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1669898" y="22939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F5D5E-A00C-479D-9F9F-90953DF598FF}">
      <dsp:nvSpPr>
        <dsp:cNvPr id="0" name=""/>
        <dsp:cNvSpPr/>
      </dsp:nvSpPr>
      <dsp:spPr>
        <a:xfrm rot="18570969">
          <a:off x="1050799" y="1256088"/>
          <a:ext cx="1702497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1702497" y="22939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C4C5E-E9FB-44D0-816D-1391A31172ED}">
      <dsp:nvSpPr>
        <dsp:cNvPr id="0" name=""/>
        <dsp:cNvSpPr/>
      </dsp:nvSpPr>
      <dsp:spPr>
        <a:xfrm>
          <a:off x="-380665" y="407461"/>
          <a:ext cx="3424608" cy="3409154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2E4B9C-D523-4634-B04B-9018C7F4435A}">
      <dsp:nvSpPr>
        <dsp:cNvPr id="0" name=""/>
        <dsp:cNvSpPr/>
      </dsp:nvSpPr>
      <dsp:spPr>
        <a:xfrm>
          <a:off x="2367636" y="251891"/>
          <a:ext cx="418240" cy="418240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bin" panose="020B0604020202020204" charset="0"/>
            </a:rPr>
            <a:t>1</a:t>
          </a: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bin" panose="020B0604020202020204" charset="0"/>
          </a:endParaRPr>
        </a:p>
      </dsp:txBody>
      <dsp:txXfrm>
        <a:off x="2428886" y="313141"/>
        <a:ext cx="295740" cy="295740"/>
      </dsp:txXfrm>
    </dsp:sp>
    <dsp:sp modelId="{7E2BAF6D-7863-4ADC-853B-04CA9C499DB4}">
      <dsp:nvSpPr>
        <dsp:cNvPr id="0" name=""/>
        <dsp:cNvSpPr/>
      </dsp:nvSpPr>
      <dsp:spPr>
        <a:xfrm>
          <a:off x="2797029" y="842900"/>
          <a:ext cx="418240" cy="418240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bin" panose="020B0604020202020204" charset="0"/>
            </a:rPr>
            <a:t>2</a:t>
          </a: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bin" panose="020B0604020202020204" charset="0"/>
          </a:endParaRPr>
        </a:p>
      </dsp:txBody>
      <dsp:txXfrm>
        <a:off x="2858279" y="904150"/>
        <a:ext cx="295740" cy="295740"/>
      </dsp:txXfrm>
    </dsp:sp>
    <dsp:sp modelId="{F90913AB-0CAD-4709-8EAD-AEFCB0C277AD}">
      <dsp:nvSpPr>
        <dsp:cNvPr id="0" name=""/>
        <dsp:cNvSpPr/>
      </dsp:nvSpPr>
      <dsp:spPr>
        <a:xfrm>
          <a:off x="3007347" y="1537673"/>
          <a:ext cx="418240" cy="418240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bin" panose="020B0604020202020204" charset="0"/>
            </a:rPr>
            <a:t>3</a:t>
          </a: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bin" panose="020B0604020202020204" charset="0"/>
          </a:endParaRPr>
        </a:p>
      </dsp:txBody>
      <dsp:txXfrm>
        <a:off x="3068597" y="1598923"/>
        <a:ext cx="295740" cy="295740"/>
      </dsp:txXfrm>
    </dsp:sp>
    <dsp:sp modelId="{72E9F950-F8E6-49A3-9361-04C4F369BED3}">
      <dsp:nvSpPr>
        <dsp:cNvPr id="0" name=""/>
        <dsp:cNvSpPr/>
      </dsp:nvSpPr>
      <dsp:spPr>
        <a:xfrm>
          <a:off x="3007347" y="2268201"/>
          <a:ext cx="418240" cy="418240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bin" panose="020B0604020202020204" charset="0"/>
            </a:rPr>
            <a:t>4</a:t>
          </a: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bin" panose="020B0604020202020204" charset="0"/>
          </a:endParaRPr>
        </a:p>
      </dsp:txBody>
      <dsp:txXfrm>
        <a:off x="3068597" y="2329451"/>
        <a:ext cx="295740" cy="295740"/>
      </dsp:txXfrm>
    </dsp:sp>
    <dsp:sp modelId="{EE30C48E-8ECD-4480-A80E-5700641A0021}">
      <dsp:nvSpPr>
        <dsp:cNvPr id="0" name=""/>
        <dsp:cNvSpPr/>
      </dsp:nvSpPr>
      <dsp:spPr>
        <a:xfrm>
          <a:off x="2797029" y="2962974"/>
          <a:ext cx="418240" cy="418240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bin" panose="020B0604020202020204" charset="0"/>
            </a:rPr>
            <a:t>5</a:t>
          </a: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bin" panose="020B0604020202020204" charset="0"/>
          </a:endParaRPr>
        </a:p>
      </dsp:txBody>
      <dsp:txXfrm>
        <a:off x="2858279" y="3024224"/>
        <a:ext cx="295740" cy="295740"/>
      </dsp:txXfrm>
    </dsp:sp>
    <dsp:sp modelId="{17C29BED-9E91-4D28-B023-64449C5FF8D1}">
      <dsp:nvSpPr>
        <dsp:cNvPr id="0" name=""/>
        <dsp:cNvSpPr/>
      </dsp:nvSpPr>
      <dsp:spPr>
        <a:xfrm>
          <a:off x="2367636" y="3553983"/>
          <a:ext cx="418240" cy="418240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bin" panose="020B0604020202020204" charset="0"/>
            </a:rPr>
            <a:t>6</a:t>
          </a:r>
        </a:p>
      </dsp:txBody>
      <dsp:txXfrm>
        <a:off x="2428886" y="3615233"/>
        <a:ext cx="295740" cy="295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25019f53a_0_5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b25019f53a_0_5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88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b25019f53a_0_17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b25019f53a_0_17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b25019f53a_0_1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b25019f53a_0_11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083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b25019f53a_0_28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b25019f53a_0_28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880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25019f53a_0_7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25019f53a_0_7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053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b25019f53a_0_28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b25019f53a_0_28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702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25019f53a_0_7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25019f53a_0_7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b25019f53a_0_13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b25019f53a_0_13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b25019f53a_0_13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b25019f53a_0_13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846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b25019f53a_0_1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b25019f53a_0_11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802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25019f53a_0_5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b25019f53a_0_5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79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a9f6769ed_0_1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a9f6769ed_0_1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82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b25019f53a_0_9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b25019f53a_0_9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25019f53a_0_5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b25019f53a_0_5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153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b25019f53a_0_9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b25019f53a_0_9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25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b25019f53a_0_12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b25019f53a_0_12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b25019f53a_0_28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b25019f53a_0_28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73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a9f6769e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a9f6769e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b25019f53a_0_1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b25019f53a_0_11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612750" y="915625"/>
            <a:ext cx="7918500" cy="3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4752374" y="3748097"/>
            <a:ext cx="4391701" cy="1395403"/>
          </a:xfrm>
          <a:custGeom>
            <a:avLst/>
            <a:gdLst/>
            <a:ahLst/>
            <a:cxnLst/>
            <a:rect l="l" t="t" r="r" b="b"/>
            <a:pathLst>
              <a:path w="241236" h="49478" extrusionOk="0">
                <a:moveTo>
                  <a:pt x="236" y="0"/>
                </a:moveTo>
                <a:lnTo>
                  <a:pt x="0" y="49478"/>
                </a:lnTo>
                <a:lnTo>
                  <a:pt x="241236" y="23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" name="Google Shape;40;p4"/>
          <p:cNvSpPr/>
          <p:nvPr/>
        </p:nvSpPr>
        <p:spPr>
          <a:xfrm rot="10800000" flipH="1">
            <a:off x="7883406" y="12"/>
            <a:ext cx="1270636" cy="4495440"/>
          </a:xfrm>
          <a:custGeom>
            <a:avLst/>
            <a:gdLst/>
            <a:ahLst/>
            <a:cxnLst/>
            <a:rect l="l" t="t" r="r" b="b"/>
            <a:pathLst>
              <a:path w="81438" h="166190" extrusionOk="0">
                <a:moveTo>
                  <a:pt x="80964" y="0"/>
                </a:moveTo>
                <a:lnTo>
                  <a:pt x="0" y="166190"/>
                </a:lnTo>
                <a:lnTo>
                  <a:pt x="81438" y="16619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41" name="Google Shape;41;p4"/>
          <p:cNvSpPr/>
          <p:nvPr/>
        </p:nvSpPr>
        <p:spPr>
          <a:xfrm rot="4178272">
            <a:off x="8099732" y="-593970"/>
            <a:ext cx="1188513" cy="2122075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rot="7758150">
            <a:off x="6276904" y="4324370"/>
            <a:ext cx="626468" cy="1118357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 rot="7666661">
            <a:off x="42574" y="3458788"/>
            <a:ext cx="170421" cy="8713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rot="2533167">
            <a:off x="-165387" y="745280"/>
            <a:ext cx="170543" cy="8713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612750" y="407425"/>
            <a:ext cx="79185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unito"/>
              <a:buNone/>
              <a:defRPr sz="2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chemeClr val="accent3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1007779" y="2987024"/>
            <a:ext cx="19293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subTitle" idx="1"/>
          </p:nvPr>
        </p:nvSpPr>
        <p:spPr>
          <a:xfrm>
            <a:off x="1007779" y="3559950"/>
            <a:ext cx="19293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title" idx="2"/>
          </p:nvPr>
        </p:nvSpPr>
        <p:spPr>
          <a:xfrm>
            <a:off x="3607350" y="2986424"/>
            <a:ext cx="19293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subTitle" idx="3"/>
          </p:nvPr>
        </p:nvSpPr>
        <p:spPr>
          <a:xfrm>
            <a:off x="3607350" y="3558300"/>
            <a:ext cx="19293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title" idx="4"/>
          </p:nvPr>
        </p:nvSpPr>
        <p:spPr>
          <a:xfrm>
            <a:off x="6206921" y="2986424"/>
            <a:ext cx="19293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subTitle" idx="5"/>
          </p:nvPr>
        </p:nvSpPr>
        <p:spPr>
          <a:xfrm>
            <a:off x="6206921" y="3558300"/>
            <a:ext cx="19293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title" idx="6"/>
          </p:nvPr>
        </p:nvSpPr>
        <p:spPr>
          <a:xfrm>
            <a:off x="1007779" y="1521747"/>
            <a:ext cx="19293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subTitle" idx="7"/>
          </p:nvPr>
        </p:nvSpPr>
        <p:spPr>
          <a:xfrm>
            <a:off x="1007779" y="2082825"/>
            <a:ext cx="19293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 idx="8"/>
          </p:nvPr>
        </p:nvSpPr>
        <p:spPr>
          <a:xfrm>
            <a:off x="3607350" y="1521747"/>
            <a:ext cx="19293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9"/>
          </p:nvPr>
        </p:nvSpPr>
        <p:spPr>
          <a:xfrm>
            <a:off x="3607350" y="2082825"/>
            <a:ext cx="19293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title" idx="13"/>
          </p:nvPr>
        </p:nvSpPr>
        <p:spPr>
          <a:xfrm>
            <a:off x="6206921" y="1521747"/>
            <a:ext cx="19293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14"/>
          </p:nvPr>
        </p:nvSpPr>
        <p:spPr>
          <a:xfrm>
            <a:off x="6206921" y="2082825"/>
            <a:ext cx="19293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24"/>
          <p:cNvSpPr/>
          <p:nvPr/>
        </p:nvSpPr>
        <p:spPr>
          <a:xfrm flipH="1">
            <a:off x="5521250" y="-12"/>
            <a:ext cx="3622762" cy="803523"/>
          </a:xfrm>
          <a:custGeom>
            <a:avLst/>
            <a:gdLst/>
            <a:ahLst/>
            <a:cxnLst/>
            <a:rect l="l" t="t" r="r" b="b"/>
            <a:pathLst>
              <a:path w="241236" h="49478" extrusionOk="0">
                <a:moveTo>
                  <a:pt x="236" y="0"/>
                </a:moveTo>
                <a:lnTo>
                  <a:pt x="0" y="49478"/>
                </a:lnTo>
                <a:lnTo>
                  <a:pt x="241236" y="2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74" name="Google Shape;274;p24"/>
          <p:cNvSpPr/>
          <p:nvPr/>
        </p:nvSpPr>
        <p:spPr>
          <a:xfrm>
            <a:off x="8071054" y="356825"/>
            <a:ext cx="1072946" cy="4786687"/>
          </a:xfrm>
          <a:custGeom>
            <a:avLst/>
            <a:gdLst/>
            <a:ahLst/>
            <a:cxnLst/>
            <a:rect l="l" t="t" r="r" b="b"/>
            <a:pathLst>
              <a:path w="81438" h="166190" extrusionOk="0">
                <a:moveTo>
                  <a:pt x="80964" y="0"/>
                </a:moveTo>
                <a:lnTo>
                  <a:pt x="0" y="166190"/>
                </a:lnTo>
                <a:lnTo>
                  <a:pt x="81438" y="16619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5" name="Google Shape;275;p24"/>
          <p:cNvSpPr/>
          <p:nvPr/>
        </p:nvSpPr>
        <p:spPr>
          <a:xfrm rot="-1572265">
            <a:off x="8906070" y="2751519"/>
            <a:ext cx="170526" cy="8710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4"/>
          <p:cNvSpPr/>
          <p:nvPr/>
        </p:nvSpPr>
        <p:spPr>
          <a:xfrm rot="-2824099">
            <a:off x="495399" y="4768364"/>
            <a:ext cx="170453" cy="8711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4"/>
          <p:cNvSpPr/>
          <p:nvPr/>
        </p:nvSpPr>
        <p:spPr>
          <a:xfrm rot="-4393409">
            <a:off x="6597945" y="-332904"/>
            <a:ext cx="170455" cy="871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4"/>
          <p:cNvSpPr/>
          <p:nvPr/>
        </p:nvSpPr>
        <p:spPr>
          <a:xfrm rot="-3380274">
            <a:off x="7717559" y="4580518"/>
            <a:ext cx="170487" cy="8714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"/>
          <p:cNvSpPr/>
          <p:nvPr/>
        </p:nvSpPr>
        <p:spPr>
          <a:xfrm rot="-1799705">
            <a:off x="142247" y="-545456"/>
            <a:ext cx="170425" cy="8714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4"/>
          <p:cNvSpPr/>
          <p:nvPr/>
        </p:nvSpPr>
        <p:spPr>
          <a:xfrm rot="-7199705">
            <a:off x="2794800" y="4700530"/>
            <a:ext cx="170425" cy="8714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4"/>
          <p:cNvSpPr/>
          <p:nvPr/>
        </p:nvSpPr>
        <p:spPr>
          <a:xfrm rot="1811021">
            <a:off x="8680224" y="-463017"/>
            <a:ext cx="170057" cy="8716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4"/>
          <p:cNvSpPr/>
          <p:nvPr/>
        </p:nvSpPr>
        <p:spPr>
          <a:xfrm rot="1065835">
            <a:off x="4265586" y="-566626"/>
            <a:ext cx="170111" cy="87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4"/>
          <p:cNvSpPr/>
          <p:nvPr/>
        </p:nvSpPr>
        <p:spPr>
          <a:xfrm rot="-840106">
            <a:off x="5438260" y="4702734"/>
            <a:ext cx="546685" cy="1075479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"/>
          <p:cNvSpPr/>
          <p:nvPr/>
        </p:nvSpPr>
        <p:spPr>
          <a:xfrm rot="3785748">
            <a:off x="-325389" y="2957093"/>
            <a:ext cx="546649" cy="1075408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/>
          <p:nvPr/>
        </p:nvSpPr>
        <p:spPr>
          <a:xfrm rot="-840106">
            <a:off x="1598235" y="-670166"/>
            <a:ext cx="546685" cy="1075479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"/>
          <p:cNvSpPr txBox="1">
            <a:spLocks noGrp="1"/>
          </p:cNvSpPr>
          <p:nvPr>
            <p:ph type="title" idx="15"/>
          </p:nvPr>
        </p:nvSpPr>
        <p:spPr>
          <a:xfrm>
            <a:off x="612750" y="407425"/>
            <a:ext cx="79185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unito"/>
              <a:buNone/>
              <a:defRPr sz="2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bg>
      <p:bgPr>
        <a:solidFill>
          <a:schemeClr val="accent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/>
          <p:nvPr/>
        </p:nvSpPr>
        <p:spPr>
          <a:xfrm flipH="1">
            <a:off x="5521250" y="-12"/>
            <a:ext cx="3622762" cy="803523"/>
          </a:xfrm>
          <a:custGeom>
            <a:avLst/>
            <a:gdLst/>
            <a:ahLst/>
            <a:cxnLst/>
            <a:rect l="l" t="t" r="r" b="b"/>
            <a:pathLst>
              <a:path w="241236" h="49478" extrusionOk="0">
                <a:moveTo>
                  <a:pt x="236" y="0"/>
                </a:moveTo>
                <a:lnTo>
                  <a:pt x="0" y="49478"/>
                </a:lnTo>
                <a:lnTo>
                  <a:pt x="241236" y="2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18" name="Google Shape;318;p28"/>
          <p:cNvSpPr/>
          <p:nvPr/>
        </p:nvSpPr>
        <p:spPr>
          <a:xfrm>
            <a:off x="8071054" y="356825"/>
            <a:ext cx="1072946" cy="4786687"/>
          </a:xfrm>
          <a:custGeom>
            <a:avLst/>
            <a:gdLst/>
            <a:ahLst/>
            <a:cxnLst/>
            <a:rect l="l" t="t" r="r" b="b"/>
            <a:pathLst>
              <a:path w="81438" h="166190" extrusionOk="0">
                <a:moveTo>
                  <a:pt x="80964" y="0"/>
                </a:moveTo>
                <a:lnTo>
                  <a:pt x="0" y="166190"/>
                </a:lnTo>
                <a:lnTo>
                  <a:pt x="81438" y="16619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19" name="Google Shape;319;p28"/>
          <p:cNvSpPr/>
          <p:nvPr/>
        </p:nvSpPr>
        <p:spPr>
          <a:xfrm rot="-1572265">
            <a:off x="8906070" y="2751519"/>
            <a:ext cx="170526" cy="8710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8"/>
          <p:cNvSpPr/>
          <p:nvPr/>
        </p:nvSpPr>
        <p:spPr>
          <a:xfrm rot="-2824099">
            <a:off x="495399" y="4768364"/>
            <a:ext cx="170453" cy="8711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8"/>
          <p:cNvSpPr/>
          <p:nvPr/>
        </p:nvSpPr>
        <p:spPr>
          <a:xfrm rot="-4393409">
            <a:off x="6597945" y="-332904"/>
            <a:ext cx="170455" cy="871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8"/>
          <p:cNvSpPr/>
          <p:nvPr/>
        </p:nvSpPr>
        <p:spPr>
          <a:xfrm rot="-3380274">
            <a:off x="7717559" y="4580518"/>
            <a:ext cx="170487" cy="8714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8"/>
          <p:cNvSpPr/>
          <p:nvPr/>
        </p:nvSpPr>
        <p:spPr>
          <a:xfrm rot="-1799705">
            <a:off x="142247" y="-545456"/>
            <a:ext cx="170425" cy="8714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8"/>
          <p:cNvSpPr/>
          <p:nvPr/>
        </p:nvSpPr>
        <p:spPr>
          <a:xfrm rot="-7199705">
            <a:off x="2794800" y="4700530"/>
            <a:ext cx="170425" cy="8714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8"/>
          <p:cNvSpPr/>
          <p:nvPr/>
        </p:nvSpPr>
        <p:spPr>
          <a:xfrm rot="1811021">
            <a:off x="8680224" y="-463017"/>
            <a:ext cx="170057" cy="8716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8"/>
          <p:cNvSpPr/>
          <p:nvPr/>
        </p:nvSpPr>
        <p:spPr>
          <a:xfrm rot="1065835">
            <a:off x="4265586" y="-566626"/>
            <a:ext cx="170111" cy="87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8"/>
          <p:cNvSpPr/>
          <p:nvPr/>
        </p:nvSpPr>
        <p:spPr>
          <a:xfrm rot="-840106">
            <a:off x="5438260" y="4702734"/>
            <a:ext cx="546685" cy="1075479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8"/>
          <p:cNvSpPr/>
          <p:nvPr/>
        </p:nvSpPr>
        <p:spPr>
          <a:xfrm rot="3785748">
            <a:off x="-325389" y="2957093"/>
            <a:ext cx="546649" cy="1075408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8"/>
          <p:cNvSpPr/>
          <p:nvPr/>
        </p:nvSpPr>
        <p:spPr>
          <a:xfrm rot="-840106">
            <a:off x="1598235" y="-670166"/>
            <a:ext cx="546685" cy="1075479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5081300" y="2829325"/>
            <a:ext cx="1990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5081300" y="3250725"/>
            <a:ext cx="19902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2870700" y="3853200"/>
            <a:ext cx="6273300" cy="1290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 rot="5400000" flipH="1">
            <a:off x="-1655125" y="2631300"/>
            <a:ext cx="4167300" cy="857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 rot="3384751">
            <a:off x="7809279" y="3362487"/>
            <a:ext cx="700537" cy="1378147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rot="7472738">
            <a:off x="4394713" y="-425386"/>
            <a:ext cx="575368" cy="1131905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 rot="-7150040">
            <a:off x="791490" y="3871989"/>
            <a:ext cx="926481" cy="1822641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-899008">
            <a:off x="362389" y="1426510"/>
            <a:ext cx="382919" cy="3829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 idx="2"/>
          </p:nvPr>
        </p:nvSpPr>
        <p:spPr>
          <a:xfrm>
            <a:off x="2072525" y="2829400"/>
            <a:ext cx="1990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2072525" y="3250725"/>
            <a:ext cx="19902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 idx="4"/>
          </p:nvPr>
        </p:nvSpPr>
        <p:spPr>
          <a:xfrm>
            <a:off x="612750" y="407425"/>
            <a:ext cx="79185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unito"/>
              <a:buNone/>
              <a:defRPr sz="2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 flipH="1">
            <a:off x="1" y="2018289"/>
            <a:ext cx="883399" cy="3125203"/>
          </a:xfrm>
          <a:custGeom>
            <a:avLst/>
            <a:gdLst/>
            <a:ahLst/>
            <a:cxnLst/>
            <a:rect l="l" t="t" r="r" b="b"/>
            <a:pathLst>
              <a:path w="81438" h="166190" extrusionOk="0">
                <a:moveTo>
                  <a:pt x="80964" y="0"/>
                </a:moveTo>
                <a:lnTo>
                  <a:pt x="0" y="166190"/>
                </a:lnTo>
                <a:lnTo>
                  <a:pt x="81438" y="16619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0" name="Google Shape;60;p6"/>
          <p:cNvSpPr/>
          <p:nvPr/>
        </p:nvSpPr>
        <p:spPr>
          <a:xfrm>
            <a:off x="-1" y="-1438"/>
            <a:ext cx="4391701" cy="1395403"/>
          </a:xfrm>
          <a:custGeom>
            <a:avLst/>
            <a:gdLst/>
            <a:ahLst/>
            <a:cxnLst/>
            <a:rect l="l" t="t" r="r" b="b"/>
            <a:pathLst>
              <a:path w="241236" h="49478" extrusionOk="0">
                <a:moveTo>
                  <a:pt x="236" y="0"/>
                </a:moveTo>
                <a:lnTo>
                  <a:pt x="0" y="49478"/>
                </a:lnTo>
                <a:lnTo>
                  <a:pt x="241236" y="23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1" name="Google Shape;61;p6"/>
          <p:cNvSpPr/>
          <p:nvPr/>
        </p:nvSpPr>
        <p:spPr>
          <a:xfrm rot="4178272">
            <a:off x="8099732" y="-593970"/>
            <a:ext cx="1188513" cy="2122075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 rot="8251232">
            <a:off x="6592270" y="4524632"/>
            <a:ext cx="770730" cy="1376115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 rot="3712293">
            <a:off x="32229" y="4337852"/>
            <a:ext cx="626351" cy="1118776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rot="-4393409">
            <a:off x="3974820" y="-363729"/>
            <a:ext cx="170455" cy="8714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612750" y="407425"/>
            <a:ext cx="79185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unito"/>
              <a:buNone/>
              <a:defRPr sz="2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 flipH="1">
            <a:off x="2870700" y="3853200"/>
            <a:ext cx="6273300" cy="12903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 rot="-4178312" flipH="1">
            <a:off x="-95391" y="-569569"/>
            <a:ext cx="974104" cy="1739267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 rot="-8251161" flipH="1">
            <a:off x="6617272" y="-19234"/>
            <a:ext cx="1014782" cy="1811530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 rot="-3712634" flipH="1">
            <a:off x="8164840" y="4078351"/>
            <a:ext cx="818341" cy="1461856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 rot="5400000" flipH="1">
            <a:off x="-1655125" y="2631300"/>
            <a:ext cx="4167300" cy="857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 rot="2530042">
            <a:off x="1781618" y="4061215"/>
            <a:ext cx="652467" cy="6524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 rot="9000295">
            <a:off x="3672338" y="-217822"/>
            <a:ext cx="170425" cy="8714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4895325" y="2121950"/>
            <a:ext cx="36303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2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4895325" y="2678825"/>
            <a:ext cx="36303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711675" y="1053775"/>
            <a:ext cx="5237100" cy="27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subTitle" idx="1"/>
          </p:nvPr>
        </p:nvSpPr>
        <p:spPr>
          <a:xfrm>
            <a:off x="4756825" y="2647175"/>
            <a:ext cx="3675900" cy="9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4998005" y="-31850"/>
            <a:ext cx="4175795" cy="856464"/>
          </a:xfrm>
          <a:custGeom>
            <a:avLst/>
            <a:gdLst/>
            <a:ahLst/>
            <a:cxnLst/>
            <a:rect l="l" t="t" r="r" b="b"/>
            <a:pathLst>
              <a:path w="241236" h="49478" extrusionOk="0">
                <a:moveTo>
                  <a:pt x="236" y="0"/>
                </a:moveTo>
                <a:lnTo>
                  <a:pt x="0" y="49478"/>
                </a:lnTo>
                <a:lnTo>
                  <a:pt x="241236" y="2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80" name="Google Shape;80;p8"/>
          <p:cNvSpPr/>
          <p:nvPr/>
        </p:nvSpPr>
        <p:spPr>
          <a:xfrm rot="10800000" flipH="1">
            <a:off x="0" y="3794684"/>
            <a:ext cx="6774510" cy="1389466"/>
          </a:xfrm>
          <a:custGeom>
            <a:avLst/>
            <a:gdLst/>
            <a:ahLst/>
            <a:cxnLst/>
            <a:rect l="l" t="t" r="r" b="b"/>
            <a:pathLst>
              <a:path w="241236" h="49478" extrusionOk="0">
                <a:moveTo>
                  <a:pt x="236" y="0"/>
                </a:moveTo>
                <a:lnTo>
                  <a:pt x="0" y="49478"/>
                </a:lnTo>
                <a:lnTo>
                  <a:pt x="241236" y="2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81" name="Google Shape;81;p8"/>
          <p:cNvSpPr/>
          <p:nvPr/>
        </p:nvSpPr>
        <p:spPr>
          <a:xfrm rot="-2548768">
            <a:off x="803776" y="88303"/>
            <a:ext cx="770730" cy="1376115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"/>
          <p:cNvSpPr/>
          <p:nvPr/>
        </p:nvSpPr>
        <p:spPr>
          <a:xfrm rot="-7087707">
            <a:off x="7916096" y="339397"/>
            <a:ext cx="626351" cy="1118776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rot="6406591">
            <a:off x="8087851" y="4160188"/>
            <a:ext cx="170455" cy="87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/>
          <p:nvPr/>
        </p:nvSpPr>
        <p:spPr>
          <a:xfrm rot="9421647">
            <a:off x="1024786" y="3550573"/>
            <a:ext cx="1008481" cy="10087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rot="899958" flipH="1">
            <a:off x="1209721" y="4577774"/>
            <a:ext cx="913421" cy="9134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flipH="1">
            <a:off x="1" y="2018289"/>
            <a:ext cx="883399" cy="3125203"/>
          </a:xfrm>
          <a:custGeom>
            <a:avLst/>
            <a:gdLst/>
            <a:ahLst/>
            <a:cxnLst/>
            <a:rect l="l" t="t" r="r" b="b"/>
            <a:pathLst>
              <a:path w="81438" h="166190" extrusionOk="0">
                <a:moveTo>
                  <a:pt x="80964" y="0"/>
                </a:moveTo>
                <a:lnTo>
                  <a:pt x="0" y="166190"/>
                </a:lnTo>
                <a:lnTo>
                  <a:pt x="81438" y="16619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88" name="Google Shape;88;p9"/>
          <p:cNvSpPr/>
          <p:nvPr/>
        </p:nvSpPr>
        <p:spPr>
          <a:xfrm rot="899008" flipH="1">
            <a:off x="8004873" y="1309235"/>
            <a:ext cx="382919" cy="3829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-1" y="-1438"/>
            <a:ext cx="4391701" cy="1395403"/>
          </a:xfrm>
          <a:custGeom>
            <a:avLst/>
            <a:gdLst/>
            <a:ahLst/>
            <a:cxnLst/>
            <a:rect l="l" t="t" r="r" b="b"/>
            <a:pathLst>
              <a:path w="241236" h="49478" extrusionOk="0">
                <a:moveTo>
                  <a:pt x="236" y="0"/>
                </a:moveTo>
                <a:lnTo>
                  <a:pt x="0" y="49478"/>
                </a:lnTo>
                <a:lnTo>
                  <a:pt x="241236" y="2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90" name="Google Shape;90;p9"/>
          <p:cNvSpPr/>
          <p:nvPr/>
        </p:nvSpPr>
        <p:spPr>
          <a:xfrm rot="-3712293" flipH="1">
            <a:off x="807789" y="241914"/>
            <a:ext cx="626351" cy="1118776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611725" y="2213150"/>
            <a:ext cx="38589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2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subTitle" idx="1"/>
          </p:nvPr>
        </p:nvSpPr>
        <p:spPr>
          <a:xfrm>
            <a:off x="611725" y="2658298"/>
            <a:ext cx="38589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3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"/>
              <a:buNone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2"/>
          </p:nvPr>
        </p:nvSpPr>
        <p:spPr>
          <a:xfrm>
            <a:off x="4724275" y="1772700"/>
            <a:ext cx="38589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subTitle" idx="1"/>
          </p:nvPr>
        </p:nvSpPr>
        <p:spPr>
          <a:xfrm>
            <a:off x="4062352" y="3676400"/>
            <a:ext cx="4337700" cy="3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 hasCustomPrompt="1"/>
          </p:nvPr>
        </p:nvSpPr>
        <p:spPr>
          <a:xfrm>
            <a:off x="4062353" y="2702600"/>
            <a:ext cx="4337700" cy="9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6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0"/>
              <a:buNone/>
              <a:defRPr sz="10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0"/>
              <a:buNone/>
              <a:defRPr sz="10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0"/>
              <a:buNone/>
              <a:defRPr sz="10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0"/>
              <a:buNone/>
              <a:defRPr sz="10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0"/>
              <a:buNone/>
              <a:defRPr sz="10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0"/>
              <a:buNone/>
              <a:defRPr sz="10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0"/>
              <a:buNone/>
              <a:defRPr sz="10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0"/>
              <a:buNone/>
              <a:defRPr sz="10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4"/>
          <p:cNvSpPr/>
          <p:nvPr/>
        </p:nvSpPr>
        <p:spPr>
          <a:xfrm>
            <a:off x="0" y="3853200"/>
            <a:ext cx="6277200" cy="12903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"/>
          <p:cNvSpPr/>
          <p:nvPr/>
        </p:nvSpPr>
        <p:spPr>
          <a:xfrm rot="5400000">
            <a:off x="-1737275" y="1737450"/>
            <a:ext cx="4233900" cy="7590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"/>
          <p:cNvSpPr/>
          <p:nvPr/>
        </p:nvSpPr>
        <p:spPr>
          <a:xfrm rot="3437341" flipH="1">
            <a:off x="8845912" y="411160"/>
            <a:ext cx="170429" cy="871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"/>
          <p:cNvSpPr/>
          <p:nvPr/>
        </p:nvSpPr>
        <p:spPr>
          <a:xfrm rot="-2700000" flipH="1">
            <a:off x="9100537" y="3087606"/>
            <a:ext cx="170554" cy="8714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"/>
          <p:cNvSpPr/>
          <p:nvPr/>
        </p:nvSpPr>
        <p:spPr>
          <a:xfrm rot="1799705" flipH="1">
            <a:off x="510688" y="3752832"/>
            <a:ext cx="170425" cy="87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"/>
          <p:cNvSpPr/>
          <p:nvPr/>
        </p:nvSpPr>
        <p:spPr>
          <a:xfrm rot="8095708" flipH="1">
            <a:off x="2492912" y="4575700"/>
            <a:ext cx="169918" cy="8714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subTitle" idx="2"/>
          </p:nvPr>
        </p:nvSpPr>
        <p:spPr>
          <a:xfrm>
            <a:off x="743947" y="2050600"/>
            <a:ext cx="4337700" cy="3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title" idx="3" hasCustomPrompt="1"/>
          </p:nvPr>
        </p:nvSpPr>
        <p:spPr>
          <a:xfrm>
            <a:off x="743953" y="1076800"/>
            <a:ext cx="4337700" cy="9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6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0"/>
              <a:buNone/>
              <a:defRPr sz="10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0"/>
              <a:buNone/>
              <a:defRPr sz="10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0"/>
              <a:buNone/>
              <a:defRPr sz="10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0"/>
              <a:buNone/>
              <a:defRPr sz="10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0"/>
              <a:buNone/>
              <a:defRPr sz="10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0"/>
              <a:buNone/>
              <a:defRPr sz="10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0"/>
              <a:buNone/>
              <a:defRPr sz="10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0"/>
              <a:buNone/>
              <a:defRPr sz="10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2_1">
    <p:bg>
      <p:bgPr>
        <a:solidFill>
          <a:schemeClr val="l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/>
          <p:nvPr/>
        </p:nvSpPr>
        <p:spPr>
          <a:xfrm rot="2700000">
            <a:off x="7977086" y="1193318"/>
            <a:ext cx="170554" cy="8714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 flipH="1">
            <a:off x="5164369" y="-3950"/>
            <a:ext cx="3987631" cy="948988"/>
          </a:xfrm>
          <a:custGeom>
            <a:avLst/>
            <a:gdLst/>
            <a:ahLst/>
            <a:cxnLst/>
            <a:rect l="l" t="t" r="r" b="b"/>
            <a:pathLst>
              <a:path w="241236" h="49478" extrusionOk="0">
                <a:moveTo>
                  <a:pt x="236" y="0"/>
                </a:moveTo>
                <a:lnTo>
                  <a:pt x="0" y="49478"/>
                </a:lnTo>
                <a:lnTo>
                  <a:pt x="241236" y="236"/>
                </a:lnTo>
                <a:close/>
              </a:path>
            </a:pathLst>
          </a:custGeom>
          <a:solidFill>
            <a:srgbClr val="F06998"/>
          </a:solidFill>
          <a:ln>
            <a:noFill/>
          </a:ln>
        </p:spPr>
      </p:sp>
      <p:sp>
        <p:nvSpPr>
          <p:cNvPr id="172" name="Google Shape;172;p16"/>
          <p:cNvSpPr/>
          <p:nvPr/>
        </p:nvSpPr>
        <p:spPr>
          <a:xfrm>
            <a:off x="7956075" y="107100"/>
            <a:ext cx="1195917" cy="5036388"/>
          </a:xfrm>
          <a:custGeom>
            <a:avLst/>
            <a:gdLst/>
            <a:ahLst/>
            <a:cxnLst/>
            <a:rect l="l" t="t" r="r" b="b"/>
            <a:pathLst>
              <a:path w="81438" h="166190" extrusionOk="0">
                <a:moveTo>
                  <a:pt x="80964" y="0"/>
                </a:moveTo>
                <a:lnTo>
                  <a:pt x="0" y="166190"/>
                </a:lnTo>
                <a:lnTo>
                  <a:pt x="81438" y="166190"/>
                </a:lnTo>
                <a:close/>
              </a:path>
            </a:pathLst>
          </a:custGeom>
          <a:solidFill>
            <a:srgbClr val="FF8CB4"/>
          </a:solidFill>
          <a:ln>
            <a:noFill/>
          </a:ln>
        </p:spPr>
      </p:sp>
      <p:sp>
        <p:nvSpPr>
          <p:cNvPr id="173" name="Google Shape;173;p16"/>
          <p:cNvSpPr/>
          <p:nvPr/>
        </p:nvSpPr>
        <p:spPr>
          <a:xfrm rot="-1799705">
            <a:off x="7977163" y="4041019"/>
            <a:ext cx="170425" cy="8714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 rot="-2700000" flipH="1">
            <a:off x="837812" y="1065181"/>
            <a:ext cx="170554" cy="8714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 rot="4393409" flipH="1">
            <a:off x="5569973" y="-103679"/>
            <a:ext cx="170455" cy="871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 rot="3880498">
            <a:off x="1090120" y="3874573"/>
            <a:ext cx="612105" cy="1204367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612750" y="407425"/>
            <a:ext cx="79185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unito"/>
              <a:buNone/>
              <a:defRPr sz="2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bg>
      <p:bgPr>
        <a:solidFill>
          <a:schemeClr val="accent3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/>
          <p:nvPr/>
        </p:nvSpPr>
        <p:spPr>
          <a:xfrm flipH="1">
            <a:off x="5521250" y="-1425"/>
            <a:ext cx="3622762" cy="803523"/>
          </a:xfrm>
          <a:custGeom>
            <a:avLst/>
            <a:gdLst/>
            <a:ahLst/>
            <a:cxnLst/>
            <a:rect l="l" t="t" r="r" b="b"/>
            <a:pathLst>
              <a:path w="241236" h="49478" extrusionOk="0">
                <a:moveTo>
                  <a:pt x="236" y="0"/>
                </a:moveTo>
                <a:lnTo>
                  <a:pt x="0" y="49478"/>
                </a:lnTo>
                <a:lnTo>
                  <a:pt x="241236" y="2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0" name="Google Shape;180;p17"/>
          <p:cNvSpPr/>
          <p:nvPr/>
        </p:nvSpPr>
        <p:spPr>
          <a:xfrm>
            <a:off x="8071062" y="358250"/>
            <a:ext cx="1072946" cy="4786687"/>
          </a:xfrm>
          <a:custGeom>
            <a:avLst/>
            <a:gdLst/>
            <a:ahLst/>
            <a:cxnLst/>
            <a:rect l="l" t="t" r="r" b="b"/>
            <a:pathLst>
              <a:path w="81438" h="166190" extrusionOk="0">
                <a:moveTo>
                  <a:pt x="80964" y="0"/>
                </a:moveTo>
                <a:lnTo>
                  <a:pt x="0" y="166190"/>
                </a:lnTo>
                <a:lnTo>
                  <a:pt x="81438" y="16619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81" name="Google Shape;181;p17"/>
          <p:cNvSpPr/>
          <p:nvPr/>
        </p:nvSpPr>
        <p:spPr>
          <a:xfrm rot="-2824099">
            <a:off x="495399" y="4768364"/>
            <a:ext cx="170453" cy="8711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/>
          <p:nvPr/>
        </p:nvSpPr>
        <p:spPr>
          <a:xfrm rot="-4393409">
            <a:off x="6597945" y="-332904"/>
            <a:ext cx="170455" cy="871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 rot="-3380274">
            <a:off x="7717559" y="4580518"/>
            <a:ext cx="170487" cy="8714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 rot="-1799705">
            <a:off x="142247" y="-545456"/>
            <a:ext cx="170425" cy="8714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 rot="-7199705">
            <a:off x="2794800" y="4700530"/>
            <a:ext cx="170425" cy="8714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/>
          <p:nvPr/>
        </p:nvSpPr>
        <p:spPr>
          <a:xfrm rot="1811021">
            <a:off x="8680224" y="-463017"/>
            <a:ext cx="170057" cy="8716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"/>
          <p:cNvSpPr/>
          <p:nvPr/>
        </p:nvSpPr>
        <p:spPr>
          <a:xfrm rot="5011563">
            <a:off x="3252159" y="-406801"/>
            <a:ext cx="170286" cy="8716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 rot="-840106">
            <a:off x="5438260" y="4702734"/>
            <a:ext cx="546685" cy="1075479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/>
          <p:nvPr/>
        </p:nvSpPr>
        <p:spPr>
          <a:xfrm rot="3785748">
            <a:off x="-325389" y="2957093"/>
            <a:ext cx="546649" cy="1075408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/>
          <p:nvPr/>
        </p:nvSpPr>
        <p:spPr>
          <a:xfrm rot="-1572265">
            <a:off x="8906070" y="2751519"/>
            <a:ext cx="170526" cy="8710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title"/>
          </p:nvPr>
        </p:nvSpPr>
        <p:spPr>
          <a:xfrm>
            <a:off x="612750" y="407425"/>
            <a:ext cx="79185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unito"/>
              <a:buNone/>
              <a:defRPr sz="2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●"/>
              <a:defRPr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○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■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●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○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■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●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○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bin"/>
              <a:buChar char="■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62" r:id="rId8"/>
    <p:sldLayoutId id="2147483663" r:id="rId9"/>
    <p:sldLayoutId id="2147483670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9.png"/><Relationship Id="rId4" Type="http://schemas.openxmlformats.org/officeDocument/2006/relationships/diagramData" Target="../diagrams/data1.xml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15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microsoft.com/office/2007/relationships/hdphoto" Target="../media/hdphoto3.wdp"/><Relationship Id="rId4" Type="http://schemas.openxmlformats.org/officeDocument/2006/relationships/diagramData" Target="../diagrams/data2.xml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www.kaggle.com/datasets/vivek468/superstore-dataset-fina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/>
          <p:nvPr/>
        </p:nvSpPr>
        <p:spPr>
          <a:xfrm rot="2530042">
            <a:off x="1781618" y="4061215"/>
            <a:ext cx="652467" cy="6524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039" y="1445150"/>
            <a:ext cx="5800302" cy="3303193"/>
          </a:xfrm>
          <a:prstGeom prst="rect">
            <a:avLst/>
          </a:prstGeom>
        </p:spPr>
      </p:pic>
      <p:sp>
        <p:nvSpPr>
          <p:cNvPr id="9" name="Google Shape;342;p33"/>
          <p:cNvSpPr txBox="1">
            <a:spLocks/>
          </p:cNvSpPr>
          <p:nvPr/>
        </p:nvSpPr>
        <p:spPr>
          <a:xfrm>
            <a:off x="3296233" y="1288176"/>
            <a:ext cx="5051227" cy="180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unito"/>
              <a:buNone/>
              <a:defRPr sz="29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ctr"/>
            <a:r>
              <a:rPr lang="id-ID" sz="4800" dirty="0"/>
              <a:t>Shipping Time</a:t>
            </a:r>
            <a:br>
              <a:rPr lang="id-ID" sz="4800" dirty="0"/>
            </a:br>
            <a:r>
              <a:rPr lang="id-ID" sz="4800" b="0" dirty="0"/>
              <a:t>Prediction</a:t>
            </a:r>
          </a:p>
        </p:txBody>
      </p:sp>
      <p:sp>
        <p:nvSpPr>
          <p:cNvPr id="10" name="Google Shape;343;p33"/>
          <p:cNvSpPr txBox="1">
            <a:spLocks/>
          </p:cNvSpPr>
          <p:nvPr/>
        </p:nvSpPr>
        <p:spPr>
          <a:xfrm>
            <a:off x="3341219" y="3698350"/>
            <a:ext cx="3108211" cy="45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bin"/>
              <a:buNone/>
              <a:defRPr sz="17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l">
              <a:lnSpc>
                <a:spcPct val="115000"/>
              </a:lnSpc>
            </a:pPr>
            <a:r>
              <a:rPr lang="id-ID" sz="1400" b="1" dirty="0"/>
              <a:t>Camelia Fitrianty</a:t>
            </a:r>
          </a:p>
          <a:p>
            <a:pPr marL="0" indent="0" algn="l">
              <a:lnSpc>
                <a:spcPct val="115000"/>
              </a:lnSpc>
            </a:pPr>
            <a:r>
              <a:rPr lang="id-ID" sz="1400" dirty="0"/>
              <a:t>(</a:t>
            </a:r>
            <a:r>
              <a:rPr lang="id-ID" sz="1200" dirty="0">
                <a:latin typeface="Century Gothic" panose="020B0502020202020204" pitchFamily="34" charset="0"/>
              </a:rPr>
              <a:t>Data Science Batch 14</a:t>
            </a:r>
            <a:r>
              <a:rPr lang="id-ID" sz="1400" dirty="0"/>
              <a:t>)</a:t>
            </a:r>
          </a:p>
        </p:txBody>
      </p:sp>
      <p:sp>
        <p:nvSpPr>
          <p:cNvPr id="11" name="Google Shape;343;p33"/>
          <p:cNvSpPr txBox="1">
            <a:spLocks noGrp="1"/>
          </p:cNvSpPr>
          <p:nvPr>
            <p:ph type="subTitle" idx="1"/>
          </p:nvPr>
        </p:nvSpPr>
        <p:spPr>
          <a:xfrm>
            <a:off x="7758372" y="-32271"/>
            <a:ext cx="1663013" cy="3823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Final Project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32295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39;p59"/>
          <p:cNvSpPr txBox="1">
            <a:spLocks noGrp="1"/>
          </p:cNvSpPr>
          <p:nvPr>
            <p:ph type="title"/>
          </p:nvPr>
        </p:nvSpPr>
        <p:spPr>
          <a:xfrm>
            <a:off x="955650" y="193138"/>
            <a:ext cx="79185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id-ID" dirty="0"/>
              <a:t>Explanatory </a:t>
            </a:r>
            <a:r>
              <a:rPr lang="id-ID" dirty="0">
                <a:solidFill>
                  <a:srgbClr val="C00000"/>
                </a:solidFill>
              </a:rPr>
              <a:t>Data Analysis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9" name="Google Shape;640;p59"/>
          <p:cNvSpPr/>
          <p:nvPr/>
        </p:nvSpPr>
        <p:spPr>
          <a:xfrm rot="899008" flipH="1">
            <a:off x="6139948" y="980935"/>
            <a:ext cx="382919" cy="3829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9" y="796588"/>
            <a:ext cx="7470574" cy="30648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28701" y="3956689"/>
            <a:ext cx="65454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Shipping time for </a:t>
            </a:r>
            <a:r>
              <a:rPr lang="en-US" dirty="0" err="1">
                <a:latin typeface="Century Gothic" panose="020B0502020202020204" pitchFamily="34" charset="0"/>
              </a:rPr>
              <a:t>Standar</a:t>
            </a:r>
            <a:r>
              <a:rPr lang="en-US" dirty="0">
                <a:latin typeface="Century Gothic" panose="020B0502020202020204" pitchFamily="34" charset="0"/>
              </a:rPr>
              <a:t> class around 4-6 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Segment Consumer dominate on day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Office supplies is mostly sold in all segments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West Region orders more goods and used a </a:t>
            </a:r>
            <a:r>
              <a:rPr lang="en-US" dirty="0" err="1">
                <a:latin typeface="Century Gothic" panose="020B0502020202020204" pitchFamily="34" charset="0"/>
              </a:rPr>
              <a:t>Standar</a:t>
            </a:r>
            <a:r>
              <a:rPr lang="en-US" dirty="0">
                <a:latin typeface="Century Gothic" panose="020B0502020202020204" pitchFamily="34" charset="0"/>
              </a:rPr>
              <a:t> class ship mode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9"/>
          <p:cNvSpPr txBox="1">
            <a:spLocks noGrp="1"/>
          </p:cNvSpPr>
          <p:nvPr>
            <p:ph type="title"/>
          </p:nvPr>
        </p:nvSpPr>
        <p:spPr>
          <a:xfrm>
            <a:off x="612750" y="407425"/>
            <a:ext cx="79185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id-ID" dirty="0"/>
              <a:t>Explanatory </a:t>
            </a:r>
            <a:r>
              <a:rPr lang="id-ID" dirty="0">
                <a:solidFill>
                  <a:srgbClr val="C00000"/>
                </a:solidFill>
              </a:rPr>
              <a:t>Data Analysis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640" name="Google Shape;640;p59"/>
          <p:cNvSpPr/>
          <p:nvPr/>
        </p:nvSpPr>
        <p:spPr>
          <a:xfrm rot="899008" flipH="1">
            <a:off x="6139948" y="980935"/>
            <a:ext cx="382919" cy="3829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1" y="1406845"/>
            <a:ext cx="3647705" cy="241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01" y="1443188"/>
            <a:ext cx="5112313" cy="2412000"/>
          </a:xfrm>
          <a:prstGeom prst="rect">
            <a:avLst/>
          </a:prstGeom>
        </p:spPr>
      </p:pic>
      <p:sp>
        <p:nvSpPr>
          <p:cNvPr id="7" name="Google Shape;964;p87"/>
          <p:cNvSpPr txBox="1">
            <a:spLocks/>
          </p:cNvSpPr>
          <p:nvPr/>
        </p:nvSpPr>
        <p:spPr>
          <a:xfrm>
            <a:off x="612750" y="4055965"/>
            <a:ext cx="30480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New York City is the most order of goods</a:t>
            </a:r>
            <a:endParaRPr lang="id-ID" dirty="0"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7584" y="4156176"/>
            <a:ext cx="2853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Staples are the most of sold</a:t>
            </a:r>
          </a:p>
        </p:txBody>
      </p:sp>
    </p:spTree>
    <p:extLst>
      <p:ext uri="{BB962C8B-B14F-4D97-AF65-F5344CB8AC3E}">
        <p14:creationId xmlns:p14="http://schemas.microsoft.com/office/powerpoint/2010/main" val="3610287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87"/>
          <p:cNvSpPr txBox="1">
            <a:spLocks noGrp="1"/>
          </p:cNvSpPr>
          <p:nvPr>
            <p:ph type="title" idx="15"/>
          </p:nvPr>
        </p:nvSpPr>
        <p:spPr>
          <a:xfrm>
            <a:off x="612750" y="407425"/>
            <a:ext cx="79185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rgbClr val="0070C0"/>
                </a:solidFill>
              </a:rPr>
              <a:t>Label</a:t>
            </a:r>
            <a:r>
              <a:rPr lang="id-ID" dirty="0"/>
              <a:t> Encode</a:t>
            </a: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75" y="1642897"/>
            <a:ext cx="2693782" cy="244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201" y="1642897"/>
            <a:ext cx="2734258" cy="2448000"/>
          </a:xfrm>
          <a:prstGeom prst="rect">
            <a:avLst/>
          </a:prstGeom>
        </p:spPr>
      </p:pic>
      <p:sp>
        <p:nvSpPr>
          <p:cNvPr id="29" name="Google Shape;964;p87"/>
          <p:cNvSpPr txBox="1">
            <a:spLocks noGrp="1"/>
          </p:cNvSpPr>
          <p:nvPr>
            <p:ph type="title" idx="15"/>
          </p:nvPr>
        </p:nvSpPr>
        <p:spPr>
          <a:xfrm>
            <a:off x="612750" y="1025161"/>
            <a:ext cx="79185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0" dirty="0">
                <a:latin typeface="Century Gothic" panose="020B0502020202020204" pitchFamily="34" charset="0"/>
              </a:rPr>
              <a:t>Label encode on categorical columns</a:t>
            </a:r>
            <a:endParaRPr sz="1800" b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9C6720A-C941-4B79-AF0D-BEA7E5BE4B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" t="3183" r="69247" b="29414"/>
          <a:stretch/>
        </p:blipFill>
        <p:spPr>
          <a:xfrm>
            <a:off x="1856096" y="1146412"/>
            <a:ext cx="2049510" cy="223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B4C53A-5ED2-4332-876B-549CF47197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481" t="2336" r="4913" b="28566"/>
          <a:stretch/>
        </p:blipFill>
        <p:spPr>
          <a:xfrm>
            <a:off x="5199798" y="1269241"/>
            <a:ext cx="2437399" cy="2232000"/>
          </a:xfrm>
          <a:prstGeom prst="rect">
            <a:avLst/>
          </a:prstGeom>
        </p:spPr>
      </p:pic>
      <p:sp>
        <p:nvSpPr>
          <p:cNvPr id="22" name="Google Shape;424;p44">
            <a:extLst>
              <a:ext uri="{FF2B5EF4-FFF2-40B4-BE49-F238E27FC236}">
                <a16:creationId xmlns:a16="http://schemas.microsoft.com/office/drawing/2014/main" id="{39045FB8-84D6-4A73-9976-07233366E7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0718" y="704579"/>
            <a:ext cx="2544300" cy="775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b="1" dirty="0">
                <a:solidFill>
                  <a:srgbClr val="00B050"/>
                </a:solidFill>
              </a:rPr>
              <a:t>Scalling</a:t>
            </a:r>
            <a:r>
              <a:rPr lang="id-ID" sz="2800" b="1" dirty="0"/>
              <a:t> Data</a:t>
            </a:r>
            <a:endParaRPr sz="2800" b="1" dirty="0"/>
          </a:p>
        </p:txBody>
      </p:sp>
      <p:sp>
        <p:nvSpPr>
          <p:cNvPr id="23" name="Google Shape;424;p44">
            <a:extLst>
              <a:ext uri="{FF2B5EF4-FFF2-40B4-BE49-F238E27FC236}">
                <a16:creationId xmlns:a16="http://schemas.microsoft.com/office/drawing/2014/main" id="{099BB350-13F4-4A1E-9010-9B4C9E4E8802}"/>
              </a:ext>
            </a:extLst>
          </p:cNvPr>
          <p:cNvSpPr txBox="1">
            <a:spLocks/>
          </p:cNvSpPr>
          <p:nvPr/>
        </p:nvSpPr>
        <p:spPr>
          <a:xfrm>
            <a:off x="2047164" y="3432251"/>
            <a:ext cx="1667373" cy="448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id-ID" b="1" dirty="0">
                <a:solidFill>
                  <a:srgbClr val="E60000"/>
                </a:solidFill>
              </a:rPr>
              <a:t>Actual data</a:t>
            </a:r>
          </a:p>
        </p:txBody>
      </p:sp>
      <p:sp>
        <p:nvSpPr>
          <p:cNvPr id="24" name="Google Shape;424;p44">
            <a:extLst>
              <a:ext uri="{FF2B5EF4-FFF2-40B4-BE49-F238E27FC236}">
                <a16:creationId xmlns:a16="http://schemas.microsoft.com/office/drawing/2014/main" id="{A59A2CF8-593F-4DEB-9F24-BC0208DF4FEA}"/>
              </a:ext>
            </a:extLst>
          </p:cNvPr>
          <p:cNvSpPr txBox="1">
            <a:spLocks/>
          </p:cNvSpPr>
          <p:nvPr/>
        </p:nvSpPr>
        <p:spPr>
          <a:xfrm>
            <a:off x="5102926" y="3510430"/>
            <a:ext cx="2631142" cy="370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id-ID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After Normalization</a:t>
            </a:r>
          </a:p>
        </p:txBody>
      </p:sp>
      <p:grpSp>
        <p:nvGrpSpPr>
          <p:cNvPr id="25" name="Google Shape;1047;p94">
            <a:extLst>
              <a:ext uri="{FF2B5EF4-FFF2-40B4-BE49-F238E27FC236}">
                <a16:creationId xmlns:a16="http://schemas.microsoft.com/office/drawing/2014/main" id="{34F2041F-6DA2-4CC3-8721-3D068BC2EAC8}"/>
              </a:ext>
            </a:extLst>
          </p:cNvPr>
          <p:cNvGrpSpPr/>
          <p:nvPr/>
        </p:nvGrpSpPr>
        <p:grpSpPr>
          <a:xfrm>
            <a:off x="372828" y="-166505"/>
            <a:ext cx="384768" cy="384721"/>
            <a:chOff x="4916825" y="2386700"/>
            <a:chExt cx="206100" cy="206075"/>
          </a:xfrm>
        </p:grpSpPr>
        <p:sp>
          <p:nvSpPr>
            <p:cNvPr id="26" name="Google Shape;1048;p94">
              <a:extLst>
                <a:ext uri="{FF2B5EF4-FFF2-40B4-BE49-F238E27FC236}">
                  <a16:creationId xmlns:a16="http://schemas.microsoft.com/office/drawing/2014/main" id="{B3D9F46A-6894-4B60-911B-B7DD31128310}"/>
                </a:ext>
              </a:extLst>
            </p:cNvPr>
            <p:cNvSpPr/>
            <p:nvPr/>
          </p:nvSpPr>
          <p:spPr>
            <a:xfrm>
              <a:off x="4916825" y="2386700"/>
              <a:ext cx="206100" cy="206075"/>
            </a:xfrm>
            <a:custGeom>
              <a:avLst/>
              <a:gdLst/>
              <a:ahLst/>
              <a:cxnLst/>
              <a:rect l="l" t="t" r="r" b="b"/>
              <a:pathLst>
                <a:path w="8244" h="8243" extrusionOk="0">
                  <a:moveTo>
                    <a:pt x="1604" y="1"/>
                  </a:moveTo>
                  <a:lnTo>
                    <a:pt x="1" y="1603"/>
                  </a:lnTo>
                  <a:lnTo>
                    <a:pt x="6641" y="8243"/>
                  </a:lnTo>
                  <a:lnTo>
                    <a:pt x="8243" y="6640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49;p94">
              <a:extLst>
                <a:ext uri="{FF2B5EF4-FFF2-40B4-BE49-F238E27FC236}">
                  <a16:creationId xmlns:a16="http://schemas.microsoft.com/office/drawing/2014/main" id="{3B520DDC-395A-4121-8E7C-224889990D1E}"/>
                </a:ext>
              </a:extLst>
            </p:cNvPr>
            <p:cNvSpPr/>
            <p:nvPr/>
          </p:nvSpPr>
          <p:spPr>
            <a:xfrm>
              <a:off x="4916825" y="2387425"/>
              <a:ext cx="206100" cy="205350"/>
            </a:xfrm>
            <a:custGeom>
              <a:avLst/>
              <a:gdLst/>
              <a:ahLst/>
              <a:cxnLst/>
              <a:rect l="l" t="t" r="r" b="b"/>
              <a:pathLst>
                <a:path w="8244" h="8214" extrusionOk="0">
                  <a:moveTo>
                    <a:pt x="6641" y="0"/>
                  </a:moveTo>
                  <a:lnTo>
                    <a:pt x="1" y="6611"/>
                  </a:lnTo>
                  <a:lnTo>
                    <a:pt x="1604" y="8214"/>
                  </a:lnTo>
                  <a:lnTo>
                    <a:pt x="8243" y="1603"/>
                  </a:lnTo>
                  <a:lnTo>
                    <a:pt x="6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050;p94">
            <a:extLst>
              <a:ext uri="{FF2B5EF4-FFF2-40B4-BE49-F238E27FC236}">
                <a16:creationId xmlns:a16="http://schemas.microsoft.com/office/drawing/2014/main" id="{40E7D2DA-F4B8-4735-8879-1414210AD5FD}"/>
              </a:ext>
            </a:extLst>
          </p:cNvPr>
          <p:cNvGrpSpPr/>
          <p:nvPr/>
        </p:nvGrpSpPr>
        <p:grpSpPr>
          <a:xfrm>
            <a:off x="6280561" y="-493830"/>
            <a:ext cx="1042008" cy="987660"/>
            <a:chOff x="1808200" y="3909500"/>
            <a:chExt cx="811975" cy="769625"/>
          </a:xfrm>
        </p:grpSpPr>
        <p:sp>
          <p:nvSpPr>
            <p:cNvPr id="29" name="Google Shape;1051;p94">
              <a:extLst>
                <a:ext uri="{FF2B5EF4-FFF2-40B4-BE49-F238E27FC236}">
                  <a16:creationId xmlns:a16="http://schemas.microsoft.com/office/drawing/2014/main" id="{7C3FCEB8-0722-4BD0-A85A-46F05DF75CE7}"/>
                </a:ext>
              </a:extLst>
            </p:cNvPr>
            <p:cNvSpPr/>
            <p:nvPr/>
          </p:nvSpPr>
          <p:spPr>
            <a:xfrm>
              <a:off x="1948300" y="3960750"/>
              <a:ext cx="671875" cy="718375"/>
            </a:xfrm>
            <a:custGeom>
              <a:avLst/>
              <a:gdLst/>
              <a:ahLst/>
              <a:cxnLst/>
              <a:rect l="l" t="t" r="r" b="b"/>
              <a:pathLst>
                <a:path w="26875" h="28735" extrusionOk="0">
                  <a:moveTo>
                    <a:pt x="8071" y="1"/>
                  </a:moveTo>
                  <a:lnTo>
                    <a:pt x="1" y="21723"/>
                  </a:lnTo>
                  <a:lnTo>
                    <a:pt x="18804" y="28735"/>
                  </a:lnTo>
                  <a:lnTo>
                    <a:pt x="26874" y="7013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52;p94">
              <a:extLst>
                <a:ext uri="{FF2B5EF4-FFF2-40B4-BE49-F238E27FC236}">
                  <a16:creationId xmlns:a16="http://schemas.microsoft.com/office/drawing/2014/main" id="{78848430-6AE4-4377-9306-1E28A426B6E7}"/>
                </a:ext>
              </a:extLst>
            </p:cNvPr>
            <p:cNvSpPr/>
            <p:nvPr/>
          </p:nvSpPr>
          <p:spPr>
            <a:xfrm>
              <a:off x="1808200" y="3909500"/>
              <a:ext cx="345600" cy="593875"/>
            </a:xfrm>
            <a:custGeom>
              <a:avLst/>
              <a:gdLst/>
              <a:ahLst/>
              <a:cxnLst/>
              <a:rect l="l" t="t" r="r" b="b"/>
              <a:pathLst>
                <a:path w="13824" h="23755" extrusionOk="0">
                  <a:moveTo>
                    <a:pt x="8129" y="1"/>
                  </a:moveTo>
                  <a:lnTo>
                    <a:pt x="1" y="21608"/>
                  </a:lnTo>
                  <a:lnTo>
                    <a:pt x="5696" y="23755"/>
                  </a:lnTo>
                  <a:lnTo>
                    <a:pt x="13824" y="2118"/>
                  </a:lnTo>
                  <a:lnTo>
                    <a:pt x="8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074;p94">
            <a:extLst>
              <a:ext uri="{FF2B5EF4-FFF2-40B4-BE49-F238E27FC236}">
                <a16:creationId xmlns:a16="http://schemas.microsoft.com/office/drawing/2014/main" id="{67938BA7-8380-48F3-B3D5-39088597E27A}"/>
              </a:ext>
            </a:extLst>
          </p:cNvPr>
          <p:cNvSpPr/>
          <p:nvPr/>
        </p:nvSpPr>
        <p:spPr>
          <a:xfrm rot="19267953">
            <a:off x="-513723" y="1428445"/>
            <a:ext cx="823622" cy="956796"/>
          </a:xfrm>
          <a:custGeom>
            <a:avLst/>
            <a:gdLst/>
            <a:ahLst/>
            <a:cxnLst/>
            <a:rect l="l" t="t" r="r" b="b"/>
            <a:pathLst>
              <a:path w="25672" h="29823" extrusionOk="0">
                <a:moveTo>
                  <a:pt x="20062" y="5353"/>
                </a:moveTo>
                <a:lnTo>
                  <a:pt x="21951" y="23927"/>
                </a:lnTo>
                <a:lnTo>
                  <a:pt x="5953" y="14282"/>
                </a:lnTo>
                <a:lnTo>
                  <a:pt x="20062" y="5353"/>
                </a:lnTo>
                <a:close/>
                <a:moveTo>
                  <a:pt x="22667" y="1"/>
                </a:moveTo>
                <a:lnTo>
                  <a:pt x="0" y="14339"/>
                </a:lnTo>
                <a:lnTo>
                  <a:pt x="25672" y="29822"/>
                </a:lnTo>
                <a:lnTo>
                  <a:pt x="226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1076;p94">
            <a:extLst>
              <a:ext uri="{FF2B5EF4-FFF2-40B4-BE49-F238E27FC236}">
                <a16:creationId xmlns:a16="http://schemas.microsoft.com/office/drawing/2014/main" id="{20344FB9-49EC-4A6F-9F15-CB14A570E6F0}"/>
              </a:ext>
            </a:extLst>
          </p:cNvPr>
          <p:cNvGrpSpPr/>
          <p:nvPr/>
        </p:nvGrpSpPr>
        <p:grpSpPr>
          <a:xfrm>
            <a:off x="3411716" y="-483725"/>
            <a:ext cx="1133756" cy="1197891"/>
            <a:chOff x="5019875" y="1266675"/>
            <a:chExt cx="670425" cy="70835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3" name="Google Shape;1077;p94">
              <a:extLst>
                <a:ext uri="{FF2B5EF4-FFF2-40B4-BE49-F238E27FC236}">
                  <a16:creationId xmlns:a16="http://schemas.microsoft.com/office/drawing/2014/main" id="{5F686013-20AE-491E-9B05-94766AD768EC}"/>
                </a:ext>
              </a:extLst>
            </p:cNvPr>
            <p:cNvSpPr/>
            <p:nvPr/>
          </p:nvSpPr>
          <p:spPr>
            <a:xfrm>
              <a:off x="5093550" y="1363250"/>
              <a:ext cx="161025" cy="100200"/>
            </a:xfrm>
            <a:custGeom>
              <a:avLst/>
              <a:gdLst/>
              <a:ahLst/>
              <a:cxnLst/>
              <a:rect l="l" t="t" r="r" b="b"/>
              <a:pathLst>
                <a:path w="6441" h="4008" extrusionOk="0">
                  <a:moveTo>
                    <a:pt x="4523" y="1"/>
                  </a:moveTo>
                  <a:lnTo>
                    <a:pt x="430" y="1317"/>
                  </a:lnTo>
                  <a:lnTo>
                    <a:pt x="1" y="4008"/>
                  </a:lnTo>
                  <a:lnTo>
                    <a:pt x="6440" y="1976"/>
                  </a:lnTo>
                  <a:lnTo>
                    <a:pt x="45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78;p94">
              <a:extLst>
                <a:ext uri="{FF2B5EF4-FFF2-40B4-BE49-F238E27FC236}">
                  <a16:creationId xmlns:a16="http://schemas.microsoft.com/office/drawing/2014/main" id="{C4A287EC-7BC9-4A08-9F91-06167B01ED2C}"/>
                </a:ext>
              </a:extLst>
            </p:cNvPr>
            <p:cNvSpPr/>
            <p:nvPr/>
          </p:nvSpPr>
          <p:spPr>
            <a:xfrm>
              <a:off x="5107175" y="1278475"/>
              <a:ext cx="58675" cy="68000"/>
            </a:xfrm>
            <a:custGeom>
              <a:avLst/>
              <a:gdLst/>
              <a:ahLst/>
              <a:cxnLst/>
              <a:rect l="l" t="t" r="r" b="b"/>
              <a:pathLst>
                <a:path w="2347" h="2720" extrusionOk="0">
                  <a:moveTo>
                    <a:pt x="429" y="1"/>
                  </a:moveTo>
                  <a:lnTo>
                    <a:pt x="0" y="2720"/>
                  </a:lnTo>
                  <a:lnTo>
                    <a:pt x="2347" y="1975"/>
                  </a:lnTo>
                  <a:lnTo>
                    <a:pt x="4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1079;p94">
              <a:extLst>
                <a:ext uri="{FF2B5EF4-FFF2-40B4-BE49-F238E27FC236}">
                  <a16:creationId xmlns:a16="http://schemas.microsoft.com/office/drawing/2014/main" id="{DBEE0D93-E3DE-4A61-9946-71BB43973652}"/>
                </a:ext>
              </a:extLst>
            </p:cNvPr>
            <p:cNvGrpSpPr/>
            <p:nvPr/>
          </p:nvGrpSpPr>
          <p:grpSpPr>
            <a:xfrm>
              <a:off x="5019875" y="1266675"/>
              <a:ext cx="670425" cy="708350"/>
              <a:chOff x="5019875" y="1266675"/>
              <a:chExt cx="670425" cy="708350"/>
            </a:xfrm>
            <a:grpFill/>
          </p:grpSpPr>
          <p:sp>
            <p:nvSpPr>
              <p:cNvPr id="36" name="Google Shape;1080;p94">
                <a:extLst>
                  <a:ext uri="{FF2B5EF4-FFF2-40B4-BE49-F238E27FC236}">
                    <a16:creationId xmlns:a16="http://schemas.microsoft.com/office/drawing/2014/main" id="{3724969E-F27D-48EA-B710-68A221BE08C7}"/>
                  </a:ext>
                </a:extLst>
              </p:cNvPr>
              <p:cNvSpPr/>
              <p:nvPr/>
            </p:nvSpPr>
            <p:spPr>
              <a:xfrm>
                <a:off x="5074950" y="1449125"/>
                <a:ext cx="263325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5324" extrusionOk="0">
                    <a:moveTo>
                      <a:pt x="8615" y="0"/>
                    </a:moveTo>
                    <a:lnTo>
                      <a:pt x="430" y="2605"/>
                    </a:lnTo>
                    <a:lnTo>
                      <a:pt x="1" y="5323"/>
                    </a:lnTo>
                    <a:lnTo>
                      <a:pt x="10533" y="1975"/>
                    </a:lnTo>
                    <a:lnTo>
                      <a:pt x="86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081;p94">
                <a:extLst>
                  <a:ext uri="{FF2B5EF4-FFF2-40B4-BE49-F238E27FC236}">
                    <a16:creationId xmlns:a16="http://schemas.microsoft.com/office/drawing/2014/main" id="{39F1A0CE-0E40-4961-B834-6314F617D25C}"/>
                  </a:ext>
                </a:extLst>
              </p:cNvPr>
              <p:cNvSpPr/>
              <p:nvPr/>
            </p:nvSpPr>
            <p:spPr>
              <a:xfrm>
                <a:off x="5056350" y="1534975"/>
                <a:ext cx="365650" cy="166025"/>
              </a:xfrm>
              <a:custGeom>
                <a:avLst/>
                <a:gdLst/>
                <a:ahLst/>
                <a:cxnLst/>
                <a:rect l="l" t="t" r="r" b="b"/>
                <a:pathLst>
                  <a:path w="14626" h="6641" extrusionOk="0">
                    <a:moveTo>
                      <a:pt x="12708" y="1"/>
                    </a:moveTo>
                    <a:lnTo>
                      <a:pt x="430" y="3921"/>
                    </a:lnTo>
                    <a:lnTo>
                      <a:pt x="1" y="6640"/>
                    </a:lnTo>
                    <a:lnTo>
                      <a:pt x="14625" y="1975"/>
                    </a:lnTo>
                    <a:lnTo>
                      <a:pt x="1270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82;p94">
                <a:extLst>
                  <a:ext uri="{FF2B5EF4-FFF2-40B4-BE49-F238E27FC236}">
                    <a16:creationId xmlns:a16="http://schemas.microsoft.com/office/drawing/2014/main" id="{3212F1A2-FF1E-4FC3-94D1-4C3677E257A0}"/>
                  </a:ext>
                </a:extLst>
              </p:cNvPr>
              <p:cNvSpPr/>
              <p:nvPr/>
            </p:nvSpPr>
            <p:spPr>
              <a:xfrm>
                <a:off x="5019875" y="1707400"/>
                <a:ext cx="569550" cy="230425"/>
              </a:xfrm>
              <a:custGeom>
                <a:avLst/>
                <a:gdLst/>
                <a:ahLst/>
                <a:cxnLst/>
                <a:rect l="l" t="t" r="r" b="b"/>
                <a:pathLst>
                  <a:path w="22782" h="9217" extrusionOk="0">
                    <a:moveTo>
                      <a:pt x="20864" y="1"/>
                    </a:moveTo>
                    <a:lnTo>
                      <a:pt x="401" y="6497"/>
                    </a:lnTo>
                    <a:lnTo>
                      <a:pt x="0" y="9216"/>
                    </a:lnTo>
                    <a:lnTo>
                      <a:pt x="22781" y="1947"/>
                    </a:lnTo>
                    <a:lnTo>
                      <a:pt x="20864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83;p94">
                <a:extLst>
                  <a:ext uri="{FF2B5EF4-FFF2-40B4-BE49-F238E27FC236}">
                    <a16:creationId xmlns:a16="http://schemas.microsoft.com/office/drawing/2014/main" id="{49B1863C-797D-432C-BBA9-55275FC24588}"/>
                  </a:ext>
                </a:extLst>
              </p:cNvPr>
              <p:cNvSpPr/>
              <p:nvPr/>
            </p:nvSpPr>
            <p:spPr>
              <a:xfrm>
                <a:off x="5037750" y="1620825"/>
                <a:ext cx="467950" cy="198225"/>
              </a:xfrm>
              <a:custGeom>
                <a:avLst/>
                <a:gdLst/>
                <a:ahLst/>
                <a:cxnLst/>
                <a:rect l="l" t="t" r="r" b="b"/>
                <a:pathLst>
                  <a:path w="18718" h="7929" extrusionOk="0">
                    <a:moveTo>
                      <a:pt x="16800" y="1"/>
                    </a:moveTo>
                    <a:lnTo>
                      <a:pt x="430" y="5210"/>
                    </a:lnTo>
                    <a:lnTo>
                      <a:pt x="1" y="7928"/>
                    </a:lnTo>
                    <a:lnTo>
                      <a:pt x="18718" y="1976"/>
                    </a:lnTo>
                    <a:lnTo>
                      <a:pt x="1680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84;p94">
                <a:extLst>
                  <a:ext uri="{FF2B5EF4-FFF2-40B4-BE49-F238E27FC236}">
                    <a16:creationId xmlns:a16="http://schemas.microsoft.com/office/drawing/2014/main" id="{8C21753A-95C9-4AE9-80D6-E6FED7038663}"/>
                  </a:ext>
                </a:extLst>
              </p:cNvPr>
              <p:cNvSpPr/>
              <p:nvPr/>
            </p:nvSpPr>
            <p:spPr>
              <a:xfrm>
                <a:off x="5074250" y="1266675"/>
                <a:ext cx="616050" cy="708350"/>
              </a:xfrm>
              <a:custGeom>
                <a:avLst/>
                <a:gdLst/>
                <a:ahLst/>
                <a:cxnLst/>
                <a:rect l="l" t="t" r="r" b="b"/>
                <a:pathLst>
                  <a:path w="24642" h="28334" extrusionOk="0">
                    <a:moveTo>
                      <a:pt x="5180" y="2261"/>
                    </a:moveTo>
                    <a:lnTo>
                      <a:pt x="22667" y="20148"/>
                    </a:lnTo>
                    <a:lnTo>
                      <a:pt x="1431" y="26788"/>
                    </a:lnTo>
                    <a:lnTo>
                      <a:pt x="1431" y="26759"/>
                    </a:lnTo>
                    <a:lnTo>
                      <a:pt x="1345" y="26788"/>
                    </a:lnTo>
                    <a:lnTo>
                      <a:pt x="5180" y="2261"/>
                    </a:lnTo>
                    <a:close/>
                    <a:moveTo>
                      <a:pt x="4436" y="0"/>
                    </a:moveTo>
                    <a:lnTo>
                      <a:pt x="0" y="28333"/>
                    </a:lnTo>
                    <a:lnTo>
                      <a:pt x="86" y="28305"/>
                    </a:lnTo>
                    <a:lnTo>
                      <a:pt x="86" y="28333"/>
                    </a:lnTo>
                    <a:lnTo>
                      <a:pt x="24641" y="20663"/>
                    </a:lnTo>
                    <a:lnTo>
                      <a:pt x="44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910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87"/>
          <p:cNvSpPr txBox="1">
            <a:spLocks noGrp="1"/>
          </p:cNvSpPr>
          <p:nvPr>
            <p:ph type="title" idx="15"/>
          </p:nvPr>
        </p:nvSpPr>
        <p:spPr>
          <a:xfrm>
            <a:off x="1994813" y="248810"/>
            <a:ext cx="2733264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</a:rPr>
              <a:t>Split</a:t>
            </a:r>
            <a:r>
              <a:rPr lang="id-ID" sz="3200" dirty="0"/>
              <a:t> </a:t>
            </a:r>
            <a:r>
              <a:rPr lang="en-US" sz="3200" dirty="0">
                <a:solidFill>
                  <a:srgbClr val="903B06"/>
                </a:solidFill>
              </a:rPr>
              <a:t>Data</a:t>
            </a:r>
            <a:endParaRPr sz="3200" dirty="0">
              <a:solidFill>
                <a:srgbClr val="903B06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48DDD73-9785-4F93-9E8D-AF6F9CCD8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590281"/>
              </p:ext>
            </p:extLst>
          </p:nvPr>
        </p:nvGraphicFramePr>
        <p:xfrm>
          <a:off x="2339363" y="1111784"/>
          <a:ext cx="6096000" cy="3624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DFF65680-1CB7-4CEA-AD46-52B4DD4226E0}"/>
              </a:ext>
            </a:extLst>
          </p:cNvPr>
          <p:cNvSpPr/>
          <p:nvPr/>
        </p:nvSpPr>
        <p:spPr>
          <a:xfrm>
            <a:off x="526605" y="1111784"/>
            <a:ext cx="1812758" cy="1034204"/>
          </a:xfrm>
          <a:prstGeom prst="flowChartTerminator">
            <a:avLst/>
          </a:prstGeom>
          <a:solidFill>
            <a:srgbClr val="F06998"/>
          </a:solidFill>
          <a:ln>
            <a:solidFill>
              <a:srgbClr val="1C19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1C19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Dataset</a:t>
            </a:r>
            <a:endParaRPr lang="en-US" dirty="0">
              <a:ln w="0"/>
              <a:solidFill>
                <a:srgbClr val="1C191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4347153-1B7D-4CA2-8F2D-32D9B12EA7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819557" flipV="1">
            <a:off x="2544608" y="417416"/>
            <a:ext cx="2219325" cy="25931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AFE393-831E-4CE2-93F5-73DFB3038E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82536" flipH="1">
            <a:off x="1044433" y="2097575"/>
            <a:ext cx="1300641" cy="120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A58EB6-E7B5-41DF-A330-95AE1538741A}"/>
              </a:ext>
            </a:extLst>
          </p:cNvPr>
          <p:cNvSpPr/>
          <p:nvPr/>
        </p:nvSpPr>
        <p:spPr>
          <a:xfrm>
            <a:off x="3485963" y="4127285"/>
            <a:ext cx="3955551" cy="408664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3688"/>
            <a:r>
              <a:rPr lang="en-US" dirty="0" err="1">
                <a:solidFill>
                  <a:srgbClr val="1C191B"/>
                </a:solidFill>
                <a:latin typeface="Cabin" panose="020B0604020202020204" charset="0"/>
              </a:rPr>
              <a:t>XGBoosting</a:t>
            </a:r>
            <a:r>
              <a:rPr lang="en-US" dirty="0">
                <a:solidFill>
                  <a:srgbClr val="1C191B"/>
                </a:solidFill>
                <a:latin typeface="Cabin" panose="020B0604020202020204" charset="0"/>
              </a:rPr>
              <a:t> Regressor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9A79196-35D6-436E-8687-000829BB9C72}"/>
              </a:ext>
            </a:extLst>
          </p:cNvPr>
          <p:cNvSpPr/>
          <p:nvPr/>
        </p:nvSpPr>
        <p:spPr>
          <a:xfrm>
            <a:off x="3901205" y="3525742"/>
            <a:ext cx="3955551" cy="40866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3688"/>
            <a:r>
              <a:rPr lang="en-US" dirty="0">
                <a:solidFill>
                  <a:srgbClr val="1C191B"/>
                </a:solidFill>
              </a:rPr>
              <a:t>Gradient Boosting Regressor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9E17416-A030-42B5-80F3-6EA2E55B62B1}"/>
              </a:ext>
            </a:extLst>
          </p:cNvPr>
          <p:cNvSpPr/>
          <p:nvPr/>
        </p:nvSpPr>
        <p:spPr>
          <a:xfrm>
            <a:off x="4115367" y="2817726"/>
            <a:ext cx="3955551" cy="408664"/>
          </a:xfrm>
          <a:prstGeom prst="roundRect">
            <a:avLst>
              <a:gd name="adj" fmla="val 50000"/>
            </a:avLst>
          </a:prstGeom>
          <a:solidFill>
            <a:srgbClr val="FF6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3688"/>
            <a:r>
              <a:rPr lang="en-US" dirty="0"/>
              <a:t>Ada Boost Regressor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02F119-E48A-4E3D-A463-3F175801FD0C}"/>
              </a:ext>
            </a:extLst>
          </p:cNvPr>
          <p:cNvSpPr/>
          <p:nvPr/>
        </p:nvSpPr>
        <p:spPr>
          <a:xfrm>
            <a:off x="4086137" y="2089162"/>
            <a:ext cx="3955551" cy="408664"/>
          </a:xfrm>
          <a:prstGeom prst="roundRect">
            <a:avLst>
              <a:gd name="adj" fmla="val 50000"/>
            </a:avLst>
          </a:prstGeom>
          <a:solidFill>
            <a:srgbClr val="EB3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3688"/>
            <a:r>
              <a:rPr lang="en-US" b="1" dirty="0">
                <a:latin typeface="Cabin" panose="020B0604020202020204" charset="0"/>
              </a:rPr>
              <a:t>Random Forest Regressor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D5736-9658-4BB4-8A32-E955BDA849CA}"/>
              </a:ext>
            </a:extLst>
          </p:cNvPr>
          <p:cNvSpPr/>
          <p:nvPr/>
        </p:nvSpPr>
        <p:spPr>
          <a:xfrm>
            <a:off x="3874667" y="1394096"/>
            <a:ext cx="3955551" cy="408664"/>
          </a:xfrm>
          <a:prstGeom prst="roundRect">
            <a:avLst>
              <a:gd name="adj" fmla="val 50000"/>
            </a:avLst>
          </a:prstGeom>
          <a:solidFill>
            <a:srgbClr val="EA0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3688"/>
            <a:r>
              <a:rPr lang="en-US" b="1" dirty="0">
                <a:latin typeface="Cabin" panose="020B0604020202020204" charset="0"/>
              </a:rPr>
              <a:t>Decision Tree Regressor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BDD61F-8522-46E0-9B04-4FDC83A59A82}"/>
              </a:ext>
            </a:extLst>
          </p:cNvPr>
          <p:cNvSpPr/>
          <p:nvPr/>
        </p:nvSpPr>
        <p:spPr>
          <a:xfrm>
            <a:off x="3455140" y="813962"/>
            <a:ext cx="3955551" cy="408664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4488"/>
            <a:r>
              <a:rPr lang="en-US" b="1" dirty="0" err="1">
                <a:latin typeface="Cabin" panose="020B0604020202020204" charset="0"/>
              </a:rPr>
              <a:t>Kneighbors</a:t>
            </a:r>
            <a:r>
              <a:rPr lang="en-US" b="1" dirty="0">
                <a:latin typeface="Cabin" panose="020B0604020202020204" charset="0"/>
              </a:rPr>
              <a:t> Regressor</a:t>
            </a:r>
          </a:p>
        </p:txBody>
      </p:sp>
      <p:sp>
        <p:nvSpPr>
          <p:cNvPr id="10" name="Google Shape;424;p44"/>
          <p:cNvSpPr txBox="1">
            <a:spLocks noGrp="1"/>
          </p:cNvSpPr>
          <p:nvPr>
            <p:ph type="subTitle" idx="1"/>
          </p:nvPr>
        </p:nvSpPr>
        <p:spPr>
          <a:xfrm>
            <a:off x="553393" y="376514"/>
            <a:ext cx="2544300" cy="775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b="1" dirty="0"/>
              <a:t>Modelling</a:t>
            </a:r>
            <a:endParaRPr sz="2800" b="1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083356" y="539750"/>
          <a:ext cx="3425588" cy="44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AB3A45C-F06C-42BB-B456-7129420C39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343324" y="1531789"/>
            <a:ext cx="1818957" cy="20799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5"/>
          <p:cNvSpPr/>
          <p:nvPr/>
        </p:nvSpPr>
        <p:spPr>
          <a:xfrm flipH="1">
            <a:off x="5521250" y="-1425"/>
            <a:ext cx="3622762" cy="803523"/>
          </a:xfrm>
          <a:custGeom>
            <a:avLst/>
            <a:gdLst/>
            <a:ahLst/>
            <a:cxnLst/>
            <a:rect l="l" t="t" r="r" b="b"/>
            <a:pathLst>
              <a:path w="241236" h="49478" extrusionOk="0">
                <a:moveTo>
                  <a:pt x="236" y="0"/>
                </a:moveTo>
                <a:lnTo>
                  <a:pt x="0" y="49478"/>
                </a:lnTo>
                <a:lnTo>
                  <a:pt x="241236" y="236"/>
                </a:lnTo>
                <a:close/>
              </a:path>
            </a:pathLst>
          </a:custGeom>
          <a:solidFill>
            <a:srgbClr val="F06998"/>
          </a:solidFill>
          <a:ln>
            <a:noFill/>
          </a:ln>
        </p:spPr>
      </p:sp>
      <p:sp>
        <p:nvSpPr>
          <p:cNvPr id="703" name="Google Shape;703;p65"/>
          <p:cNvSpPr/>
          <p:nvPr/>
        </p:nvSpPr>
        <p:spPr>
          <a:xfrm>
            <a:off x="8071062" y="358250"/>
            <a:ext cx="1072946" cy="4786687"/>
          </a:xfrm>
          <a:custGeom>
            <a:avLst/>
            <a:gdLst/>
            <a:ahLst/>
            <a:cxnLst/>
            <a:rect l="l" t="t" r="r" b="b"/>
            <a:pathLst>
              <a:path w="81438" h="166190" extrusionOk="0">
                <a:moveTo>
                  <a:pt x="80964" y="0"/>
                </a:moveTo>
                <a:lnTo>
                  <a:pt x="0" y="166190"/>
                </a:lnTo>
                <a:lnTo>
                  <a:pt x="81438" y="16619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704" name="Google Shape;704;p65"/>
          <p:cNvSpPr txBox="1">
            <a:spLocks noGrp="1"/>
          </p:cNvSpPr>
          <p:nvPr>
            <p:ph type="title"/>
          </p:nvPr>
        </p:nvSpPr>
        <p:spPr>
          <a:xfrm>
            <a:off x="612750" y="526148"/>
            <a:ext cx="79185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705" name="Google Shape;705;p65"/>
          <p:cNvSpPr/>
          <p:nvPr/>
        </p:nvSpPr>
        <p:spPr>
          <a:xfrm rot="-2824099">
            <a:off x="495399" y="4768364"/>
            <a:ext cx="170453" cy="8711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65"/>
          <p:cNvSpPr/>
          <p:nvPr/>
        </p:nvSpPr>
        <p:spPr>
          <a:xfrm rot="-4393409">
            <a:off x="6597945" y="-332904"/>
            <a:ext cx="170455" cy="871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65"/>
          <p:cNvSpPr/>
          <p:nvPr/>
        </p:nvSpPr>
        <p:spPr>
          <a:xfrm rot="-3380274">
            <a:off x="7717559" y="4580518"/>
            <a:ext cx="170487" cy="8714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65"/>
          <p:cNvSpPr/>
          <p:nvPr/>
        </p:nvSpPr>
        <p:spPr>
          <a:xfrm rot="-1799705">
            <a:off x="142247" y="-545456"/>
            <a:ext cx="170425" cy="8714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65"/>
          <p:cNvSpPr/>
          <p:nvPr/>
        </p:nvSpPr>
        <p:spPr>
          <a:xfrm rot="-7199705">
            <a:off x="2794800" y="4700530"/>
            <a:ext cx="170425" cy="8714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65"/>
          <p:cNvSpPr/>
          <p:nvPr/>
        </p:nvSpPr>
        <p:spPr>
          <a:xfrm rot="1811021">
            <a:off x="8680224" y="-463017"/>
            <a:ext cx="170057" cy="8716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65"/>
          <p:cNvSpPr/>
          <p:nvPr/>
        </p:nvSpPr>
        <p:spPr>
          <a:xfrm rot="5011563">
            <a:off x="3252159" y="-406801"/>
            <a:ext cx="170286" cy="8716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65"/>
          <p:cNvSpPr/>
          <p:nvPr/>
        </p:nvSpPr>
        <p:spPr>
          <a:xfrm rot="-840106">
            <a:off x="5438260" y="4702734"/>
            <a:ext cx="546685" cy="1075479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65"/>
          <p:cNvSpPr/>
          <p:nvPr/>
        </p:nvSpPr>
        <p:spPr>
          <a:xfrm rot="3785748">
            <a:off x="-325389" y="2957093"/>
            <a:ext cx="546649" cy="1075408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65"/>
          <p:cNvSpPr/>
          <p:nvPr/>
        </p:nvSpPr>
        <p:spPr>
          <a:xfrm rot="-1572265">
            <a:off x="8906070" y="2751519"/>
            <a:ext cx="170526" cy="8710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" name="Google Shape;714;p65">
            <a:extLst>
              <a:ext uri="{FF2B5EF4-FFF2-40B4-BE49-F238E27FC236}">
                <a16:creationId xmlns:a16="http://schemas.microsoft.com/office/drawing/2014/main" id="{84FA083F-AD54-4C52-8B63-44FEDA93A0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6149078"/>
              </p:ext>
            </p:extLst>
          </p:nvPr>
        </p:nvGraphicFramePr>
        <p:xfrm>
          <a:off x="1113922" y="1278765"/>
          <a:ext cx="6916156" cy="2600955"/>
        </p:xfrm>
        <a:graphic>
          <a:graphicData uri="http://schemas.openxmlformats.org/drawingml/2006/table">
            <a:tbl>
              <a:tblPr>
                <a:noFill/>
                <a:tableStyleId>{F8DBB066-2A7D-451F-8014-8E1E42D0701F}</a:tableStyleId>
              </a:tblPr>
              <a:tblGrid>
                <a:gridCol w="450032">
                  <a:extLst>
                    <a:ext uri="{9D8B030D-6E8A-4147-A177-3AD203B41FA5}">
                      <a16:colId xmlns:a16="http://schemas.microsoft.com/office/drawing/2014/main" val="2528854042"/>
                    </a:ext>
                  </a:extLst>
                </a:gridCol>
                <a:gridCol w="1280221">
                  <a:extLst>
                    <a:ext uri="{9D8B030D-6E8A-4147-A177-3AD203B41FA5}">
                      <a16:colId xmlns:a16="http://schemas.microsoft.com/office/drawing/2014/main" val="3003568608"/>
                    </a:ext>
                  </a:extLst>
                </a:gridCol>
                <a:gridCol w="1109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690">
                  <a:extLst>
                    <a:ext uri="{9D8B030D-6E8A-4147-A177-3AD203B41FA5}">
                      <a16:colId xmlns:a16="http://schemas.microsoft.com/office/drawing/2014/main" val="1697878311"/>
                    </a:ext>
                  </a:extLst>
                </a:gridCol>
                <a:gridCol w="963224">
                  <a:extLst>
                    <a:ext uri="{9D8B030D-6E8A-4147-A177-3AD203B41FA5}">
                      <a16:colId xmlns:a16="http://schemas.microsoft.com/office/drawing/2014/main" val="101083210"/>
                    </a:ext>
                  </a:extLst>
                </a:gridCol>
              </a:tblGrid>
              <a:tr h="65021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1C191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MODEL</a:t>
                      </a:r>
                      <a:endParaRPr sz="1200" b="1" dirty="0">
                        <a:solidFill>
                          <a:srgbClr val="1C191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1C191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Train Score</a:t>
                      </a:r>
                      <a:endParaRPr sz="1200" b="1" dirty="0">
                        <a:solidFill>
                          <a:srgbClr val="1C191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1C191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Test Score</a:t>
                      </a:r>
                      <a:endParaRPr sz="1200" b="1" dirty="0">
                        <a:solidFill>
                          <a:srgbClr val="1C191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1C191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 Squared</a:t>
                      </a:r>
                      <a:endParaRPr sz="1200" b="1" dirty="0">
                        <a:solidFill>
                          <a:srgbClr val="1C191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1C191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RMSE</a:t>
                      </a:r>
                      <a:endParaRPr sz="1200" b="1" dirty="0">
                        <a:solidFill>
                          <a:srgbClr val="1C191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1C191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MAE</a:t>
                      </a:r>
                      <a:endParaRPr sz="1200" b="1" dirty="0">
                        <a:solidFill>
                          <a:srgbClr val="1C191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C191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1.</a:t>
                      </a:r>
                      <a:endParaRPr sz="1200" dirty="0">
                        <a:solidFill>
                          <a:srgbClr val="1C191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C191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KNN</a:t>
                      </a:r>
                      <a:endParaRPr sz="1200" dirty="0">
                        <a:solidFill>
                          <a:srgbClr val="1C191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0.701244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0.407641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40.764102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0.604310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0.580173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C191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2.</a:t>
                      </a:r>
                      <a:endParaRPr sz="1200" dirty="0">
                        <a:solidFill>
                          <a:srgbClr val="1C191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C191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Decision Tree</a:t>
                      </a:r>
                      <a:endParaRPr sz="1200" dirty="0">
                        <a:solidFill>
                          <a:srgbClr val="1C191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0.470545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47.054487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0.483333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0.518563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C191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3.</a:t>
                      </a:r>
                      <a:endParaRPr sz="1200" dirty="0">
                        <a:solidFill>
                          <a:srgbClr val="1C191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C191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Random Forest</a:t>
                      </a:r>
                      <a:endParaRPr sz="1200" dirty="0">
                        <a:solidFill>
                          <a:srgbClr val="1C191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0.961155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0.716753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71.675315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9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0.428220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9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0.277420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6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541454"/>
                  </a:ext>
                </a:extLst>
              </a:tr>
              <a:tr h="3251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C191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4.</a:t>
                      </a:r>
                      <a:endParaRPr sz="1200" dirty="0">
                        <a:solidFill>
                          <a:srgbClr val="1C191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C191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Ada Boost</a:t>
                      </a:r>
                      <a:endParaRPr sz="1200" dirty="0">
                        <a:solidFill>
                          <a:srgbClr val="1C191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Trebuchet MS" panose="020B0603020202020204" pitchFamily="34" charset="0"/>
                        </a:rPr>
                        <a:t>0.682103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Trebuchet MS" panose="020B0603020202020204" pitchFamily="34" charset="0"/>
                        </a:rPr>
                        <a:t>0.671296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Trebuchet MS" panose="020B0603020202020204" pitchFamily="34" charset="0"/>
                        </a:rPr>
                        <a:t>67.129640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Trebuchet MS" panose="020B0603020202020204" pitchFamily="34" charset="0"/>
                        </a:rPr>
                        <a:t>0.468312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Trebuchet MS" panose="020B0603020202020204" pitchFamily="34" charset="0"/>
                        </a:rPr>
                        <a:t>0.321941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28196"/>
                  </a:ext>
                </a:extLst>
              </a:tr>
              <a:tr h="3251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C191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5.</a:t>
                      </a:r>
                      <a:endParaRPr sz="1200" dirty="0">
                        <a:solidFill>
                          <a:srgbClr val="1C191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C191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Gradient Boosting</a:t>
                      </a:r>
                      <a:endParaRPr sz="1200" dirty="0">
                        <a:solidFill>
                          <a:srgbClr val="1C191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Trebuchet MS" panose="020B0603020202020204" pitchFamily="34" charset="0"/>
                        </a:rPr>
                        <a:t>0.743826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Trebuchet MS" panose="020B0603020202020204" pitchFamily="34" charset="0"/>
                        </a:rPr>
                        <a:t>0.688396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Trebuchet MS" panose="020B0603020202020204" pitchFamily="34" charset="0"/>
                        </a:rPr>
                        <a:t>68.839606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Trebuchet MS" panose="020B0603020202020204" pitchFamily="34" charset="0"/>
                        </a:rPr>
                        <a:t>0.456007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Trebuchet MS" panose="020B0603020202020204" pitchFamily="34" charset="0"/>
                        </a:rPr>
                        <a:t>0.305194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011220"/>
                  </a:ext>
                </a:extLst>
              </a:tr>
              <a:tr h="3251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C191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6.</a:t>
                      </a:r>
                      <a:endParaRPr sz="1200" dirty="0">
                        <a:solidFill>
                          <a:srgbClr val="1C191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1C191B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XGBoosting</a:t>
                      </a:r>
                      <a:endParaRPr sz="1200" dirty="0">
                        <a:solidFill>
                          <a:srgbClr val="1C191B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0.906239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0.704719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70.471915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0.436571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0.289206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5799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5"/>
          <p:cNvSpPr/>
          <p:nvPr/>
        </p:nvSpPr>
        <p:spPr>
          <a:xfrm flipH="1">
            <a:off x="5521250" y="-1425"/>
            <a:ext cx="3622762" cy="803523"/>
          </a:xfrm>
          <a:custGeom>
            <a:avLst/>
            <a:gdLst/>
            <a:ahLst/>
            <a:cxnLst/>
            <a:rect l="l" t="t" r="r" b="b"/>
            <a:pathLst>
              <a:path w="241236" h="49478" extrusionOk="0">
                <a:moveTo>
                  <a:pt x="236" y="0"/>
                </a:moveTo>
                <a:lnTo>
                  <a:pt x="0" y="49478"/>
                </a:lnTo>
                <a:lnTo>
                  <a:pt x="241236" y="236"/>
                </a:lnTo>
                <a:close/>
              </a:path>
            </a:pathLst>
          </a:custGeom>
          <a:solidFill>
            <a:srgbClr val="F06998"/>
          </a:solidFill>
          <a:ln>
            <a:noFill/>
          </a:ln>
        </p:spPr>
      </p:sp>
      <p:sp>
        <p:nvSpPr>
          <p:cNvPr id="703" name="Google Shape;703;p65"/>
          <p:cNvSpPr/>
          <p:nvPr/>
        </p:nvSpPr>
        <p:spPr>
          <a:xfrm>
            <a:off x="8071062" y="358250"/>
            <a:ext cx="1072946" cy="4786687"/>
          </a:xfrm>
          <a:custGeom>
            <a:avLst/>
            <a:gdLst/>
            <a:ahLst/>
            <a:cxnLst/>
            <a:rect l="l" t="t" r="r" b="b"/>
            <a:pathLst>
              <a:path w="81438" h="166190" extrusionOk="0">
                <a:moveTo>
                  <a:pt x="80964" y="0"/>
                </a:moveTo>
                <a:lnTo>
                  <a:pt x="0" y="166190"/>
                </a:lnTo>
                <a:lnTo>
                  <a:pt x="81438" y="16619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705" name="Google Shape;705;p65"/>
          <p:cNvSpPr/>
          <p:nvPr/>
        </p:nvSpPr>
        <p:spPr>
          <a:xfrm rot="-2824099">
            <a:off x="495399" y="4768364"/>
            <a:ext cx="170453" cy="8711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65"/>
          <p:cNvSpPr/>
          <p:nvPr/>
        </p:nvSpPr>
        <p:spPr>
          <a:xfrm rot="-4393409">
            <a:off x="6597945" y="-332904"/>
            <a:ext cx="170455" cy="871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65"/>
          <p:cNvSpPr/>
          <p:nvPr/>
        </p:nvSpPr>
        <p:spPr>
          <a:xfrm rot="-1799705">
            <a:off x="142247" y="-545456"/>
            <a:ext cx="170425" cy="8714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65"/>
          <p:cNvSpPr/>
          <p:nvPr/>
        </p:nvSpPr>
        <p:spPr>
          <a:xfrm rot="-7199705">
            <a:off x="9174930" y="643215"/>
            <a:ext cx="170425" cy="8714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65"/>
          <p:cNvSpPr/>
          <p:nvPr/>
        </p:nvSpPr>
        <p:spPr>
          <a:xfrm rot="1811021">
            <a:off x="8680224" y="-463017"/>
            <a:ext cx="170057" cy="8716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65"/>
          <p:cNvSpPr/>
          <p:nvPr/>
        </p:nvSpPr>
        <p:spPr>
          <a:xfrm rot="5011563">
            <a:off x="3252159" y="-406801"/>
            <a:ext cx="170286" cy="8716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65"/>
          <p:cNvSpPr/>
          <p:nvPr/>
        </p:nvSpPr>
        <p:spPr>
          <a:xfrm rot="-840106">
            <a:off x="5438260" y="4702734"/>
            <a:ext cx="546685" cy="1075479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65"/>
          <p:cNvSpPr/>
          <p:nvPr/>
        </p:nvSpPr>
        <p:spPr>
          <a:xfrm rot="-1572265">
            <a:off x="8906070" y="2751519"/>
            <a:ext cx="170526" cy="8710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0AA796-DBE9-4673-853E-0530154FCD6E}"/>
              </a:ext>
            </a:extLst>
          </p:cNvPr>
          <p:cNvSpPr/>
          <p:nvPr/>
        </p:nvSpPr>
        <p:spPr>
          <a:xfrm>
            <a:off x="435715" y="1238271"/>
            <a:ext cx="790255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lt1"/>
              </a:buClr>
              <a:buSzPts val="1100"/>
            </a:pPr>
            <a:r>
              <a:rPr lang="en-US" dirty="0">
                <a:solidFill>
                  <a:srgbClr val="1C191B"/>
                </a:solidFill>
                <a:latin typeface="Century Gothic" panose="020B0502020202020204" pitchFamily="34" charset="0"/>
              </a:rPr>
              <a:t>If using Random Forest Regressor </a:t>
            </a:r>
          </a:p>
          <a:p>
            <a:pPr>
              <a:buClr>
                <a:schemeClr val="lt1"/>
              </a:buClr>
              <a:buSzPts val="1100"/>
            </a:pPr>
            <a:endParaRPr lang="en-US" dirty="0">
              <a:solidFill>
                <a:srgbClr val="1C191B"/>
              </a:solidFill>
              <a:latin typeface="Century Gothic" panose="020B0502020202020204" pitchFamily="34" charset="0"/>
            </a:endParaRPr>
          </a:p>
          <a:p>
            <a:pPr>
              <a:buClr>
                <a:schemeClr val="lt1"/>
              </a:buClr>
              <a:buSzPts val="1100"/>
            </a:pPr>
            <a:endParaRPr lang="en-US" dirty="0">
              <a:solidFill>
                <a:srgbClr val="1C191B"/>
              </a:solidFill>
              <a:latin typeface="Century Gothic" panose="020B0502020202020204" pitchFamily="34" charset="0"/>
            </a:endParaRPr>
          </a:p>
          <a:p>
            <a:pPr>
              <a:buClr>
                <a:schemeClr val="lt1"/>
              </a:buClr>
              <a:buSzPts val="1100"/>
            </a:pPr>
            <a:endParaRPr lang="en-US" dirty="0">
              <a:solidFill>
                <a:srgbClr val="1C191B"/>
              </a:solidFill>
              <a:latin typeface="Century Gothic" panose="020B0502020202020204" pitchFamily="34" charset="0"/>
            </a:endParaRPr>
          </a:p>
          <a:p>
            <a:pPr>
              <a:buClr>
                <a:schemeClr val="lt1"/>
              </a:buClr>
              <a:buSzPts val="1100"/>
            </a:pPr>
            <a:endParaRPr lang="en-US" dirty="0">
              <a:solidFill>
                <a:srgbClr val="1C191B"/>
              </a:solidFill>
              <a:latin typeface="Century Gothic" panose="020B0502020202020204" pitchFamily="34" charset="0"/>
            </a:endParaRPr>
          </a:p>
          <a:p>
            <a:pPr>
              <a:buClr>
                <a:schemeClr val="lt1"/>
              </a:buClr>
              <a:buSzPts val="1100"/>
            </a:pPr>
            <a:endParaRPr lang="en-US" dirty="0">
              <a:solidFill>
                <a:srgbClr val="1C191B"/>
              </a:solidFill>
              <a:latin typeface="Century Gothic" panose="020B0502020202020204" pitchFamily="34" charset="0"/>
            </a:endParaRPr>
          </a:p>
          <a:p>
            <a:pPr>
              <a:buClr>
                <a:schemeClr val="lt1"/>
              </a:buClr>
              <a:buSzPts val="1100"/>
            </a:pPr>
            <a:r>
              <a:rPr lang="en-US" dirty="0">
                <a:solidFill>
                  <a:srgbClr val="1C191B"/>
                </a:solidFill>
                <a:latin typeface="Century Gothic" panose="020B0502020202020204" pitchFamily="34" charset="0"/>
              </a:rPr>
              <a:t>Simulation :</a:t>
            </a:r>
          </a:p>
          <a:p>
            <a:pPr>
              <a:buClr>
                <a:schemeClr val="lt1"/>
              </a:buClr>
              <a:buSzPts val="1100"/>
            </a:pPr>
            <a:r>
              <a:rPr lang="en-US" dirty="0">
                <a:solidFill>
                  <a:srgbClr val="1C191B"/>
                </a:solidFill>
                <a:latin typeface="Century Gothic" panose="020B0502020202020204" pitchFamily="34" charset="0"/>
              </a:rPr>
              <a:t>On average 1 transaction per customer varies on the 4 – 5</a:t>
            </a:r>
            <a:r>
              <a:rPr lang="en-US" baseline="30000" dirty="0">
                <a:solidFill>
                  <a:srgbClr val="1C191B"/>
                </a:solidFill>
                <a:latin typeface="Century Gothic" panose="020B0502020202020204" pitchFamily="34" charset="0"/>
              </a:rPr>
              <a:t>th</a:t>
            </a:r>
            <a:r>
              <a:rPr lang="en-US" dirty="0">
                <a:solidFill>
                  <a:srgbClr val="1C191B"/>
                </a:solidFill>
                <a:latin typeface="Century Gothic" panose="020B0502020202020204" pitchFamily="34" charset="0"/>
              </a:rPr>
              <a:t> day, if there are 100 transactions ordering goods in a day.</a:t>
            </a:r>
          </a:p>
          <a:p>
            <a:pPr marL="285750" indent="-285750"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C191B"/>
                </a:solidFill>
                <a:latin typeface="Century Gothic" panose="020B0502020202020204" pitchFamily="34" charset="0"/>
              </a:rPr>
              <a:t>The model is able to predict how time it will take the seller to deliver the good in 72 transactions correctly.</a:t>
            </a:r>
          </a:p>
          <a:p>
            <a:pPr marL="285750" indent="-285750"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C191B"/>
                </a:solidFill>
                <a:latin typeface="Century Gothic" panose="020B0502020202020204" pitchFamily="34" charset="0"/>
              </a:rPr>
              <a:t>MAE 0.27 means that when predicting the 4</a:t>
            </a:r>
            <a:r>
              <a:rPr lang="en-US" baseline="30000" dirty="0">
                <a:solidFill>
                  <a:srgbClr val="1C191B"/>
                </a:solidFill>
                <a:latin typeface="Century Gothic" panose="020B0502020202020204" pitchFamily="34" charset="0"/>
              </a:rPr>
              <a:t>th</a:t>
            </a:r>
            <a:r>
              <a:rPr lang="en-US" dirty="0">
                <a:solidFill>
                  <a:srgbClr val="1C191B"/>
                </a:solidFill>
                <a:latin typeface="Century Gothic" panose="020B0502020202020204" pitchFamily="34" charset="0"/>
              </a:rPr>
              <a:t> day average in </a:t>
            </a:r>
            <a:r>
              <a:rPr lang="en-US" dirty="0" err="1">
                <a:solidFill>
                  <a:srgbClr val="1C191B"/>
                </a:solidFill>
                <a:latin typeface="Century Gothic" panose="020B0502020202020204" pitchFamily="34" charset="0"/>
              </a:rPr>
              <a:t>shipping_time</a:t>
            </a:r>
            <a:r>
              <a:rPr lang="en-US" dirty="0">
                <a:solidFill>
                  <a:srgbClr val="1C191B"/>
                </a:solidFill>
                <a:latin typeface="Century Gothic" panose="020B0502020202020204" pitchFamily="34" charset="0"/>
              </a:rPr>
              <a:t> there is an error of around 27%</a:t>
            </a:r>
          </a:p>
          <a:p>
            <a:pPr>
              <a:buClr>
                <a:schemeClr val="lt1"/>
              </a:buClr>
              <a:buSzPts val="1100"/>
            </a:pPr>
            <a:r>
              <a:rPr lang="en-US" dirty="0">
                <a:solidFill>
                  <a:srgbClr val="1C191B"/>
                </a:solidFill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19" name="Google Shape;743;p70">
            <a:extLst>
              <a:ext uri="{FF2B5EF4-FFF2-40B4-BE49-F238E27FC236}">
                <a16:creationId xmlns:a16="http://schemas.microsoft.com/office/drawing/2014/main" id="{D4DB940E-68F4-4785-B143-4D2CBE1B59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3493" y="432735"/>
            <a:ext cx="6399242" cy="6024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2800" dirty="0"/>
              <a:t>Potential Impact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21" name="Google Shape;934;p84">
            <a:extLst>
              <a:ext uri="{FF2B5EF4-FFF2-40B4-BE49-F238E27FC236}">
                <a16:creationId xmlns:a16="http://schemas.microsoft.com/office/drawing/2014/main" id="{CA43D0EB-A3AA-4FEF-8941-F31483E28B6A}"/>
              </a:ext>
            </a:extLst>
          </p:cNvPr>
          <p:cNvSpPr/>
          <p:nvPr/>
        </p:nvSpPr>
        <p:spPr>
          <a:xfrm rot="1267363">
            <a:off x="562057" y="3693228"/>
            <a:ext cx="102300" cy="1023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34;p84">
            <a:extLst>
              <a:ext uri="{FF2B5EF4-FFF2-40B4-BE49-F238E27FC236}">
                <a16:creationId xmlns:a16="http://schemas.microsoft.com/office/drawing/2014/main" id="{60EAD75C-23F1-4B1D-BDFE-87D58CE118B3}"/>
              </a:ext>
            </a:extLst>
          </p:cNvPr>
          <p:cNvSpPr/>
          <p:nvPr/>
        </p:nvSpPr>
        <p:spPr>
          <a:xfrm rot="1795912">
            <a:off x="565832" y="3276387"/>
            <a:ext cx="102300" cy="102300"/>
          </a:xfrm>
          <a:prstGeom prst="rect">
            <a:avLst/>
          </a:prstGeom>
          <a:solidFill>
            <a:srgbClr val="1C19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65"/>
          <p:cNvSpPr/>
          <p:nvPr/>
        </p:nvSpPr>
        <p:spPr>
          <a:xfrm rot="3785748">
            <a:off x="-325389" y="2957093"/>
            <a:ext cx="546649" cy="1075408"/>
          </a:xfrm>
          <a:custGeom>
            <a:avLst/>
            <a:gdLst/>
            <a:ahLst/>
            <a:cxnLst/>
            <a:rect l="l" t="t" r="r" b="b"/>
            <a:pathLst>
              <a:path w="90442" h="177924" extrusionOk="0">
                <a:moveTo>
                  <a:pt x="16091" y="1"/>
                </a:moveTo>
                <a:lnTo>
                  <a:pt x="0" y="21455"/>
                </a:lnTo>
                <a:lnTo>
                  <a:pt x="41799" y="52897"/>
                </a:lnTo>
                <a:lnTo>
                  <a:pt x="9248" y="96360"/>
                </a:lnTo>
                <a:lnTo>
                  <a:pt x="52711" y="128912"/>
                </a:lnTo>
                <a:lnTo>
                  <a:pt x="28113" y="161648"/>
                </a:lnTo>
                <a:lnTo>
                  <a:pt x="49752" y="177924"/>
                </a:lnTo>
                <a:lnTo>
                  <a:pt x="90441" y="123548"/>
                </a:lnTo>
                <a:lnTo>
                  <a:pt x="46793" y="90997"/>
                </a:lnTo>
                <a:lnTo>
                  <a:pt x="79529" y="47533"/>
                </a:lnTo>
                <a:lnTo>
                  <a:pt x="1609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99863F-C40D-4A45-AE0E-2F528517A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972" y="1541310"/>
            <a:ext cx="5251940" cy="86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78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9"/>
          <p:cNvSpPr txBox="1">
            <a:spLocks noGrp="1"/>
          </p:cNvSpPr>
          <p:nvPr>
            <p:ph type="title"/>
          </p:nvPr>
        </p:nvSpPr>
        <p:spPr>
          <a:xfrm>
            <a:off x="612750" y="586629"/>
            <a:ext cx="79185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70000"/>
                </a:solidFill>
              </a:rPr>
              <a:t>Recommendation</a:t>
            </a:r>
            <a:r>
              <a:rPr lang="en-US" dirty="0"/>
              <a:t> for </a:t>
            </a:r>
            <a:r>
              <a:rPr lang="en-US" dirty="0">
                <a:solidFill>
                  <a:srgbClr val="1C191B"/>
                </a:solidFill>
              </a:rPr>
              <a:t>Business</a:t>
            </a:r>
            <a:endParaRPr dirty="0">
              <a:solidFill>
                <a:srgbClr val="1C191B"/>
              </a:solidFill>
            </a:endParaRPr>
          </a:p>
        </p:txBody>
      </p:sp>
      <p:sp>
        <p:nvSpPr>
          <p:cNvPr id="640" name="Google Shape;640;p59"/>
          <p:cNvSpPr/>
          <p:nvPr/>
        </p:nvSpPr>
        <p:spPr>
          <a:xfrm rot="899008" flipH="1">
            <a:off x="6139948" y="980935"/>
            <a:ext cx="382919" cy="3829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0B9A5-EF08-449A-8CCC-89C63398E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98" y="1270368"/>
            <a:ext cx="945173" cy="945173"/>
          </a:xfrm>
          <a:prstGeom prst="rect">
            <a:avLst/>
          </a:prstGeom>
        </p:spPr>
      </p:pic>
      <p:sp>
        <p:nvSpPr>
          <p:cNvPr id="9" name="Google Shape;639;p59">
            <a:extLst>
              <a:ext uri="{FF2B5EF4-FFF2-40B4-BE49-F238E27FC236}">
                <a16:creationId xmlns:a16="http://schemas.microsoft.com/office/drawing/2014/main" id="{7B694DBC-3D12-411F-AC18-19E58E613DC4}"/>
              </a:ext>
            </a:extLst>
          </p:cNvPr>
          <p:cNvSpPr txBox="1">
            <a:spLocks/>
          </p:cNvSpPr>
          <p:nvPr/>
        </p:nvSpPr>
        <p:spPr>
          <a:xfrm>
            <a:off x="1873256" y="1466743"/>
            <a:ext cx="4690835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unito"/>
              <a:buNone/>
              <a:defRPr sz="29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1800" b="0" dirty="0">
                <a:latin typeface="Cabin" panose="020B0604020202020204" charset="0"/>
              </a:rPr>
              <a:t>Give notification for customer to estimate shipping time before payment</a:t>
            </a:r>
            <a:endParaRPr lang="en-US" sz="1800" b="0" dirty="0">
              <a:solidFill>
                <a:srgbClr val="C00000"/>
              </a:solidFill>
              <a:latin typeface="Cabin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08998-7EE2-4BEB-94F0-E724381B6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416" y="2516486"/>
            <a:ext cx="640080" cy="640080"/>
          </a:xfrm>
          <a:prstGeom prst="rect">
            <a:avLst/>
          </a:prstGeom>
        </p:spPr>
      </p:pic>
      <p:sp>
        <p:nvSpPr>
          <p:cNvPr id="12" name="Google Shape;639;p59">
            <a:extLst>
              <a:ext uri="{FF2B5EF4-FFF2-40B4-BE49-F238E27FC236}">
                <a16:creationId xmlns:a16="http://schemas.microsoft.com/office/drawing/2014/main" id="{00E6221C-C5FD-4D6D-918F-103F90A52CD9}"/>
              </a:ext>
            </a:extLst>
          </p:cNvPr>
          <p:cNvSpPr txBox="1">
            <a:spLocks/>
          </p:cNvSpPr>
          <p:nvPr/>
        </p:nvSpPr>
        <p:spPr>
          <a:xfrm>
            <a:off x="1873256" y="2595179"/>
            <a:ext cx="4300263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unito"/>
              <a:buNone/>
              <a:defRPr sz="29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1800" b="0" dirty="0">
                <a:latin typeface="Cabin" panose="020B0604020202020204" charset="0"/>
              </a:rPr>
              <a:t>Always provide goods in the warehouse, especially for the most sold of goods</a:t>
            </a:r>
            <a:endParaRPr lang="en-US" sz="1800" b="0" dirty="0">
              <a:solidFill>
                <a:srgbClr val="C00000"/>
              </a:solidFill>
              <a:latin typeface="Cabin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3A95E-7812-42EB-84A9-48ACB6AE0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80" y="3392195"/>
            <a:ext cx="1005840" cy="1005840"/>
          </a:xfrm>
          <a:prstGeom prst="rect">
            <a:avLst/>
          </a:prstGeom>
        </p:spPr>
      </p:pic>
      <p:sp>
        <p:nvSpPr>
          <p:cNvPr id="15" name="Google Shape;639;p59">
            <a:extLst>
              <a:ext uri="{FF2B5EF4-FFF2-40B4-BE49-F238E27FC236}">
                <a16:creationId xmlns:a16="http://schemas.microsoft.com/office/drawing/2014/main" id="{A9F26381-A016-46E5-98B0-7B22ACCB21D5}"/>
              </a:ext>
            </a:extLst>
          </p:cNvPr>
          <p:cNvSpPr txBox="1">
            <a:spLocks/>
          </p:cNvSpPr>
          <p:nvPr/>
        </p:nvSpPr>
        <p:spPr>
          <a:xfrm>
            <a:off x="1873255" y="3513107"/>
            <a:ext cx="6078764" cy="94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unito"/>
              <a:buNone/>
              <a:defRPr sz="29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/>
            <a:r>
              <a:rPr lang="en-US" sz="1800" b="0" dirty="0">
                <a:latin typeface="Cabin" panose="020B0604020202020204" charset="0"/>
              </a:rPr>
              <a:t>When the goods ordered take a long time to deliver, we can give customer a choice for other goods in the same sub category.</a:t>
            </a:r>
            <a:endParaRPr lang="en-US" sz="1800" b="0" dirty="0">
              <a:solidFill>
                <a:srgbClr val="C00000"/>
              </a:solidFill>
              <a:latin typeface="Cab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/>
          <p:nvPr/>
        </p:nvSpPr>
        <p:spPr>
          <a:xfrm rot="2530042">
            <a:off x="1781618" y="4061215"/>
            <a:ext cx="652467" cy="6524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6587" y="1164912"/>
            <a:ext cx="5800302" cy="3303193"/>
          </a:xfrm>
          <a:prstGeom prst="rect">
            <a:avLst/>
          </a:prstGeom>
        </p:spPr>
      </p:pic>
      <p:sp>
        <p:nvSpPr>
          <p:cNvPr id="9" name="Google Shape;342;p33"/>
          <p:cNvSpPr txBox="1">
            <a:spLocks/>
          </p:cNvSpPr>
          <p:nvPr/>
        </p:nvSpPr>
        <p:spPr>
          <a:xfrm>
            <a:off x="3347604" y="1667465"/>
            <a:ext cx="5051227" cy="180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unito"/>
              <a:buNone/>
              <a:defRPr sz="29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ctr"/>
            <a:r>
              <a:rPr lang="en-US" sz="4800" dirty="0"/>
              <a:t>THANKS!</a:t>
            </a:r>
            <a:endParaRPr lang="id-ID" sz="4800" b="0" dirty="0"/>
          </a:p>
        </p:txBody>
      </p:sp>
    </p:spTree>
    <p:extLst>
      <p:ext uri="{BB962C8B-B14F-4D97-AF65-F5344CB8AC3E}">
        <p14:creationId xmlns:p14="http://schemas.microsoft.com/office/powerpoint/2010/main" val="426933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7407A2-A136-4128-BBE0-69FEB6757E93}"/>
              </a:ext>
            </a:extLst>
          </p:cNvPr>
          <p:cNvSpPr/>
          <p:nvPr/>
        </p:nvSpPr>
        <p:spPr>
          <a:xfrm>
            <a:off x="456511" y="183543"/>
            <a:ext cx="1582220" cy="1303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Google Shape;743;p70"/>
          <p:cNvSpPr txBox="1">
            <a:spLocks noGrp="1"/>
          </p:cNvSpPr>
          <p:nvPr>
            <p:ph type="title"/>
          </p:nvPr>
        </p:nvSpPr>
        <p:spPr>
          <a:xfrm>
            <a:off x="4497183" y="1252212"/>
            <a:ext cx="2523270" cy="4468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3200" dirty="0"/>
              <a:t>Background</a:t>
            </a:r>
            <a:endParaRPr sz="3200" dirty="0">
              <a:solidFill>
                <a:schemeClr val="accent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7D6526-E15E-41BD-939C-1795145A843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84" y="941680"/>
            <a:ext cx="3506604" cy="35066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81C823-A38A-4100-B484-BA4FF5604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510">
            <a:off x="664107" y="692969"/>
            <a:ext cx="3506604" cy="35066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2198EE-4634-42E1-9E90-186891D2A1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3856">
            <a:off x="742819" y="801745"/>
            <a:ext cx="640682" cy="602641"/>
          </a:xfrm>
          <a:prstGeom prst="rect">
            <a:avLst/>
          </a:prstGeom>
        </p:spPr>
      </p:pic>
      <p:sp>
        <p:nvSpPr>
          <p:cNvPr id="14" name="Google Shape;870;p84">
            <a:extLst>
              <a:ext uri="{FF2B5EF4-FFF2-40B4-BE49-F238E27FC236}">
                <a16:creationId xmlns:a16="http://schemas.microsoft.com/office/drawing/2014/main" id="{C0AECCC8-020B-4C6E-8422-FAED0D87FEE0}"/>
              </a:ext>
            </a:extLst>
          </p:cNvPr>
          <p:cNvSpPr txBox="1"/>
          <p:nvPr/>
        </p:nvSpPr>
        <p:spPr>
          <a:xfrm>
            <a:off x="4687780" y="1919916"/>
            <a:ext cx="3864187" cy="9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12700" algn="r"/>
            <a:r>
              <a:rPr lang="en-GB" dirty="0">
                <a:solidFill>
                  <a:schemeClr val="tx1"/>
                </a:solidFill>
                <a:latin typeface="Cabin" panose="020B0604020202020204" charset="0"/>
              </a:rPr>
              <a:t>Superstore </a:t>
            </a:r>
            <a:r>
              <a:rPr lang="en-US" dirty="0">
                <a:solidFill>
                  <a:schemeClr val="tx1"/>
                </a:solidFill>
                <a:latin typeface="Cabin" panose="020B0604020202020204" charset="0"/>
              </a:rPr>
              <a:t>has been established since 1979</a:t>
            </a:r>
            <a:r>
              <a:rPr lang="en-GB" dirty="0">
                <a:solidFill>
                  <a:schemeClr val="tx1"/>
                </a:solidFill>
                <a:latin typeface="Cabin" panose="020B0604020202020204" charset="0"/>
              </a:rPr>
              <a:t>. Superstore is the largest supermarket in the United States, they sell</a:t>
            </a:r>
            <a:r>
              <a:rPr lang="id-ID" dirty="0">
                <a:solidFill>
                  <a:schemeClr val="tx1"/>
                </a:solidFill>
                <a:latin typeface="Cabin" panose="020B060402020202020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Cabin" panose="020B0604020202020204" charset="0"/>
              </a:rPr>
              <a:t>items from office supplies such as paper clips to furniture items. </a:t>
            </a:r>
          </a:p>
        </p:txBody>
      </p:sp>
      <p:sp>
        <p:nvSpPr>
          <p:cNvPr id="15" name="Google Shape;934;p84">
            <a:extLst>
              <a:ext uri="{FF2B5EF4-FFF2-40B4-BE49-F238E27FC236}">
                <a16:creationId xmlns:a16="http://schemas.microsoft.com/office/drawing/2014/main" id="{5233B174-749A-40C1-B30A-A3FE4983C68D}"/>
              </a:ext>
            </a:extLst>
          </p:cNvPr>
          <p:cNvSpPr/>
          <p:nvPr/>
        </p:nvSpPr>
        <p:spPr>
          <a:xfrm>
            <a:off x="8583009" y="2020042"/>
            <a:ext cx="102300" cy="10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934;p84">
            <a:extLst>
              <a:ext uri="{FF2B5EF4-FFF2-40B4-BE49-F238E27FC236}">
                <a16:creationId xmlns:a16="http://schemas.microsoft.com/office/drawing/2014/main" id="{35C6B72E-1E15-4391-A673-7068DDF2009D}"/>
              </a:ext>
            </a:extLst>
          </p:cNvPr>
          <p:cNvSpPr/>
          <p:nvPr/>
        </p:nvSpPr>
        <p:spPr>
          <a:xfrm>
            <a:off x="8583009" y="3083146"/>
            <a:ext cx="102300" cy="102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3339BA-3EBC-4734-8A15-80578AF3B88E}"/>
              </a:ext>
            </a:extLst>
          </p:cNvPr>
          <p:cNvSpPr/>
          <p:nvPr/>
        </p:nvSpPr>
        <p:spPr>
          <a:xfrm>
            <a:off x="6314293" y="3360647"/>
            <a:ext cx="22687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bin" panose="020B0604020202020204" charset="0"/>
                <a:hlinkClick r:id="rId6"/>
              </a:rPr>
              <a:t>Superstore Dataset | </a:t>
            </a:r>
            <a:r>
              <a:rPr lang="en-US" dirty="0" err="1">
                <a:latin typeface="Cabin" panose="020B0604020202020204" charset="0"/>
                <a:hlinkClick r:id="rId6"/>
              </a:rPr>
              <a:t>Kaggle</a:t>
            </a:r>
            <a:endParaRPr lang="en-US" dirty="0">
              <a:latin typeface="Cabin" panose="020B060402020202020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DECE7-A0B5-4B98-AEDB-1438AA68D5E4}"/>
              </a:ext>
            </a:extLst>
          </p:cNvPr>
          <p:cNvSpPr/>
          <p:nvPr/>
        </p:nvSpPr>
        <p:spPr>
          <a:xfrm>
            <a:off x="5366480" y="2970134"/>
            <a:ext cx="3185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12700" algn="r"/>
            <a:r>
              <a:rPr lang="en-GB" u="sng" dirty="0">
                <a:solidFill>
                  <a:schemeClr val="tx1"/>
                </a:solidFill>
                <a:latin typeface="Cabin" panose="020B0604020202020204" charset="0"/>
              </a:rPr>
              <a:t>https://www.realcanadiansuperstore.ca/</a:t>
            </a:r>
          </a:p>
        </p:txBody>
      </p:sp>
      <p:sp>
        <p:nvSpPr>
          <p:cNvPr id="19" name="Google Shape;934;p84">
            <a:extLst>
              <a:ext uri="{FF2B5EF4-FFF2-40B4-BE49-F238E27FC236}">
                <a16:creationId xmlns:a16="http://schemas.microsoft.com/office/drawing/2014/main" id="{877BFF48-1964-4DE6-A546-026E927750A0}"/>
              </a:ext>
            </a:extLst>
          </p:cNvPr>
          <p:cNvSpPr/>
          <p:nvPr/>
        </p:nvSpPr>
        <p:spPr>
          <a:xfrm>
            <a:off x="8583009" y="3483933"/>
            <a:ext cx="102300" cy="102300"/>
          </a:xfrm>
          <a:prstGeom prst="rect">
            <a:avLst/>
          </a:prstGeom>
          <a:solidFill>
            <a:srgbClr val="B7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56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3"/>
          <p:cNvSpPr txBox="1">
            <a:spLocks noGrp="1"/>
          </p:cNvSpPr>
          <p:nvPr>
            <p:ph type="title" idx="4"/>
          </p:nvPr>
        </p:nvSpPr>
        <p:spPr>
          <a:xfrm>
            <a:off x="612749" y="515002"/>
            <a:ext cx="79185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rgbClr val="E60000"/>
                </a:solidFill>
              </a:rPr>
              <a:t>Problem</a:t>
            </a:r>
            <a:r>
              <a:rPr lang="id-ID" dirty="0"/>
              <a:t> Definition</a:t>
            </a:r>
            <a:endParaRPr dirty="0"/>
          </a:p>
        </p:txBody>
      </p:sp>
      <p:sp>
        <p:nvSpPr>
          <p:cNvPr id="6" name="Rounded Rectangle 5"/>
          <p:cNvSpPr/>
          <p:nvPr/>
        </p:nvSpPr>
        <p:spPr>
          <a:xfrm>
            <a:off x="1465729" y="1227597"/>
            <a:ext cx="6212541" cy="246517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1C191B"/>
                </a:solidFill>
                <a:latin typeface="Cabin" panose="020B0604020202020204" charset="0"/>
              </a:rPr>
              <a:t>Because it has been established for a long time, there are many branch stores scattered in various countries, the number of customers is increasing, which allows the warehouse to be out of stock.</a:t>
            </a:r>
          </a:p>
          <a:p>
            <a:r>
              <a:rPr lang="en-US" sz="1600" dirty="0">
                <a:solidFill>
                  <a:srgbClr val="1C191B"/>
                </a:solidFill>
                <a:latin typeface="Cabin" panose="020B0604020202020204" charset="0"/>
              </a:rPr>
              <a:t>Using sales reports from 2014 to 2017 as research data to </a:t>
            </a:r>
            <a:r>
              <a:rPr lang="en-US" sz="1600" dirty="0">
                <a:solidFill>
                  <a:srgbClr val="B70000"/>
                </a:solidFill>
                <a:latin typeface="Cabin" panose="020B0604020202020204" charset="0"/>
              </a:rPr>
              <a:t>predict</a:t>
            </a:r>
            <a:r>
              <a:rPr lang="en-US" sz="1600" dirty="0">
                <a:solidFill>
                  <a:srgbClr val="1C191B"/>
                </a:solidFill>
                <a:latin typeface="Cabin" panose="020B0604020202020204" charset="0"/>
              </a:rPr>
              <a:t> </a:t>
            </a:r>
            <a:r>
              <a:rPr lang="en-US" sz="1600" b="1" dirty="0">
                <a:solidFill>
                  <a:srgbClr val="1C191B"/>
                </a:solidFill>
                <a:latin typeface="Cabin" panose="020B0604020202020204" charset="0"/>
              </a:rPr>
              <a:t>shipping time</a:t>
            </a:r>
            <a:r>
              <a:rPr lang="en-US" sz="1600" dirty="0">
                <a:solidFill>
                  <a:srgbClr val="1C191B"/>
                </a:solidFill>
                <a:latin typeface="Cabin" panose="020B0604020202020204" charset="0"/>
              </a:rPr>
              <a:t>, when the goods ordered by customers will be delivered by the seller.</a:t>
            </a:r>
          </a:p>
        </p:txBody>
      </p:sp>
      <p:sp>
        <p:nvSpPr>
          <p:cNvPr id="8" name="Oval 7"/>
          <p:cNvSpPr/>
          <p:nvPr/>
        </p:nvSpPr>
        <p:spPr>
          <a:xfrm>
            <a:off x="7192193" y="1082284"/>
            <a:ext cx="978946" cy="579687"/>
          </a:xfrm>
          <a:prstGeom prst="ellipse">
            <a:avLst/>
          </a:prstGeom>
          <a:solidFill>
            <a:srgbClr val="FFF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2" y="871925"/>
            <a:ext cx="1723845" cy="17481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641;p59"/>
          <p:cNvGrpSpPr/>
          <p:nvPr/>
        </p:nvGrpSpPr>
        <p:grpSpPr>
          <a:xfrm>
            <a:off x="1083946" y="2473722"/>
            <a:ext cx="6582015" cy="381743"/>
            <a:chOff x="1476837" y="2586046"/>
            <a:chExt cx="7626027" cy="414900"/>
          </a:xfrm>
        </p:grpSpPr>
        <p:sp>
          <p:nvSpPr>
            <p:cNvPr id="27" name="Google Shape;642;p59"/>
            <p:cNvSpPr/>
            <p:nvPr/>
          </p:nvSpPr>
          <p:spPr>
            <a:xfrm>
              <a:off x="1595033" y="2749774"/>
              <a:ext cx="7507831" cy="92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3;p59"/>
            <p:cNvSpPr/>
            <p:nvPr/>
          </p:nvSpPr>
          <p:spPr>
            <a:xfrm>
              <a:off x="1476837" y="2586046"/>
              <a:ext cx="414900" cy="4149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44;p59"/>
            <p:cNvSpPr/>
            <p:nvPr/>
          </p:nvSpPr>
          <p:spPr>
            <a:xfrm>
              <a:off x="7287350" y="2586046"/>
              <a:ext cx="414900" cy="4149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45;p59"/>
            <p:cNvSpPr/>
            <p:nvPr/>
          </p:nvSpPr>
          <p:spPr>
            <a:xfrm>
              <a:off x="3426300" y="2586046"/>
              <a:ext cx="414900" cy="4149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46;p59"/>
            <p:cNvSpPr/>
            <p:nvPr/>
          </p:nvSpPr>
          <p:spPr>
            <a:xfrm>
              <a:off x="5350513" y="2586046"/>
              <a:ext cx="414900" cy="4149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655;p59"/>
          <p:cNvSpPr txBox="1"/>
          <p:nvPr/>
        </p:nvSpPr>
        <p:spPr>
          <a:xfrm>
            <a:off x="359195" y="1964963"/>
            <a:ext cx="18228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Cleaning</a:t>
            </a:r>
            <a:endParaRPr sz="1800" b="1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" name="Google Shape;656;p59"/>
          <p:cNvSpPr txBox="1"/>
          <p:nvPr/>
        </p:nvSpPr>
        <p:spPr>
          <a:xfrm>
            <a:off x="2072407" y="3048988"/>
            <a:ext cx="18228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Handling</a:t>
            </a:r>
            <a:endParaRPr sz="1800" b="1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" name="Google Shape;657;p59"/>
          <p:cNvSpPr txBox="1"/>
          <p:nvPr/>
        </p:nvSpPr>
        <p:spPr>
          <a:xfrm>
            <a:off x="3694961" y="1854800"/>
            <a:ext cx="18228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Understanding</a:t>
            </a:r>
            <a:endParaRPr sz="1800" b="1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" name="Google Shape;658;p59"/>
          <p:cNvSpPr txBox="1"/>
          <p:nvPr/>
        </p:nvSpPr>
        <p:spPr>
          <a:xfrm>
            <a:off x="5517761" y="3029691"/>
            <a:ext cx="18228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Label Encode</a:t>
            </a:r>
            <a:endParaRPr sz="1800" b="1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4" name="Google Shape;732;p68"/>
          <p:cNvSpPr txBox="1">
            <a:spLocks noGrp="1"/>
          </p:cNvSpPr>
          <p:nvPr>
            <p:ph type="title"/>
          </p:nvPr>
        </p:nvSpPr>
        <p:spPr>
          <a:xfrm>
            <a:off x="2983807" y="594832"/>
            <a:ext cx="3593456" cy="7788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rgbClr val="C00000"/>
                </a:solidFill>
              </a:rPr>
              <a:t>Data</a:t>
            </a:r>
            <a:r>
              <a:rPr lang="id-ID" dirty="0">
                <a:solidFill>
                  <a:schemeClr val="dk1"/>
                </a:solidFill>
              </a:rPr>
              <a:t> Preprocessing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5" name="Google Shape;644;p59"/>
          <p:cNvSpPr/>
          <p:nvPr/>
        </p:nvSpPr>
        <p:spPr>
          <a:xfrm>
            <a:off x="7563111" y="2473722"/>
            <a:ext cx="358100" cy="3817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56;p59"/>
          <p:cNvSpPr txBox="1"/>
          <p:nvPr/>
        </p:nvSpPr>
        <p:spPr>
          <a:xfrm>
            <a:off x="6667057" y="1982118"/>
            <a:ext cx="2018031" cy="32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Scalling Data</a:t>
            </a:r>
            <a:endParaRPr sz="1800" b="1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088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3"/>
          <p:cNvSpPr txBox="1">
            <a:spLocks noGrp="1"/>
          </p:cNvSpPr>
          <p:nvPr>
            <p:ph type="title" idx="4"/>
          </p:nvPr>
        </p:nvSpPr>
        <p:spPr>
          <a:xfrm>
            <a:off x="612750" y="407425"/>
            <a:ext cx="79185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Data </a:t>
            </a:r>
            <a:r>
              <a:rPr lang="id-ID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Cleaning</a:t>
            </a:r>
            <a:endParaRPr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8" name="Google Shape;508;p53"/>
          <p:cNvSpPr txBox="1">
            <a:spLocks noGrp="1"/>
          </p:cNvSpPr>
          <p:nvPr>
            <p:ph type="title" idx="2"/>
          </p:nvPr>
        </p:nvSpPr>
        <p:spPr>
          <a:xfrm>
            <a:off x="1304460" y="3394985"/>
            <a:ext cx="3138084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Missing Values</a:t>
            </a:r>
            <a:endParaRPr dirty="0"/>
          </a:p>
        </p:txBody>
      </p:sp>
      <p:sp>
        <p:nvSpPr>
          <p:cNvPr id="510" name="Google Shape;510;p53"/>
          <p:cNvSpPr txBox="1">
            <a:spLocks noGrp="1"/>
          </p:cNvSpPr>
          <p:nvPr>
            <p:ph type="title"/>
          </p:nvPr>
        </p:nvSpPr>
        <p:spPr>
          <a:xfrm>
            <a:off x="4926554" y="3263104"/>
            <a:ext cx="2852819" cy="6849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Duplicated Rows</a:t>
            </a:r>
            <a:endParaRPr dirty="0"/>
          </a:p>
        </p:txBody>
      </p:sp>
      <p:sp>
        <p:nvSpPr>
          <p:cNvPr id="18" name="Google Shape;1038;p94"/>
          <p:cNvSpPr/>
          <p:nvPr/>
        </p:nvSpPr>
        <p:spPr>
          <a:xfrm>
            <a:off x="7624639" y="635561"/>
            <a:ext cx="309468" cy="560128"/>
          </a:xfrm>
          <a:custGeom>
            <a:avLst/>
            <a:gdLst/>
            <a:ahLst/>
            <a:cxnLst/>
            <a:rect l="l" t="t" r="r" b="b"/>
            <a:pathLst>
              <a:path w="9646" h="17459" extrusionOk="0">
                <a:moveTo>
                  <a:pt x="9445" y="1"/>
                </a:moveTo>
                <a:lnTo>
                  <a:pt x="3807" y="1432"/>
                </a:lnTo>
                <a:lnTo>
                  <a:pt x="3521" y="2262"/>
                </a:lnTo>
                <a:lnTo>
                  <a:pt x="6297" y="5696"/>
                </a:lnTo>
                <a:lnTo>
                  <a:pt x="2033" y="6783"/>
                </a:lnTo>
                <a:lnTo>
                  <a:pt x="1775" y="7613"/>
                </a:lnTo>
                <a:lnTo>
                  <a:pt x="4523" y="11019"/>
                </a:lnTo>
                <a:lnTo>
                  <a:pt x="258" y="12107"/>
                </a:lnTo>
                <a:lnTo>
                  <a:pt x="1" y="12936"/>
                </a:lnTo>
                <a:lnTo>
                  <a:pt x="3664" y="17458"/>
                </a:lnTo>
                <a:lnTo>
                  <a:pt x="4637" y="16514"/>
                </a:lnTo>
                <a:lnTo>
                  <a:pt x="1861" y="13080"/>
                </a:lnTo>
                <a:lnTo>
                  <a:pt x="6125" y="11992"/>
                </a:lnTo>
                <a:lnTo>
                  <a:pt x="6383" y="11191"/>
                </a:lnTo>
                <a:lnTo>
                  <a:pt x="3607" y="7756"/>
                </a:lnTo>
                <a:lnTo>
                  <a:pt x="7900" y="6669"/>
                </a:lnTo>
                <a:lnTo>
                  <a:pt x="8157" y="5839"/>
                </a:lnTo>
                <a:lnTo>
                  <a:pt x="5381" y="2433"/>
                </a:lnTo>
                <a:lnTo>
                  <a:pt x="9645" y="1317"/>
                </a:lnTo>
                <a:lnTo>
                  <a:pt x="944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73;p94"/>
          <p:cNvSpPr/>
          <p:nvPr/>
        </p:nvSpPr>
        <p:spPr>
          <a:xfrm>
            <a:off x="8229247" y="2613168"/>
            <a:ext cx="322301" cy="391150"/>
          </a:xfrm>
          <a:custGeom>
            <a:avLst/>
            <a:gdLst/>
            <a:ahLst/>
            <a:cxnLst/>
            <a:rect l="l" t="t" r="r" b="b"/>
            <a:pathLst>
              <a:path w="10046" h="12192" extrusionOk="0">
                <a:moveTo>
                  <a:pt x="0" y="0"/>
                </a:moveTo>
                <a:lnTo>
                  <a:pt x="458" y="12192"/>
                </a:lnTo>
                <a:lnTo>
                  <a:pt x="10046" y="6926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473" y="1285213"/>
            <a:ext cx="2197222" cy="2197222"/>
          </a:xfrm>
          <a:prstGeom prst="rect">
            <a:avLst/>
          </a:prstGeom>
        </p:spPr>
      </p:pic>
      <p:sp>
        <p:nvSpPr>
          <p:cNvPr id="41" name="Google Shape;507;p53"/>
          <p:cNvSpPr txBox="1">
            <a:spLocks/>
          </p:cNvSpPr>
          <p:nvPr/>
        </p:nvSpPr>
        <p:spPr>
          <a:xfrm>
            <a:off x="2595013" y="1973524"/>
            <a:ext cx="556978" cy="90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unito"/>
              <a:buNone/>
              <a:defRPr sz="29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id-ID" sz="7200" b="0" dirty="0">
                <a:solidFill>
                  <a:schemeClr val="bg1"/>
                </a:solidFill>
              </a:rPr>
              <a:t>0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32" y="1283521"/>
            <a:ext cx="2197222" cy="2197222"/>
          </a:xfrm>
          <a:prstGeom prst="rect">
            <a:avLst/>
          </a:prstGeom>
        </p:spPr>
      </p:pic>
      <p:sp>
        <p:nvSpPr>
          <p:cNvPr id="44" name="Google Shape;507;p53"/>
          <p:cNvSpPr txBox="1">
            <a:spLocks/>
          </p:cNvSpPr>
          <p:nvPr/>
        </p:nvSpPr>
        <p:spPr>
          <a:xfrm>
            <a:off x="5895872" y="1971832"/>
            <a:ext cx="556978" cy="90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unito"/>
              <a:buNone/>
              <a:defRPr sz="29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  <a:defRPr sz="4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id-ID" sz="7200" b="0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1504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2"/>
          <p:cNvSpPr txBox="1">
            <a:spLocks noGrp="1"/>
          </p:cNvSpPr>
          <p:nvPr>
            <p:ph type="title"/>
          </p:nvPr>
        </p:nvSpPr>
        <p:spPr>
          <a:xfrm>
            <a:off x="268505" y="323656"/>
            <a:ext cx="79185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Data </a:t>
            </a:r>
            <a:r>
              <a:rPr lang="id-ID" dirty="0">
                <a:solidFill>
                  <a:srgbClr val="F39F07"/>
                </a:solidFill>
              </a:rPr>
              <a:t>Handling</a:t>
            </a:r>
            <a:endParaRPr dirty="0">
              <a:solidFill>
                <a:srgbClr val="F39F07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10" y="1308792"/>
            <a:ext cx="2448267" cy="30865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485" y="166519"/>
            <a:ext cx="3419952" cy="32103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136" y="3785139"/>
            <a:ext cx="2572109" cy="11145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38850">
            <a:off x="6636270" y="1986510"/>
            <a:ext cx="1345249" cy="10772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3937" flipH="1">
            <a:off x="3082616" y="3073664"/>
            <a:ext cx="992609" cy="920730"/>
          </a:xfrm>
          <a:prstGeom prst="rect">
            <a:avLst/>
          </a:prstGeom>
        </p:spPr>
      </p:pic>
      <p:pic>
        <p:nvPicPr>
          <p:cNvPr id="2054" name="Picture 6" descr="Gambar Petunjuk Tanda Arah Panah PNG Transparan - Samakami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3903">
            <a:off x="2564914" y="1385667"/>
            <a:ext cx="1159744" cy="7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0404" y="3165928"/>
            <a:ext cx="2400635" cy="16004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87"/>
          <p:cNvSpPr txBox="1">
            <a:spLocks noGrp="1"/>
          </p:cNvSpPr>
          <p:nvPr>
            <p:ph type="title" idx="15"/>
          </p:nvPr>
        </p:nvSpPr>
        <p:spPr>
          <a:xfrm>
            <a:off x="612750" y="407425"/>
            <a:ext cx="79185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Data </a:t>
            </a:r>
            <a:r>
              <a:rPr lang="id-ID" dirty="0">
                <a:solidFill>
                  <a:schemeClr val="bg1"/>
                </a:solidFill>
              </a:rPr>
              <a:t>Understanding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0071" y="1201904"/>
            <a:ext cx="304827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bin" panose="020B0604020202020204" charset="0"/>
              </a:rPr>
              <a:t>Observation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bin" panose="020B0604020202020204" charset="0"/>
              </a:rPr>
              <a:t>Sales</a:t>
            </a:r>
            <a:r>
              <a:rPr lang="id-ID" dirty="0">
                <a:solidFill>
                  <a:schemeClr val="tx1"/>
                </a:solidFill>
                <a:latin typeface="Cabin" panose="020B0604020202020204" charset="0"/>
              </a:rPr>
              <a:t> : </a:t>
            </a:r>
            <a:r>
              <a:rPr lang="en-US" dirty="0">
                <a:solidFill>
                  <a:schemeClr val="tx1"/>
                </a:solidFill>
                <a:latin typeface="Cabin" panose="020B0604020202020204" charset="0"/>
              </a:rPr>
              <a:t>With minimum value 0.4, </a:t>
            </a:r>
            <a:r>
              <a:rPr lang="en-US" dirty="0" err="1">
                <a:solidFill>
                  <a:schemeClr val="tx1"/>
                </a:solidFill>
                <a:latin typeface="Cabin" panose="020B0604020202020204" charset="0"/>
              </a:rPr>
              <a:t>maksmimum</a:t>
            </a:r>
            <a:r>
              <a:rPr lang="en-US" dirty="0">
                <a:solidFill>
                  <a:schemeClr val="tx1"/>
                </a:solidFill>
                <a:latin typeface="Cabin" panose="020B0604020202020204" charset="0"/>
              </a:rPr>
              <a:t> value 22,638 and mean 230. </a:t>
            </a:r>
            <a:r>
              <a:rPr lang="id-ID" dirty="0">
                <a:solidFill>
                  <a:schemeClr val="tx1"/>
                </a:solidFill>
                <a:latin typeface="Cabin" panose="020B060402020202020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abin" panose="020B0604020202020204" charset="0"/>
              </a:rPr>
              <a:t>t means there are very a big difference.</a:t>
            </a:r>
            <a:endParaRPr lang="id-ID" dirty="0">
              <a:solidFill>
                <a:schemeClr val="tx1"/>
              </a:solidFill>
              <a:latin typeface="Cabin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tx1"/>
                </a:solidFill>
                <a:latin typeface="Cabin" panose="020B0604020202020204" charset="0"/>
              </a:rPr>
              <a:t>Q</a:t>
            </a:r>
            <a:r>
              <a:rPr lang="en-US" dirty="0" err="1">
                <a:solidFill>
                  <a:schemeClr val="tx1"/>
                </a:solidFill>
                <a:latin typeface="Cabin" panose="020B0604020202020204" charset="0"/>
              </a:rPr>
              <a:t>uantity</a:t>
            </a:r>
            <a:r>
              <a:rPr lang="en-US" dirty="0">
                <a:solidFill>
                  <a:schemeClr val="tx1"/>
                </a:solidFill>
                <a:latin typeface="Cabin" panose="020B0604020202020204" charset="0"/>
              </a:rPr>
              <a:t> in table showing average buys ~3 items for each order</a:t>
            </a:r>
            <a:endParaRPr lang="id-ID" dirty="0">
              <a:solidFill>
                <a:schemeClr val="tx1"/>
              </a:solidFill>
              <a:latin typeface="Cabin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tx1"/>
                </a:solidFill>
                <a:latin typeface="Cabin" panose="020B0604020202020204" charset="0"/>
              </a:rPr>
              <a:t>M</a:t>
            </a:r>
            <a:r>
              <a:rPr lang="en-US" dirty="0" err="1">
                <a:solidFill>
                  <a:schemeClr val="tx1"/>
                </a:solidFill>
                <a:latin typeface="Cabin" panose="020B0604020202020204" charset="0"/>
              </a:rPr>
              <a:t>ean</a:t>
            </a:r>
            <a:r>
              <a:rPr lang="en-US" dirty="0">
                <a:solidFill>
                  <a:schemeClr val="tx1"/>
                </a:solidFill>
                <a:latin typeface="Cabin" panose="020B0604020202020204" charset="0"/>
              </a:rPr>
              <a:t> of </a:t>
            </a:r>
            <a:r>
              <a:rPr lang="id-ID" dirty="0">
                <a:solidFill>
                  <a:schemeClr val="tx1"/>
                </a:solidFill>
                <a:latin typeface="Cabin" panose="020B0604020202020204" charset="0"/>
              </a:rPr>
              <a:t>Discount</a:t>
            </a:r>
            <a:r>
              <a:rPr lang="en-US" dirty="0">
                <a:solidFill>
                  <a:schemeClr val="tx1"/>
                </a:solidFill>
                <a:latin typeface="Cabin" panose="020B0604020202020204" charset="0"/>
              </a:rPr>
              <a:t> is 15% </a:t>
            </a:r>
            <a:endParaRPr lang="id-ID" dirty="0">
              <a:solidFill>
                <a:schemeClr val="tx1"/>
              </a:solidFill>
              <a:latin typeface="Cabin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tx1"/>
                </a:solidFill>
                <a:latin typeface="Cabin" panose="020B0604020202020204" charset="0"/>
              </a:rPr>
              <a:t>W</a:t>
            </a:r>
            <a:r>
              <a:rPr lang="en-US" dirty="0" err="1">
                <a:solidFill>
                  <a:schemeClr val="tx1"/>
                </a:solidFill>
                <a:latin typeface="Cabin" panose="020B0604020202020204" charset="0"/>
              </a:rPr>
              <a:t>ith</a:t>
            </a:r>
            <a:r>
              <a:rPr lang="en-US" dirty="0">
                <a:solidFill>
                  <a:schemeClr val="tx1"/>
                </a:solidFill>
                <a:latin typeface="Cabin" panose="020B0604020202020204" charset="0"/>
              </a:rPr>
              <a:t> average of </a:t>
            </a:r>
            <a:r>
              <a:rPr lang="id-ID" dirty="0">
                <a:solidFill>
                  <a:schemeClr val="tx1"/>
                </a:solidFill>
                <a:latin typeface="Cabin" panose="020B0604020202020204" charset="0"/>
              </a:rPr>
              <a:t>Profit earned</a:t>
            </a:r>
            <a:r>
              <a:rPr lang="en-US" dirty="0">
                <a:solidFill>
                  <a:schemeClr val="tx1"/>
                </a:solidFill>
                <a:latin typeface="Cabin" panose="020B0604020202020204" charset="0"/>
              </a:rPr>
              <a:t> 29 dollar for each order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bin" panose="020B0604020202020204" charset="0"/>
              </a:rPr>
              <a:t>Shipping time just 0 – 7 days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115" y="1201904"/>
            <a:ext cx="5172797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11" y="407425"/>
            <a:ext cx="7918500" cy="508200"/>
          </a:xfrm>
        </p:spPr>
        <p:txBody>
          <a:bodyPr/>
          <a:lstStyle/>
          <a:p>
            <a:r>
              <a:rPr lang="id-ID" dirty="0"/>
              <a:t>Data </a:t>
            </a:r>
            <a:r>
              <a:rPr lang="id-ID" dirty="0">
                <a:solidFill>
                  <a:srgbClr val="00B050"/>
                </a:solidFill>
              </a:rPr>
              <a:t>Understanding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2750" y="2465844"/>
            <a:ext cx="91408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bin" panose="020B0604020202020204" charset="0"/>
              </a:rPr>
              <a:t>Observation: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dirty="0">
                <a:latin typeface="Cabin" panose="020B0604020202020204" charset="0"/>
              </a:rPr>
              <a:t>A</a:t>
            </a:r>
            <a:r>
              <a:rPr lang="en-US" dirty="0" err="1">
                <a:latin typeface="Cabin" panose="020B0604020202020204" charset="0"/>
              </a:rPr>
              <a:t>ll</a:t>
            </a:r>
            <a:r>
              <a:rPr lang="en-US" dirty="0">
                <a:latin typeface="Cabin" panose="020B0604020202020204" charset="0"/>
              </a:rPr>
              <a:t> column has a 9994 rows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dirty="0">
                <a:latin typeface="Cabin" panose="020B0604020202020204" charset="0"/>
              </a:rPr>
              <a:t>S</a:t>
            </a:r>
            <a:r>
              <a:rPr lang="en-US" dirty="0" err="1">
                <a:latin typeface="Cabin" panose="020B0604020202020204" charset="0"/>
              </a:rPr>
              <a:t>hip_mode</a:t>
            </a:r>
            <a:r>
              <a:rPr lang="en-US" dirty="0">
                <a:latin typeface="Cabin" panose="020B0604020202020204" charset="0"/>
              </a:rPr>
              <a:t> have a 4 shipping type with 5.968 customers used a Standard Class shipping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dirty="0">
                <a:latin typeface="Cabin" panose="020B0604020202020204" charset="0"/>
              </a:rPr>
              <a:t>C</a:t>
            </a:r>
            <a:r>
              <a:rPr lang="en-US" dirty="0" err="1">
                <a:latin typeface="Cabin" panose="020B0604020202020204" charset="0"/>
              </a:rPr>
              <a:t>ustomer_name</a:t>
            </a:r>
            <a:r>
              <a:rPr lang="en-US" dirty="0">
                <a:latin typeface="Cabin" panose="020B0604020202020204" charset="0"/>
              </a:rPr>
              <a:t> have a 793 name, William Brown is who often shop with 37x </a:t>
            </a:r>
            <a:r>
              <a:rPr lang="en-US" dirty="0" err="1">
                <a:latin typeface="Cabin" panose="020B0604020202020204" charset="0"/>
              </a:rPr>
              <a:t>freq</a:t>
            </a:r>
            <a:endParaRPr lang="en-US" dirty="0">
              <a:latin typeface="Cabin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bin" panose="020B0604020202020204" charset="0"/>
              </a:rPr>
              <a:t>in a </a:t>
            </a:r>
            <a:r>
              <a:rPr lang="id-ID" dirty="0">
                <a:latin typeface="Cabin" panose="020B0604020202020204" charset="0"/>
              </a:rPr>
              <a:t>S</a:t>
            </a:r>
            <a:r>
              <a:rPr lang="en-US" dirty="0" err="1">
                <a:latin typeface="Cabin" panose="020B0604020202020204" charset="0"/>
              </a:rPr>
              <a:t>egment</a:t>
            </a:r>
            <a:r>
              <a:rPr lang="en-US" dirty="0">
                <a:latin typeface="Cabin" panose="020B0604020202020204" charset="0"/>
              </a:rPr>
              <a:t> that have a 3 unique type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bin" panose="020B0604020202020204" charset="0"/>
              </a:rPr>
              <a:t>With 531 </a:t>
            </a:r>
            <a:r>
              <a:rPr lang="id-ID" dirty="0">
                <a:latin typeface="Cabin" panose="020B0604020202020204" charset="0"/>
              </a:rPr>
              <a:t>City</a:t>
            </a:r>
            <a:r>
              <a:rPr lang="en-US" dirty="0">
                <a:latin typeface="Cabin" panose="020B0604020202020204" charset="0"/>
              </a:rPr>
              <a:t>, and 49 </a:t>
            </a:r>
            <a:r>
              <a:rPr lang="id-ID" dirty="0">
                <a:latin typeface="Cabin" panose="020B0604020202020204" charset="0"/>
              </a:rPr>
              <a:t>State</a:t>
            </a:r>
            <a:r>
              <a:rPr lang="en-US" dirty="0">
                <a:latin typeface="Cabin" panose="020B0604020202020204" charset="0"/>
              </a:rPr>
              <a:t> in 4 </a:t>
            </a:r>
            <a:r>
              <a:rPr lang="id-ID" dirty="0">
                <a:latin typeface="Cabin" panose="020B0604020202020204" charset="0"/>
              </a:rPr>
              <a:t>Region</a:t>
            </a:r>
            <a:r>
              <a:rPr lang="en-US" dirty="0">
                <a:latin typeface="Cabin" panose="020B0604020202020204" charset="0"/>
              </a:rPr>
              <a:t> different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dirty="0">
                <a:latin typeface="Cabin" panose="020B0604020202020204" charset="0"/>
              </a:rPr>
              <a:t>P</a:t>
            </a:r>
            <a:r>
              <a:rPr lang="en-US" dirty="0" err="1">
                <a:latin typeface="Cabin" panose="020B0604020202020204" charset="0"/>
              </a:rPr>
              <a:t>roduct_id</a:t>
            </a:r>
            <a:r>
              <a:rPr lang="en-US" dirty="0">
                <a:latin typeface="Cabin" panose="020B0604020202020204" charset="0"/>
              </a:rPr>
              <a:t> is label of each item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dirty="0">
                <a:latin typeface="Cabin" panose="020B0604020202020204" charset="0"/>
              </a:rPr>
              <a:t>H</a:t>
            </a:r>
            <a:r>
              <a:rPr lang="en-US" dirty="0" err="1">
                <a:latin typeface="Cabin" panose="020B0604020202020204" charset="0"/>
              </a:rPr>
              <a:t>ave</a:t>
            </a:r>
            <a:r>
              <a:rPr lang="en-US" dirty="0">
                <a:latin typeface="Cabin" panose="020B0604020202020204" charset="0"/>
              </a:rPr>
              <a:t> a 3 </a:t>
            </a:r>
            <a:r>
              <a:rPr lang="id-ID" dirty="0">
                <a:latin typeface="Cabin" panose="020B0604020202020204" charset="0"/>
              </a:rPr>
              <a:t>Category</a:t>
            </a:r>
            <a:r>
              <a:rPr lang="en-US" dirty="0">
                <a:latin typeface="Cabin" panose="020B0604020202020204" charset="0"/>
              </a:rPr>
              <a:t> with the most of sold is Office Supplies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dirty="0">
                <a:latin typeface="Cabin" panose="020B0604020202020204" charset="0"/>
              </a:rPr>
              <a:t>H</a:t>
            </a:r>
            <a:r>
              <a:rPr lang="en-US" dirty="0" err="1">
                <a:latin typeface="Cabin" panose="020B0604020202020204" charset="0"/>
              </a:rPr>
              <a:t>ave</a:t>
            </a:r>
            <a:r>
              <a:rPr lang="en-US" dirty="0">
                <a:latin typeface="Cabin" panose="020B0604020202020204" charset="0"/>
              </a:rPr>
              <a:t> a 17  </a:t>
            </a:r>
            <a:r>
              <a:rPr lang="id-ID" dirty="0">
                <a:latin typeface="Cabin" panose="020B0604020202020204" charset="0"/>
              </a:rPr>
              <a:t>Sub_Category</a:t>
            </a:r>
            <a:r>
              <a:rPr lang="en-US" dirty="0">
                <a:latin typeface="Cabin" panose="020B0604020202020204" charset="0"/>
              </a:rPr>
              <a:t> and the most of sold is Binder with 1.523x </a:t>
            </a:r>
            <a:r>
              <a:rPr lang="en-US" dirty="0" err="1">
                <a:latin typeface="Cabin" panose="020B0604020202020204" charset="0"/>
              </a:rPr>
              <a:t>freq</a:t>
            </a:r>
            <a:endParaRPr lang="en-US" dirty="0">
              <a:latin typeface="Cabin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dirty="0">
                <a:latin typeface="Cabin" panose="020B0604020202020204" charset="0"/>
              </a:rPr>
              <a:t>I</a:t>
            </a:r>
            <a:r>
              <a:rPr lang="en-US" dirty="0">
                <a:latin typeface="Cabin" panose="020B0604020202020204" charset="0"/>
              </a:rPr>
              <a:t>n </a:t>
            </a:r>
            <a:r>
              <a:rPr lang="id-ID" dirty="0">
                <a:latin typeface="Cabin" panose="020B0604020202020204" charset="0"/>
              </a:rPr>
              <a:t>Product_name</a:t>
            </a:r>
            <a:r>
              <a:rPr lang="en-US" dirty="0">
                <a:latin typeface="Cabin" panose="020B0604020202020204" charset="0"/>
              </a:rPr>
              <a:t> have a 1.850 items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11" y="931954"/>
            <a:ext cx="8184177" cy="14762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9"/>
          <p:cNvSpPr txBox="1">
            <a:spLocks noGrp="1"/>
          </p:cNvSpPr>
          <p:nvPr>
            <p:ph type="title"/>
          </p:nvPr>
        </p:nvSpPr>
        <p:spPr>
          <a:xfrm>
            <a:off x="612750" y="407425"/>
            <a:ext cx="79185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Explanatory </a:t>
            </a:r>
            <a:r>
              <a:rPr lang="id-ID" dirty="0">
                <a:solidFill>
                  <a:srgbClr val="C00000"/>
                </a:solidFill>
              </a:rPr>
              <a:t>Data Analysis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640" name="Google Shape;640;p59"/>
          <p:cNvSpPr/>
          <p:nvPr/>
        </p:nvSpPr>
        <p:spPr>
          <a:xfrm rot="899008" flipH="1">
            <a:off x="6139948" y="980935"/>
            <a:ext cx="382919" cy="3829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50" y="1406845"/>
            <a:ext cx="4858482" cy="2924523"/>
          </a:xfrm>
          <a:prstGeom prst="rect">
            <a:avLst/>
          </a:prstGeom>
        </p:spPr>
      </p:pic>
      <p:sp>
        <p:nvSpPr>
          <p:cNvPr id="24" name="Google Shape;964;p87"/>
          <p:cNvSpPr txBox="1">
            <a:spLocks/>
          </p:cNvSpPr>
          <p:nvPr/>
        </p:nvSpPr>
        <p:spPr>
          <a:xfrm>
            <a:off x="5810250" y="2360906"/>
            <a:ext cx="30480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600" dirty="0">
                <a:latin typeface="Century Gothic" panose="020B0502020202020204" pitchFamily="34" charset="0"/>
              </a:rPr>
              <a:t>Most shipping times on the 4th day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yphes Portfolio by Slidesgo">
  <a:themeElements>
    <a:clrScheme name="Simple Light">
      <a:dk1>
        <a:srgbClr val="00134D"/>
      </a:dk1>
      <a:lt1>
        <a:srgbClr val="FFFFFF"/>
      </a:lt1>
      <a:dk2>
        <a:srgbClr val="00134D"/>
      </a:dk2>
      <a:lt2>
        <a:srgbClr val="FFFFFF"/>
      </a:lt2>
      <a:accent1>
        <a:srgbClr val="F06998"/>
      </a:accent1>
      <a:accent2>
        <a:srgbClr val="FFF373"/>
      </a:accent2>
      <a:accent3>
        <a:srgbClr val="FF8CB4"/>
      </a:accent3>
      <a:accent4>
        <a:srgbClr val="A3E8FF"/>
      </a:accent4>
      <a:accent5>
        <a:srgbClr val="CCF2FF"/>
      </a:accent5>
      <a:accent6>
        <a:srgbClr val="F9E72D"/>
      </a:accent6>
      <a:hlink>
        <a:srgbClr val="0013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5">
    <a:dk1>
      <a:srgbClr val="00134D"/>
    </a:dk1>
    <a:lt1>
      <a:srgbClr val="FFFFFF"/>
    </a:lt1>
    <a:dk2>
      <a:srgbClr val="00134D"/>
    </a:dk2>
    <a:lt2>
      <a:srgbClr val="FFFFFF"/>
    </a:lt2>
    <a:accent1>
      <a:srgbClr val="F06998"/>
    </a:accent1>
    <a:accent2>
      <a:srgbClr val="FFF373"/>
    </a:accent2>
    <a:accent3>
      <a:srgbClr val="FF8CB4"/>
    </a:accent3>
    <a:accent4>
      <a:srgbClr val="FFC000"/>
    </a:accent4>
    <a:accent5>
      <a:srgbClr val="FFFAC7"/>
    </a:accent5>
    <a:accent6>
      <a:srgbClr val="F9E72D"/>
    </a:accent6>
    <a:hlink>
      <a:srgbClr val="00134D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rgbClr val="00134D"/>
    </a:dk1>
    <a:lt1>
      <a:srgbClr val="FFFFFF"/>
    </a:lt1>
    <a:dk2>
      <a:srgbClr val="00134D"/>
    </a:dk2>
    <a:lt2>
      <a:srgbClr val="FFFFFF"/>
    </a:lt2>
    <a:accent1>
      <a:srgbClr val="F06998"/>
    </a:accent1>
    <a:accent2>
      <a:srgbClr val="F6A4C1"/>
    </a:accent2>
    <a:accent3>
      <a:srgbClr val="FF8CB4"/>
    </a:accent3>
    <a:accent4>
      <a:srgbClr val="A3E8FF"/>
    </a:accent4>
    <a:accent5>
      <a:srgbClr val="CCF2FF"/>
    </a:accent5>
    <a:accent6>
      <a:srgbClr val="E81A62"/>
    </a:accent6>
    <a:hlink>
      <a:srgbClr val="00134D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Custom 4">
    <a:dk1>
      <a:srgbClr val="00134D"/>
    </a:dk1>
    <a:lt1>
      <a:srgbClr val="FFFFFF"/>
    </a:lt1>
    <a:dk2>
      <a:srgbClr val="00134D"/>
    </a:dk2>
    <a:lt2>
      <a:srgbClr val="FFFFFF"/>
    </a:lt2>
    <a:accent1>
      <a:srgbClr val="F06998"/>
    </a:accent1>
    <a:accent2>
      <a:srgbClr val="FFF373"/>
    </a:accent2>
    <a:accent3>
      <a:srgbClr val="FFD1E1"/>
    </a:accent3>
    <a:accent4>
      <a:srgbClr val="A3E8FF"/>
    </a:accent4>
    <a:accent5>
      <a:srgbClr val="CCF2FF"/>
    </a:accent5>
    <a:accent6>
      <a:srgbClr val="F9E72D"/>
    </a:accent6>
    <a:hlink>
      <a:srgbClr val="00134D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Custom 2">
    <a:dk1>
      <a:srgbClr val="00134D"/>
    </a:dk1>
    <a:lt1>
      <a:srgbClr val="FFFFFF"/>
    </a:lt1>
    <a:dk2>
      <a:srgbClr val="00134D"/>
    </a:dk2>
    <a:lt2>
      <a:srgbClr val="FFFFFF"/>
    </a:lt2>
    <a:accent1>
      <a:srgbClr val="F06998"/>
    </a:accent1>
    <a:accent2>
      <a:srgbClr val="F6A4C1"/>
    </a:accent2>
    <a:accent3>
      <a:srgbClr val="FF8CB4"/>
    </a:accent3>
    <a:accent4>
      <a:srgbClr val="A3E8FF"/>
    </a:accent4>
    <a:accent5>
      <a:srgbClr val="CCF2FF"/>
    </a:accent5>
    <a:accent6>
      <a:srgbClr val="E81A62"/>
    </a:accent6>
    <a:hlink>
      <a:srgbClr val="00134D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Custom 4">
    <a:dk1>
      <a:srgbClr val="00134D"/>
    </a:dk1>
    <a:lt1>
      <a:srgbClr val="FFFFFF"/>
    </a:lt1>
    <a:dk2>
      <a:srgbClr val="00134D"/>
    </a:dk2>
    <a:lt2>
      <a:srgbClr val="FFFFFF"/>
    </a:lt2>
    <a:accent1>
      <a:srgbClr val="F06998"/>
    </a:accent1>
    <a:accent2>
      <a:srgbClr val="FFF373"/>
    </a:accent2>
    <a:accent3>
      <a:srgbClr val="FFD1E1"/>
    </a:accent3>
    <a:accent4>
      <a:srgbClr val="A3E8FF"/>
    </a:accent4>
    <a:accent5>
      <a:srgbClr val="CCF2FF"/>
    </a:accent5>
    <a:accent6>
      <a:srgbClr val="F9E72D"/>
    </a:accent6>
    <a:hlink>
      <a:srgbClr val="00134D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Custom 4">
    <a:dk1>
      <a:srgbClr val="00134D"/>
    </a:dk1>
    <a:lt1>
      <a:srgbClr val="FFFFFF"/>
    </a:lt1>
    <a:dk2>
      <a:srgbClr val="00134D"/>
    </a:dk2>
    <a:lt2>
      <a:srgbClr val="FFFFFF"/>
    </a:lt2>
    <a:accent1>
      <a:srgbClr val="F06998"/>
    </a:accent1>
    <a:accent2>
      <a:srgbClr val="FFF373"/>
    </a:accent2>
    <a:accent3>
      <a:srgbClr val="FFD1E1"/>
    </a:accent3>
    <a:accent4>
      <a:srgbClr val="A3E8FF"/>
    </a:accent4>
    <a:accent5>
      <a:srgbClr val="CCF2FF"/>
    </a:accent5>
    <a:accent6>
      <a:srgbClr val="F9E72D"/>
    </a:accent6>
    <a:hlink>
      <a:srgbClr val="00134D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655</Words>
  <Application>Microsoft Office PowerPoint</Application>
  <PresentationFormat>On-screen Show (16:9)</PresentationFormat>
  <Paragraphs>153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Berlin Sans FB</vt:lpstr>
      <vt:lpstr>Century Gothic</vt:lpstr>
      <vt:lpstr>Trebuchet MS</vt:lpstr>
      <vt:lpstr>Patrick Hand</vt:lpstr>
      <vt:lpstr>Cabin</vt:lpstr>
      <vt:lpstr>Nunito</vt:lpstr>
      <vt:lpstr>Hyphes Portfolio by Slidesgo</vt:lpstr>
      <vt:lpstr>PowerPoint Presentation</vt:lpstr>
      <vt:lpstr>Background</vt:lpstr>
      <vt:lpstr>Problem Definition</vt:lpstr>
      <vt:lpstr>Data Preprocessing </vt:lpstr>
      <vt:lpstr>Data Cleaning</vt:lpstr>
      <vt:lpstr>Data Handling</vt:lpstr>
      <vt:lpstr>Data Understanding</vt:lpstr>
      <vt:lpstr>Data Understanding</vt:lpstr>
      <vt:lpstr>Explanatory Data Analysis</vt:lpstr>
      <vt:lpstr>Explanatory Data Analysis</vt:lpstr>
      <vt:lpstr>Explanatory Data Analysis</vt:lpstr>
      <vt:lpstr>Label Encode</vt:lpstr>
      <vt:lpstr>PowerPoint Presentation</vt:lpstr>
      <vt:lpstr>Split Data</vt:lpstr>
      <vt:lpstr>PowerPoint Presentation</vt:lpstr>
      <vt:lpstr>Conclusion</vt:lpstr>
      <vt:lpstr>Potential Impact</vt:lpstr>
      <vt:lpstr>Recommendation for Business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HYPHES PORTFOLIO</dc:title>
  <dc:creator>HP</dc:creator>
  <cp:lastModifiedBy>camelia fitrianty</cp:lastModifiedBy>
  <cp:revision>65</cp:revision>
  <dcterms:modified xsi:type="dcterms:W3CDTF">2023-01-31T15:00:17Z</dcterms:modified>
</cp:coreProperties>
</file>