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8.png"/><Relationship Id="rId1" Type="http://schemas.openxmlformats.org/officeDocument/2006/relationships/hyperlink" Target="https://tanstack.com/query/latest/docs/framework/vue/overvi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2660" y="1579880"/>
            <a:ext cx="9799320" cy="1353820"/>
          </a:xfrm>
        </p:spPr>
        <p:txBody>
          <a:bodyPr/>
          <a:p>
            <a:r>
              <a:rPr lang="zh-CN" altLang="zh-CN"/>
              <a:t>前端网络</a:t>
            </a:r>
            <a:r>
              <a:rPr lang="zh-CN" altLang="zh-CN"/>
              <a:t>请求技术</a:t>
            </a:r>
            <a:r>
              <a:rPr lang="zh-CN" altLang="zh-CN"/>
              <a:t>分享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zan-mixin-query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106920" cy="278066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zan-mixin-query 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hlinkClick r:id="rId1" action="ppaction://hlinkfile"/>
              </a:rPr>
              <a:t>tanstack query</a:t>
            </a:r>
            <a:r>
              <a:rPr lang="en-US" altLang="zh-CN"/>
              <a:t> </a:t>
            </a:r>
            <a:r>
              <a:rPr lang="zh-CN" altLang="en-US"/>
              <a:t>库的</a:t>
            </a:r>
            <a:r>
              <a:rPr lang="en-US" altLang="zh-CN"/>
              <a:t>vue</a:t>
            </a:r>
            <a:r>
              <a:rPr lang="zh-CN" altLang="en-US"/>
              <a:t>版本改良而来，进行了小程序版本兼容处理，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useQuery, </a:t>
            </a:r>
            <a:r>
              <a:rPr lang="zh-CN" altLang="en-US">
                <a:sym typeface="+mn-ea"/>
              </a:rPr>
              <a:t>useInfiniteQuery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useMutation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这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mixin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/>
              <a:t>createQuery</a:t>
            </a:r>
            <a:r>
              <a:rPr lang="zh-CN" altLang="en-US"/>
              <a:t>，</a:t>
            </a:r>
            <a:r>
              <a:rPr lang="en-US" altLang="zh-CN"/>
              <a:t>create</a:t>
            </a:r>
            <a:r>
              <a:rPr lang="zh-CN" altLang="en-US">
                <a:sym typeface="+mn-ea"/>
              </a:rPr>
              <a:t>InfiniteQuery，</a:t>
            </a:r>
            <a:r>
              <a:rPr lang="en-US" altLang="zh-CN">
                <a:sym typeface="+mn-ea"/>
              </a:rPr>
              <a:t>create</a:t>
            </a:r>
            <a:r>
              <a:rPr lang="zh-CN" altLang="en-US">
                <a:sym typeface="+mn-ea"/>
              </a:rPr>
              <a:t>Mutation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实现。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createQuery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create</a:t>
            </a:r>
            <a:r>
              <a:rPr lang="zh-CN" altLang="en-US">
                <a:sym typeface="+mn-ea"/>
              </a:rPr>
              <a:t>InfiniteQuery</a:t>
            </a:r>
            <a:r>
              <a:rPr lang="zh-CN" altLang="en-US">
                <a:sym typeface="+mn-ea"/>
              </a:rPr>
              <a:t>的配置参数</a:t>
            </a:r>
            <a:r>
              <a:rPr lang="en-US" altLang="zh-CN"/>
              <a:t>queryFn, queryKey, enabled </a:t>
            </a:r>
            <a:r>
              <a:rPr lang="zh-CN" altLang="en-US"/>
              <a:t>为函数时可以访问</a:t>
            </a:r>
            <a:r>
              <a:rPr lang="en-US" altLang="zh-CN"/>
              <a:t> this </a:t>
            </a:r>
            <a:r>
              <a:rPr lang="zh-CN" altLang="en-US"/>
              <a:t>组件实例，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create</a:t>
            </a:r>
            <a:r>
              <a:rPr lang="zh-CN" altLang="en-US">
                <a:sym typeface="+mn-ea"/>
              </a:rPr>
              <a:t>Mutation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的配置参数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mutationFn, onError, onMutate, onSettled, onSuccess</a:t>
            </a:r>
            <a:r>
              <a:rPr lang="zh-CN" altLang="en-US"/>
              <a:t>参数为函数时可以访问</a:t>
            </a:r>
            <a:r>
              <a:rPr lang="en-US" altLang="zh-CN"/>
              <a:t> this </a:t>
            </a:r>
            <a:r>
              <a:rPr lang="zh-CN" altLang="en-US"/>
              <a:t>组件实例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mixin</a:t>
            </a:r>
            <a:r>
              <a:rPr lang="zh-CN" altLang="en-US"/>
              <a:t>版本获取返回值需要绑定到</a:t>
            </a:r>
            <a:r>
              <a:rPr lang="en-US" altLang="zh-CN"/>
              <a:t> computed </a:t>
            </a:r>
            <a:r>
              <a:rPr lang="zh-CN" altLang="en-US"/>
              <a:t>才能访问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注意目前</a:t>
            </a:r>
            <a:r>
              <a:rPr lang="en-US" altLang="zh-CN"/>
              <a:t>1.1.1</a:t>
            </a:r>
            <a:r>
              <a:rPr lang="zh-CN" altLang="en-US"/>
              <a:t>的版本</a:t>
            </a:r>
            <a:r>
              <a:rPr lang="en-US" altLang="zh-CN"/>
              <a:t>mixin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不要再</a:t>
            </a:r>
            <a:r>
              <a:rPr lang="en-US" altLang="zh-CN"/>
              <a:t>vue3</a:t>
            </a:r>
            <a:r>
              <a:rPr lang="zh-CN" altLang="en-US"/>
              <a:t>项目中调用，</a:t>
            </a:r>
            <a:r>
              <a:rPr lang="en-US" altLang="zh-CN"/>
              <a:t>vue3</a:t>
            </a:r>
            <a:r>
              <a:rPr lang="zh-CN" altLang="en-US"/>
              <a:t>版本没有</a:t>
            </a:r>
            <a:r>
              <a:rPr lang="en-US" altLang="zh-CN"/>
              <a:t>this.$set</a:t>
            </a:r>
            <a:r>
              <a:rPr lang="zh-CN" altLang="en-US"/>
              <a:t>报错。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021715"/>
            <a:ext cx="2892425" cy="3495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r>
              <a:rPr lang="zh-CN" altLang="en-US"/>
              <a:t>分类：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8870" y="1778635"/>
            <a:ext cx="6843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拉数据：</a:t>
            </a:r>
            <a:r>
              <a:rPr lang="zh-CN" altLang="en-US">
                <a:sym typeface="+mn-ea"/>
              </a:rPr>
              <a:t>查询列表，查询详细，获取状态等接口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8870" y="4554855"/>
            <a:ext cx="544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推数据：新增数据，编辑数据，删除数据等</a:t>
            </a:r>
            <a:r>
              <a:rPr lang="zh-CN" altLang="en-US"/>
              <a:t>接口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query</a:t>
            </a:r>
            <a:r>
              <a:rPr lang="zh-CN" altLang="en-US"/>
              <a:t>库优势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 Query </a:t>
            </a:r>
            <a:r>
              <a:rPr lang="zh-CN" altLang="en-US"/>
              <a:t>的优势：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自动缓存和去重请求，减少重复请求和缓存过期处理。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自动请求状态管理，无需手动处理加载、错误、成功状态。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支持后台刷新和数据同步，自动更新和重新获取数据。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内建</a:t>
            </a:r>
            <a:r>
              <a:rPr lang="en-US" altLang="zh-CN"/>
              <a:t> </a:t>
            </a:r>
            <a:r>
              <a:rPr lang="zh-CN" altLang="en-US"/>
              <a:t>重试机制、错误处理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分页支持，简化复杂的请求逻辑。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性能优化，减少不必要的请求和渲染，提高响应速度。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类型安全，与</a:t>
            </a:r>
            <a:r>
              <a:rPr lang="en-US" altLang="zh-CN"/>
              <a:t> TypeScript </a:t>
            </a:r>
            <a:r>
              <a:rPr lang="zh-CN" altLang="en-US"/>
              <a:t>配合使用，减少类型错误。</a:t>
            </a:r>
            <a:endParaRPr lang="zh-CN" altLang="en-US"/>
          </a:p>
          <a:p>
            <a:pPr marL="0" lvl="0" indent="0">
              <a:buNone/>
            </a:pPr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zh-CN" altLang="en-US"/>
              <a:t>组件生命周期直接写请求</a:t>
            </a:r>
            <a:r>
              <a:rPr lang="en-US" altLang="zh-CN"/>
              <a:t> </a:t>
            </a:r>
            <a:r>
              <a:rPr lang="zh-CN" altLang="en-US"/>
              <a:t>的劣势：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需要手动管理缓存、请求去重和缓存失效逻辑。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手动处理请求状态（如</a:t>
            </a:r>
            <a:r>
              <a:rPr lang="en-US" altLang="zh-CN"/>
              <a:t> loading</a:t>
            </a:r>
            <a:r>
              <a:rPr lang="zh-CN" altLang="en-US"/>
              <a:t>、</a:t>
            </a:r>
            <a:r>
              <a:rPr lang="en-US" altLang="zh-CN"/>
              <a:t>error</a:t>
            </a:r>
            <a:r>
              <a:rPr lang="zh-CN" altLang="en-US"/>
              <a:t>、</a:t>
            </a:r>
            <a:r>
              <a:rPr lang="en-US" altLang="zh-CN"/>
              <a:t>data </a:t>
            </a:r>
            <a:r>
              <a:rPr lang="zh-CN" altLang="en-US"/>
              <a:t>等）和重试逻辑。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无法自动处理后台数据刷新和同步。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需要自己实现分页、无限滚动和其他常见功能。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开发过程中容易出现重复请求和状态管理混乱。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代码块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8665" y="1583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 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6395" y="709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原生</a:t>
            </a:r>
            <a:r>
              <a:rPr lang="zh-CN" altLang="en-US"/>
              <a:t>语法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159000"/>
            <a:ext cx="4309745" cy="3248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10" y="1313815"/>
            <a:ext cx="4131310" cy="4836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Query </a:t>
            </a:r>
            <a:r>
              <a:rPr lang="zh-CN" altLang="en-US"/>
              <a:t>体系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300" y="1579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QueryClient </a:t>
            </a:r>
            <a:r>
              <a:rPr lang="zh-CN" altLang="en-US"/>
              <a:t>实例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02970" y="3051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zh-CN" altLang="en-US"/>
              <a:t>拉数据</a:t>
            </a:r>
            <a:r>
              <a:rPr lang="en-US" altLang="zh-CN"/>
              <a:t>api: </a:t>
            </a:r>
            <a:br>
              <a:rPr lang="en-US" altLang="zh-CN"/>
            </a:b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93165" y="347599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 * useQuery：查询数据</a:t>
            </a:r>
            <a:endParaRPr lang="zh-CN" altLang="en-US" sz="1200">
              <a:sym typeface="+mn-ea"/>
            </a:endParaRPr>
          </a:p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 * </a:t>
            </a:r>
            <a:r>
              <a:rPr lang="zh-CN" altLang="en-US" sz="1200">
                <a:sym typeface="+mn-ea"/>
              </a:rPr>
              <a:t>useInfiniteQuery：查询无限分页数据</a:t>
            </a:r>
            <a:endParaRPr lang="zh-CN" altLang="en-US" sz="1200">
              <a:sym typeface="+mn-ea"/>
            </a:endParaRPr>
          </a:p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useQueries：多个查询并行</a:t>
            </a:r>
            <a:endParaRPr lang="zh-CN" altLang="en-US" sz="1200">
              <a:sym typeface="+mn-ea"/>
            </a:endParaRPr>
          </a:p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/>
              <a:t>useIsFetching：获取查询正在请求数量</a:t>
            </a:r>
            <a:endParaRPr lang="zh-CN" altLang="en-US" sz="12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02970" y="47040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zh-CN" altLang="en-US"/>
              <a:t>推数据</a:t>
            </a:r>
            <a:r>
              <a:rPr lang="en-US" altLang="zh-CN"/>
              <a:t>api: </a:t>
            </a:r>
            <a:br>
              <a:rPr lang="en-US" altLang="zh-CN"/>
            </a:b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93165" y="5128895"/>
            <a:ext cx="5426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useMutation：提交数据</a:t>
            </a:r>
            <a:endParaRPr lang="zh-CN" altLang="en-US" sz="1200">
              <a:sym typeface="+mn-ea"/>
            </a:endParaRPr>
          </a:p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useIsMutating：</a:t>
            </a:r>
            <a:r>
              <a:rPr lang="zh-CN" altLang="en-US" sz="1200">
                <a:sym typeface="+mn-ea"/>
              </a:rPr>
              <a:t>获取</a:t>
            </a:r>
            <a:r>
              <a:rPr lang="zh-CN" altLang="en-US" sz="1200">
                <a:sym typeface="+mn-ea"/>
              </a:rPr>
              <a:t>提交数据</a:t>
            </a:r>
            <a:r>
              <a:rPr lang="zh-CN" altLang="en-US" sz="1200">
                <a:sym typeface="+mn-ea"/>
              </a:rPr>
              <a:t>请求数量</a:t>
            </a:r>
            <a:endParaRPr lang="zh-CN" altLang="en-US" sz="1200">
              <a:sym typeface="+mn-ea"/>
            </a:endParaRPr>
          </a:p>
          <a:p>
            <a:pPr marL="228600" lvl="0" indent="-228600" algn="l">
              <a:buClrTx/>
              <a:buSzTx/>
              <a:buFontTx/>
              <a:buAutoNum type="arabicPeriod"/>
            </a:pPr>
            <a:r>
              <a:rPr lang="zh-CN" altLang="en-US" sz="1200">
                <a:sym typeface="+mn-ea"/>
              </a:rPr>
              <a:t>useMutationState：</a:t>
            </a:r>
            <a:r>
              <a:rPr lang="zh-CN" altLang="en-US" sz="1200">
                <a:sym typeface="+mn-ea"/>
              </a:rPr>
              <a:t>获取提交数据请求状态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193165" y="1900555"/>
            <a:ext cx="89541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  <a:buNone/>
            </a:pPr>
            <a:r>
              <a:rPr lang="zh-CN" altLang="en-US" sz="1200"/>
              <a:t>1. </a:t>
            </a:r>
            <a:r>
              <a:rPr lang="zh-CN" altLang="en-US" sz="1200">
                <a:sym typeface="+mn-ea"/>
              </a:rPr>
              <a:t>queryClient.prefetchQuery：</a:t>
            </a:r>
            <a:r>
              <a:rPr lang="zh-CN" altLang="en-US" sz="1200"/>
              <a:t>预请求查询数据, 与</a:t>
            </a:r>
            <a:r>
              <a:rPr lang="zh-CN" altLang="en-US" sz="1200"/>
              <a:t>useQuery参数基本一样</a:t>
            </a:r>
            <a:endParaRPr lang="zh-CN" altLang="en-US" sz="1200"/>
          </a:p>
          <a:p>
            <a:pPr algn="l">
              <a:buClrTx/>
              <a:buSzTx/>
              <a:buFontTx/>
              <a:buNone/>
            </a:pPr>
            <a:r>
              <a:rPr lang="zh-CN" altLang="en-US" sz="1200"/>
              <a:t>2.</a:t>
            </a:r>
            <a:r>
              <a:rPr lang="en-US" altLang="zh-CN" sz="1200"/>
              <a:t> </a:t>
            </a:r>
            <a:r>
              <a:rPr lang="zh-CN" altLang="en-US" sz="1200">
                <a:sym typeface="+mn-ea"/>
              </a:rPr>
              <a:t>queryClient.prefetchInfiniteQuery：</a:t>
            </a:r>
            <a:r>
              <a:rPr lang="zh-CN" altLang="en-US" sz="1200"/>
              <a:t> 预请求Infinit查询预请求 与</a:t>
            </a:r>
            <a:r>
              <a:rPr lang="zh-CN" altLang="en-US" sz="1200"/>
              <a:t> useInfiniteQuery 参数基本一样</a:t>
            </a:r>
            <a:endParaRPr lang="zh-CN" altLang="en-US" sz="1200"/>
          </a:p>
          <a:p>
            <a:pPr algn="l">
              <a:buClrTx/>
              <a:buSzTx/>
              <a:buFontTx/>
              <a:buNone/>
            </a:pPr>
            <a:r>
              <a:rPr lang="zh-CN" altLang="en-US" sz="1200"/>
              <a:t>3. </a:t>
            </a:r>
            <a:r>
              <a:rPr lang="zh-CN" altLang="en-US" sz="1200">
                <a:sym typeface="+mn-ea"/>
              </a:rPr>
              <a:t>queryClient.setQueryData:</a:t>
            </a:r>
            <a:r>
              <a:rPr lang="zh-CN" altLang="en-US" sz="1200"/>
              <a:t> 更新查询数据</a:t>
            </a:r>
            <a:endParaRPr lang="zh-CN" altLang="en-US" sz="1200"/>
          </a:p>
          <a:p>
            <a:pPr algn="l">
              <a:buClrTx/>
              <a:buSzTx/>
              <a:buFontTx/>
              <a:buNone/>
            </a:pPr>
            <a:r>
              <a:rPr lang="zh-CN" altLang="en-US" sz="1200">
                <a:sym typeface="+mn-ea"/>
              </a:rPr>
              <a:t>4.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queryClient.getQueryData:</a:t>
            </a:r>
            <a:r>
              <a:rPr lang="zh-CN" altLang="en-US" sz="1200"/>
              <a:t> 获取查询数据</a:t>
            </a:r>
            <a:endParaRPr lang="zh-CN" altLang="en-US" sz="1200"/>
          </a:p>
          <a:p>
            <a:pPr algn="l">
              <a:buClrTx/>
              <a:buSzTx/>
              <a:buFontTx/>
              <a:buNone/>
            </a:pPr>
            <a:r>
              <a:rPr lang="zh-CN" altLang="en-US" sz="1200"/>
              <a:t>5. </a:t>
            </a:r>
            <a:r>
              <a:rPr lang="zh-CN" altLang="en-US" sz="1200">
                <a:sym typeface="+mn-ea"/>
              </a:rPr>
              <a:t>queryClient.invalidateQueries:</a:t>
            </a:r>
            <a:r>
              <a:rPr lang="zh-CN" altLang="en-US" sz="1200"/>
              <a:t> 使查询的数据立即失效</a:t>
            </a:r>
            <a:endParaRPr lang="zh-CN" altLang="en-US" sz="1200"/>
          </a:p>
          <a:p>
            <a:pPr algn="l">
              <a:buClrTx/>
              <a:buSzTx/>
              <a:buFontTx/>
              <a:buNone/>
            </a:pPr>
            <a:r>
              <a:rPr lang="zh-CN" altLang="en-US" sz="1200"/>
              <a:t>6.</a:t>
            </a:r>
            <a:r>
              <a:rPr lang="en-US" altLang="zh-CN" sz="1200"/>
              <a:t> </a:t>
            </a:r>
            <a:r>
              <a:rPr lang="zh-CN" altLang="en-US" sz="1200">
                <a:sym typeface="+mn-ea"/>
              </a:rPr>
              <a:t>queryClient.removeQuerie</a:t>
            </a:r>
            <a:r>
              <a:rPr lang="zh-CN" altLang="en-US" sz="1200"/>
              <a:t> 删除查询数据</a:t>
            </a:r>
            <a:endParaRPr lang="zh-CN" altLang="en-US" sz="1200"/>
          </a:p>
          <a:p>
            <a:pPr indent="0">
              <a:buNone/>
            </a:pP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CRUD</a:t>
            </a:r>
            <a:r>
              <a:rPr lang="zh-CN" altLang="en-US"/>
              <a:t>基本使用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1270" y="185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查询</a:t>
            </a:r>
            <a:r>
              <a:rPr lang="zh-CN" altLang="en-US"/>
              <a:t>列表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1518920"/>
            <a:ext cx="6677025" cy="381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新增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4105" y="1490345"/>
            <a:ext cx="491680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6130" y="1490345"/>
            <a:ext cx="299212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列表项目删除数据</a:t>
            </a:r>
            <a:r>
              <a:rPr lang="en-US" altLang="zh-CN"/>
              <a:t>,</a:t>
            </a:r>
            <a:r>
              <a:rPr lang="zh-CN" altLang="en-US"/>
              <a:t>按钮</a:t>
            </a:r>
            <a:r>
              <a:rPr lang="en-US" altLang="zh-CN"/>
              <a:t>loaidng 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05" y="1313815"/>
            <a:ext cx="7518400" cy="2861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4307205"/>
            <a:ext cx="9088120" cy="2071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DIAGRAM_VIRTUALLY_FRAME" val="{&quot;height&quot;:302.7,&quot;left&quot;:71.1,&quot;top&quot;:205.25,&quot;width&quot;:458.6}"/>
</p:tagLst>
</file>

<file path=ppt/tags/tag69.xml><?xml version="1.0" encoding="utf-8"?>
<p:tagLst xmlns:p="http://schemas.openxmlformats.org/presentationml/2006/main">
  <p:tag name="KSO_WM_DIAGRAM_VIRTUALLY_FRAME" val="{&quot;height&quot;:302.7,&quot;left&quot;:71.1,&quot;top&quot;:205.25,&quot;width&quot;:458.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02.7,&quot;left&quot;:71.1,&quot;top&quot;:205.25,&quot;width&quot;:458.6}"/>
</p:tagLst>
</file>

<file path=ppt/tags/tag71.xml><?xml version="1.0" encoding="utf-8"?>
<p:tagLst xmlns:p="http://schemas.openxmlformats.org/presentationml/2006/main">
  <p:tag name="KSO_WM_DIAGRAM_VIRTUALLY_FRAME" val="{&quot;height&quot;:302.7,&quot;left&quot;:71.1,&quot;top&quot;:205.25,&quot;width&quot;:458.6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76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前端网络请求技术分享</vt:lpstr>
      <vt:lpstr>网络请求分类：</vt:lpstr>
      <vt:lpstr>使用query库优势</vt:lpstr>
      <vt:lpstr>代码块对比</vt:lpstr>
      <vt:lpstr>Query 体系介绍</vt:lpstr>
      <vt:lpstr>CRUD基本使用流程</vt:lpstr>
      <vt:lpstr>新增数据</vt:lpstr>
      <vt:lpstr>修改数据</vt:lpstr>
      <vt:lpstr>列表项目删除数据,按钮loaidng 处理</vt:lpstr>
      <vt:lpstr>zan-mixin-query介绍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陈</cp:lastModifiedBy>
  <cp:revision>166</cp:revision>
  <dcterms:created xsi:type="dcterms:W3CDTF">2019-06-19T02:08:00Z</dcterms:created>
  <dcterms:modified xsi:type="dcterms:W3CDTF">2024-11-27T10:22:26Z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C00A6C835FF6493A9CE549691AFEE2B5_11</vt:lpwstr>
  </property>
</Properties>
</file>