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</p:sldIdLst>
  <p:sldSz cx="7569200" cy="10706100"/>
  <p:notesSz cx="7569200" cy="10706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6"/>
            <a:ext cx="529844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2528" y="1132878"/>
            <a:ext cx="84414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2746387"/>
            <a:ext cx="5725160" cy="674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56673"/>
            <a:ext cx="242214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19519" y="9599964"/>
            <a:ext cx="3435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Relationship Id="rId3" Type="http://schemas.openxmlformats.org/officeDocument/2006/relationships/slide" Target="slide11.xml"/><Relationship Id="rId4" Type="http://schemas.openxmlformats.org/officeDocument/2006/relationships/slide" Target="slide20.xml"/><Relationship Id="rId5" Type="http://schemas.openxmlformats.org/officeDocument/2006/relationships/slide" Target="slide24.xml"/><Relationship Id="rId6" Type="http://schemas.openxmlformats.org/officeDocument/2006/relationships/slide" Target="slide28.xml"/><Relationship Id="rId7" Type="http://schemas.openxmlformats.org/officeDocument/2006/relationships/slide" Target="slide36.xml"/><Relationship Id="rId8" Type="http://schemas.openxmlformats.org/officeDocument/2006/relationships/slide" Target="slide40.xml"/><Relationship Id="rId9" Type="http://schemas.openxmlformats.org/officeDocument/2006/relationships/slide" Target="slide61.xml"/><Relationship Id="rId10" Type="http://schemas.openxmlformats.org/officeDocument/2006/relationships/slide" Target="slide67.xml"/><Relationship Id="rId11" Type="http://schemas.openxmlformats.org/officeDocument/2006/relationships/slide" Target="slide81.xml"/><Relationship Id="rId12" Type="http://schemas.openxmlformats.org/officeDocument/2006/relationships/slide" Target="slide84.xml"/><Relationship Id="rId13" Type="http://schemas.openxmlformats.org/officeDocument/2006/relationships/slide" Target="slide92.xml"/><Relationship Id="rId14" Type="http://schemas.openxmlformats.org/officeDocument/2006/relationships/slide" Target="slide93.xml"/><Relationship Id="rId15" Type="http://schemas.openxmlformats.org/officeDocument/2006/relationships/slide" Target="slide95.xml"/><Relationship Id="rId16" Type="http://schemas.openxmlformats.org/officeDocument/2006/relationships/slide" Target="slide97.xml"/><Relationship Id="rId17" Type="http://schemas.openxmlformats.org/officeDocument/2006/relationships/slide" Target="slide100.xml"/><Relationship Id="rId18" Type="http://schemas.openxmlformats.org/officeDocument/2006/relationships/slide" Target="slide108.xml"/><Relationship Id="rId19" Type="http://schemas.openxmlformats.org/officeDocument/2006/relationships/slide" Target="slide109.xml"/><Relationship Id="rId20" Type="http://schemas.openxmlformats.org/officeDocument/2006/relationships/slide" Target="slide116.xml"/><Relationship Id="rId21" Type="http://schemas.openxmlformats.org/officeDocument/2006/relationships/slide" Target="slide12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55" y="1012964"/>
            <a:ext cx="5637530" cy="911225"/>
          </a:xfrm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2045335" marR="5080" indent="-2033270">
              <a:lnSpc>
                <a:spcPts val="3379"/>
              </a:lnSpc>
              <a:spcBef>
                <a:spcPts val="395"/>
              </a:spcBef>
            </a:pPr>
            <a:r>
              <a:rPr dirty="0" sz="3000"/>
              <a:t>The Tragedy of Hamlet, Prince </a:t>
            </a:r>
            <a:r>
              <a:rPr dirty="0" sz="3000" spc="-25"/>
              <a:t>of </a:t>
            </a:r>
            <a:r>
              <a:rPr dirty="0" sz="3000" spc="-10"/>
              <a:t>Denmark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741997" y="2424442"/>
            <a:ext cx="6091555" cy="6064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275590">
              <a:lnSpc>
                <a:spcPts val="1130"/>
              </a:lnSpc>
              <a:spcBef>
                <a:spcPts val="195"/>
              </a:spcBef>
            </a:pPr>
            <a:r>
              <a:rPr dirty="0" sz="1000">
                <a:latin typeface="Arial"/>
                <a:cs typeface="Arial"/>
              </a:rPr>
              <a:t>ASCII text placed in the public domain by Moby Lexical Tools, 1992. SGML markup by Jon </a:t>
            </a:r>
            <a:r>
              <a:rPr dirty="0" sz="1000" spc="-10">
                <a:latin typeface="Arial"/>
                <a:cs typeface="Arial"/>
              </a:rPr>
              <a:t>Bosak, </a:t>
            </a:r>
            <a:r>
              <a:rPr dirty="0" sz="1000">
                <a:latin typeface="Arial"/>
                <a:cs typeface="Arial"/>
              </a:rPr>
              <a:t>1992-1994. XML version by Jon Bosak, 1996-1999. Simplified XML version by Max Froumentin, 2001.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>
                <a:latin typeface="Arial"/>
                <a:cs typeface="Arial"/>
              </a:rPr>
              <a:t>XML markup in this version is Copyright © 1999 Jon Bosak. This work may freely be distributed on </a:t>
            </a:r>
            <a:r>
              <a:rPr dirty="0" sz="1000" spc="-10">
                <a:latin typeface="Arial"/>
                <a:cs typeface="Arial"/>
              </a:rPr>
              <a:t>condition</a:t>
            </a:r>
            <a:endParaRPr sz="1000">
              <a:latin typeface="Arial"/>
              <a:cs typeface="Arial"/>
            </a:endParaRPr>
          </a:p>
          <a:p>
            <a:pPr marL="1798955">
              <a:lnSpc>
                <a:spcPts val="1090"/>
              </a:lnSpc>
            </a:pPr>
            <a:r>
              <a:rPr dirty="0" sz="1000">
                <a:latin typeface="Arial"/>
                <a:cs typeface="Arial"/>
              </a:rPr>
              <a:t>that it not be modified or altered in any </a:t>
            </a:r>
            <a:r>
              <a:rPr dirty="0" sz="1000" spc="-20">
                <a:latin typeface="Arial"/>
                <a:cs typeface="Arial"/>
              </a:rPr>
              <a:t>way.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510915" cy="847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And prologue to the omen coming </a:t>
            </a:r>
            <a:r>
              <a:rPr dirty="0" sz="1200" spc="-25">
                <a:latin typeface="Arial"/>
                <a:cs typeface="Arial"/>
              </a:rPr>
              <a:t>on,</a:t>
            </a:r>
            <a:endParaRPr sz="1200">
              <a:latin typeface="Arial"/>
              <a:cs typeface="Arial"/>
            </a:endParaRPr>
          </a:p>
          <a:p>
            <a:pPr marL="12700" marR="3295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Have heaven and earth together </a:t>
            </a:r>
            <a:r>
              <a:rPr dirty="0" sz="1200" spc="-10">
                <a:latin typeface="Arial"/>
                <a:cs typeface="Arial"/>
              </a:rPr>
              <a:t>demonstrated </a:t>
            </a:r>
            <a:r>
              <a:rPr dirty="0" sz="1200">
                <a:latin typeface="Arial"/>
                <a:cs typeface="Arial"/>
              </a:rPr>
              <a:t>Unto our climatures and countrymen.-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But soft, behold! lo, where it comes </a:t>
            </a:r>
            <a:r>
              <a:rPr dirty="0" sz="1200" spc="-10">
                <a:latin typeface="Arial"/>
                <a:cs typeface="Arial"/>
              </a:rPr>
              <a:t>again!</a:t>
            </a:r>
            <a:endParaRPr sz="1200">
              <a:latin typeface="Arial"/>
              <a:cs typeface="Arial"/>
            </a:endParaRPr>
          </a:p>
          <a:p>
            <a:pPr marL="262953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Re-enter </a:t>
            </a:r>
            <a:r>
              <a:rPr dirty="0" sz="1000" spc="-10" i="1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 marR="55562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I'll cross it, though it blast me. Stay, </a:t>
            </a:r>
            <a:r>
              <a:rPr dirty="0" sz="1200" spc="-10">
                <a:latin typeface="Arial"/>
                <a:cs typeface="Arial"/>
              </a:rPr>
              <a:t>illusion! </a:t>
            </a:r>
            <a:r>
              <a:rPr dirty="0" sz="1200">
                <a:latin typeface="Arial"/>
                <a:cs typeface="Arial"/>
              </a:rPr>
              <a:t>If thou hast any sound, or use of </a:t>
            </a:r>
            <a:r>
              <a:rPr dirty="0" sz="1200" spc="-10">
                <a:latin typeface="Arial"/>
                <a:cs typeface="Arial"/>
              </a:rPr>
              <a:t>voice, </a:t>
            </a:r>
            <a:r>
              <a:rPr dirty="0" sz="1200">
                <a:latin typeface="Arial"/>
                <a:cs typeface="Arial"/>
              </a:rPr>
              <a:t>Speak to </a:t>
            </a:r>
            <a:r>
              <a:rPr dirty="0" sz="1200" spc="-25">
                <a:latin typeface="Arial"/>
                <a:cs typeface="Arial"/>
              </a:rPr>
              <a:t>me: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If there be any good thing to be </a:t>
            </a:r>
            <a:r>
              <a:rPr dirty="0" sz="1200" spc="-10">
                <a:latin typeface="Arial"/>
                <a:cs typeface="Arial"/>
              </a:rPr>
              <a:t>done,</a:t>
            </a:r>
            <a:endParaRPr sz="1200">
              <a:latin typeface="Arial"/>
              <a:cs typeface="Arial"/>
            </a:endParaRPr>
          </a:p>
          <a:p>
            <a:pPr marL="12700" marR="5753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may to thee do ease and grace to </a:t>
            </a:r>
            <a:r>
              <a:rPr dirty="0" sz="1200" spc="-25">
                <a:latin typeface="Arial"/>
                <a:cs typeface="Arial"/>
              </a:rPr>
              <a:t>me, </a:t>
            </a:r>
            <a:r>
              <a:rPr dirty="0" sz="1200">
                <a:latin typeface="Arial"/>
                <a:cs typeface="Arial"/>
              </a:rPr>
              <a:t>Speak to </a:t>
            </a:r>
            <a:r>
              <a:rPr dirty="0" sz="1200" spc="-25">
                <a:latin typeface="Arial"/>
                <a:cs typeface="Arial"/>
              </a:rPr>
              <a:t>me:</a:t>
            </a:r>
            <a:endParaRPr sz="1200">
              <a:latin typeface="Arial"/>
              <a:cs typeface="Arial"/>
            </a:endParaRPr>
          </a:p>
          <a:p>
            <a:pPr marL="2751455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Cock </a:t>
            </a:r>
            <a:r>
              <a:rPr dirty="0" sz="1000" spc="-10" i="1">
                <a:latin typeface="Arial"/>
                <a:cs typeface="Arial"/>
              </a:rPr>
              <a:t>crows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If thou art privy to thy country's </a:t>
            </a:r>
            <a:r>
              <a:rPr dirty="0" sz="1200" spc="-10">
                <a:latin typeface="Arial"/>
                <a:cs typeface="Arial"/>
              </a:rPr>
              <a:t>fate,</a:t>
            </a:r>
            <a:endParaRPr sz="1200">
              <a:latin typeface="Arial"/>
              <a:cs typeface="Arial"/>
            </a:endParaRPr>
          </a:p>
          <a:p>
            <a:pPr marL="12700" marR="1187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Which, happily, foreknowing may avoid, O, </a:t>
            </a:r>
            <a:r>
              <a:rPr dirty="0" sz="1200" spc="-10">
                <a:latin typeface="Arial"/>
                <a:cs typeface="Arial"/>
              </a:rPr>
              <a:t>speak! </a:t>
            </a:r>
            <a:r>
              <a:rPr dirty="0" sz="1200">
                <a:latin typeface="Arial"/>
                <a:cs typeface="Arial"/>
              </a:rPr>
              <a:t>Or if thou hast uphoarded in thy </a:t>
            </a:r>
            <a:r>
              <a:rPr dirty="0" sz="1200" spc="-20">
                <a:latin typeface="Arial"/>
                <a:cs typeface="Arial"/>
              </a:rPr>
              <a:t>life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Extorted treasure in the womb of </a:t>
            </a:r>
            <a:r>
              <a:rPr dirty="0" sz="1200" spc="-10">
                <a:latin typeface="Arial"/>
                <a:cs typeface="Arial"/>
              </a:rPr>
              <a:t>earth,</a:t>
            </a:r>
            <a:endParaRPr sz="1200">
              <a:latin typeface="Arial"/>
              <a:cs typeface="Arial"/>
            </a:endParaRPr>
          </a:p>
          <a:p>
            <a:pPr marL="12700" marR="2203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For which, they say, you spirits oft walk in </a:t>
            </a:r>
            <a:r>
              <a:rPr dirty="0" sz="1200" spc="-10">
                <a:latin typeface="Arial"/>
                <a:cs typeface="Arial"/>
              </a:rPr>
              <a:t>death, </a:t>
            </a:r>
            <a:r>
              <a:rPr dirty="0" sz="1200">
                <a:latin typeface="Arial"/>
                <a:cs typeface="Arial"/>
              </a:rPr>
              <a:t>Speak of it: stay, and speak! Stop it, </a:t>
            </a:r>
            <a:r>
              <a:rPr dirty="0" sz="1200" spc="-10">
                <a:latin typeface="Arial"/>
                <a:cs typeface="Arial"/>
              </a:rPr>
              <a:t>Marcellus.</a:t>
            </a:r>
            <a:endParaRPr sz="1200">
              <a:latin typeface="Arial"/>
              <a:cs typeface="Arial"/>
            </a:endParaRPr>
          </a:p>
          <a:p>
            <a:pPr algn="ctr" marL="264858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Shall I strike at it with my </a:t>
            </a:r>
            <a:r>
              <a:rPr dirty="0" sz="1200" spc="-10">
                <a:latin typeface="Arial"/>
                <a:cs typeface="Arial"/>
              </a:rPr>
              <a:t>partisan?</a:t>
            </a:r>
            <a:endParaRPr sz="1200">
              <a:latin typeface="Arial"/>
              <a:cs typeface="Arial"/>
            </a:endParaRPr>
          </a:p>
          <a:p>
            <a:pPr algn="ctr" marL="264858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Do, if it will not </a:t>
            </a:r>
            <a:r>
              <a:rPr dirty="0" sz="1200" spc="-10">
                <a:latin typeface="Arial"/>
                <a:cs typeface="Arial"/>
              </a:rPr>
              <a:t>stand.</a:t>
            </a:r>
            <a:endParaRPr sz="1200">
              <a:latin typeface="Arial"/>
              <a:cs typeface="Arial"/>
            </a:endParaRPr>
          </a:p>
          <a:p>
            <a:pPr algn="ctr" marL="264858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'Tis </a:t>
            </a:r>
            <a:r>
              <a:rPr dirty="0" sz="1200" spc="-10">
                <a:latin typeface="Arial"/>
                <a:cs typeface="Arial"/>
              </a:rPr>
              <a:t>here!</a:t>
            </a:r>
            <a:endParaRPr sz="1200">
              <a:latin typeface="Arial"/>
              <a:cs typeface="Arial"/>
            </a:endParaRPr>
          </a:p>
          <a:p>
            <a:pPr algn="ctr" marL="264858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'Tis </a:t>
            </a:r>
            <a:r>
              <a:rPr dirty="0" sz="1200" spc="-10">
                <a:latin typeface="Arial"/>
                <a:cs typeface="Arial"/>
              </a:rPr>
              <a:t>here!</a:t>
            </a:r>
            <a:endParaRPr sz="1200">
              <a:latin typeface="Arial"/>
              <a:cs typeface="Arial"/>
            </a:endParaRPr>
          </a:p>
          <a:p>
            <a:pPr algn="ctr" marL="264858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'Tis </a:t>
            </a:r>
            <a:r>
              <a:rPr dirty="0" sz="1200" spc="-10">
                <a:latin typeface="Arial"/>
                <a:cs typeface="Arial"/>
              </a:rPr>
              <a:t>gone!</a:t>
            </a:r>
            <a:endParaRPr sz="1200">
              <a:latin typeface="Arial"/>
              <a:cs typeface="Arial"/>
            </a:endParaRPr>
          </a:p>
          <a:p>
            <a:pPr marL="2786380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 marR="105029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We do it wrong, being so </a:t>
            </a:r>
            <a:r>
              <a:rPr dirty="0" sz="1200" spc="-10">
                <a:latin typeface="Arial"/>
                <a:cs typeface="Arial"/>
              </a:rPr>
              <a:t>majestical, </a:t>
            </a:r>
            <a:r>
              <a:rPr dirty="0" sz="1200">
                <a:latin typeface="Arial"/>
                <a:cs typeface="Arial"/>
              </a:rPr>
              <a:t>To offer it the show of </a:t>
            </a:r>
            <a:r>
              <a:rPr dirty="0" sz="1200" spc="-10">
                <a:latin typeface="Arial"/>
                <a:cs typeface="Arial"/>
              </a:rPr>
              <a:t>violence;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For it is, as the air, </a:t>
            </a:r>
            <a:r>
              <a:rPr dirty="0" sz="1200" spc="-10">
                <a:latin typeface="Arial"/>
                <a:cs typeface="Arial"/>
              </a:rPr>
              <a:t>invulnerable,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And our vain blows malicious </a:t>
            </a:r>
            <a:r>
              <a:rPr dirty="0" sz="1200" spc="-10">
                <a:latin typeface="Arial"/>
                <a:cs typeface="Arial"/>
              </a:rPr>
              <a:t>mockery.</a:t>
            </a:r>
            <a:endParaRPr sz="1200">
              <a:latin typeface="Arial"/>
              <a:cs typeface="Arial"/>
            </a:endParaRPr>
          </a:p>
          <a:p>
            <a:pPr algn="ctr" marL="2648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It was about to speak, when the cock </a:t>
            </a:r>
            <a:r>
              <a:rPr dirty="0" sz="1200" spc="-10">
                <a:latin typeface="Arial"/>
                <a:cs typeface="Arial"/>
              </a:rPr>
              <a:t>crew.</a:t>
            </a:r>
            <a:endParaRPr sz="1200">
              <a:latin typeface="Arial"/>
              <a:cs typeface="Arial"/>
            </a:endParaRPr>
          </a:p>
          <a:p>
            <a:pPr algn="ctr" marL="2648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71120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And then it started like a guilty </a:t>
            </a:r>
            <a:r>
              <a:rPr dirty="0" sz="1200" spc="-10">
                <a:latin typeface="Arial"/>
                <a:cs typeface="Arial"/>
              </a:rPr>
              <a:t>thing</a:t>
            </a:r>
            <a:r>
              <a:rPr dirty="0" sz="1200">
                <a:latin typeface="Arial"/>
                <a:cs typeface="Arial"/>
              </a:rPr>
              <a:t> Upon a fearful summons. I have </a:t>
            </a:r>
            <a:r>
              <a:rPr dirty="0" sz="1200" spc="-10">
                <a:latin typeface="Arial"/>
                <a:cs typeface="Arial"/>
              </a:rPr>
              <a:t>heard, </a:t>
            </a:r>
            <a:r>
              <a:rPr dirty="0" sz="1200">
                <a:latin typeface="Arial"/>
                <a:cs typeface="Arial"/>
              </a:rPr>
              <a:t>The cock, that is the trumpet to the </a:t>
            </a:r>
            <a:r>
              <a:rPr dirty="0" sz="1200" spc="-10">
                <a:latin typeface="Arial"/>
                <a:cs typeface="Arial"/>
              </a:rPr>
              <a:t>morn,</a:t>
            </a:r>
            <a:endParaRPr sz="1200">
              <a:latin typeface="Arial"/>
              <a:cs typeface="Arial"/>
            </a:endParaRPr>
          </a:p>
          <a:p>
            <a:pPr marL="12700" marR="5429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Doth with his lofty and shrill-sounding </a:t>
            </a:r>
            <a:r>
              <a:rPr dirty="0" sz="1200" spc="-10">
                <a:latin typeface="Arial"/>
                <a:cs typeface="Arial"/>
              </a:rPr>
              <a:t>throat </a:t>
            </a:r>
            <a:r>
              <a:rPr dirty="0" sz="1200">
                <a:latin typeface="Arial"/>
                <a:cs typeface="Arial"/>
              </a:rPr>
              <a:t>Awake the god of day; and, at his </a:t>
            </a:r>
            <a:r>
              <a:rPr dirty="0" sz="1200" spc="-10">
                <a:latin typeface="Arial"/>
                <a:cs typeface="Arial"/>
              </a:rPr>
              <a:t>warning, </a:t>
            </a:r>
            <a:r>
              <a:rPr dirty="0" sz="1200">
                <a:latin typeface="Arial"/>
                <a:cs typeface="Arial"/>
              </a:rPr>
              <a:t>Whether in sea or fire, in earth or </a:t>
            </a:r>
            <a:r>
              <a:rPr dirty="0" sz="1200" spc="-20">
                <a:latin typeface="Arial"/>
                <a:cs typeface="Arial"/>
              </a:rPr>
              <a:t>air,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709160" cy="85680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63830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And let all sleep? while, to my shame, I </a:t>
            </a:r>
            <a:r>
              <a:rPr dirty="0" sz="1200" spc="-25">
                <a:latin typeface="Arial"/>
                <a:cs typeface="Arial"/>
              </a:rPr>
              <a:t>see </a:t>
            </a:r>
            <a:r>
              <a:rPr dirty="0" sz="1200">
                <a:latin typeface="Arial"/>
                <a:cs typeface="Arial"/>
              </a:rPr>
              <a:t>The imminent death of twenty thousand </a:t>
            </a:r>
            <a:r>
              <a:rPr dirty="0" sz="1200" spc="-20">
                <a:latin typeface="Arial"/>
                <a:cs typeface="Arial"/>
              </a:rPr>
              <a:t>men, </a:t>
            </a:r>
            <a:r>
              <a:rPr dirty="0" sz="1200">
                <a:latin typeface="Arial"/>
                <a:cs typeface="Arial"/>
              </a:rPr>
              <a:t>That, for a fantasy and trick of </a:t>
            </a:r>
            <a:r>
              <a:rPr dirty="0" sz="1200" spc="-10">
                <a:latin typeface="Arial"/>
                <a:cs typeface="Arial"/>
              </a:rPr>
              <a:t>fame,</a:t>
            </a:r>
            <a:endParaRPr sz="1200">
              <a:latin typeface="Arial"/>
              <a:cs typeface="Arial"/>
            </a:endParaRPr>
          </a:p>
          <a:p>
            <a:pPr marL="12700" marR="17227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Go to their graves like beds, fight for a </a:t>
            </a:r>
            <a:r>
              <a:rPr dirty="0" sz="1200" spc="-20">
                <a:latin typeface="Arial"/>
                <a:cs typeface="Arial"/>
              </a:rPr>
              <a:t>plot </a:t>
            </a:r>
            <a:r>
              <a:rPr dirty="0" sz="1200">
                <a:latin typeface="Arial"/>
                <a:cs typeface="Arial"/>
              </a:rPr>
              <a:t>Whereon the numbers cannot try the </a:t>
            </a:r>
            <a:r>
              <a:rPr dirty="0" sz="1200" spc="-10">
                <a:latin typeface="Arial"/>
                <a:cs typeface="Arial"/>
              </a:rPr>
              <a:t>cause, </a:t>
            </a:r>
            <a:r>
              <a:rPr dirty="0" sz="1200">
                <a:latin typeface="Arial"/>
                <a:cs typeface="Arial"/>
              </a:rPr>
              <a:t>Which is not tomb enough and </a:t>
            </a:r>
            <a:r>
              <a:rPr dirty="0" sz="1200" spc="-10">
                <a:latin typeface="Arial"/>
                <a:cs typeface="Arial"/>
              </a:rPr>
              <a:t>continent</a:t>
            </a:r>
            <a:endParaRPr sz="1200">
              <a:latin typeface="Arial"/>
              <a:cs typeface="Arial"/>
            </a:endParaRPr>
          </a:p>
          <a:p>
            <a:pPr marL="12700" marR="17227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hide the slain? O, from this time </a:t>
            </a:r>
            <a:r>
              <a:rPr dirty="0" sz="1200" spc="-10">
                <a:latin typeface="Arial"/>
                <a:cs typeface="Arial"/>
              </a:rPr>
              <a:t>forth,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My thoughts be bloody, or be nothing </a:t>
            </a:r>
            <a:r>
              <a:rPr dirty="0" sz="1200" spc="-10">
                <a:latin typeface="Arial"/>
                <a:cs typeface="Arial"/>
              </a:rPr>
              <a:t>worth!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1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1450340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ctr" marL="145097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Elsinore. A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1450340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QUEEN GERTRUDE, HORATIO, and a </a:t>
            </a:r>
            <a:r>
              <a:rPr dirty="0" sz="1000" spc="-10" i="1">
                <a:latin typeface="Arial"/>
                <a:cs typeface="Arial"/>
              </a:rPr>
              <a:t>Gentleman</a:t>
            </a:r>
            <a:endParaRPr sz="1000">
              <a:latin typeface="Arial"/>
              <a:cs typeface="Arial"/>
            </a:endParaRPr>
          </a:p>
          <a:p>
            <a:pPr algn="ctr" marL="145034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will not speak with </a:t>
            </a:r>
            <a:r>
              <a:rPr dirty="0" sz="1200" spc="-20">
                <a:latin typeface="Arial"/>
                <a:cs typeface="Arial"/>
              </a:rPr>
              <a:t>her.</a:t>
            </a:r>
            <a:endParaRPr sz="1200">
              <a:latin typeface="Arial"/>
              <a:cs typeface="Arial"/>
            </a:endParaRPr>
          </a:p>
          <a:p>
            <a:pPr marL="276860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Gentleman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She is importunate, indeed </a:t>
            </a:r>
            <a:r>
              <a:rPr dirty="0" sz="1200" spc="-10">
                <a:latin typeface="Arial"/>
                <a:cs typeface="Arial"/>
              </a:rPr>
              <a:t>distract: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Her mood will needs be </a:t>
            </a:r>
            <a:r>
              <a:rPr dirty="0" sz="1200" spc="-10">
                <a:latin typeface="Arial"/>
                <a:cs typeface="Arial"/>
              </a:rPr>
              <a:t>pitied.</a:t>
            </a:r>
            <a:endParaRPr sz="1200">
              <a:latin typeface="Arial"/>
              <a:cs typeface="Arial"/>
            </a:endParaRPr>
          </a:p>
          <a:p>
            <a:pPr algn="ctr" marL="145034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What would she </a:t>
            </a:r>
            <a:r>
              <a:rPr dirty="0" sz="1200" spc="-10">
                <a:latin typeface="Arial"/>
                <a:cs typeface="Arial"/>
              </a:rPr>
              <a:t>have?</a:t>
            </a:r>
            <a:endParaRPr sz="1200">
              <a:latin typeface="Arial"/>
              <a:cs typeface="Arial"/>
            </a:endParaRPr>
          </a:p>
          <a:p>
            <a:pPr marL="276860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Gentleman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She speaks much of her father; says she </a:t>
            </a:r>
            <a:r>
              <a:rPr dirty="0" sz="1200" spc="-10">
                <a:latin typeface="Arial"/>
                <a:cs typeface="Arial"/>
              </a:rPr>
              <a:t>hears</a:t>
            </a:r>
            <a:endParaRPr sz="1200">
              <a:latin typeface="Arial"/>
              <a:cs typeface="Arial"/>
            </a:endParaRPr>
          </a:p>
          <a:p>
            <a:pPr marL="12700" marR="8178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There's tricks i' the world; and hems, and beats her </a:t>
            </a:r>
            <a:r>
              <a:rPr dirty="0" sz="1200" spc="-10">
                <a:latin typeface="Arial"/>
                <a:cs typeface="Arial"/>
              </a:rPr>
              <a:t>heart; </a:t>
            </a:r>
            <a:r>
              <a:rPr dirty="0" sz="1200">
                <a:latin typeface="Arial"/>
                <a:cs typeface="Arial"/>
              </a:rPr>
              <a:t>Spurns enviously at straws; speaks things in </a:t>
            </a:r>
            <a:r>
              <a:rPr dirty="0" sz="1200" spc="-10">
                <a:latin typeface="Arial"/>
                <a:cs typeface="Arial"/>
              </a:rPr>
              <a:t>doubt,</a:t>
            </a:r>
            <a:endParaRPr sz="1200">
              <a:latin typeface="Arial"/>
              <a:cs typeface="Arial"/>
            </a:endParaRPr>
          </a:p>
          <a:p>
            <a:pPr marL="12700" marR="14351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carry but half sense: her speech is </a:t>
            </a:r>
            <a:r>
              <a:rPr dirty="0" sz="1200" spc="-10">
                <a:latin typeface="Arial"/>
                <a:cs typeface="Arial"/>
              </a:rPr>
              <a:t>nothing, </a:t>
            </a:r>
            <a:r>
              <a:rPr dirty="0" sz="1200">
                <a:latin typeface="Arial"/>
                <a:cs typeface="Arial"/>
              </a:rPr>
              <a:t>Yet the unshaped use of it doth </a:t>
            </a:r>
            <a:r>
              <a:rPr dirty="0" sz="1200" spc="-20">
                <a:latin typeface="Arial"/>
                <a:cs typeface="Arial"/>
              </a:rPr>
              <a:t>move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 hearers to collection; they aim at </a:t>
            </a:r>
            <a:r>
              <a:rPr dirty="0" sz="1200" spc="-25">
                <a:latin typeface="Arial"/>
                <a:cs typeface="Arial"/>
              </a:rPr>
              <a:t>it,</a:t>
            </a:r>
            <a:endParaRPr sz="1200">
              <a:latin typeface="Arial"/>
              <a:cs typeface="Arial"/>
            </a:endParaRPr>
          </a:p>
          <a:p>
            <a:pPr marL="12700" marR="14262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botch the words up fit to their own </a:t>
            </a:r>
            <a:r>
              <a:rPr dirty="0" sz="1200" spc="-10">
                <a:latin typeface="Arial"/>
                <a:cs typeface="Arial"/>
              </a:rPr>
              <a:t>thoughts; </a:t>
            </a:r>
            <a:r>
              <a:rPr dirty="0" sz="1200">
                <a:latin typeface="Arial"/>
                <a:cs typeface="Arial"/>
              </a:rPr>
              <a:t>Which, as her winks, and nods, and </a:t>
            </a:r>
            <a:r>
              <a:rPr dirty="0" sz="1200" spc="-10">
                <a:latin typeface="Arial"/>
                <a:cs typeface="Arial"/>
              </a:rPr>
              <a:t>gestures </a:t>
            </a:r>
            <a:r>
              <a:rPr dirty="0" sz="1200">
                <a:latin typeface="Arial"/>
                <a:cs typeface="Arial"/>
              </a:rPr>
              <a:t>yield </a:t>
            </a:r>
            <a:r>
              <a:rPr dirty="0" sz="1200" spc="-10">
                <a:latin typeface="Arial"/>
                <a:cs typeface="Arial"/>
              </a:rPr>
              <a:t>them,</a:t>
            </a:r>
            <a:endParaRPr sz="1200">
              <a:latin typeface="Arial"/>
              <a:cs typeface="Arial"/>
            </a:endParaRPr>
          </a:p>
          <a:p>
            <a:pPr marL="12700" marR="10966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Indeed would make one think there might be </a:t>
            </a:r>
            <a:r>
              <a:rPr dirty="0" sz="1200" spc="-10">
                <a:latin typeface="Arial"/>
                <a:cs typeface="Arial"/>
              </a:rPr>
              <a:t>thought, </a:t>
            </a:r>
            <a:r>
              <a:rPr dirty="0" sz="1200">
                <a:latin typeface="Arial"/>
                <a:cs typeface="Arial"/>
              </a:rPr>
              <a:t>Though nothing sure, yet much </a:t>
            </a:r>
            <a:r>
              <a:rPr dirty="0" sz="1200" spc="-10">
                <a:latin typeface="Arial"/>
                <a:cs typeface="Arial"/>
              </a:rPr>
              <a:t>unhappily.</a:t>
            </a:r>
            <a:endParaRPr sz="1200">
              <a:latin typeface="Arial"/>
              <a:cs typeface="Arial"/>
            </a:endParaRPr>
          </a:p>
          <a:p>
            <a:pPr algn="ctr" marL="1450340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105918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'Twere good she were spoken with; for she may </a:t>
            </a:r>
            <a:r>
              <a:rPr dirty="0" sz="1200" spc="-10">
                <a:latin typeface="Arial"/>
                <a:cs typeface="Arial"/>
              </a:rPr>
              <a:t>strew </a:t>
            </a:r>
            <a:r>
              <a:rPr dirty="0" sz="1200">
                <a:latin typeface="Arial"/>
                <a:cs typeface="Arial"/>
              </a:rPr>
              <a:t>Dangerous conjectures in ill-breeding </a:t>
            </a:r>
            <a:r>
              <a:rPr dirty="0" sz="1200" spc="-10">
                <a:latin typeface="Arial"/>
                <a:cs typeface="Arial"/>
              </a:rPr>
              <a:t>minds.</a:t>
            </a:r>
            <a:endParaRPr sz="1200">
              <a:latin typeface="Arial"/>
              <a:cs typeface="Arial"/>
            </a:endParaRPr>
          </a:p>
          <a:p>
            <a:pPr algn="ctr" marL="1450340">
              <a:lnSpc>
                <a:spcPct val="100000"/>
              </a:lnSpc>
              <a:spcBef>
                <a:spcPts val="92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Let her come </a:t>
            </a:r>
            <a:r>
              <a:rPr dirty="0" sz="1200" spc="-25">
                <a:latin typeface="Arial"/>
                <a:cs typeface="Arial"/>
              </a:rPr>
              <a:t>in.</a:t>
            </a:r>
            <a:endParaRPr sz="1200">
              <a:latin typeface="Arial"/>
              <a:cs typeface="Arial"/>
            </a:endParaRPr>
          </a:p>
          <a:p>
            <a:pPr algn="ctr" marL="1450340">
              <a:lnSpc>
                <a:spcPts val="1145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To my sick soul, as sin's true nature </a:t>
            </a:r>
            <a:r>
              <a:rPr dirty="0" sz="1200" spc="-25">
                <a:latin typeface="Arial"/>
                <a:cs typeface="Arial"/>
              </a:rPr>
              <a:t>is,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Each toy seems prologue to some great </a:t>
            </a:r>
            <a:r>
              <a:rPr dirty="0" sz="1200" spc="-10">
                <a:latin typeface="Arial"/>
                <a:cs typeface="Arial"/>
              </a:rPr>
              <a:t>amiss: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072254" cy="83807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82308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So full of artless jealousy is </a:t>
            </a:r>
            <a:r>
              <a:rPr dirty="0" sz="1200" spc="-10">
                <a:latin typeface="Arial"/>
                <a:cs typeface="Arial"/>
              </a:rPr>
              <a:t>guilt, </a:t>
            </a:r>
            <a:r>
              <a:rPr dirty="0" sz="1200">
                <a:latin typeface="Arial"/>
                <a:cs typeface="Arial"/>
              </a:rPr>
              <a:t>It spills itself in fearing to be </a:t>
            </a:r>
            <a:r>
              <a:rPr dirty="0" sz="1200" spc="-10">
                <a:latin typeface="Arial"/>
                <a:cs typeface="Arial"/>
              </a:rPr>
              <a:t>spilt.</a:t>
            </a:r>
            <a:endParaRPr sz="1200">
              <a:latin typeface="Arial"/>
              <a:cs typeface="Arial"/>
            </a:endParaRPr>
          </a:p>
          <a:p>
            <a:pPr algn="ctr" marL="2055495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Re-enter HORATIO, with </a:t>
            </a:r>
            <a:r>
              <a:rPr dirty="0" sz="1000" spc="-10" i="1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algn="ctr" marL="208724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Where is the beauteous majesty of </a:t>
            </a:r>
            <a:r>
              <a:rPr dirty="0" sz="1200" spc="-10">
                <a:latin typeface="Arial"/>
                <a:cs typeface="Arial"/>
              </a:rPr>
              <a:t>Denmark?</a:t>
            </a:r>
            <a:endParaRPr sz="1200">
              <a:latin typeface="Arial"/>
              <a:cs typeface="Arial"/>
            </a:endParaRPr>
          </a:p>
          <a:p>
            <a:pPr algn="ctr" marL="208788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now, </a:t>
            </a:r>
            <a:r>
              <a:rPr dirty="0" sz="1200" spc="-10">
                <a:latin typeface="Arial"/>
                <a:cs typeface="Arial"/>
              </a:rPr>
              <a:t>Ophelia!</a:t>
            </a:r>
            <a:endParaRPr sz="1200">
              <a:latin typeface="Arial"/>
              <a:cs typeface="Arial"/>
            </a:endParaRPr>
          </a:p>
          <a:p>
            <a:pPr algn="ctr" marL="2087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1805939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How should I your true love </a:t>
            </a:r>
            <a:r>
              <a:rPr dirty="0" sz="1200" spc="-20">
                <a:latin typeface="Arial"/>
                <a:cs typeface="Arial"/>
              </a:rPr>
              <a:t>know </a:t>
            </a:r>
            <a:r>
              <a:rPr dirty="0" sz="1200">
                <a:latin typeface="Arial"/>
                <a:cs typeface="Arial"/>
              </a:rPr>
              <a:t>From another </a:t>
            </a:r>
            <a:r>
              <a:rPr dirty="0" sz="1200" spc="-20">
                <a:latin typeface="Arial"/>
                <a:cs typeface="Arial"/>
              </a:rPr>
              <a:t>one?</a:t>
            </a:r>
            <a:endParaRPr sz="1200">
              <a:latin typeface="Arial"/>
              <a:cs typeface="Arial"/>
            </a:endParaRPr>
          </a:p>
          <a:p>
            <a:pPr marL="12700" marR="22383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By his cockle hat and </a:t>
            </a:r>
            <a:r>
              <a:rPr dirty="0" sz="1200" spc="-10">
                <a:latin typeface="Arial"/>
                <a:cs typeface="Arial"/>
              </a:rPr>
              <a:t>staff, </a:t>
            </a:r>
            <a:r>
              <a:rPr dirty="0" sz="1200">
                <a:latin typeface="Arial"/>
                <a:cs typeface="Arial"/>
              </a:rPr>
              <a:t>And his sandal </a:t>
            </a:r>
            <a:r>
              <a:rPr dirty="0" sz="1200" spc="-10">
                <a:latin typeface="Arial"/>
                <a:cs typeface="Arial"/>
              </a:rPr>
              <a:t>shoon.</a:t>
            </a:r>
            <a:endParaRPr sz="1200">
              <a:latin typeface="Arial"/>
              <a:cs typeface="Arial"/>
            </a:endParaRPr>
          </a:p>
          <a:p>
            <a:pPr algn="ctr" marL="208788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Alas, sweet lady, what imports this </a:t>
            </a:r>
            <a:r>
              <a:rPr dirty="0" sz="1200" spc="-10">
                <a:latin typeface="Arial"/>
                <a:cs typeface="Arial"/>
              </a:rPr>
              <a:t>song?</a:t>
            </a:r>
            <a:endParaRPr sz="1200">
              <a:latin typeface="Arial"/>
              <a:cs typeface="Arial"/>
            </a:endParaRPr>
          </a:p>
          <a:p>
            <a:pPr algn="ctr" marL="2087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Say you? nay, pray you, </a:t>
            </a:r>
            <a:r>
              <a:rPr dirty="0" sz="1200" spc="-10">
                <a:latin typeface="Arial"/>
                <a:cs typeface="Arial"/>
              </a:rPr>
              <a:t>mark.</a:t>
            </a:r>
            <a:endParaRPr sz="12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223774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He is dead and gone, </a:t>
            </a:r>
            <a:r>
              <a:rPr dirty="0" sz="1200" spc="-10">
                <a:latin typeface="Arial"/>
                <a:cs typeface="Arial"/>
              </a:rPr>
              <a:t>lady, </a:t>
            </a:r>
            <a:r>
              <a:rPr dirty="0" sz="1200">
                <a:latin typeface="Arial"/>
                <a:cs typeface="Arial"/>
              </a:rPr>
              <a:t>He is dead and </a:t>
            </a:r>
            <a:r>
              <a:rPr dirty="0" sz="1200" spc="-10">
                <a:latin typeface="Arial"/>
                <a:cs typeface="Arial"/>
              </a:rPr>
              <a:t>gone;</a:t>
            </a:r>
            <a:endParaRPr sz="1200">
              <a:latin typeface="Arial"/>
              <a:cs typeface="Arial"/>
            </a:endParaRPr>
          </a:p>
          <a:p>
            <a:pPr marL="12700" marR="20008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At his head a grass-green </a:t>
            </a:r>
            <a:r>
              <a:rPr dirty="0" sz="1200" spc="-10">
                <a:latin typeface="Arial"/>
                <a:cs typeface="Arial"/>
              </a:rPr>
              <a:t>turf, </a:t>
            </a:r>
            <a:r>
              <a:rPr dirty="0" sz="1200">
                <a:latin typeface="Arial"/>
                <a:cs typeface="Arial"/>
              </a:rPr>
              <a:t>At his heels a </a:t>
            </a:r>
            <a:r>
              <a:rPr dirty="0" sz="1200" spc="-10">
                <a:latin typeface="Arial"/>
                <a:cs typeface="Arial"/>
              </a:rPr>
              <a:t>stone.</a:t>
            </a:r>
            <a:endParaRPr sz="1200">
              <a:latin typeface="Arial"/>
              <a:cs typeface="Arial"/>
            </a:endParaRPr>
          </a:p>
          <a:p>
            <a:pPr algn="ctr" marL="208788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but, Ophelia,-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087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Pray you, </a:t>
            </a:r>
            <a:r>
              <a:rPr dirty="0" sz="1200" spc="-10">
                <a:latin typeface="Arial"/>
                <a:cs typeface="Arial"/>
              </a:rPr>
              <a:t>mark.</a:t>
            </a:r>
            <a:endParaRPr sz="12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White his shroud as the mountain snow,-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087880">
              <a:lnSpc>
                <a:spcPct val="100000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Enter KING </a:t>
            </a:r>
            <a:r>
              <a:rPr dirty="0" sz="1000" spc="-10" i="1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ctr" marL="208788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Alas, look here,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08724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Larded with sweet </a:t>
            </a:r>
            <a:r>
              <a:rPr dirty="0" sz="1200" spc="-10">
                <a:latin typeface="Arial"/>
                <a:cs typeface="Arial"/>
              </a:rPr>
              <a:t>flowers</a:t>
            </a:r>
            <a:endParaRPr sz="1200">
              <a:latin typeface="Arial"/>
              <a:cs typeface="Arial"/>
            </a:endParaRPr>
          </a:p>
          <a:p>
            <a:pPr marL="12700" marR="17887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Which bewept to the grave did </a:t>
            </a:r>
            <a:r>
              <a:rPr dirty="0" sz="1200" spc="-25">
                <a:latin typeface="Arial"/>
                <a:cs typeface="Arial"/>
              </a:rPr>
              <a:t>go </a:t>
            </a:r>
            <a:r>
              <a:rPr dirty="0" sz="1200">
                <a:latin typeface="Arial"/>
                <a:cs typeface="Arial"/>
              </a:rPr>
              <a:t>With true-love </a:t>
            </a:r>
            <a:r>
              <a:rPr dirty="0" sz="1200" spc="-10">
                <a:latin typeface="Arial"/>
                <a:cs typeface="Arial"/>
              </a:rPr>
              <a:t>showers.</a:t>
            </a:r>
            <a:endParaRPr sz="1200">
              <a:latin typeface="Arial"/>
              <a:cs typeface="Arial"/>
            </a:endParaRPr>
          </a:p>
          <a:p>
            <a:pPr algn="ctr" marL="208788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do you, pretty </a:t>
            </a:r>
            <a:r>
              <a:rPr dirty="0" sz="1200" spc="-10">
                <a:latin typeface="Arial"/>
                <a:cs typeface="Arial"/>
              </a:rPr>
              <a:t>lady?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601085" cy="84867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55841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977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Well, God 'ild you! They say the owl was a </a:t>
            </a:r>
            <a:r>
              <a:rPr dirty="0" sz="1200" spc="-10">
                <a:latin typeface="Arial"/>
                <a:cs typeface="Arial"/>
              </a:rPr>
              <a:t>baker's </a:t>
            </a:r>
            <a:r>
              <a:rPr dirty="0" sz="1200">
                <a:latin typeface="Arial"/>
                <a:cs typeface="Arial"/>
              </a:rPr>
              <a:t>daughter. Lord, we know what we are, but know </a:t>
            </a:r>
            <a:r>
              <a:rPr dirty="0" sz="1200" spc="-25">
                <a:latin typeface="Arial"/>
                <a:cs typeface="Arial"/>
              </a:rPr>
              <a:t>not </a:t>
            </a:r>
            <a:r>
              <a:rPr dirty="0" sz="1200">
                <a:latin typeface="Arial"/>
                <a:cs typeface="Arial"/>
              </a:rPr>
              <a:t>what we may be. God be at your </a:t>
            </a:r>
            <a:r>
              <a:rPr dirty="0" sz="1200" spc="-10">
                <a:latin typeface="Arial"/>
                <a:cs typeface="Arial"/>
              </a:rPr>
              <a:t>table!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Conceit upon her </a:t>
            </a:r>
            <a:r>
              <a:rPr dirty="0" sz="1200" spc="-10">
                <a:latin typeface="Arial"/>
                <a:cs typeface="Arial"/>
              </a:rPr>
              <a:t>father.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11176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Pray you, let's have no words of this; but when </a:t>
            </a:r>
            <a:r>
              <a:rPr dirty="0" sz="1200" spc="-20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ask you what it means, say you </a:t>
            </a:r>
            <a:r>
              <a:rPr dirty="0" sz="1200" spc="-10">
                <a:latin typeface="Arial"/>
                <a:cs typeface="Arial"/>
              </a:rPr>
              <a:t>this:</a:t>
            </a:r>
            <a:endParaRPr sz="12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41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118808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To-morrow is Saint Valentine's </a:t>
            </a:r>
            <a:r>
              <a:rPr dirty="0" sz="1200" spc="-20">
                <a:latin typeface="Arial"/>
                <a:cs typeface="Arial"/>
              </a:rPr>
              <a:t>day, </a:t>
            </a:r>
            <a:r>
              <a:rPr dirty="0" sz="1200">
                <a:latin typeface="Arial"/>
                <a:cs typeface="Arial"/>
              </a:rPr>
              <a:t>All in the morning </a:t>
            </a:r>
            <a:r>
              <a:rPr dirty="0" sz="1200" spc="-10">
                <a:latin typeface="Arial"/>
                <a:cs typeface="Arial"/>
              </a:rPr>
              <a:t>betime,</a:t>
            </a:r>
            <a:endParaRPr sz="1200">
              <a:latin typeface="Arial"/>
              <a:cs typeface="Arial"/>
            </a:endParaRPr>
          </a:p>
          <a:p>
            <a:pPr marL="12700" marR="16230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I a maid at your </a:t>
            </a:r>
            <a:r>
              <a:rPr dirty="0" sz="1200" spc="-10">
                <a:latin typeface="Arial"/>
                <a:cs typeface="Arial"/>
              </a:rPr>
              <a:t>window, </a:t>
            </a:r>
            <a:r>
              <a:rPr dirty="0" sz="1200">
                <a:latin typeface="Arial"/>
                <a:cs typeface="Arial"/>
              </a:rPr>
              <a:t>To be your </a:t>
            </a:r>
            <a:r>
              <a:rPr dirty="0" sz="1200" spc="-10">
                <a:latin typeface="Arial"/>
                <a:cs typeface="Arial"/>
              </a:rPr>
              <a:t>Valentine.</a:t>
            </a:r>
            <a:endParaRPr sz="1200">
              <a:latin typeface="Arial"/>
              <a:cs typeface="Arial"/>
            </a:endParaRPr>
          </a:p>
          <a:p>
            <a:pPr marL="12700" marR="8312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Then up he rose, and donn'd his </a:t>
            </a:r>
            <a:r>
              <a:rPr dirty="0" sz="1200" spc="-10">
                <a:latin typeface="Arial"/>
                <a:cs typeface="Arial"/>
              </a:rPr>
              <a:t>clothes, </a:t>
            </a:r>
            <a:r>
              <a:rPr dirty="0" sz="1200">
                <a:latin typeface="Arial"/>
                <a:cs typeface="Arial"/>
              </a:rPr>
              <a:t>And dupp'd the chamber-</a:t>
            </a:r>
            <a:r>
              <a:rPr dirty="0" sz="1200" spc="-10">
                <a:latin typeface="Arial"/>
                <a:cs typeface="Arial"/>
              </a:rPr>
              <a:t>door;</a:t>
            </a:r>
            <a:endParaRPr sz="1200">
              <a:latin typeface="Arial"/>
              <a:cs typeface="Arial"/>
            </a:endParaRPr>
          </a:p>
          <a:p>
            <a:pPr marL="12700" marR="14871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Let in the maid, that out a </a:t>
            </a:r>
            <a:r>
              <a:rPr dirty="0" sz="1200" spc="-20">
                <a:latin typeface="Arial"/>
                <a:cs typeface="Arial"/>
              </a:rPr>
              <a:t>maid </a:t>
            </a:r>
            <a:r>
              <a:rPr dirty="0" sz="1200">
                <a:latin typeface="Arial"/>
                <a:cs typeface="Arial"/>
              </a:rPr>
              <a:t>Never departed </a:t>
            </a:r>
            <a:r>
              <a:rPr dirty="0" sz="1200" spc="-10">
                <a:latin typeface="Arial"/>
                <a:cs typeface="Arial"/>
              </a:rPr>
              <a:t>more.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2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Pretty </a:t>
            </a:r>
            <a:r>
              <a:rPr dirty="0" sz="1200" spc="-10">
                <a:latin typeface="Arial"/>
                <a:cs typeface="Arial"/>
              </a:rPr>
              <a:t>Ophelia!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algn="r" marR="319405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Indeed, la, without an oath, I'll make an end </a:t>
            </a:r>
            <a:r>
              <a:rPr dirty="0" sz="1200" spc="-10">
                <a:latin typeface="Arial"/>
                <a:cs typeface="Arial"/>
              </a:rPr>
              <a:t>on't:</a:t>
            </a:r>
            <a:endParaRPr sz="1200">
              <a:latin typeface="Arial"/>
              <a:cs typeface="Arial"/>
            </a:endParaRPr>
          </a:p>
          <a:p>
            <a:pPr algn="r" marR="354330">
              <a:lnSpc>
                <a:spcPts val="1145"/>
              </a:lnSpc>
              <a:spcBef>
                <a:spcPts val="450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1674495">
              <a:lnSpc>
                <a:spcPts val="135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By Gis and by Saint </a:t>
            </a:r>
            <a:r>
              <a:rPr dirty="0" sz="1200" spc="-10">
                <a:latin typeface="Arial"/>
                <a:cs typeface="Arial"/>
              </a:rPr>
              <a:t>Charity, </a:t>
            </a:r>
            <a:r>
              <a:rPr dirty="0" sz="1200">
                <a:latin typeface="Arial"/>
                <a:cs typeface="Arial"/>
              </a:rPr>
              <a:t>Alack, and fie for </a:t>
            </a:r>
            <a:r>
              <a:rPr dirty="0" sz="1200" spc="-10">
                <a:latin typeface="Arial"/>
                <a:cs typeface="Arial"/>
              </a:rPr>
              <a:t>shame!</a:t>
            </a:r>
            <a:endParaRPr sz="1200">
              <a:latin typeface="Arial"/>
              <a:cs typeface="Arial"/>
            </a:endParaRPr>
          </a:p>
          <a:p>
            <a:pPr marL="12700" marR="10737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Young men will do't, if they come </a:t>
            </a:r>
            <a:r>
              <a:rPr dirty="0" sz="1200" spc="-10">
                <a:latin typeface="Arial"/>
                <a:cs typeface="Arial"/>
              </a:rPr>
              <a:t>to't; </a:t>
            </a:r>
            <a:r>
              <a:rPr dirty="0" sz="1200">
                <a:latin typeface="Arial"/>
                <a:cs typeface="Arial"/>
              </a:rPr>
              <a:t>By cock, they are to </a:t>
            </a:r>
            <a:r>
              <a:rPr dirty="0" sz="1200" spc="-10">
                <a:latin typeface="Arial"/>
                <a:cs typeface="Arial"/>
              </a:rPr>
              <a:t>blame.</a:t>
            </a:r>
            <a:endParaRPr sz="1200">
              <a:latin typeface="Arial"/>
              <a:cs typeface="Arial"/>
            </a:endParaRPr>
          </a:p>
          <a:p>
            <a:pPr marL="12700" marR="11912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Quoth she, before you tumbled </a:t>
            </a:r>
            <a:r>
              <a:rPr dirty="0" sz="1200" spc="-25">
                <a:latin typeface="Arial"/>
                <a:cs typeface="Arial"/>
              </a:rPr>
              <a:t>me, </a:t>
            </a:r>
            <a:r>
              <a:rPr dirty="0" sz="1200">
                <a:latin typeface="Arial"/>
                <a:cs typeface="Arial"/>
              </a:rPr>
              <a:t>You promised me to </a:t>
            </a:r>
            <a:r>
              <a:rPr dirty="0" sz="1200" spc="-20">
                <a:latin typeface="Arial"/>
                <a:cs typeface="Arial"/>
              </a:rPr>
              <a:t>wed.</a:t>
            </a:r>
            <a:endParaRPr sz="1200">
              <a:latin typeface="Arial"/>
              <a:cs typeface="Arial"/>
            </a:endParaRPr>
          </a:p>
          <a:p>
            <a:pPr marL="12700" marR="11614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So would I ha' done, by yonder </a:t>
            </a:r>
            <a:r>
              <a:rPr dirty="0" sz="1200" spc="-20">
                <a:latin typeface="Arial"/>
                <a:cs typeface="Arial"/>
              </a:rPr>
              <a:t>sun, </a:t>
            </a:r>
            <a:r>
              <a:rPr dirty="0" sz="1200">
                <a:latin typeface="Arial"/>
                <a:cs typeface="Arial"/>
              </a:rPr>
              <a:t>An thou hadst not come to my </a:t>
            </a:r>
            <a:r>
              <a:rPr dirty="0" sz="1200" spc="-20">
                <a:latin typeface="Arial"/>
                <a:cs typeface="Arial"/>
              </a:rPr>
              <a:t>bed.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How long hath she been </a:t>
            </a:r>
            <a:r>
              <a:rPr dirty="0" sz="1200" spc="-10">
                <a:latin typeface="Arial"/>
                <a:cs typeface="Arial"/>
              </a:rPr>
              <a:t>thus?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I hope all will be well. We must be patient: but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cannot choose but weep, to think they should lay </a:t>
            </a:r>
            <a:r>
              <a:rPr dirty="0" sz="1200" spc="-25">
                <a:latin typeface="Arial"/>
                <a:cs typeface="Arial"/>
              </a:rPr>
              <a:t>him </a:t>
            </a:r>
            <a:r>
              <a:rPr dirty="0" sz="1200">
                <a:latin typeface="Arial"/>
                <a:cs typeface="Arial"/>
              </a:rPr>
              <a:t>i' the cold ground. My brother shall know of </a:t>
            </a:r>
            <a:r>
              <a:rPr dirty="0" sz="1200" spc="-25">
                <a:latin typeface="Arial"/>
                <a:cs typeface="Arial"/>
              </a:rPr>
              <a:t>it:</a:t>
            </a:r>
            <a:endParaRPr sz="1200">
              <a:latin typeface="Arial"/>
              <a:cs typeface="Arial"/>
            </a:endParaRPr>
          </a:p>
          <a:p>
            <a:pPr marL="12700" marR="476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so I thank you for your good counsel. Come, </a:t>
            </a:r>
            <a:r>
              <a:rPr dirty="0" sz="1200" spc="-25">
                <a:latin typeface="Arial"/>
                <a:cs typeface="Arial"/>
              </a:rPr>
              <a:t>my </a:t>
            </a:r>
            <a:r>
              <a:rPr dirty="0" sz="1200">
                <a:latin typeface="Arial"/>
                <a:cs typeface="Arial"/>
              </a:rPr>
              <a:t>coach! Good night, ladies; good night, sweet </a:t>
            </a:r>
            <a:r>
              <a:rPr dirty="0" sz="1200" spc="-10">
                <a:latin typeface="Arial"/>
                <a:cs typeface="Arial"/>
              </a:rPr>
              <a:t>ladies; </a:t>
            </a:r>
            <a:r>
              <a:rPr dirty="0" sz="1200">
                <a:latin typeface="Arial"/>
                <a:cs typeface="Arial"/>
              </a:rPr>
              <a:t>good night, good </a:t>
            </a:r>
            <a:r>
              <a:rPr dirty="0" sz="1200" spc="-10">
                <a:latin typeface="Arial"/>
                <a:cs typeface="Arial"/>
              </a:rPr>
              <a:t>night.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20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884929" cy="85045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27127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Follow her close; give her good </a:t>
            </a:r>
            <a:r>
              <a:rPr dirty="0" sz="1200" spc="-10">
                <a:latin typeface="Arial"/>
                <a:cs typeface="Arial"/>
              </a:rPr>
              <a:t>watch, </a:t>
            </a:r>
            <a:r>
              <a:rPr dirty="0" sz="1200">
                <a:latin typeface="Arial"/>
                <a:cs typeface="Arial"/>
              </a:rPr>
              <a:t>I pray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274570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O, this is the poison of deep grief; it </a:t>
            </a:r>
            <a:r>
              <a:rPr dirty="0" sz="1200" spc="-10">
                <a:latin typeface="Arial"/>
                <a:cs typeface="Arial"/>
              </a:rPr>
              <a:t>springs</a:t>
            </a:r>
            <a:endParaRPr sz="1200">
              <a:latin typeface="Arial"/>
              <a:cs typeface="Arial"/>
            </a:endParaRPr>
          </a:p>
          <a:p>
            <a:pPr marL="12700" marR="54800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All from her father's death. O Gertrude, </a:t>
            </a:r>
            <a:r>
              <a:rPr dirty="0" sz="1200" spc="-10">
                <a:latin typeface="Arial"/>
                <a:cs typeface="Arial"/>
              </a:rPr>
              <a:t>Gertrude, </a:t>
            </a:r>
            <a:r>
              <a:rPr dirty="0" sz="1200">
                <a:latin typeface="Arial"/>
                <a:cs typeface="Arial"/>
              </a:rPr>
              <a:t>When sorrows come, they come not single </a:t>
            </a:r>
            <a:r>
              <a:rPr dirty="0" sz="1200" spc="-10">
                <a:latin typeface="Arial"/>
                <a:cs typeface="Arial"/>
              </a:rPr>
              <a:t>spies </a:t>
            </a:r>
            <a:r>
              <a:rPr dirty="0" sz="1200">
                <a:latin typeface="Arial"/>
                <a:cs typeface="Arial"/>
              </a:rPr>
              <a:t>But in battalions. First, her father </a:t>
            </a:r>
            <a:r>
              <a:rPr dirty="0" sz="1200" spc="-10">
                <a:latin typeface="Arial"/>
                <a:cs typeface="Arial"/>
              </a:rPr>
              <a:t>slain:</a:t>
            </a:r>
            <a:endParaRPr sz="1200">
              <a:latin typeface="Arial"/>
              <a:cs typeface="Arial"/>
            </a:endParaRPr>
          </a:p>
          <a:p>
            <a:pPr marL="12700" marR="6191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Next, your son gone; and he most violent </a:t>
            </a:r>
            <a:r>
              <a:rPr dirty="0" sz="1200" spc="-10">
                <a:latin typeface="Arial"/>
                <a:cs typeface="Arial"/>
              </a:rPr>
              <a:t>author </a:t>
            </a:r>
            <a:r>
              <a:rPr dirty="0" sz="1200">
                <a:latin typeface="Arial"/>
                <a:cs typeface="Arial"/>
              </a:rPr>
              <a:t>Of his own just remove: the people </a:t>
            </a:r>
            <a:r>
              <a:rPr dirty="0" sz="1200" spc="-10">
                <a:latin typeface="Arial"/>
                <a:cs typeface="Arial"/>
              </a:rPr>
              <a:t>muddied,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Thick and unwholesome in their thoughts and </a:t>
            </a:r>
            <a:r>
              <a:rPr dirty="0" sz="1200" spc="-10">
                <a:latin typeface="Arial"/>
                <a:cs typeface="Arial"/>
              </a:rPr>
              <a:t>whispers, </a:t>
            </a:r>
            <a:r>
              <a:rPr dirty="0" sz="1200">
                <a:latin typeface="Arial"/>
                <a:cs typeface="Arial"/>
              </a:rPr>
              <a:t>For good Polonius' death; and we have done but </a:t>
            </a:r>
            <a:r>
              <a:rPr dirty="0" sz="1200" spc="-10">
                <a:latin typeface="Arial"/>
                <a:cs typeface="Arial"/>
              </a:rPr>
              <a:t>greenly, </a:t>
            </a:r>
            <a:r>
              <a:rPr dirty="0" sz="1200">
                <a:latin typeface="Arial"/>
                <a:cs typeface="Arial"/>
              </a:rPr>
              <a:t>In hugger-mugger to inter him: poor </a:t>
            </a:r>
            <a:r>
              <a:rPr dirty="0" sz="1200" spc="-10">
                <a:latin typeface="Arial"/>
                <a:cs typeface="Arial"/>
              </a:rPr>
              <a:t>Ophelia</a:t>
            </a:r>
            <a:endParaRPr sz="1200">
              <a:latin typeface="Arial"/>
              <a:cs typeface="Arial"/>
            </a:endParaRPr>
          </a:p>
          <a:p>
            <a:pPr marL="12700" marR="4413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Divided from herself and her fair </a:t>
            </a:r>
            <a:r>
              <a:rPr dirty="0" sz="1200" spc="-10">
                <a:latin typeface="Arial"/>
                <a:cs typeface="Arial"/>
              </a:rPr>
              <a:t>judgment,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Without the which we are pictures, or mere </a:t>
            </a:r>
            <a:r>
              <a:rPr dirty="0" sz="1200" spc="-10">
                <a:latin typeface="Arial"/>
                <a:cs typeface="Arial"/>
              </a:rPr>
              <a:t>beasts: </a:t>
            </a:r>
            <a:r>
              <a:rPr dirty="0" sz="1200">
                <a:latin typeface="Arial"/>
                <a:cs typeface="Arial"/>
              </a:rPr>
              <a:t>Last, and as much containing as all </a:t>
            </a:r>
            <a:r>
              <a:rPr dirty="0" sz="1200" spc="-10">
                <a:latin typeface="Arial"/>
                <a:cs typeface="Arial"/>
              </a:rPr>
              <a:t>these,</a:t>
            </a:r>
            <a:endParaRPr sz="1200">
              <a:latin typeface="Arial"/>
              <a:cs typeface="Arial"/>
            </a:endParaRPr>
          </a:p>
          <a:p>
            <a:pPr marL="12700" marR="7461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Her brother is in secret come from </a:t>
            </a:r>
            <a:r>
              <a:rPr dirty="0" sz="1200" spc="-10">
                <a:latin typeface="Arial"/>
                <a:cs typeface="Arial"/>
              </a:rPr>
              <a:t>France; </a:t>
            </a:r>
            <a:r>
              <a:rPr dirty="0" sz="1200">
                <a:latin typeface="Arial"/>
                <a:cs typeface="Arial"/>
              </a:rPr>
              <a:t>Feeds on his wonder, keeps himself in </a:t>
            </a:r>
            <a:r>
              <a:rPr dirty="0" sz="1200" spc="-10">
                <a:latin typeface="Arial"/>
                <a:cs typeface="Arial"/>
              </a:rPr>
              <a:t>clouds, </a:t>
            </a:r>
            <a:r>
              <a:rPr dirty="0" sz="1200">
                <a:latin typeface="Arial"/>
                <a:cs typeface="Arial"/>
              </a:rPr>
              <a:t>And wants not buzzers to infect his </a:t>
            </a:r>
            <a:r>
              <a:rPr dirty="0" sz="1200" spc="-25">
                <a:latin typeface="Arial"/>
                <a:cs typeface="Arial"/>
              </a:rPr>
              <a:t>ear</a:t>
            </a:r>
            <a:endParaRPr sz="1200">
              <a:latin typeface="Arial"/>
              <a:cs typeface="Arial"/>
            </a:endParaRPr>
          </a:p>
          <a:p>
            <a:pPr marL="12700" marR="8439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pestilent speeches of his father's </a:t>
            </a:r>
            <a:r>
              <a:rPr dirty="0" sz="1200" spc="-10">
                <a:latin typeface="Arial"/>
                <a:cs typeface="Arial"/>
              </a:rPr>
              <a:t>death; </a:t>
            </a:r>
            <a:r>
              <a:rPr dirty="0" sz="1200">
                <a:latin typeface="Arial"/>
                <a:cs typeface="Arial"/>
              </a:rPr>
              <a:t>Wherein necessity, of matter </a:t>
            </a:r>
            <a:r>
              <a:rPr dirty="0" sz="1200" spc="-10">
                <a:latin typeface="Arial"/>
                <a:cs typeface="Arial"/>
              </a:rPr>
              <a:t>beggar'd,</a:t>
            </a:r>
            <a:endParaRPr sz="1200">
              <a:latin typeface="Arial"/>
              <a:cs typeface="Arial"/>
            </a:endParaRPr>
          </a:p>
          <a:p>
            <a:pPr marL="12700" marR="11106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Will nothing stick our person to </a:t>
            </a:r>
            <a:r>
              <a:rPr dirty="0" sz="1200" spc="-10">
                <a:latin typeface="Arial"/>
                <a:cs typeface="Arial"/>
              </a:rPr>
              <a:t>arraign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 ear and ear. O my dear Gertrude, </a:t>
            </a:r>
            <a:r>
              <a:rPr dirty="0" sz="1200" spc="-10">
                <a:latin typeface="Arial"/>
                <a:cs typeface="Arial"/>
              </a:rPr>
              <a:t>this,</a:t>
            </a:r>
            <a:endParaRPr sz="1200">
              <a:latin typeface="Arial"/>
              <a:cs typeface="Arial"/>
            </a:endParaRPr>
          </a:p>
          <a:p>
            <a:pPr marL="12700" marR="104266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Like to a murdering-piece, in many </a:t>
            </a:r>
            <a:r>
              <a:rPr dirty="0" sz="1200" spc="-10">
                <a:latin typeface="Arial"/>
                <a:cs typeface="Arial"/>
              </a:rPr>
              <a:t>places </a:t>
            </a:r>
            <a:r>
              <a:rPr dirty="0" sz="1200">
                <a:latin typeface="Arial"/>
                <a:cs typeface="Arial"/>
              </a:rPr>
              <a:t>Gives me superfluous </a:t>
            </a:r>
            <a:r>
              <a:rPr dirty="0" sz="1200" spc="-10">
                <a:latin typeface="Arial"/>
                <a:cs typeface="Arial"/>
              </a:rPr>
              <a:t>death.</a:t>
            </a:r>
            <a:endParaRPr sz="1200">
              <a:latin typeface="Arial"/>
              <a:cs typeface="Arial"/>
            </a:endParaRPr>
          </a:p>
          <a:p>
            <a:pPr marL="2687955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A noise </a:t>
            </a: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algn="ctr" marL="227457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Alack, what noise is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algn="ctr" marL="227457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Where are my Switzers? Let them guard the </a:t>
            </a:r>
            <a:r>
              <a:rPr dirty="0" sz="1200" spc="-10">
                <a:latin typeface="Arial"/>
                <a:cs typeface="Arial"/>
              </a:rPr>
              <a:t>door.</a:t>
            </a:r>
            <a:endParaRPr sz="1200">
              <a:latin typeface="Arial"/>
              <a:cs typeface="Arial"/>
            </a:endParaRPr>
          </a:p>
          <a:p>
            <a:pPr marL="236664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another </a:t>
            </a:r>
            <a:r>
              <a:rPr dirty="0" sz="1000" spc="-10" i="1">
                <a:latin typeface="Arial"/>
                <a:cs typeface="Arial"/>
              </a:rPr>
              <a:t>Gentleman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What is the </a:t>
            </a:r>
            <a:r>
              <a:rPr dirty="0" sz="1200" spc="-10">
                <a:latin typeface="Arial"/>
                <a:cs typeface="Arial"/>
              </a:rPr>
              <a:t>matter?</a:t>
            </a:r>
            <a:endParaRPr sz="1200">
              <a:latin typeface="Arial"/>
              <a:cs typeface="Arial"/>
            </a:endParaRPr>
          </a:p>
          <a:p>
            <a:pPr marL="276860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Gentleman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Save yourself, my </a:t>
            </a:r>
            <a:r>
              <a:rPr dirty="0" sz="1200" spc="-10">
                <a:latin typeface="Arial"/>
                <a:cs typeface="Arial"/>
              </a:rPr>
              <a:t>lord: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ocean, overpeering of his </a:t>
            </a:r>
            <a:r>
              <a:rPr dirty="0" sz="1200" spc="-10">
                <a:latin typeface="Arial"/>
                <a:cs typeface="Arial"/>
              </a:rPr>
              <a:t>list,</a:t>
            </a:r>
            <a:endParaRPr sz="1200">
              <a:latin typeface="Arial"/>
              <a:cs typeface="Arial"/>
            </a:endParaRPr>
          </a:p>
          <a:p>
            <a:pPr marL="12700" marR="6159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Eats not the flats with more impetuous </a:t>
            </a:r>
            <a:r>
              <a:rPr dirty="0" sz="1200" spc="-10">
                <a:latin typeface="Arial"/>
                <a:cs typeface="Arial"/>
              </a:rPr>
              <a:t>haste </a:t>
            </a:r>
            <a:r>
              <a:rPr dirty="0" sz="1200">
                <a:latin typeface="Arial"/>
                <a:cs typeface="Arial"/>
              </a:rPr>
              <a:t>Than young Laertes, in a riotous </a:t>
            </a:r>
            <a:r>
              <a:rPr dirty="0" sz="1200" spc="-10">
                <a:latin typeface="Arial"/>
                <a:cs typeface="Arial"/>
              </a:rPr>
              <a:t>head, </a:t>
            </a:r>
            <a:r>
              <a:rPr dirty="0" sz="1200">
                <a:latin typeface="Arial"/>
                <a:cs typeface="Arial"/>
              </a:rPr>
              <a:t>O'erbears your officers. The rabble call him </a:t>
            </a:r>
            <a:r>
              <a:rPr dirty="0" sz="1200" spc="-10">
                <a:latin typeface="Arial"/>
                <a:cs typeface="Arial"/>
              </a:rPr>
              <a:t>lord; </a:t>
            </a:r>
            <a:r>
              <a:rPr dirty="0" sz="1200">
                <a:latin typeface="Arial"/>
                <a:cs typeface="Arial"/>
              </a:rPr>
              <a:t>And, as the world were now but to </a:t>
            </a:r>
            <a:r>
              <a:rPr dirty="0" sz="1200" spc="-10">
                <a:latin typeface="Arial"/>
                <a:cs typeface="Arial"/>
              </a:rPr>
              <a:t>begin, </a:t>
            </a:r>
            <a:r>
              <a:rPr dirty="0" sz="1200">
                <a:latin typeface="Arial"/>
                <a:cs typeface="Arial"/>
              </a:rPr>
              <a:t>Antiquity forgot, custom not </a:t>
            </a:r>
            <a:r>
              <a:rPr dirty="0" sz="1200" spc="-10">
                <a:latin typeface="Arial"/>
                <a:cs typeface="Arial"/>
              </a:rPr>
              <a:t>known,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 ratifiers and props of every </a:t>
            </a:r>
            <a:r>
              <a:rPr dirty="0" sz="1200" spc="-10">
                <a:latin typeface="Arial"/>
                <a:cs typeface="Arial"/>
              </a:rPr>
              <a:t>word,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They cry 'Choose we: Laertes shall be </a:t>
            </a:r>
            <a:r>
              <a:rPr dirty="0" sz="1200" spc="-10">
                <a:latin typeface="Arial"/>
                <a:cs typeface="Arial"/>
              </a:rPr>
              <a:t>king:'</a:t>
            </a:r>
            <a:endParaRPr sz="1200">
              <a:latin typeface="Arial"/>
              <a:cs typeface="Arial"/>
            </a:endParaRPr>
          </a:p>
          <a:p>
            <a:pPr marL="12700" marR="3898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Caps, hands, and tongues, applaud it to the </a:t>
            </a:r>
            <a:r>
              <a:rPr dirty="0" sz="1200" spc="-10">
                <a:latin typeface="Arial"/>
                <a:cs typeface="Arial"/>
              </a:rPr>
              <a:t>clouds: </a:t>
            </a:r>
            <a:r>
              <a:rPr dirty="0" sz="1200">
                <a:latin typeface="Arial"/>
                <a:cs typeface="Arial"/>
              </a:rPr>
              <a:t>'Laertes shall be king, Laertes </a:t>
            </a:r>
            <a:r>
              <a:rPr dirty="0" sz="1200" spc="-10">
                <a:latin typeface="Arial"/>
                <a:cs typeface="Arial"/>
              </a:rPr>
              <a:t>king!'</a:t>
            </a:r>
            <a:endParaRPr sz="1200">
              <a:latin typeface="Arial"/>
              <a:cs typeface="Arial"/>
            </a:endParaRPr>
          </a:p>
          <a:p>
            <a:pPr algn="ctr" marL="2274570">
              <a:lnSpc>
                <a:spcPct val="100000"/>
              </a:lnSpc>
              <a:spcBef>
                <a:spcPts val="92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How cheerfully on the false trail they </a:t>
            </a:r>
            <a:r>
              <a:rPr dirty="0" sz="1200" spc="-20">
                <a:latin typeface="Arial"/>
                <a:cs typeface="Arial"/>
              </a:rPr>
              <a:t>cry!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9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O, this is counter, you false Danish </a:t>
            </a:r>
            <a:r>
              <a:rPr dirty="0" sz="1200" spc="-10">
                <a:latin typeface="Arial"/>
                <a:cs typeface="Arial"/>
              </a:rPr>
              <a:t>dogs!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ctr" marR="471297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doors are </a:t>
            </a:r>
            <a:r>
              <a:rPr dirty="0" sz="1200" spc="-10">
                <a:latin typeface="Arial"/>
                <a:cs typeface="Arial"/>
              </a:rPr>
              <a:t>broke.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Noise </a:t>
            </a: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000" i="1">
                <a:latin typeface="Arial"/>
                <a:cs typeface="Arial"/>
              </a:rPr>
              <a:t>Enter LAERTES, armed; Danes </a:t>
            </a:r>
            <a:r>
              <a:rPr dirty="0" sz="1000" spc="-10" i="1">
                <a:latin typeface="Arial"/>
                <a:cs typeface="Arial"/>
              </a:rPr>
              <a:t>following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Where is this king? Sirs, stand you all </a:t>
            </a:r>
            <a:r>
              <a:rPr dirty="0" sz="1200" spc="-10">
                <a:latin typeface="Arial"/>
                <a:cs typeface="Arial"/>
              </a:rPr>
              <a:t>without.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Danes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let's come </a:t>
            </a:r>
            <a:r>
              <a:rPr dirty="0" sz="1200" spc="-25">
                <a:latin typeface="Arial"/>
                <a:cs typeface="Arial"/>
              </a:rPr>
              <a:t>in.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pray you, give me </a:t>
            </a:r>
            <a:r>
              <a:rPr dirty="0" sz="1200" spc="-10">
                <a:latin typeface="Arial"/>
                <a:cs typeface="Arial"/>
              </a:rPr>
              <a:t>leave.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Danes</a:t>
            </a:r>
            <a:endParaRPr sz="1000">
              <a:latin typeface="Arial"/>
              <a:cs typeface="Arial"/>
            </a:endParaRPr>
          </a:p>
          <a:p>
            <a:pPr algn="ctr" marR="5069205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will, we </a:t>
            </a:r>
            <a:r>
              <a:rPr dirty="0" sz="1200" spc="-10">
                <a:latin typeface="Arial"/>
                <a:cs typeface="Arial"/>
              </a:rPr>
              <a:t>will.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They retire without the </a:t>
            </a:r>
            <a:r>
              <a:rPr dirty="0" sz="1000" spc="-20" i="1">
                <a:latin typeface="Arial"/>
                <a:cs typeface="Arial"/>
              </a:rPr>
              <a:t>door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32004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thank you: keep the door. O thou vile </a:t>
            </a:r>
            <a:r>
              <a:rPr dirty="0" sz="1200" spc="-10">
                <a:latin typeface="Arial"/>
                <a:cs typeface="Arial"/>
              </a:rPr>
              <a:t>king, </a:t>
            </a:r>
            <a:r>
              <a:rPr dirty="0" sz="1200">
                <a:latin typeface="Arial"/>
                <a:cs typeface="Arial"/>
              </a:rPr>
              <a:t>Give me my </a:t>
            </a:r>
            <a:r>
              <a:rPr dirty="0" sz="1200" spc="-10">
                <a:latin typeface="Arial"/>
                <a:cs typeface="Arial"/>
              </a:rPr>
              <a:t>father!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Calmly, good </a:t>
            </a:r>
            <a:r>
              <a:rPr dirty="0" sz="1200" spc="-10">
                <a:latin typeface="Arial"/>
                <a:cs typeface="Arial"/>
              </a:rPr>
              <a:t>Laertes.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25958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That drop of blood that's calm proclaims me </a:t>
            </a:r>
            <a:r>
              <a:rPr dirty="0" sz="1200" spc="-10">
                <a:latin typeface="Arial"/>
                <a:cs typeface="Arial"/>
              </a:rPr>
              <a:t>bastard, </a:t>
            </a:r>
            <a:r>
              <a:rPr dirty="0" sz="1200">
                <a:latin typeface="Arial"/>
                <a:cs typeface="Arial"/>
              </a:rPr>
              <a:t>Cries cuckold to my father, brands the </a:t>
            </a:r>
            <a:r>
              <a:rPr dirty="0" sz="1200" spc="-10">
                <a:latin typeface="Arial"/>
                <a:cs typeface="Arial"/>
              </a:rPr>
              <a:t>harlot</a:t>
            </a:r>
            <a:endParaRPr sz="1200">
              <a:latin typeface="Arial"/>
              <a:cs typeface="Arial"/>
            </a:endParaRPr>
          </a:p>
          <a:p>
            <a:pPr marL="12700" marR="28359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Even here, between the chaste unsmirched </a:t>
            </a:r>
            <a:r>
              <a:rPr dirty="0" sz="1200" spc="-20">
                <a:latin typeface="Arial"/>
                <a:cs typeface="Arial"/>
              </a:rPr>
              <a:t>brow </a:t>
            </a:r>
            <a:r>
              <a:rPr dirty="0" sz="1200">
                <a:latin typeface="Arial"/>
                <a:cs typeface="Arial"/>
              </a:rPr>
              <a:t>Of my true </a:t>
            </a:r>
            <a:r>
              <a:rPr dirty="0" sz="1200" spc="-10">
                <a:latin typeface="Arial"/>
                <a:cs typeface="Arial"/>
              </a:rPr>
              <a:t>mother.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is the cause, </a:t>
            </a:r>
            <a:r>
              <a:rPr dirty="0" sz="1200" spc="-10">
                <a:latin typeface="Arial"/>
                <a:cs typeface="Arial"/>
              </a:rPr>
              <a:t>Laertes,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thy rebellion looks so giant-</a:t>
            </a:r>
            <a:r>
              <a:rPr dirty="0" sz="1200" spc="-10">
                <a:latin typeface="Arial"/>
                <a:cs typeface="Arial"/>
              </a:rPr>
              <a:t>like?</a:t>
            </a:r>
            <a:endParaRPr sz="1200">
              <a:latin typeface="Arial"/>
              <a:cs typeface="Arial"/>
            </a:endParaRPr>
          </a:p>
          <a:p>
            <a:pPr marL="12700" marR="31159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Let him go, Gertrude; do not fear our </a:t>
            </a:r>
            <a:r>
              <a:rPr dirty="0" sz="1200" spc="-10">
                <a:latin typeface="Arial"/>
                <a:cs typeface="Arial"/>
              </a:rPr>
              <a:t>person: </a:t>
            </a:r>
            <a:r>
              <a:rPr dirty="0" sz="1200">
                <a:latin typeface="Arial"/>
                <a:cs typeface="Arial"/>
              </a:rPr>
              <a:t>There's such divinity doth hedge a </a:t>
            </a:r>
            <a:r>
              <a:rPr dirty="0" sz="1200" spc="-10">
                <a:latin typeface="Arial"/>
                <a:cs typeface="Arial"/>
              </a:rPr>
              <a:t>king,</a:t>
            </a:r>
            <a:endParaRPr sz="1200">
              <a:latin typeface="Arial"/>
              <a:cs typeface="Arial"/>
            </a:endParaRPr>
          </a:p>
          <a:p>
            <a:pPr marL="12700" marR="32258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treason can but peep to what it </a:t>
            </a:r>
            <a:r>
              <a:rPr dirty="0" sz="1200" spc="-10">
                <a:latin typeface="Arial"/>
                <a:cs typeface="Arial"/>
              </a:rPr>
              <a:t>would, </a:t>
            </a:r>
            <a:r>
              <a:rPr dirty="0" sz="1200">
                <a:latin typeface="Arial"/>
                <a:cs typeface="Arial"/>
              </a:rPr>
              <a:t>Acts little of his will. Tell me, </a:t>
            </a:r>
            <a:r>
              <a:rPr dirty="0" sz="1200" spc="-10">
                <a:latin typeface="Arial"/>
                <a:cs typeface="Arial"/>
              </a:rPr>
              <a:t>Laertes,</a:t>
            </a:r>
            <a:endParaRPr sz="1200">
              <a:latin typeface="Arial"/>
              <a:cs typeface="Arial"/>
            </a:endParaRPr>
          </a:p>
          <a:p>
            <a:pPr marL="12700" marR="27686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Why thou art thus incensed. Let him go, </a:t>
            </a:r>
            <a:r>
              <a:rPr dirty="0" sz="1200" spc="-10">
                <a:latin typeface="Arial"/>
                <a:cs typeface="Arial"/>
              </a:rPr>
              <a:t>Gertrude. </a:t>
            </a:r>
            <a:r>
              <a:rPr dirty="0" sz="1200">
                <a:latin typeface="Arial"/>
                <a:cs typeface="Arial"/>
              </a:rPr>
              <a:t>Speak, </a:t>
            </a:r>
            <a:r>
              <a:rPr dirty="0" sz="1200" spc="-20">
                <a:latin typeface="Arial"/>
                <a:cs typeface="Arial"/>
              </a:rPr>
              <a:t>man.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algn="ctr" marR="476377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Where is my </a:t>
            </a:r>
            <a:r>
              <a:rPr dirty="0" sz="1200" spc="-10">
                <a:latin typeface="Arial"/>
                <a:cs typeface="Arial"/>
              </a:rPr>
              <a:t>father?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latin typeface="Arial"/>
                <a:cs typeface="Arial"/>
              </a:rPr>
              <a:t>Dead.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1042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But not by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80473" y="1336687"/>
            <a:ext cx="1013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538440"/>
            <a:ext cx="3586479" cy="804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Let him demand his </a:t>
            </a:r>
            <a:r>
              <a:rPr dirty="0" sz="1200" spc="-10">
                <a:latin typeface="Arial"/>
                <a:cs typeface="Arial"/>
              </a:rPr>
              <a:t>fill.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4400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How came he dead? I'll not be juggled </a:t>
            </a:r>
            <a:r>
              <a:rPr dirty="0" sz="1200" spc="-10">
                <a:latin typeface="Arial"/>
                <a:cs typeface="Arial"/>
              </a:rPr>
              <a:t>with: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 hell, allegiance! vows, to the blackest </a:t>
            </a:r>
            <a:r>
              <a:rPr dirty="0" sz="1200" spc="-10">
                <a:latin typeface="Arial"/>
                <a:cs typeface="Arial"/>
              </a:rPr>
              <a:t>devil! </a:t>
            </a:r>
            <a:r>
              <a:rPr dirty="0" sz="1200">
                <a:latin typeface="Arial"/>
                <a:cs typeface="Arial"/>
              </a:rPr>
              <a:t>Conscience and grace, to the profoundest </a:t>
            </a:r>
            <a:r>
              <a:rPr dirty="0" sz="1200" spc="-20">
                <a:latin typeface="Arial"/>
                <a:cs typeface="Arial"/>
              </a:rPr>
              <a:t>pit!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 dare damnation. To this point I </a:t>
            </a:r>
            <a:r>
              <a:rPr dirty="0" sz="1200" spc="-10">
                <a:latin typeface="Arial"/>
                <a:cs typeface="Arial"/>
              </a:rPr>
              <a:t>stand,</a:t>
            </a:r>
            <a:endParaRPr sz="1200">
              <a:latin typeface="Arial"/>
              <a:cs typeface="Arial"/>
            </a:endParaRPr>
          </a:p>
          <a:p>
            <a:pPr marL="12700" marR="647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both the worlds I give to </a:t>
            </a:r>
            <a:r>
              <a:rPr dirty="0" sz="1200" spc="-10">
                <a:latin typeface="Arial"/>
                <a:cs typeface="Arial"/>
              </a:rPr>
              <a:t>negligence, </a:t>
            </a:r>
            <a:r>
              <a:rPr dirty="0" sz="1200">
                <a:latin typeface="Arial"/>
                <a:cs typeface="Arial"/>
              </a:rPr>
              <a:t>Let come what comes; only I'll be </a:t>
            </a:r>
            <a:r>
              <a:rPr dirty="0" sz="1200" spc="-10">
                <a:latin typeface="Arial"/>
                <a:cs typeface="Arial"/>
              </a:rPr>
              <a:t>revenged </a:t>
            </a:r>
            <a:r>
              <a:rPr dirty="0" sz="1200">
                <a:latin typeface="Arial"/>
                <a:cs typeface="Arial"/>
              </a:rPr>
              <a:t>Most thoroughly for my </a:t>
            </a:r>
            <a:r>
              <a:rPr dirty="0" sz="1200" spc="-10">
                <a:latin typeface="Arial"/>
                <a:cs typeface="Arial"/>
              </a:rPr>
              <a:t>father.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Who shall stay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will, not all the </a:t>
            </a:r>
            <a:r>
              <a:rPr dirty="0" sz="1200" spc="-10">
                <a:latin typeface="Arial"/>
                <a:cs typeface="Arial"/>
              </a:rPr>
              <a:t>world:</a:t>
            </a:r>
            <a:endParaRPr sz="1200">
              <a:latin typeface="Arial"/>
              <a:cs typeface="Arial"/>
            </a:endParaRPr>
          </a:p>
          <a:p>
            <a:pPr marL="12700" marR="5467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for my means, I'll husband them so </a:t>
            </a:r>
            <a:r>
              <a:rPr dirty="0" sz="1200" spc="-10">
                <a:latin typeface="Arial"/>
                <a:cs typeface="Arial"/>
              </a:rPr>
              <a:t>well, </a:t>
            </a:r>
            <a:r>
              <a:rPr dirty="0" sz="1200">
                <a:latin typeface="Arial"/>
                <a:cs typeface="Arial"/>
              </a:rPr>
              <a:t>They shall go far with </a:t>
            </a:r>
            <a:r>
              <a:rPr dirty="0" sz="1200" spc="-10">
                <a:latin typeface="Arial"/>
                <a:cs typeface="Arial"/>
              </a:rPr>
              <a:t>little.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Good </a:t>
            </a:r>
            <a:r>
              <a:rPr dirty="0" sz="1200" spc="-10">
                <a:latin typeface="Arial"/>
                <a:cs typeface="Arial"/>
              </a:rPr>
              <a:t>Laertes,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If you desire to know the </a:t>
            </a:r>
            <a:r>
              <a:rPr dirty="0" sz="1200" spc="-10">
                <a:latin typeface="Arial"/>
                <a:cs typeface="Arial"/>
              </a:rPr>
              <a:t>certainty</a:t>
            </a:r>
            <a:endParaRPr sz="1200">
              <a:latin typeface="Arial"/>
              <a:cs typeface="Arial"/>
            </a:endParaRPr>
          </a:p>
          <a:p>
            <a:pPr algn="just" marL="12700" marR="58419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Of your dear father's death, is't writ in your </a:t>
            </a:r>
            <a:r>
              <a:rPr dirty="0" sz="1200" spc="-10">
                <a:latin typeface="Arial"/>
                <a:cs typeface="Arial"/>
              </a:rPr>
              <a:t>revenge, </a:t>
            </a:r>
            <a:r>
              <a:rPr dirty="0" sz="1200">
                <a:latin typeface="Arial"/>
                <a:cs typeface="Arial"/>
              </a:rPr>
              <a:t>That, swoopstake, you will draw both friend and </a:t>
            </a:r>
            <a:r>
              <a:rPr dirty="0" sz="1200" spc="-20">
                <a:latin typeface="Arial"/>
                <a:cs typeface="Arial"/>
              </a:rPr>
              <a:t>foe, </a:t>
            </a:r>
            <a:r>
              <a:rPr dirty="0" sz="1200">
                <a:latin typeface="Arial"/>
                <a:cs typeface="Arial"/>
              </a:rPr>
              <a:t>Winner and </a:t>
            </a:r>
            <a:r>
              <a:rPr dirty="0" sz="1200" spc="-10">
                <a:latin typeface="Arial"/>
                <a:cs typeface="Arial"/>
              </a:rPr>
              <a:t>loser?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None but his </a:t>
            </a:r>
            <a:r>
              <a:rPr dirty="0" sz="1200" spc="-10">
                <a:latin typeface="Arial"/>
                <a:cs typeface="Arial"/>
              </a:rPr>
              <a:t>enemies.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Will you know them </a:t>
            </a:r>
            <a:r>
              <a:rPr dirty="0" sz="1200" spc="-10">
                <a:latin typeface="Arial"/>
                <a:cs typeface="Arial"/>
              </a:rPr>
              <a:t>then?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4362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To his good friends thus wide I'll ope my </a:t>
            </a:r>
            <a:r>
              <a:rPr dirty="0" sz="1200" spc="-10">
                <a:latin typeface="Arial"/>
                <a:cs typeface="Arial"/>
              </a:rPr>
              <a:t>arms; </a:t>
            </a:r>
            <a:r>
              <a:rPr dirty="0" sz="1200">
                <a:latin typeface="Arial"/>
                <a:cs typeface="Arial"/>
              </a:rPr>
              <a:t>And like the kind life-rendering </a:t>
            </a:r>
            <a:r>
              <a:rPr dirty="0" sz="1200" spc="-10">
                <a:latin typeface="Arial"/>
                <a:cs typeface="Arial"/>
              </a:rPr>
              <a:t>pelican,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Repast them with my </a:t>
            </a:r>
            <a:r>
              <a:rPr dirty="0" sz="1200" spc="-10">
                <a:latin typeface="Arial"/>
                <a:cs typeface="Arial"/>
              </a:rPr>
              <a:t>blood.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Why, now you </a:t>
            </a:r>
            <a:r>
              <a:rPr dirty="0" sz="1200" spc="-10">
                <a:latin typeface="Arial"/>
                <a:cs typeface="Arial"/>
              </a:rPr>
              <a:t>speak</a:t>
            </a:r>
            <a:endParaRPr sz="1200">
              <a:latin typeface="Arial"/>
              <a:cs typeface="Arial"/>
            </a:endParaRPr>
          </a:p>
          <a:p>
            <a:pPr marL="12700" marR="81724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Like a good child and a true </a:t>
            </a:r>
            <a:r>
              <a:rPr dirty="0" sz="1200" spc="-10">
                <a:latin typeface="Arial"/>
                <a:cs typeface="Arial"/>
              </a:rPr>
              <a:t>gentleman. </a:t>
            </a:r>
            <a:r>
              <a:rPr dirty="0" sz="1200">
                <a:latin typeface="Arial"/>
                <a:cs typeface="Arial"/>
              </a:rPr>
              <a:t>That I am guiltless of your father's </a:t>
            </a:r>
            <a:r>
              <a:rPr dirty="0" sz="1200" spc="-10">
                <a:latin typeface="Arial"/>
                <a:cs typeface="Arial"/>
              </a:rPr>
              <a:t>death, </a:t>
            </a:r>
            <a:r>
              <a:rPr dirty="0" sz="1200">
                <a:latin typeface="Arial"/>
                <a:cs typeface="Arial"/>
              </a:rPr>
              <a:t>And am most sensible in grief for </a:t>
            </a:r>
            <a:r>
              <a:rPr dirty="0" sz="1200" spc="-25">
                <a:latin typeface="Arial"/>
                <a:cs typeface="Arial"/>
              </a:rPr>
              <a:t>it,</a:t>
            </a:r>
            <a:endParaRPr sz="1200">
              <a:latin typeface="Arial"/>
              <a:cs typeface="Arial"/>
            </a:endParaRPr>
          </a:p>
          <a:p>
            <a:pPr marL="12700" marR="9309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It shall as level to your judgment </a:t>
            </a:r>
            <a:r>
              <a:rPr dirty="0" sz="1200" spc="-10">
                <a:latin typeface="Arial"/>
                <a:cs typeface="Arial"/>
              </a:rPr>
              <a:t>pierce </a:t>
            </a:r>
            <a:r>
              <a:rPr dirty="0" sz="1200">
                <a:latin typeface="Arial"/>
                <a:cs typeface="Arial"/>
              </a:rPr>
              <a:t>As day does to your </a:t>
            </a:r>
            <a:r>
              <a:rPr dirty="0" sz="1200" spc="-20">
                <a:latin typeface="Arial"/>
                <a:cs typeface="Arial"/>
              </a:rPr>
              <a:t>eye.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Danes</a:t>
            </a:r>
            <a:endParaRPr sz="10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1118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Let her come </a:t>
            </a:r>
            <a:r>
              <a:rPr dirty="0" sz="1200" spc="-25">
                <a:latin typeface="Arial"/>
                <a:cs typeface="Arial"/>
              </a:rPr>
              <a:t>in.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85070" y="1336687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470409"/>
            <a:ext cx="4024629" cy="8030209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How now! what noise is </a:t>
            </a:r>
            <a:r>
              <a:rPr dirty="0" sz="1200" spc="-10">
                <a:latin typeface="Arial"/>
                <a:cs typeface="Arial"/>
              </a:rPr>
              <a:t>that?</a:t>
            </a:r>
            <a:endParaRPr sz="1200">
              <a:latin typeface="Arial"/>
              <a:cs typeface="Arial"/>
            </a:endParaRPr>
          </a:p>
          <a:p>
            <a:pPr marL="12700" marR="412115" indent="2510790">
              <a:lnSpc>
                <a:spcPct val="92900"/>
              </a:lnSpc>
              <a:spcBef>
                <a:spcPts val="530"/>
              </a:spcBef>
            </a:pPr>
            <a:r>
              <a:rPr dirty="0" sz="1000" i="1">
                <a:latin typeface="Arial"/>
                <a:cs typeface="Arial"/>
              </a:rPr>
              <a:t>Re-enter </a:t>
            </a:r>
            <a:r>
              <a:rPr dirty="0" sz="1000" spc="-10" i="1">
                <a:latin typeface="Arial"/>
                <a:cs typeface="Arial"/>
              </a:rPr>
              <a:t>OPHELIA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 heat, dry up my brains! tears seven times </a:t>
            </a:r>
            <a:r>
              <a:rPr dirty="0" sz="1200" spc="-10">
                <a:latin typeface="Arial"/>
                <a:cs typeface="Arial"/>
              </a:rPr>
              <a:t>salt, </a:t>
            </a:r>
            <a:r>
              <a:rPr dirty="0" sz="1200">
                <a:latin typeface="Arial"/>
                <a:cs typeface="Arial"/>
              </a:rPr>
              <a:t>Burn out the sense and virtue of mine </a:t>
            </a:r>
            <a:r>
              <a:rPr dirty="0" sz="1200" spc="-20">
                <a:latin typeface="Arial"/>
                <a:cs typeface="Arial"/>
              </a:rPr>
              <a:t>eye!</a:t>
            </a:r>
            <a:endParaRPr sz="1200">
              <a:latin typeface="Arial"/>
              <a:cs typeface="Arial"/>
            </a:endParaRPr>
          </a:p>
          <a:p>
            <a:pPr marL="12700" marR="708025">
              <a:lnSpc>
                <a:spcPts val="1350"/>
              </a:lnSpc>
              <a:spcBef>
                <a:spcPts val="30"/>
              </a:spcBef>
            </a:pPr>
            <a:r>
              <a:rPr dirty="0" sz="1200">
                <a:latin typeface="Arial"/>
                <a:cs typeface="Arial"/>
              </a:rPr>
              <a:t>By heaven, thy madness shall be paid by </a:t>
            </a:r>
            <a:r>
              <a:rPr dirty="0" sz="1200" spc="-10">
                <a:latin typeface="Arial"/>
                <a:cs typeface="Arial"/>
              </a:rPr>
              <a:t>weight, </a:t>
            </a:r>
            <a:r>
              <a:rPr dirty="0" sz="1200">
                <a:latin typeface="Arial"/>
                <a:cs typeface="Arial"/>
              </a:rPr>
              <a:t>Till our scale turn the beam. O rose of </a:t>
            </a:r>
            <a:r>
              <a:rPr dirty="0" sz="1200" spc="-20">
                <a:latin typeface="Arial"/>
                <a:cs typeface="Arial"/>
              </a:rPr>
              <a:t>May!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Dear maid, kind sister, sweet </a:t>
            </a:r>
            <a:r>
              <a:rPr dirty="0" sz="1200" spc="-10">
                <a:latin typeface="Arial"/>
                <a:cs typeface="Arial"/>
              </a:rPr>
              <a:t>Ophelia!</a:t>
            </a:r>
            <a:endParaRPr sz="1200">
              <a:latin typeface="Arial"/>
              <a:cs typeface="Arial"/>
            </a:endParaRPr>
          </a:p>
          <a:p>
            <a:pPr marL="12700" marR="98869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 heavens! is't possible, a young maid's </a:t>
            </a:r>
            <a:r>
              <a:rPr dirty="0" sz="1200" spc="-20">
                <a:latin typeface="Arial"/>
                <a:cs typeface="Arial"/>
              </a:rPr>
              <a:t>wits </a:t>
            </a:r>
            <a:r>
              <a:rPr dirty="0" sz="1200">
                <a:latin typeface="Arial"/>
                <a:cs typeface="Arial"/>
              </a:rPr>
              <a:t>Should be as moral as an old man's </a:t>
            </a:r>
            <a:r>
              <a:rPr dirty="0" sz="1200" spc="-10">
                <a:latin typeface="Arial"/>
                <a:cs typeface="Arial"/>
              </a:rPr>
              <a:t>life?</a:t>
            </a:r>
            <a:endParaRPr sz="1200">
              <a:latin typeface="Arial"/>
              <a:cs typeface="Arial"/>
            </a:endParaRPr>
          </a:p>
          <a:p>
            <a:pPr algn="just" marL="12700" marR="12719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Nature is fine in love, and where 'tis </a:t>
            </a:r>
            <a:r>
              <a:rPr dirty="0" sz="1200" spc="-10">
                <a:latin typeface="Arial"/>
                <a:cs typeface="Arial"/>
              </a:rPr>
              <a:t>fine, </a:t>
            </a:r>
            <a:r>
              <a:rPr dirty="0" sz="1200">
                <a:latin typeface="Arial"/>
                <a:cs typeface="Arial"/>
              </a:rPr>
              <a:t>It sends some precious instance of </a:t>
            </a:r>
            <a:r>
              <a:rPr dirty="0" sz="1200" spc="-10">
                <a:latin typeface="Arial"/>
                <a:cs typeface="Arial"/>
              </a:rPr>
              <a:t>itself </a:t>
            </a:r>
            <a:r>
              <a:rPr dirty="0" sz="1200">
                <a:latin typeface="Arial"/>
                <a:cs typeface="Arial"/>
              </a:rPr>
              <a:t>After the thing it </a:t>
            </a:r>
            <a:r>
              <a:rPr dirty="0" sz="1200" spc="-10">
                <a:latin typeface="Arial"/>
                <a:cs typeface="Arial"/>
              </a:rPr>
              <a:t>loves.</a:t>
            </a:r>
            <a:endParaRPr sz="1200">
              <a:latin typeface="Arial"/>
              <a:cs typeface="Arial"/>
            </a:endParaRPr>
          </a:p>
          <a:p>
            <a:pPr algn="r" marR="66103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150431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They bore him barefaced on the </a:t>
            </a:r>
            <a:r>
              <a:rPr dirty="0" sz="1200" spc="-10">
                <a:latin typeface="Arial"/>
                <a:cs typeface="Arial"/>
              </a:rPr>
              <a:t>bier; </a:t>
            </a:r>
            <a:r>
              <a:rPr dirty="0" sz="1200">
                <a:latin typeface="Arial"/>
                <a:cs typeface="Arial"/>
              </a:rPr>
              <a:t>Hey non nonny, nonny, hey </a:t>
            </a:r>
            <a:r>
              <a:rPr dirty="0" sz="1200" spc="-10">
                <a:latin typeface="Arial"/>
                <a:cs typeface="Arial"/>
              </a:rPr>
              <a:t>nonny; </a:t>
            </a:r>
            <a:r>
              <a:rPr dirty="0" sz="1200">
                <a:latin typeface="Arial"/>
                <a:cs typeface="Arial"/>
              </a:rPr>
              <a:t>And in his grave rain'd many a tear:-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Fare you well, my </a:t>
            </a:r>
            <a:r>
              <a:rPr dirty="0" sz="1200" spc="-10">
                <a:latin typeface="Arial"/>
                <a:cs typeface="Arial"/>
              </a:rPr>
              <a:t>dove!</a:t>
            </a:r>
            <a:endParaRPr sz="1200">
              <a:latin typeface="Arial"/>
              <a:cs typeface="Arial"/>
            </a:endParaRPr>
          </a:p>
          <a:p>
            <a:pPr algn="r" marR="647065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69913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Hadst thou thy wits, and didst persuade </a:t>
            </a:r>
            <a:r>
              <a:rPr dirty="0" sz="1200" spc="-10">
                <a:latin typeface="Arial"/>
                <a:cs typeface="Arial"/>
              </a:rPr>
              <a:t>revenge, </a:t>
            </a:r>
            <a:r>
              <a:rPr dirty="0" sz="1200">
                <a:latin typeface="Arial"/>
                <a:cs typeface="Arial"/>
              </a:rPr>
              <a:t>It could not move </a:t>
            </a:r>
            <a:r>
              <a:rPr dirty="0" sz="1200" spc="-10">
                <a:latin typeface="Arial"/>
                <a:cs typeface="Arial"/>
              </a:rPr>
              <a:t>thus.</a:t>
            </a:r>
            <a:endParaRPr sz="1200">
              <a:latin typeface="Arial"/>
              <a:cs typeface="Arial"/>
            </a:endParaRPr>
          </a:p>
          <a:p>
            <a:pPr algn="r" marR="661035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1910714">
              <a:lnSpc>
                <a:spcPts val="135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You must sing a-down a-</a:t>
            </a:r>
            <a:r>
              <a:rPr dirty="0" sz="1200" spc="-10">
                <a:latin typeface="Arial"/>
                <a:cs typeface="Arial"/>
              </a:rPr>
              <a:t>down, </a:t>
            </a:r>
            <a:r>
              <a:rPr dirty="0" sz="1200">
                <a:latin typeface="Arial"/>
                <a:cs typeface="Arial"/>
              </a:rPr>
              <a:t>An you call him a-down-</a:t>
            </a:r>
            <a:r>
              <a:rPr dirty="0" sz="1200" spc="-25">
                <a:latin typeface="Arial"/>
                <a:cs typeface="Arial"/>
              </a:rPr>
              <a:t>a.</a:t>
            </a:r>
            <a:endParaRPr sz="1200">
              <a:latin typeface="Arial"/>
              <a:cs typeface="Arial"/>
            </a:endParaRPr>
          </a:p>
          <a:p>
            <a:pPr marL="12700" marR="11061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O, how the wheel becomes it! It is the </a:t>
            </a:r>
            <a:r>
              <a:rPr dirty="0" sz="1200" spc="-10">
                <a:latin typeface="Arial"/>
                <a:cs typeface="Arial"/>
              </a:rPr>
              <a:t>false </a:t>
            </a:r>
            <a:r>
              <a:rPr dirty="0" sz="1200">
                <a:latin typeface="Arial"/>
                <a:cs typeface="Arial"/>
              </a:rPr>
              <a:t>steward, that stole his master's </a:t>
            </a:r>
            <a:r>
              <a:rPr dirty="0" sz="1200" spc="-10">
                <a:latin typeface="Arial"/>
                <a:cs typeface="Arial"/>
              </a:rPr>
              <a:t>daughter.</a:t>
            </a:r>
            <a:endParaRPr sz="1200">
              <a:latin typeface="Arial"/>
              <a:cs typeface="Arial"/>
            </a:endParaRPr>
          </a:p>
          <a:p>
            <a:pPr algn="r" marR="647065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This nothing's more than </a:t>
            </a:r>
            <a:r>
              <a:rPr dirty="0" sz="1200" spc="-10">
                <a:latin typeface="Arial"/>
                <a:cs typeface="Arial"/>
              </a:rPr>
              <a:t>matter.</a:t>
            </a:r>
            <a:endParaRPr sz="1200">
              <a:latin typeface="Arial"/>
              <a:cs typeface="Arial"/>
            </a:endParaRPr>
          </a:p>
          <a:p>
            <a:pPr algn="r" marR="66103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There's rosemary, that's for remembrance; </a:t>
            </a:r>
            <a:r>
              <a:rPr dirty="0" sz="1200" spc="-10">
                <a:latin typeface="Arial"/>
                <a:cs typeface="Arial"/>
              </a:rPr>
              <a:t>pray,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love, remember: and there is pansies. that's for </a:t>
            </a:r>
            <a:r>
              <a:rPr dirty="0" sz="1200" spc="-10">
                <a:latin typeface="Arial"/>
                <a:cs typeface="Arial"/>
              </a:rPr>
              <a:t>thoughts.</a:t>
            </a:r>
            <a:endParaRPr sz="1200">
              <a:latin typeface="Arial"/>
              <a:cs typeface="Arial"/>
            </a:endParaRPr>
          </a:p>
          <a:p>
            <a:pPr algn="r" marR="64706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 document in madness, thoughts and remembrance </a:t>
            </a:r>
            <a:r>
              <a:rPr dirty="0" sz="1200" spc="-10">
                <a:latin typeface="Arial"/>
                <a:cs typeface="Arial"/>
              </a:rPr>
              <a:t>fitted.</a:t>
            </a:r>
            <a:endParaRPr sz="1200">
              <a:latin typeface="Arial"/>
              <a:cs typeface="Arial"/>
            </a:endParaRPr>
          </a:p>
          <a:p>
            <a:pPr algn="r" marR="66103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58166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There's fennel for you, and columbines: there's </a:t>
            </a:r>
            <a:r>
              <a:rPr dirty="0" sz="1200" spc="-25">
                <a:latin typeface="Arial"/>
                <a:cs typeface="Arial"/>
              </a:rPr>
              <a:t>rue </a:t>
            </a:r>
            <a:r>
              <a:rPr dirty="0" sz="1200">
                <a:latin typeface="Arial"/>
                <a:cs typeface="Arial"/>
              </a:rPr>
              <a:t>for you; and here's some for me: we may call </a:t>
            </a:r>
            <a:r>
              <a:rPr dirty="0" sz="1200" spc="-25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  <a:p>
            <a:pPr marL="12700" marR="3232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herb-grace o' Sundays: O you must wear your rue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a difference. There's a daisy: I would give </a:t>
            </a:r>
            <a:r>
              <a:rPr dirty="0" sz="1200" spc="-25">
                <a:latin typeface="Arial"/>
                <a:cs typeface="Arial"/>
              </a:rPr>
              <a:t>you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397250" cy="19767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some violets, but they withered all when my </a:t>
            </a:r>
            <a:r>
              <a:rPr dirty="0" sz="1200" spc="-10">
                <a:latin typeface="Arial"/>
                <a:cs typeface="Arial"/>
              </a:rPr>
              <a:t>father </a:t>
            </a:r>
            <a:r>
              <a:rPr dirty="0" sz="1200">
                <a:latin typeface="Arial"/>
                <a:cs typeface="Arial"/>
              </a:rPr>
              <a:t>died: they say he made a good end,-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41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For bonny sweet Robin is all my </a:t>
            </a:r>
            <a:r>
              <a:rPr dirty="0" sz="1200" spc="-20">
                <a:latin typeface="Arial"/>
                <a:cs typeface="Arial"/>
              </a:rPr>
              <a:t>joy.</a:t>
            </a:r>
            <a:endParaRPr sz="1200">
              <a:latin typeface="Arial"/>
              <a:cs typeface="Arial"/>
            </a:endParaRPr>
          </a:p>
          <a:p>
            <a:pPr marL="279019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5892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Thought and affliction, passion, hell </a:t>
            </a:r>
            <a:r>
              <a:rPr dirty="0" sz="1200" spc="-10">
                <a:latin typeface="Arial"/>
                <a:cs typeface="Arial"/>
              </a:rPr>
              <a:t>itself, </a:t>
            </a:r>
            <a:r>
              <a:rPr dirty="0" sz="1200">
                <a:latin typeface="Arial"/>
                <a:cs typeface="Arial"/>
              </a:rPr>
              <a:t>She turns to favour and to </a:t>
            </a:r>
            <a:r>
              <a:rPr dirty="0" sz="1200" spc="-10">
                <a:latin typeface="Arial"/>
                <a:cs typeface="Arial"/>
              </a:rPr>
              <a:t>prettiness.</a:t>
            </a:r>
            <a:endParaRPr sz="1200">
              <a:latin typeface="Arial"/>
              <a:cs typeface="Arial"/>
            </a:endParaRPr>
          </a:p>
          <a:p>
            <a:pPr marL="28041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ct val="100000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2970365"/>
            <a:ext cx="2236470" cy="17513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 marR="30924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And will he not come </a:t>
            </a:r>
            <a:r>
              <a:rPr dirty="0" sz="1200" spc="-10">
                <a:latin typeface="Arial"/>
                <a:cs typeface="Arial"/>
              </a:rPr>
              <a:t>again? </a:t>
            </a:r>
            <a:r>
              <a:rPr dirty="0" sz="1200">
                <a:latin typeface="Arial"/>
                <a:cs typeface="Arial"/>
              </a:rPr>
              <a:t>And will he not come </a:t>
            </a:r>
            <a:r>
              <a:rPr dirty="0" sz="1200" spc="-10">
                <a:latin typeface="Arial"/>
                <a:cs typeface="Arial"/>
              </a:rPr>
              <a:t>again? </a:t>
            </a:r>
            <a:r>
              <a:rPr dirty="0" sz="1200">
                <a:latin typeface="Arial"/>
                <a:cs typeface="Arial"/>
              </a:rPr>
              <a:t>No, no, he is </a:t>
            </a:r>
            <a:r>
              <a:rPr dirty="0" sz="1200" spc="-10">
                <a:latin typeface="Arial"/>
                <a:cs typeface="Arial"/>
              </a:rPr>
              <a:t>dead: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Go to thy death-</a:t>
            </a:r>
            <a:r>
              <a:rPr dirty="0" sz="1200" spc="-20">
                <a:latin typeface="Arial"/>
                <a:cs typeface="Arial"/>
              </a:rPr>
              <a:t>bed: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He never will come </a:t>
            </a:r>
            <a:r>
              <a:rPr dirty="0" sz="1200" spc="-10">
                <a:latin typeface="Arial"/>
                <a:cs typeface="Arial"/>
              </a:rPr>
              <a:t>again.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His beard was as white as </a:t>
            </a:r>
            <a:r>
              <a:rPr dirty="0" sz="1200" spc="-10">
                <a:latin typeface="Arial"/>
                <a:cs typeface="Arial"/>
              </a:rPr>
              <a:t>snow, </a:t>
            </a:r>
            <a:r>
              <a:rPr dirty="0" sz="1200">
                <a:latin typeface="Arial"/>
                <a:cs typeface="Arial"/>
              </a:rPr>
              <a:t>All flaxen was his </a:t>
            </a:r>
            <a:r>
              <a:rPr dirty="0" sz="1200" spc="-10">
                <a:latin typeface="Arial"/>
                <a:cs typeface="Arial"/>
              </a:rPr>
              <a:t>poll:</a:t>
            </a:r>
            <a:endParaRPr sz="1200">
              <a:latin typeface="Arial"/>
              <a:cs typeface="Arial"/>
            </a:endParaRPr>
          </a:p>
          <a:p>
            <a:pPr marL="12700" marR="4159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He is gone, he is </a:t>
            </a:r>
            <a:r>
              <a:rPr dirty="0" sz="1200" spc="-10">
                <a:latin typeface="Arial"/>
                <a:cs typeface="Arial"/>
              </a:rPr>
              <a:t>gone, </a:t>
            </a:r>
            <a:r>
              <a:rPr dirty="0" sz="1200">
                <a:latin typeface="Arial"/>
                <a:cs typeface="Arial"/>
              </a:rPr>
              <a:t>And we cast away </a:t>
            </a:r>
            <a:r>
              <a:rPr dirty="0" sz="1200" spc="-10">
                <a:latin typeface="Arial"/>
                <a:cs typeface="Arial"/>
              </a:rPr>
              <a:t>moan: </a:t>
            </a:r>
            <a:r>
              <a:rPr dirty="0" sz="1200">
                <a:latin typeface="Arial"/>
                <a:cs typeface="Arial"/>
              </a:rPr>
              <a:t>God ha' mercy on his </a:t>
            </a:r>
            <a:r>
              <a:rPr dirty="0" sz="1200" spc="-10">
                <a:latin typeface="Arial"/>
                <a:cs typeface="Arial"/>
              </a:rPr>
              <a:t>soul!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4616833"/>
            <a:ext cx="3545204" cy="48577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And of all Christian souls, I pray God. God be wi' </a:t>
            </a:r>
            <a:r>
              <a:rPr dirty="0" sz="1200" spc="-25">
                <a:latin typeface="Arial"/>
                <a:cs typeface="Arial"/>
              </a:rPr>
              <a:t>ye.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4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85070" y="5194312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7390" y="5396064"/>
            <a:ext cx="3586479" cy="4062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Do you see this, O </a:t>
            </a:r>
            <a:r>
              <a:rPr dirty="0" sz="1200" spc="-20">
                <a:latin typeface="Arial"/>
                <a:cs typeface="Arial"/>
              </a:rPr>
              <a:t>God?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8128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Laertes, I must commune with your </a:t>
            </a:r>
            <a:r>
              <a:rPr dirty="0" sz="1200" spc="-10">
                <a:latin typeface="Arial"/>
                <a:cs typeface="Arial"/>
              </a:rPr>
              <a:t>grief, </a:t>
            </a:r>
            <a:r>
              <a:rPr dirty="0" sz="1200">
                <a:latin typeface="Arial"/>
                <a:cs typeface="Arial"/>
              </a:rPr>
              <a:t>Or you deny me right. Go but </a:t>
            </a:r>
            <a:r>
              <a:rPr dirty="0" sz="1200" spc="-10">
                <a:latin typeface="Arial"/>
                <a:cs typeface="Arial"/>
              </a:rPr>
              <a:t>apart,</a:t>
            </a:r>
            <a:endParaRPr sz="1200">
              <a:latin typeface="Arial"/>
              <a:cs typeface="Arial"/>
            </a:endParaRPr>
          </a:p>
          <a:p>
            <a:pPr marL="12700" marR="203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Make choice of whom your wisest friends you </a:t>
            </a:r>
            <a:r>
              <a:rPr dirty="0" sz="1200" spc="-10">
                <a:latin typeface="Arial"/>
                <a:cs typeface="Arial"/>
              </a:rPr>
              <a:t>will. </a:t>
            </a:r>
            <a:r>
              <a:rPr dirty="0" sz="1200">
                <a:latin typeface="Arial"/>
                <a:cs typeface="Arial"/>
              </a:rPr>
              <a:t>And they shall hear and judge 'twixt you and </a:t>
            </a:r>
            <a:r>
              <a:rPr dirty="0" sz="1200" spc="-25">
                <a:latin typeface="Arial"/>
                <a:cs typeface="Arial"/>
              </a:rPr>
              <a:t>me:</a:t>
            </a:r>
            <a:r>
              <a:rPr dirty="0" sz="1200">
                <a:latin typeface="Arial"/>
                <a:cs typeface="Arial"/>
              </a:rPr>
              <a:t> If by direct or by collateral </a:t>
            </a:r>
            <a:r>
              <a:rPr dirty="0" sz="1200" spc="-20">
                <a:latin typeface="Arial"/>
                <a:cs typeface="Arial"/>
              </a:rPr>
              <a:t>hand</a:t>
            </a:r>
            <a:endParaRPr sz="1200">
              <a:latin typeface="Arial"/>
              <a:cs typeface="Arial"/>
            </a:endParaRPr>
          </a:p>
          <a:p>
            <a:pPr marL="12700" marR="4279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They find us touch'd, we will our kingdom </a:t>
            </a:r>
            <a:r>
              <a:rPr dirty="0" sz="1200" spc="-10">
                <a:latin typeface="Arial"/>
                <a:cs typeface="Arial"/>
              </a:rPr>
              <a:t>give, </a:t>
            </a:r>
            <a:r>
              <a:rPr dirty="0" sz="1200">
                <a:latin typeface="Arial"/>
                <a:cs typeface="Arial"/>
              </a:rPr>
              <a:t>Our crown, our life, and all that we can </a:t>
            </a:r>
            <a:r>
              <a:rPr dirty="0" sz="1200" spc="-10">
                <a:latin typeface="Arial"/>
                <a:cs typeface="Arial"/>
              </a:rPr>
              <a:t>ours, </a:t>
            </a:r>
            <a:r>
              <a:rPr dirty="0" sz="1200">
                <a:latin typeface="Arial"/>
                <a:cs typeface="Arial"/>
              </a:rPr>
              <a:t>To you in satisfaction; but if </a:t>
            </a:r>
            <a:r>
              <a:rPr dirty="0" sz="1200" spc="-20">
                <a:latin typeface="Arial"/>
                <a:cs typeface="Arial"/>
              </a:rPr>
              <a:t>not,</a:t>
            </a:r>
            <a:endParaRPr sz="1200">
              <a:latin typeface="Arial"/>
              <a:cs typeface="Arial"/>
            </a:endParaRPr>
          </a:p>
          <a:p>
            <a:pPr marL="12700" marR="6762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Be you content to lend your patience to </a:t>
            </a:r>
            <a:r>
              <a:rPr dirty="0" sz="1200" spc="-25">
                <a:latin typeface="Arial"/>
                <a:cs typeface="Arial"/>
              </a:rPr>
              <a:t>us, </a:t>
            </a:r>
            <a:r>
              <a:rPr dirty="0" sz="1200">
                <a:latin typeface="Arial"/>
                <a:cs typeface="Arial"/>
              </a:rPr>
              <a:t>And we shall jointly labour with your </a:t>
            </a:r>
            <a:r>
              <a:rPr dirty="0" sz="1200" spc="-20">
                <a:latin typeface="Arial"/>
                <a:cs typeface="Arial"/>
              </a:rPr>
              <a:t>soul </a:t>
            </a:r>
            <a:r>
              <a:rPr dirty="0" sz="1200">
                <a:latin typeface="Arial"/>
                <a:cs typeface="Arial"/>
              </a:rPr>
              <a:t>To give it due </a:t>
            </a:r>
            <a:r>
              <a:rPr dirty="0" sz="1200" spc="-10">
                <a:latin typeface="Arial"/>
                <a:cs typeface="Arial"/>
              </a:rPr>
              <a:t>content.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 this be </a:t>
            </a:r>
            <a:r>
              <a:rPr dirty="0" sz="1200" spc="-25">
                <a:latin typeface="Arial"/>
                <a:cs typeface="Arial"/>
              </a:rPr>
              <a:t>so;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His means of death, his obscure funeral-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3257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No trophy, sword, nor hatchment o'er his </a:t>
            </a:r>
            <a:r>
              <a:rPr dirty="0" sz="1200" spc="-10">
                <a:latin typeface="Arial"/>
                <a:cs typeface="Arial"/>
              </a:rPr>
              <a:t>bones, </a:t>
            </a:r>
            <a:r>
              <a:rPr dirty="0" sz="1200">
                <a:latin typeface="Arial"/>
                <a:cs typeface="Arial"/>
              </a:rPr>
              <a:t>No noble rite nor formal ostentation-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3346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Cry to be heard, as 'twere from heaven to </a:t>
            </a:r>
            <a:r>
              <a:rPr dirty="0" sz="1200" spc="-10">
                <a:latin typeface="Arial"/>
                <a:cs typeface="Arial"/>
              </a:rPr>
              <a:t>earth, </a:t>
            </a:r>
            <a:r>
              <a:rPr dirty="0" sz="1200">
                <a:latin typeface="Arial"/>
                <a:cs typeface="Arial"/>
              </a:rPr>
              <a:t>That I must call't in </a:t>
            </a:r>
            <a:r>
              <a:rPr dirty="0" sz="1200" spc="-10">
                <a:latin typeface="Arial"/>
                <a:cs typeface="Arial"/>
              </a:rPr>
              <a:t>question.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307205" cy="845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So you </a:t>
            </a:r>
            <a:r>
              <a:rPr dirty="0" sz="1200" spc="-10">
                <a:latin typeface="Arial"/>
                <a:cs typeface="Arial"/>
              </a:rPr>
              <a:t>shall;</a:t>
            </a:r>
            <a:endParaRPr sz="1200">
              <a:latin typeface="Arial"/>
              <a:cs typeface="Arial"/>
            </a:endParaRPr>
          </a:p>
          <a:p>
            <a:pPr marL="12700" marR="11938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where the offence is let the great axe </a:t>
            </a:r>
            <a:r>
              <a:rPr dirty="0" sz="1200" spc="-10">
                <a:latin typeface="Arial"/>
                <a:cs typeface="Arial"/>
              </a:rPr>
              <a:t>fall. </a:t>
            </a:r>
            <a:r>
              <a:rPr dirty="0" sz="1200">
                <a:latin typeface="Arial"/>
                <a:cs typeface="Arial"/>
              </a:rPr>
              <a:t>I pray you, go with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marL="2881630">
              <a:lnSpc>
                <a:spcPct val="100000"/>
              </a:lnSpc>
              <a:spcBef>
                <a:spcPts val="41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Another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HORATIO and a </a:t>
            </a:r>
            <a:r>
              <a:rPr dirty="0" sz="1000" spc="-10" i="1">
                <a:latin typeface="Arial"/>
                <a:cs typeface="Arial"/>
              </a:rPr>
              <a:t>Servant</a:t>
            </a:r>
            <a:endParaRPr sz="10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What are they that would speak with </a:t>
            </a:r>
            <a:r>
              <a:rPr dirty="0" sz="1200" spc="-25">
                <a:latin typeface="Arial"/>
                <a:cs typeface="Arial"/>
              </a:rPr>
              <a:t>me?</a:t>
            </a:r>
            <a:endParaRPr sz="1200">
              <a:latin typeface="Arial"/>
              <a:cs typeface="Arial"/>
            </a:endParaRPr>
          </a:p>
          <a:p>
            <a:pPr marL="286067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Servant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Sailors, sir: they say they have letters for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Let them come </a:t>
            </a:r>
            <a:r>
              <a:rPr dirty="0" sz="1200" spc="-25">
                <a:latin typeface="Arial"/>
                <a:cs typeface="Arial"/>
              </a:rPr>
              <a:t>in.</a:t>
            </a:r>
            <a:endParaRPr sz="1200">
              <a:latin typeface="Arial"/>
              <a:cs typeface="Arial"/>
            </a:endParaRPr>
          </a:p>
          <a:p>
            <a:pPr marL="2736850">
              <a:lnSpc>
                <a:spcPts val="1145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Servant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I do not know from what part of the </a:t>
            </a:r>
            <a:r>
              <a:rPr dirty="0" sz="1200" spc="-10">
                <a:latin typeface="Arial"/>
                <a:cs typeface="Arial"/>
              </a:rPr>
              <a:t>world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 should be greeted, if not from Lord </a:t>
            </a:r>
            <a:r>
              <a:rPr dirty="0" sz="1200" spc="-10">
                <a:latin typeface="Arial"/>
                <a:cs typeface="Arial"/>
              </a:rPr>
              <a:t>Hamlet.</a:t>
            </a:r>
            <a:endParaRPr sz="1200">
              <a:latin typeface="Arial"/>
              <a:cs typeface="Arial"/>
            </a:endParaRPr>
          </a:p>
          <a:p>
            <a:pPr marL="271589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Sailors</a:t>
            </a:r>
            <a:endParaRPr sz="1000">
              <a:latin typeface="Arial"/>
              <a:cs typeface="Arial"/>
            </a:endParaRPr>
          </a:p>
          <a:p>
            <a:pPr marL="277622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Sailor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God bless you,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 him bless thee </a:t>
            </a:r>
            <a:r>
              <a:rPr dirty="0" sz="1200" spc="-20">
                <a:latin typeface="Arial"/>
                <a:cs typeface="Arial"/>
              </a:rPr>
              <a:t>too.</a:t>
            </a:r>
            <a:endParaRPr sz="1200">
              <a:latin typeface="Arial"/>
              <a:cs typeface="Arial"/>
            </a:endParaRPr>
          </a:p>
          <a:p>
            <a:pPr marL="27762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Sailor</a:t>
            </a:r>
            <a:endParaRPr sz="1000">
              <a:latin typeface="Arial"/>
              <a:cs typeface="Arial"/>
            </a:endParaRPr>
          </a:p>
          <a:p>
            <a:pPr marL="12700" marR="7874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 shall, sir, an't please him. There's a letter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you, sir; it comes from the ambassador that </a:t>
            </a:r>
            <a:r>
              <a:rPr dirty="0" sz="1200" spc="-25">
                <a:latin typeface="Arial"/>
                <a:cs typeface="Arial"/>
              </a:rPr>
              <a:t>was </a:t>
            </a:r>
            <a:r>
              <a:rPr dirty="0" sz="1200">
                <a:latin typeface="Arial"/>
                <a:cs typeface="Arial"/>
              </a:rPr>
              <a:t>bound for England; if your name be Horatio, as I </a:t>
            </a:r>
            <a:r>
              <a:rPr dirty="0" sz="1200" spc="-25">
                <a:latin typeface="Arial"/>
                <a:cs typeface="Arial"/>
              </a:rPr>
              <a:t>am </a:t>
            </a:r>
            <a:r>
              <a:rPr dirty="0" sz="1200">
                <a:latin typeface="Arial"/>
                <a:cs typeface="Arial"/>
              </a:rPr>
              <a:t>let to know it </a:t>
            </a:r>
            <a:r>
              <a:rPr dirty="0" sz="1200" spc="-25">
                <a:latin typeface="Arial"/>
                <a:cs typeface="Arial"/>
              </a:rPr>
              <a:t>is.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289623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Reads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'Horatio, when thou shalt have </a:t>
            </a:r>
            <a:r>
              <a:rPr dirty="0" sz="1200" spc="-10">
                <a:latin typeface="Arial"/>
                <a:cs typeface="Arial"/>
              </a:rPr>
              <a:t>overlooked</a:t>
            </a:r>
            <a:endParaRPr sz="1200">
              <a:latin typeface="Arial"/>
              <a:cs typeface="Arial"/>
            </a:endParaRPr>
          </a:p>
          <a:p>
            <a:pPr marL="12700" marR="8045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this, give these fellows some means to the </a:t>
            </a:r>
            <a:r>
              <a:rPr dirty="0" sz="1200" spc="-10">
                <a:latin typeface="Arial"/>
                <a:cs typeface="Arial"/>
              </a:rPr>
              <a:t>king: </a:t>
            </a:r>
            <a:r>
              <a:rPr dirty="0" sz="1200">
                <a:latin typeface="Arial"/>
                <a:cs typeface="Arial"/>
              </a:rPr>
              <a:t>they have letters for him. Ere we were two days </a:t>
            </a:r>
            <a:r>
              <a:rPr dirty="0" sz="1200" spc="-25">
                <a:latin typeface="Arial"/>
                <a:cs typeface="Arial"/>
              </a:rPr>
              <a:t>old </a:t>
            </a:r>
            <a:r>
              <a:rPr dirty="0" sz="1200">
                <a:latin typeface="Arial"/>
                <a:cs typeface="Arial"/>
              </a:rPr>
              <a:t>at sea, a pirate of very warlike appointment gave </a:t>
            </a:r>
            <a:r>
              <a:rPr dirty="0" sz="1200" spc="-25">
                <a:latin typeface="Arial"/>
                <a:cs typeface="Arial"/>
              </a:rPr>
              <a:t>us </a:t>
            </a:r>
            <a:r>
              <a:rPr dirty="0" sz="1200">
                <a:latin typeface="Arial"/>
                <a:cs typeface="Arial"/>
              </a:rPr>
              <a:t>chase. Finding ourselves too slow of sail, we put </a:t>
            </a:r>
            <a:r>
              <a:rPr dirty="0" sz="1200" spc="-25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a compelled valour, and in the grapple I </a:t>
            </a:r>
            <a:r>
              <a:rPr dirty="0" sz="1200" spc="-10">
                <a:latin typeface="Arial"/>
                <a:cs typeface="Arial"/>
              </a:rPr>
              <a:t>boarded </a:t>
            </a:r>
            <a:r>
              <a:rPr dirty="0" sz="1200">
                <a:latin typeface="Arial"/>
                <a:cs typeface="Arial"/>
              </a:rPr>
              <a:t>them: on the instant they got clear of our ship; </a:t>
            </a:r>
            <a:r>
              <a:rPr dirty="0" sz="1200" spc="-25">
                <a:latin typeface="Arial"/>
                <a:cs typeface="Arial"/>
              </a:rPr>
              <a:t>so</a:t>
            </a:r>
            <a:endParaRPr sz="1200">
              <a:latin typeface="Arial"/>
              <a:cs typeface="Arial"/>
            </a:endParaRPr>
          </a:p>
          <a:p>
            <a:pPr marL="12700" marR="82994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 alone became their prisoner. They have dealt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me like thieves of mercy: but they knew what </a:t>
            </a:r>
            <a:r>
              <a:rPr dirty="0" sz="1200" spc="-20">
                <a:latin typeface="Arial"/>
                <a:cs typeface="Arial"/>
              </a:rPr>
              <a:t>they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307205" cy="85617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92265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did; I am to do a good turn for them. Let the </a:t>
            </a:r>
            <a:r>
              <a:rPr dirty="0" sz="1200" spc="-20">
                <a:latin typeface="Arial"/>
                <a:cs typeface="Arial"/>
              </a:rPr>
              <a:t>king </a:t>
            </a:r>
            <a:r>
              <a:rPr dirty="0" sz="1200">
                <a:latin typeface="Arial"/>
                <a:cs typeface="Arial"/>
              </a:rPr>
              <a:t>have the letters I have sent; and repair thou to </a:t>
            </a:r>
            <a:r>
              <a:rPr dirty="0" sz="1200" spc="-25">
                <a:latin typeface="Arial"/>
                <a:cs typeface="Arial"/>
              </a:rPr>
              <a:t>me </a:t>
            </a:r>
            <a:r>
              <a:rPr dirty="0" sz="1200">
                <a:latin typeface="Arial"/>
                <a:cs typeface="Arial"/>
              </a:rPr>
              <a:t>with as much speed as thou wouldst fly death.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have words to speak in thine ear will make </a:t>
            </a:r>
            <a:r>
              <a:rPr dirty="0" sz="1200" spc="-20">
                <a:latin typeface="Arial"/>
                <a:cs typeface="Arial"/>
              </a:rPr>
              <a:t>thee </a:t>
            </a:r>
            <a:r>
              <a:rPr dirty="0" sz="1200">
                <a:latin typeface="Arial"/>
                <a:cs typeface="Arial"/>
              </a:rPr>
              <a:t>dumb; yet are they much too light for the bore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 matter. These good fellows will bring </a:t>
            </a:r>
            <a:r>
              <a:rPr dirty="0" sz="1200" spc="-20">
                <a:latin typeface="Arial"/>
                <a:cs typeface="Arial"/>
              </a:rPr>
              <a:t>thee</a:t>
            </a:r>
            <a:endParaRPr sz="1200">
              <a:latin typeface="Arial"/>
              <a:cs typeface="Arial"/>
            </a:endParaRPr>
          </a:p>
          <a:p>
            <a:pPr marL="12700" marR="7194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where I am. Rosencrantz and Guildenstern hold </a:t>
            </a:r>
            <a:r>
              <a:rPr dirty="0" sz="1200" spc="-10">
                <a:latin typeface="Arial"/>
                <a:cs typeface="Arial"/>
              </a:rPr>
              <a:t>their </a:t>
            </a:r>
            <a:r>
              <a:rPr dirty="0" sz="1200">
                <a:latin typeface="Arial"/>
                <a:cs typeface="Arial"/>
              </a:rPr>
              <a:t>course for England: of them I have much to </a:t>
            </a:r>
            <a:r>
              <a:rPr dirty="0" sz="1200" spc="-20">
                <a:latin typeface="Arial"/>
                <a:cs typeface="Arial"/>
              </a:rPr>
              <a:t>tell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thee. </a:t>
            </a:r>
            <a:r>
              <a:rPr dirty="0" sz="1200" spc="-10">
                <a:latin typeface="Arial"/>
                <a:cs typeface="Arial"/>
              </a:rPr>
              <a:t>Farewell.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'He that thou knowest thine, </a:t>
            </a:r>
            <a:r>
              <a:rPr dirty="0" sz="1200" spc="-10">
                <a:latin typeface="Arial"/>
                <a:cs typeface="Arial"/>
              </a:rPr>
              <a:t>HAMLET.'</a:t>
            </a:r>
            <a:endParaRPr sz="1200">
              <a:latin typeface="Arial"/>
              <a:cs typeface="Arial"/>
            </a:endParaRPr>
          </a:p>
          <a:p>
            <a:pPr marL="12700" marR="10083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Come, I will make you way for these your </a:t>
            </a:r>
            <a:r>
              <a:rPr dirty="0" sz="1200" spc="-10">
                <a:latin typeface="Arial"/>
                <a:cs typeface="Arial"/>
              </a:rPr>
              <a:t>letters; </a:t>
            </a:r>
            <a:r>
              <a:rPr dirty="0" sz="1200">
                <a:latin typeface="Arial"/>
                <a:cs typeface="Arial"/>
              </a:rPr>
              <a:t>And do't the speedier, that you may direct </a:t>
            </a:r>
            <a:r>
              <a:rPr dirty="0" sz="1200" spc="-25">
                <a:latin typeface="Arial"/>
                <a:cs typeface="Arial"/>
              </a:rPr>
              <a:t>me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 him from whom you brought </a:t>
            </a:r>
            <a:r>
              <a:rPr dirty="0" sz="1200" spc="-10"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 marL="2881630">
              <a:lnSpc>
                <a:spcPct val="100000"/>
              </a:lnSpc>
              <a:spcBef>
                <a:spcPts val="41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Another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KING CLAUDIUS and </a:t>
            </a:r>
            <a:r>
              <a:rPr dirty="0" sz="1000" spc="-10" i="1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906144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Now must your conscience my acquaintance </a:t>
            </a:r>
            <a:r>
              <a:rPr dirty="0" sz="1200" spc="-10">
                <a:latin typeface="Arial"/>
                <a:cs typeface="Arial"/>
              </a:rPr>
              <a:t>seal, </a:t>
            </a:r>
            <a:r>
              <a:rPr dirty="0" sz="1200">
                <a:latin typeface="Arial"/>
                <a:cs typeface="Arial"/>
              </a:rPr>
              <a:t>And you must put me in your heart for </a:t>
            </a:r>
            <a:r>
              <a:rPr dirty="0" sz="1200" spc="-10">
                <a:latin typeface="Arial"/>
                <a:cs typeface="Arial"/>
              </a:rPr>
              <a:t>friend,</a:t>
            </a:r>
            <a:endParaRPr sz="1200">
              <a:latin typeface="Arial"/>
              <a:cs typeface="Arial"/>
            </a:endParaRPr>
          </a:p>
          <a:p>
            <a:pPr marL="12700" marR="12446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Sith you have heard, and with a knowing </a:t>
            </a:r>
            <a:r>
              <a:rPr dirty="0" sz="1200" spc="-20">
                <a:latin typeface="Arial"/>
                <a:cs typeface="Arial"/>
              </a:rPr>
              <a:t>ear, </a:t>
            </a:r>
            <a:r>
              <a:rPr dirty="0" sz="1200">
                <a:latin typeface="Arial"/>
                <a:cs typeface="Arial"/>
              </a:rPr>
              <a:t>That he which hath your noble father </a:t>
            </a:r>
            <a:r>
              <a:rPr dirty="0" sz="1200" spc="-10">
                <a:latin typeface="Arial"/>
                <a:cs typeface="Arial"/>
              </a:rPr>
              <a:t>slain </a:t>
            </a:r>
            <a:r>
              <a:rPr dirty="0" sz="1200">
                <a:latin typeface="Arial"/>
                <a:cs typeface="Arial"/>
              </a:rPr>
              <a:t>Pursued my </a:t>
            </a:r>
            <a:r>
              <a:rPr dirty="0" sz="1200" spc="-10">
                <a:latin typeface="Arial"/>
                <a:cs typeface="Arial"/>
              </a:rPr>
              <a:t>life.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It well appears: but tell </a:t>
            </a:r>
            <a:r>
              <a:rPr dirty="0" sz="1200" spc="-25">
                <a:latin typeface="Arial"/>
                <a:cs typeface="Arial"/>
              </a:rPr>
              <a:t>me</a:t>
            </a:r>
            <a:endParaRPr sz="1200">
              <a:latin typeface="Arial"/>
              <a:cs typeface="Arial"/>
            </a:endParaRPr>
          </a:p>
          <a:p>
            <a:pPr marL="12700" marR="13125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Why you proceeded not against these </a:t>
            </a:r>
            <a:r>
              <a:rPr dirty="0" sz="1200" spc="-10">
                <a:latin typeface="Arial"/>
                <a:cs typeface="Arial"/>
              </a:rPr>
              <a:t>feats, </a:t>
            </a:r>
            <a:r>
              <a:rPr dirty="0" sz="1200">
                <a:latin typeface="Arial"/>
                <a:cs typeface="Arial"/>
              </a:rPr>
              <a:t>So crimeful and so capital in </a:t>
            </a:r>
            <a:r>
              <a:rPr dirty="0" sz="1200" spc="-10">
                <a:latin typeface="Arial"/>
                <a:cs typeface="Arial"/>
              </a:rPr>
              <a:t>nature,</a:t>
            </a:r>
            <a:endParaRPr sz="1200">
              <a:latin typeface="Arial"/>
              <a:cs typeface="Arial"/>
            </a:endParaRPr>
          </a:p>
          <a:p>
            <a:pPr marL="12700" marR="14655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by your safety, wisdom, all things </a:t>
            </a:r>
            <a:r>
              <a:rPr dirty="0" sz="1200" spc="-10">
                <a:latin typeface="Arial"/>
                <a:cs typeface="Arial"/>
              </a:rPr>
              <a:t>else, </a:t>
            </a:r>
            <a:r>
              <a:rPr dirty="0" sz="1200">
                <a:latin typeface="Arial"/>
                <a:cs typeface="Arial"/>
              </a:rPr>
              <a:t>You mainly were stirr'd </a:t>
            </a:r>
            <a:r>
              <a:rPr dirty="0" sz="1200" spc="-25">
                <a:latin typeface="Arial"/>
                <a:cs typeface="Arial"/>
              </a:rPr>
              <a:t>up.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2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O, for two special </a:t>
            </a:r>
            <a:r>
              <a:rPr dirty="0" sz="1200" spc="-10">
                <a:latin typeface="Arial"/>
                <a:cs typeface="Arial"/>
              </a:rPr>
              <a:t>reasons;</a:t>
            </a:r>
            <a:endParaRPr sz="1200">
              <a:latin typeface="Arial"/>
              <a:cs typeface="Arial"/>
            </a:endParaRPr>
          </a:p>
          <a:p>
            <a:pPr marL="12700" marR="7620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Which may to you, perhaps, seem much </a:t>
            </a:r>
            <a:r>
              <a:rPr dirty="0" sz="1200" spc="-10">
                <a:latin typeface="Arial"/>
                <a:cs typeface="Arial"/>
              </a:rPr>
              <a:t>unsinew'd, </a:t>
            </a:r>
            <a:r>
              <a:rPr dirty="0" sz="1200">
                <a:latin typeface="Arial"/>
                <a:cs typeface="Arial"/>
              </a:rPr>
              <a:t>But yet to me they are strong. The queen his </a:t>
            </a:r>
            <a:r>
              <a:rPr dirty="0" sz="1200" spc="-10">
                <a:latin typeface="Arial"/>
                <a:cs typeface="Arial"/>
              </a:rPr>
              <a:t>mother </a:t>
            </a:r>
            <a:r>
              <a:rPr dirty="0" sz="1200">
                <a:latin typeface="Arial"/>
                <a:cs typeface="Arial"/>
              </a:rPr>
              <a:t>Lives almost by his looks; and for myself-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12363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My virtue or my plague, be it either which-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She's so conjunctive to my life and </a:t>
            </a:r>
            <a:r>
              <a:rPr dirty="0" sz="1200" spc="-10">
                <a:latin typeface="Arial"/>
                <a:cs typeface="Arial"/>
              </a:rPr>
              <a:t>soul, </a:t>
            </a:r>
            <a:r>
              <a:rPr dirty="0" sz="1200">
                <a:latin typeface="Arial"/>
                <a:cs typeface="Arial"/>
              </a:rPr>
              <a:t>That, as the star moves not but in his </a:t>
            </a:r>
            <a:r>
              <a:rPr dirty="0" sz="1200" spc="-10">
                <a:latin typeface="Arial"/>
                <a:cs typeface="Arial"/>
              </a:rPr>
              <a:t>sphere, </a:t>
            </a:r>
            <a:r>
              <a:rPr dirty="0" sz="1200">
                <a:latin typeface="Arial"/>
                <a:cs typeface="Arial"/>
              </a:rPr>
              <a:t>I could not but by her. The other </a:t>
            </a:r>
            <a:r>
              <a:rPr dirty="0" sz="1200" spc="-10">
                <a:latin typeface="Arial"/>
                <a:cs typeface="Arial"/>
              </a:rPr>
              <a:t>motive,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Why to a public count I might not </a:t>
            </a:r>
            <a:r>
              <a:rPr dirty="0" sz="1200" spc="-25">
                <a:latin typeface="Arial"/>
                <a:cs typeface="Arial"/>
              </a:rPr>
              <a:t>go,</a:t>
            </a:r>
            <a:endParaRPr sz="1200">
              <a:latin typeface="Arial"/>
              <a:cs typeface="Arial"/>
            </a:endParaRPr>
          </a:p>
          <a:p>
            <a:pPr marL="12700" marR="98234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Is the great love the general gender bear </a:t>
            </a:r>
            <a:r>
              <a:rPr dirty="0" sz="1200" spc="-20">
                <a:latin typeface="Arial"/>
                <a:cs typeface="Arial"/>
              </a:rPr>
              <a:t>him; </a:t>
            </a:r>
            <a:r>
              <a:rPr dirty="0" sz="1200">
                <a:latin typeface="Arial"/>
                <a:cs typeface="Arial"/>
              </a:rPr>
              <a:t>Who, dipping all his faults in their </a:t>
            </a:r>
            <a:r>
              <a:rPr dirty="0" sz="1200" spc="-10">
                <a:latin typeface="Arial"/>
                <a:cs typeface="Arial"/>
              </a:rPr>
              <a:t>affection, </a:t>
            </a:r>
            <a:r>
              <a:rPr dirty="0" sz="1200">
                <a:latin typeface="Arial"/>
                <a:cs typeface="Arial"/>
              </a:rPr>
              <a:t>Would, like the spring that turneth wood to </a:t>
            </a:r>
            <a:r>
              <a:rPr dirty="0" sz="1200" spc="-10">
                <a:latin typeface="Arial"/>
                <a:cs typeface="Arial"/>
              </a:rPr>
              <a:t>stone,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363376"/>
            <a:ext cx="276542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Have we, as 'twere with a defeated joy,-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5795645" cy="83521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 marR="324993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The extravagant and erring spirit </a:t>
            </a:r>
            <a:r>
              <a:rPr dirty="0" sz="1200" spc="-20">
                <a:latin typeface="Arial"/>
                <a:cs typeface="Arial"/>
              </a:rPr>
              <a:t>hies </a:t>
            </a:r>
            <a:r>
              <a:rPr dirty="0" sz="1200">
                <a:latin typeface="Arial"/>
                <a:cs typeface="Arial"/>
              </a:rPr>
              <a:t>To his confine: and of the truth </a:t>
            </a:r>
            <a:r>
              <a:rPr dirty="0" sz="1200" spc="-10">
                <a:latin typeface="Arial"/>
                <a:cs typeface="Arial"/>
              </a:rPr>
              <a:t>herein </a:t>
            </a:r>
            <a:r>
              <a:rPr dirty="0" sz="1200">
                <a:latin typeface="Arial"/>
                <a:cs typeface="Arial"/>
              </a:rPr>
              <a:t>This present object made </a:t>
            </a:r>
            <a:r>
              <a:rPr dirty="0" sz="1200" spc="-10">
                <a:latin typeface="Arial"/>
                <a:cs typeface="Arial"/>
              </a:rPr>
              <a:t>probation.</a:t>
            </a:r>
            <a:endParaRPr sz="1200">
              <a:latin typeface="Arial"/>
              <a:cs typeface="Arial"/>
            </a:endParaRPr>
          </a:p>
          <a:p>
            <a:pPr algn="ctr" marL="36385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faded on the crowing of the </a:t>
            </a:r>
            <a:r>
              <a:rPr dirty="0" sz="1200" spc="-10">
                <a:latin typeface="Arial"/>
                <a:cs typeface="Arial"/>
              </a:rPr>
              <a:t>cock.</a:t>
            </a:r>
            <a:endParaRPr sz="1200">
              <a:latin typeface="Arial"/>
              <a:cs typeface="Arial"/>
            </a:endParaRPr>
          </a:p>
          <a:p>
            <a:pPr marL="12700" marR="266192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Some say that ever 'gainst that season </a:t>
            </a:r>
            <a:r>
              <a:rPr dirty="0" sz="1200" spc="-10">
                <a:latin typeface="Arial"/>
                <a:cs typeface="Arial"/>
              </a:rPr>
              <a:t>comes </a:t>
            </a:r>
            <a:r>
              <a:rPr dirty="0" sz="1200">
                <a:latin typeface="Arial"/>
                <a:cs typeface="Arial"/>
              </a:rPr>
              <a:t>Wherein our Saviour's birth is </a:t>
            </a:r>
            <a:r>
              <a:rPr dirty="0" sz="1200" spc="-10">
                <a:latin typeface="Arial"/>
                <a:cs typeface="Arial"/>
              </a:rPr>
              <a:t>celebrated,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 bird of dawning singeth all night </a:t>
            </a:r>
            <a:r>
              <a:rPr dirty="0" sz="1200" spc="-10">
                <a:latin typeface="Arial"/>
                <a:cs typeface="Arial"/>
              </a:rPr>
              <a:t>long:</a:t>
            </a:r>
            <a:endParaRPr sz="1200">
              <a:latin typeface="Arial"/>
              <a:cs typeface="Arial"/>
            </a:endParaRPr>
          </a:p>
          <a:p>
            <a:pPr marL="12700" marR="24123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then, they say, no spirit dares stir </a:t>
            </a:r>
            <a:r>
              <a:rPr dirty="0" sz="1200" spc="-10">
                <a:latin typeface="Arial"/>
                <a:cs typeface="Arial"/>
              </a:rPr>
              <a:t>abroad; </a:t>
            </a:r>
            <a:r>
              <a:rPr dirty="0" sz="1200">
                <a:latin typeface="Arial"/>
                <a:cs typeface="Arial"/>
              </a:rPr>
              <a:t>The nights are wholesome; then no planets </a:t>
            </a:r>
            <a:r>
              <a:rPr dirty="0" sz="1200" spc="-10">
                <a:latin typeface="Arial"/>
                <a:cs typeface="Arial"/>
              </a:rPr>
              <a:t>strike, </a:t>
            </a:r>
            <a:r>
              <a:rPr dirty="0" sz="1200">
                <a:latin typeface="Arial"/>
                <a:cs typeface="Arial"/>
              </a:rPr>
              <a:t>No fairy takes, nor witch hath power to </a:t>
            </a:r>
            <a:r>
              <a:rPr dirty="0" sz="1200" spc="-10">
                <a:latin typeface="Arial"/>
                <a:cs typeface="Arial"/>
              </a:rPr>
              <a:t>charm,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So hallow'd and so gracious is the </a:t>
            </a:r>
            <a:r>
              <a:rPr dirty="0" sz="1200" spc="-10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 algn="ctr" marL="3638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27724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So have I heard and do in part believe </a:t>
            </a:r>
            <a:r>
              <a:rPr dirty="0" sz="1200" spc="-25">
                <a:latin typeface="Arial"/>
                <a:cs typeface="Arial"/>
              </a:rPr>
              <a:t>it. </a:t>
            </a:r>
            <a:r>
              <a:rPr dirty="0" sz="1200">
                <a:latin typeface="Arial"/>
                <a:cs typeface="Arial"/>
              </a:rPr>
              <a:t>But, look, the morn, in russet mantle </a:t>
            </a:r>
            <a:r>
              <a:rPr dirty="0" sz="1200" spc="-10">
                <a:latin typeface="Arial"/>
                <a:cs typeface="Arial"/>
              </a:rPr>
              <a:t>clad, </a:t>
            </a:r>
            <a:r>
              <a:rPr dirty="0" sz="1200">
                <a:latin typeface="Arial"/>
                <a:cs typeface="Arial"/>
              </a:rPr>
              <a:t>Walks o'er the dew of yon high eastward </a:t>
            </a:r>
            <a:r>
              <a:rPr dirty="0" sz="1200" spc="-10">
                <a:latin typeface="Arial"/>
                <a:cs typeface="Arial"/>
              </a:rPr>
              <a:t>hill:</a:t>
            </a:r>
            <a:endParaRPr sz="1200">
              <a:latin typeface="Arial"/>
              <a:cs typeface="Arial"/>
            </a:endParaRPr>
          </a:p>
          <a:p>
            <a:pPr marL="12700" marR="29114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Break we our watch up; and by my </a:t>
            </a:r>
            <a:r>
              <a:rPr dirty="0" sz="1200" spc="-10">
                <a:latin typeface="Arial"/>
                <a:cs typeface="Arial"/>
              </a:rPr>
              <a:t>advice, </a:t>
            </a:r>
            <a:r>
              <a:rPr dirty="0" sz="1200">
                <a:latin typeface="Arial"/>
                <a:cs typeface="Arial"/>
              </a:rPr>
              <a:t>Let us impart what we have seen to-</a:t>
            </a:r>
            <a:r>
              <a:rPr dirty="0" sz="1200" spc="-10">
                <a:latin typeface="Arial"/>
                <a:cs typeface="Arial"/>
              </a:rPr>
              <a:t>night </a:t>
            </a:r>
            <a:r>
              <a:rPr dirty="0" sz="1200">
                <a:latin typeface="Arial"/>
                <a:cs typeface="Arial"/>
              </a:rPr>
              <a:t>Unto young Hamlet; for, upon my </a:t>
            </a:r>
            <a:r>
              <a:rPr dirty="0" sz="1200" spc="-10">
                <a:latin typeface="Arial"/>
                <a:cs typeface="Arial"/>
              </a:rPr>
              <a:t>life,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This spirit, dumb to us, will speak to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marL="12700" marR="274193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Do you consent we shall acquaint him with </a:t>
            </a:r>
            <a:r>
              <a:rPr dirty="0" sz="1200" spc="-25">
                <a:latin typeface="Arial"/>
                <a:cs typeface="Arial"/>
              </a:rPr>
              <a:t>it, </a:t>
            </a:r>
            <a:r>
              <a:rPr dirty="0" sz="1200">
                <a:latin typeface="Arial"/>
                <a:cs typeface="Arial"/>
              </a:rPr>
              <a:t>As needful in our loves, fitting our </a:t>
            </a:r>
            <a:r>
              <a:rPr dirty="0" sz="1200" spc="-10">
                <a:latin typeface="Arial"/>
                <a:cs typeface="Arial"/>
              </a:rPr>
              <a:t>duty?</a:t>
            </a:r>
            <a:endParaRPr sz="1200">
              <a:latin typeface="Arial"/>
              <a:cs typeface="Arial"/>
            </a:endParaRPr>
          </a:p>
          <a:p>
            <a:pPr algn="ctr" marL="36385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 marR="285242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Let's do't, I pray; and I this morning </a:t>
            </a:r>
            <a:r>
              <a:rPr dirty="0" sz="1200" spc="-20">
                <a:latin typeface="Arial"/>
                <a:cs typeface="Arial"/>
              </a:rPr>
              <a:t>know </a:t>
            </a:r>
            <a:r>
              <a:rPr dirty="0" sz="1200">
                <a:latin typeface="Arial"/>
                <a:cs typeface="Arial"/>
              </a:rPr>
              <a:t>Where we shall find him most </a:t>
            </a:r>
            <a:r>
              <a:rPr dirty="0" sz="1200" spc="-10">
                <a:latin typeface="Arial"/>
                <a:cs typeface="Arial"/>
              </a:rPr>
              <a:t>conveniently.</a:t>
            </a:r>
            <a:endParaRPr sz="1200">
              <a:latin typeface="Arial"/>
              <a:cs typeface="Arial"/>
            </a:endParaRPr>
          </a:p>
          <a:p>
            <a:pPr marL="2881630">
              <a:lnSpc>
                <a:spcPct val="100000"/>
              </a:lnSpc>
              <a:spcBef>
                <a:spcPts val="41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 marL="363855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ctr" marL="36385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A room of state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363855">
              <a:lnSpc>
                <a:spcPts val="1165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KING CLAUDIUS, QUEEN GERTRUDE, HAMLET, POLONIUS, LAERTES, </a:t>
            </a:r>
            <a:r>
              <a:rPr dirty="0" sz="1000" spc="-10" i="1">
                <a:latin typeface="Arial"/>
                <a:cs typeface="Arial"/>
              </a:rPr>
              <a:t>VOLTIMAND,</a:t>
            </a:r>
            <a:endParaRPr sz="1000">
              <a:latin typeface="Arial"/>
              <a:cs typeface="Arial"/>
            </a:endParaRPr>
          </a:p>
          <a:p>
            <a:pPr algn="ctr" marL="363855">
              <a:lnSpc>
                <a:spcPts val="1165"/>
              </a:lnSpc>
            </a:pPr>
            <a:r>
              <a:rPr dirty="0" sz="1000" i="1">
                <a:latin typeface="Arial"/>
                <a:cs typeface="Arial"/>
              </a:rPr>
              <a:t>CORNELIUS, Lords, and </a:t>
            </a:r>
            <a:r>
              <a:rPr dirty="0" sz="1000" spc="-10" i="1">
                <a:latin typeface="Arial"/>
                <a:cs typeface="Arial"/>
              </a:rPr>
              <a:t>Attendants</a:t>
            </a:r>
            <a:endParaRPr sz="1000">
              <a:latin typeface="Arial"/>
              <a:cs typeface="Arial"/>
            </a:endParaRPr>
          </a:p>
          <a:p>
            <a:pPr algn="ctr" marL="36385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265303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Though yet of Hamlet our dear brother's </a:t>
            </a:r>
            <a:r>
              <a:rPr dirty="0" sz="1200" spc="-10">
                <a:latin typeface="Arial"/>
                <a:cs typeface="Arial"/>
              </a:rPr>
              <a:t>death </a:t>
            </a:r>
            <a:r>
              <a:rPr dirty="0" sz="1200">
                <a:latin typeface="Arial"/>
                <a:cs typeface="Arial"/>
              </a:rPr>
              <a:t>The memory be green, and that it us </a:t>
            </a:r>
            <a:r>
              <a:rPr dirty="0" sz="1200" spc="-10">
                <a:latin typeface="Arial"/>
                <a:cs typeface="Arial"/>
              </a:rPr>
              <a:t>befitted</a:t>
            </a:r>
            <a:endParaRPr sz="1200">
              <a:latin typeface="Arial"/>
              <a:cs typeface="Arial"/>
            </a:endParaRPr>
          </a:p>
          <a:p>
            <a:pPr marL="12700" marR="24028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bear our hearts in grief and our whole </a:t>
            </a:r>
            <a:r>
              <a:rPr dirty="0" sz="1200" spc="-10">
                <a:latin typeface="Arial"/>
                <a:cs typeface="Arial"/>
              </a:rPr>
              <a:t>kingdom </a:t>
            </a:r>
            <a:r>
              <a:rPr dirty="0" sz="1200">
                <a:latin typeface="Arial"/>
                <a:cs typeface="Arial"/>
              </a:rPr>
              <a:t>To be contracted in one brow of </a:t>
            </a:r>
            <a:r>
              <a:rPr dirty="0" sz="1200" spc="-20">
                <a:latin typeface="Arial"/>
                <a:cs typeface="Arial"/>
              </a:rPr>
              <a:t>woe,</a:t>
            </a:r>
            <a:endParaRPr sz="1200">
              <a:latin typeface="Arial"/>
              <a:cs typeface="Arial"/>
            </a:endParaRPr>
          </a:p>
          <a:p>
            <a:pPr marL="12700" marR="28346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Yet so far hath discretion fought with </a:t>
            </a:r>
            <a:r>
              <a:rPr dirty="0" sz="1200" spc="-10">
                <a:latin typeface="Arial"/>
                <a:cs typeface="Arial"/>
              </a:rPr>
              <a:t>nature </a:t>
            </a:r>
            <a:r>
              <a:rPr dirty="0" sz="1200">
                <a:latin typeface="Arial"/>
                <a:cs typeface="Arial"/>
              </a:rPr>
              <a:t>That we with wisest sorrow think on </a:t>
            </a:r>
            <a:r>
              <a:rPr dirty="0" sz="1200" spc="-20">
                <a:latin typeface="Arial"/>
                <a:cs typeface="Arial"/>
              </a:rPr>
              <a:t>him, </a:t>
            </a:r>
            <a:r>
              <a:rPr dirty="0" sz="1200">
                <a:latin typeface="Arial"/>
                <a:cs typeface="Arial"/>
              </a:rPr>
              <a:t>Together with remembrance of </a:t>
            </a:r>
            <a:r>
              <a:rPr dirty="0" sz="1200" spc="-10">
                <a:latin typeface="Arial"/>
                <a:cs typeface="Arial"/>
              </a:rPr>
              <a:t>ourselves.</a:t>
            </a:r>
            <a:endParaRPr sz="1200">
              <a:latin typeface="Arial"/>
              <a:cs typeface="Arial"/>
            </a:endParaRPr>
          </a:p>
          <a:p>
            <a:pPr marL="12700" marR="26066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Therefore our sometime sister, now our </a:t>
            </a:r>
            <a:r>
              <a:rPr dirty="0" sz="1200" spc="-10">
                <a:latin typeface="Arial"/>
                <a:cs typeface="Arial"/>
              </a:rPr>
              <a:t>queen, </a:t>
            </a:r>
            <a:r>
              <a:rPr dirty="0" sz="1200">
                <a:latin typeface="Arial"/>
                <a:cs typeface="Arial"/>
              </a:rPr>
              <a:t>The imperial jointress to this warlike </a:t>
            </a:r>
            <a:r>
              <a:rPr dirty="0" sz="1200" spc="-10">
                <a:latin typeface="Arial"/>
                <a:cs typeface="Arial"/>
              </a:rPr>
              <a:t>state,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34740" cy="85775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40386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Convert his gyves to graces; so that my </a:t>
            </a:r>
            <a:r>
              <a:rPr dirty="0" sz="1200" spc="-10">
                <a:latin typeface="Arial"/>
                <a:cs typeface="Arial"/>
              </a:rPr>
              <a:t>arrows, </a:t>
            </a:r>
            <a:r>
              <a:rPr dirty="0" sz="1200">
                <a:latin typeface="Arial"/>
                <a:cs typeface="Arial"/>
              </a:rPr>
              <a:t>Too slightly timber'd for so loud a </a:t>
            </a:r>
            <a:r>
              <a:rPr dirty="0" sz="1200" spc="-10">
                <a:latin typeface="Arial"/>
                <a:cs typeface="Arial"/>
              </a:rPr>
              <a:t>wind,</a:t>
            </a:r>
            <a:endParaRPr sz="1200">
              <a:latin typeface="Arial"/>
              <a:cs typeface="Arial"/>
            </a:endParaRPr>
          </a:p>
          <a:p>
            <a:pPr marL="12700" marR="10134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Would have reverted to my bow </a:t>
            </a:r>
            <a:r>
              <a:rPr dirty="0" sz="1200" spc="-10">
                <a:latin typeface="Arial"/>
                <a:cs typeface="Arial"/>
              </a:rPr>
              <a:t>again, </a:t>
            </a:r>
            <a:r>
              <a:rPr dirty="0" sz="1200">
                <a:latin typeface="Arial"/>
                <a:cs typeface="Arial"/>
              </a:rPr>
              <a:t>And not where I had aim'd </a:t>
            </a:r>
            <a:r>
              <a:rPr dirty="0" sz="1200" spc="-10"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 algn="ctr" marL="25247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And so have I a noble father </a:t>
            </a:r>
            <a:r>
              <a:rPr dirty="0" sz="1200" spc="-10">
                <a:latin typeface="Arial"/>
                <a:cs typeface="Arial"/>
              </a:rPr>
              <a:t>lost;</a:t>
            </a:r>
            <a:endParaRPr sz="1200">
              <a:latin typeface="Arial"/>
              <a:cs typeface="Arial"/>
            </a:endParaRPr>
          </a:p>
          <a:p>
            <a:pPr marL="12700" marR="66611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 sister driven into desperate </a:t>
            </a:r>
            <a:r>
              <a:rPr dirty="0" sz="1200" spc="-10">
                <a:latin typeface="Arial"/>
                <a:cs typeface="Arial"/>
              </a:rPr>
              <a:t>terms,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Whose worth, if praises may go back </a:t>
            </a:r>
            <a:r>
              <a:rPr dirty="0" sz="1200" spc="-10">
                <a:latin typeface="Arial"/>
                <a:cs typeface="Arial"/>
              </a:rPr>
              <a:t>again, </a:t>
            </a:r>
            <a:r>
              <a:rPr dirty="0" sz="1200">
                <a:latin typeface="Arial"/>
                <a:cs typeface="Arial"/>
              </a:rPr>
              <a:t>Stood challenger on mount of all the </a:t>
            </a:r>
            <a:r>
              <a:rPr dirty="0" sz="1200" spc="-25">
                <a:latin typeface="Arial"/>
                <a:cs typeface="Arial"/>
              </a:rPr>
              <a:t>age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For her perfections: but my revenge will </a:t>
            </a:r>
            <a:r>
              <a:rPr dirty="0" sz="1200" spc="-10">
                <a:latin typeface="Arial"/>
                <a:cs typeface="Arial"/>
              </a:rPr>
              <a:t>come.</a:t>
            </a:r>
            <a:endParaRPr sz="1200">
              <a:latin typeface="Arial"/>
              <a:cs typeface="Arial"/>
            </a:endParaRPr>
          </a:p>
          <a:p>
            <a:pPr algn="ctr" marL="252476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3016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Break not your sleeps for that: you must not </a:t>
            </a:r>
            <a:r>
              <a:rPr dirty="0" sz="1200" spc="-10">
                <a:latin typeface="Arial"/>
                <a:cs typeface="Arial"/>
              </a:rPr>
              <a:t>think </a:t>
            </a:r>
            <a:r>
              <a:rPr dirty="0" sz="1200">
                <a:latin typeface="Arial"/>
                <a:cs typeface="Arial"/>
              </a:rPr>
              <a:t>That we are made of stuff so flat and </a:t>
            </a:r>
            <a:r>
              <a:rPr dirty="0" sz="1200" spc="-20">
                <a:latin typeface="Arial"/>
                <a:cs typeface="Arial"/>
              </a:rPr>
              <a:t>dull</a:t>
            </a:r>
            <a:endParaRPr sz="1200">
              <a:latin typeface="Arial"/>
              <a:cs typeface="Arial"/>
            </a:endParaRPr>
          </a:p>
          <a:p>
            <a:pPr marL="12700" marR="3016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we can let our beard be shook with </a:t>
            </a:r>
            <a:r>
              <a:rPr dirty="0" sz="1200" spc="-10">
                <a:latin typeface="Arial"/>
                <a:cs typeface="Arial"/>
              </a:rPr>
              <a:t>danger </a:t>
            </a:r>
            <a:r>
              <a:rPr dirty="0" sz="1200">
                <a:latin typeface="Arial"/>
                <a:cs typeface="Arial"/>
              </a:rPr>
              <a:t>And think it pastime. You shortly shall hear </a:t>
            </a:r>
            <a:r>
              <a:rPr dirty="0" sz="1200" spc="-10">
                <a:latin typeface="Arial"/>
                <a:cs typeface="Arial"/>
              </a:rPr>
              <a:t>more: </a:t>
            </a:r>
            <a:r>
              <a:rPr dirty="0" sz="1200">
                <a:latin typeface="Arial"/>
                <a:cs typeface="Arial"/>
              </a:rPr>
              <a:t>I loved your father, and we love </a:t>
            </a:r>
            <a:r>
              <a:rPr dirty="0" sz="1200" spc="-10">
                <a:latin typeface="Arial"/>
                <a:cs typeface="Arial"/>
              </a:rPr>
              <a:t>ourself;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And that, I hope, will teach you to imagine-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524760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a </a:t>
            </a:r>
            <a:r>
              <a:rPr dirty="0" sz="1000" spc="-10" i="1">
                <a:latin typeface="Arial"/>
                <a:cs typeface="Arial"/>
              </a:rPr>
              <a:t>Messenger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How now! what </a:t>
            </a:r>
            <a:r>
              <a:rPr dirty="0" sz="1200" spc="-10">
                <a:latin typeface="Arial"/>
                <a:cs typeface="Arial"/>
              </a:rPr>
              <a:t>news?</a:t>
            </a:r>
            <a:endParaRPr sz="1200">
              <a:latin typeface="Arial"/>
              <a:cs typeface="Arial"/>
            </a:endParaRPr>
          </a:p>
          <a:p>
            <a:pPr marL="27654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Messenger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Letters, my lord, from </a:t>
            </a:r>
            <a:r>
              <a:rPr dirty="0" sz="1200" spc="-10">
                <a:latin typeface="Arial"/>
                <a:cs typeface="Arial"/>
              </a:rPr>
              <a:t>Hamlet: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This to your majesty; this to the </a:t>
            </a:r>
            <a:r>
              <a:rPr dirty="0" sz="1200" spc="-10">
                <a:latin typeface="Arial"/>
                <a:cs typeface="Arial"/>
              </a:rPr>
              <a:t>queen.</a:t>
            </a:r>
            <a:endParaRPr sz="1200">
              <a:latin typeface="Arial"/>
              <a:cs typeface="Arial"/>
            </a:endParaRPr>
          </a:p>
          <a:p>
            <a:pPr algn="ctr" marL="252476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From Hamlet! who brought </a:t>
            </a:r>
            <a:r>
              <a:rPr dirty="0" sz="1200" spc="-10">
                <a:latin typeface="Arial"/>
                <a:cs typeface="Arial"/>
              </a:rPr>
              <a:t>them?</a:t>
            </a:r>
            <a:endParaRPr sz="1200">
              <a:latin typeface="Arial"/>
              <a:cs typeface="Arial"/>
            </a:endParaRPr>
          </a:p>
          <a:p>
            <a:pPr marL="27654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Messenger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Sailors, my lord, they say; I saw them </a:t>
            </a:r>
            <a:r>
              <a:rPr dirty="0" sz="1200" spc="-20">
                <a:latin typeface="Arial"/>
                <a:cs typeface="Arial"/>
              </a:rPr>
              <a:t>not:</a:t>
            </a:r>
            <a:endParaRPr sz="1200">
              <a:latin typeface="Arial"/>
              <a:cs typeface="Arial"/>
            </a:endParaRPr>
          </a:p>
          <a:p>
            <a:pPr marL="12700" marR="22542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They were given me by Claudio; he received </a:t>
            </a:r>
            <a:r>
              <a:rPr dirty="0" sz="1200" spc="-20">
                <a:latin typeface="Arial"/>
                <a:cs typeface="Arial"/>
              </a:rPr>
              <a:t>them </a:t>
            </a:r>
            <a:r>
              <a:rPr dirty="0" sz="1200">
                <a:latin typeface="Arial"/>
                <a:cs typeface="Arial"/>
              </a:rPr>
              <a:t>Of him that brought </a:t>
            </a:r>
            <a:r>
              <a:rPr dirty="0" sz="1200" spc="-10"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 algn="ctr" marL="252476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Laertes, you shall hear them. Leave </a:t>
            </a:r>
            <a:r>
              <a:rPr dirty="0" sz="1200" spc="-25">
                <a:latin typeface="Arial"/>
                <a:cs typeface="Arial"/>
              </a:rPr>
              <a:t>us.</a:t>
            </a:r>
            <a:endParaRPr sz="1200">
              <a:latin typeface="Arial"/>
              <a:cs typeface="Arial"/>
            </a:endParaRPr>
          </a:p>
          <a:p>
            <a:pPr marL="2896235" marR="109220" indent="-254635">
              <a:lnSpc>
                <a:spcPct val="135400"/>
              </a:lnSpc>
              <a:spcBef>
                <a:spcPts val="20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Messenger</a:t>
            </a:r>
            <a:r>
              <a:rPr dirty="0" sz="1000" spc="-10" i="1">
                <a:latin typeface="Arial"/>
                <a:cs typeface="Arial"/>
              </a:rPr>
              <a:t> Reads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'High and mighty, You shall know I am set naked </a:t>
            </a:r>
            <a:r>
              <a:rPr dirty="0" sz="1200" spc="-25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your kingdom. To-morrow shall I beg leave to </a:t>
            </a:r>
            <a:r>
              <a:rPr dirty="0" sz="1200" spc="-25">
                <a:latin typeface="Arial"/>
                <a:cs typeface="Arial"/>
              </a:rPr>
              <a:t>see </a:t>
            </a:r>
            <a:r>
              <a:rPr dirty="0" sz="1200">
                <a:latin typeface="Arial"/>
                <a:cs typeface="Arial"/>
              </a:rPr>
              <a:t>your kingly eyes: when I shall, first asking </a:t>
            </a:r>
            <a:r>
              <a:rPr dirty="0" sz="1200" spc="-20">
                <a:latin typeface="Arial"/>
                <a:cs typeface="Arial"/>
              </a:rPr>
              <a:t>your </a:t>
            </a:r>
            <a:r>
              <a:rPr dirty="0" sz="1200">
                <a:latin typeface="Arial"/>
                <a:cs typeface="Arial"/>
              </a:rPr>
              <a:t>pardon thereunto, recount the occasion of my </a:t>
            </a:r>
            <a:r>
              <a:rPr dirty="0" sz="1200" spc="-10">
                <a:latin typeface="Arial"/>
                <a:cs typeface="Arial"/>
              </a:rPr>
              <a:t>sudden </a:t>
            </a:r>
            <a:r>
              <a:rPr dirty="0" sz="1200">
                <a:latin typeface="Arial"/>
                <a:cs typeface="Arial"/>
              </a:rPr>
              <a:t>and more strange return. </a:t>
            </a:r>
            <a:r>
              <a:rPr dirty="0" sz="1200" spc="-10">
                <a:latin typeface="Arial"/>
                <a:cs typeface="Arial"/>
              </a:rPr>
              <a:t>'HAMLET.'</a:t>
            </a:r>
            <a:endParaRPr sz="1200">
              <a:latin typeface="Arial"/>
              <a:cs typeface="Arial"/>
            </a:endParaRPr>
          </a:p>
          <a:p>
            <a:pPr marL="12700" marR="901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What should this mean? Are all the rest come </a:t>
            </a:r>
            <a:r>
              <a:rPr dirty="0" sz="1200" spc="-10">
                <a:latin typeface="Arial"/>
                <a:cs typeface="Arial"/>
              </a:rPr>
              <a:t>back? </a:t>
            </a:r>
            <a:r>
              <a:rPr dirty="0" sz="1200">
                <a:latin typeface="Arial"/>
                <a:cs typeface="Arial"/>
              </a:rPr>
              <a:t>Or is it some abuse, and no such </a:t>
            </a:r>
            <a:r>
              <a:rPr dirty="0" sz="1200" spc="-10">
                <a:latin typeface="Arial"/>
                <a:cs typeface="Arial"/>
              </a:rPr>
              <a:t>thing?</a:t>
            </a:r>
            <a:endParaRPr sz="1200">
              <a:latin typeface="Arial"/>
              <a:cs typeface="Arial"/>
            </a:endParaRPr>
          </a:p>
          <a:p>
            <a:pPr algn="ctr" marL="25247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Know you the </a:t>
            </a:r>
            <a:r>
              <a:rPr dirty="0" sz="1200" spc="-10">
                <a:latin typeface="Arial"/>
                <a:cs typeface="Arial"/>
              </a:rPr>
              <a:t>hand?</a:t>
            </a:r>
            <a:endParaRPr sz="1200">
              <a:latin typeface="Arial"/>
              <a:cs typeface="Arial"/>
            </a:endParaRPr>
          </a:p>
          <a:p>
            <a:pPr algn="ctr" marL="252476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586479" cy="853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'Tis Hamlets character. </a:t>
            </a:r>
            <a:r>
              <a:rPr dirty="0" sz="1200" spc="-10">
                <a:latin typeface="Arial"/>
                <a:cs typeface="Arial"/>
              </a:rPr>
              <a:t>'Naked!</a:t>
            </a:r>
            <a:endParaRPr sz="1200">
              <a:latin typeface="Arial"/>
              <a:cs typeface="Arial"/>
            </a:endParaRPr>
          </a:p>
          <a:p>
            <a:pPr algn="just" marL="12700" marR="8388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in a postscript here, he says </a:t>
            </a:r>
            <a:r>
              <a:rPr dirty="0" sz="1200" spc="-10">
                <a:latin typeface="Arial"/>
                <a:cs typeface="Arial"/>
              </a:rPr>
              <a:t>'alone.' </a:t>
            </a:r>
            <a:r>
              <a:rPr dirty="0" sz="1200">
                <a:latin typeface="Arial"/>
                <a:cs typeface="Arial"/>
              </a:rPr>
              <a:t>Can you advise </a:t>
            </a:r>
            <a:r>
              <a:rPr dirty="0" sz="1200" spc="-25">
                <a:latin typeface="Arial"/>
                <a:cs typeface="Arial"/>
              </a:rPr>
              <a:t>me?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algn="just" marL="12700" marR="8972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I'm lost in it, my lord. But let him </a:t>
            </a:r>
            <a:r>
              <a:rPr dirty="0" sz="1200" spc="-10">
                <a:latin typeface="Arial"/>
                <a:cs typeface="Arial"/>
              </a:rPr>
              <a:t>come; </a:t>
            </a:r>
            <a:r>
              <a:rPr dirty="0" sz="1200">
                <a:latin typeface="Arial"/>
                <a:cs typeface="Arial"/>
              </a:rPr>
              <a:t>It warms the very sickness in my </a:t>
            </a:r>
            <a:r>
              <a:rPr dirty="0" sz="1200" spc="-10">
                <a:latin typeface="Arial"/>
                <a:cs typeface="Arial"/>
              </a:rPr>
              <a:t>heart, </a:t>
            </a:r>
            <a:r>
              <a:rPr dirty="0" sz="1200">
                <a:latin typeface="Arial"/>
                <a:cs typeface="Arial"/>
              </a:rPr>
              <a:t>That I shall live and tell him to his </a:t>
            </a:r>
            <a:r>
              <a:rPr dirty="0" sz="1200" spc="-10">
                <a:latin typeface="Arial"/>
                <a:cs typeface="Arial"/>
              </a:rPr>
              <a:t>teeth, </a:t>
            </a:r>
            <a:r>
              <a:rPr dirty="0" sz="1200">
                <a:latin typeface="Arial"/>
                <a:cs typeface="Arial"/>
              </a:rPr>
              <a:t>'Thus didest </a:t>
            </a:r>
            <a:r>
              <a:rPr dirty="0" sz="1200" spc="-10">
                <a:latin typeface="Arial"/>
                <a:cs typeface="Arial"/>
              </a:rPr>
              <a:t>thou.'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If it be so, Laertes-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7531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As how should it be so? how otherwise?-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Will you be ruled by </a:t>
            </a:r>
            <a:r>
              <a:rPr dirty="0" sz="1200" spc="-25">
                <a:latin typeface="Arial"/>
                <a:cs typeface="Arial"/>
              </a:rPr>
              <a:t>me?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</a:t>
            </a:r>
            <a:r>
              <a:rPr dirty="0" sz="1200" spc="-10">
                <a:latin typeface="Arial"/>
                <a:cs typeface="Arial"/>
              </a:rPr>
              <a:t>lord;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So you will not o'errule me to a </a:t>
            </a:r>
            <a:r>
              <a:rPr dirty="0" sz="1200" spc="-10">
                <a:latin typeface="Arial"/>
                <a:cs typeface="Arial"/>
              </a:rPr>
              <a:t>peace.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To thine own peace. If he be now </a:t>
            </a:r>
            <a:r>
              <a:rPr dirty="0" sz="1200" spc="-10">
                <a:latin typeface="Arial"/>
                <a:cs typeface="Arial"/>
              </a:rPr>
              <a:t>return'd,</a:t>
            </a:r>
            <a:endParaRPr sz="1200">
              <a:latin typeface="Arial"/>
              <a:cs typeface="Arial"/>
            </a:endParaRPr>
          </a:p>
          <a:p>
            <a:pPr marL="12700" marR="4565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As checking at his voyage, and that he </a:t>
            </a:r>
            <a:r>
              <a:rPr dirty="0" sz="1200" spc="-10">
                <a:latin typeface="Arial"/>
                <a:cs typeface="Arial"/>
              </a:rPr>
              <a:t>means </a:t>
            </a:r>
            <a:r>
              <a:rPr dirty="0" sz="1200">
                <a:latin typeface="Arial"/>
                <a:cs typeface="Arial"/>
              </a:rPr>
              <a:t>No more to undertake it, I will work </a:t>
            </a:r>
            <a:r>
              <a:rPr dirty="0" sz="1200" spc="-25">
                <a:latin typeface="Arial"/>
                <a:cs typeface="Arial"/>
              </a:rPr>
              <a:t>him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To an exploit, now ripe in my </a:t>
            </a:r>
            <a:r>
              <a:rPr dirty="0" sz="1200" spc="-10">
                <a:latin typeface="Arial"/>
                <a:cs typeface="Arial"/>
              </a:rPr>
              <a:t>device,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Under the which he shall not choose but </a:t>
            </a:r>
            <a:r>
              <a:rPr dirty="0" sz="1200" spc="-10">
                <a:latin typeface="Arial"/>
                <a:cs typeface="Arial"/>
              </a:rPr>
              <a:t>fall:</a:t>
            </a:r>
            <a:endParaRPr sz="1200">
              <a:latin typeface="Arial"/>
              <a:cs typeface="Arial"/>
            </a:endParaRPr>
          </a:p>
          <a:p>
            <a:pPr marL="12700" marR="26162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for his death no wind of blame shall </a:t>
            </a:r>
            <a:r>
              <a:rPr dirty="0" sz="1200" spc="-10">
                <a:latin typeface="Arial"/>
                <a:cs typeface="Arial"/>
              </a:rPr>
              <a:t>breathe, </a:t>
            </a:r>
            <a:r>
              <a:rPr dirty="0" sz="1200">
                <a:latin typeface="Arial"/>
                <a:cs typeface="Arial"/>
              </a:rPr>
              <a:t>But even his mother shall uncharge the </a:t>
            </a:r>
            <a:r>
              <a:rPr dirty="0" sz="1200" spc="-10">
                <a:latin typeface="Arial"/>
                <a:cs typeface="Arial"/>
              </a:rPr>
              <a:t>practise </a:t>
            </a:r>
            <a:r>
              <a:rPr dirty="0" sz="1200">
                <a:latin typeface="Arial"/>
                <a:cs typeface="Arial"/>
              </a:rPr>
              <a:t>And call it </a:t>
            </a:r>
            <a:r>
              <a:rPr dirty="0" sz="1200" spc="-10">
                <a:latin typeface="Arial"/>
                <a:cs typeface="Arial"/>
              </a:rPr>
              <a:t>accident.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will be </a:t>
            </a:r>
            <a:r>
              <a:rPr dirty="0" sz="1200" spc="-10">
                <a:latin typeface="Arial"/>
                <a:cs typeface="Arial"/>
              </a:rPr>
              <a:t>ruled;</a:t>
            </a:r>
            <a:endParaRPr sz="1200">
              <a:latin typeface="Arial"/>
              <a:cs typeface="Arial"/>
            </a:endParaRPr>
          </a:p>
          <a:p>
            <a:pPr marL="12700" marR="12020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rather, if you could devise it </a:t>
            </a:r>
            <a:r>
              <a:rPr dirty="0" sz="1200" spc="-25">
                <a:latin typeface="Arial"/>
                <a:cs typeface="Arial"/>
              </a:rPr>
              <a:t>so </a:t>
            </a:r>
            <a:r>
              <a:rPr dirty="0" sz="1200">
                <a:latin typeface="Arial"/>
                <a:cs typeface="Arial"/>
              </a:rPr>
              <a:t>That I might be the </a:t>
            </a:r>
            <a:r>
              <a:rPr dirty="0" sz="1200" spc="-10">
                <a:latin typeface="Arial"/>
                <a:cs typeface="Arial"/>
              </a:rPr>
              <a:t>organ.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falls </a:t>
            </a:r>
            <a:r>
              <a:rPr dirty="0" sz="1200" spc="-10">
                <a:latin typeface="Arial"/>
                <a:cs typeface="Arial"/>
              </a:rPr>
              <a:t>right.</a:t>
            </a:r>
            <a:endParaRPr sz="1200">
              <a:latin typeface="Arial"/>
              <a:cs typeface="Arial"/>
            </a:endParaRPr>
          </a:p>
          <a:p>
            <a:pPr marL="12700" marR="3467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You have been talk'd of since your travel </a:t>
            </a:r>
            <a:r>
              <a:rPr dirty="0" sz="1200" spc="-10">
                <a:latin typeface="Arial"/>
                <a:cs typeface="Arial"/>
              </a:rPr>
              <a:t>much, </a:t>
            </a:r>
            <a:r>
              <a:rPr dirty="0" sz="1200">
                <a:latin typeface="Arial"/>
                <a:cs typeface="Arial"/>
              </a:rPr>
              <a:t>And that in Hamlet's hearing, for a </a:t>
            </a:r>
            <a:r>
              <a:rPr dirty="0" sz="1200" spc="-10">
                <a:latin typeface="Arial"/>
                <a:cs typeface="Arial"/>
              </a:rPr>
              <a:t>quality </a:t>
            </a:r>
            <a:r>
              <a:rPr dirty="0" sz="1200">
                <a:latin typeface="Arial"/>
                <a:cs typeface="Arial"/>
              </a:rPr>
              <a:t>Wherein, they say, you shine: your sum of </a:t>
            </a:r>
            <a:r>
              <a:rPr dirty="0" sz="1200" spc="-10">
                <a:latin typeface="Arial"/>
                <a:cs typeface="Arial"/>
              </a:rPr>
              <a:t>parts </a:t>
            </a:r>
            <a:r>
              <a:rPr dirty="0" sz="1200">
                <a:latin typeface="Arial"/>
                <a:cs typeface="Arial"/>
              </a:rPr>
              <a:t>Did not together pluck such envy from </a:t>
            </a:r>
            <a:r>
              <a:rPr dirty="0" sz="1200" spc="-25">
                <a:latin typeface="Arial"/>
                <a:cs typeface="Arial"/>
              </a:rPr>
              <a:t>him</a:t>
            </a:r>
            <a:endParaRPr sz="1200">
              <a:latin typeface="Arial"/>
              <a:cs typeface="Arial"/>
            </a:endParaRPr>
          </a:p>
          <a:p>
            <a:pPr marL="12700" marR="9391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did that one, and that, in my </a:t>
            </a:r>
            <a:r>
              <a:rPr dirty="0" sz="1200" spc="-10">
                <a:latin typeface="Arial"/>
                <a:cs typeface="Arial"/>
              </a:rPr>
              <a:t>regard, </a:t>
            </a:r>
            <a:r>
              <a:rPr dirty="0" sz="1200">
                <a:latin typeface="Arial"/>
                <a:cs typeface="Arial"/>
              </a:rPr>
              <a:t>Of the unworthiest </a:t>
            </a:r>
            <a:r>
              <a:rPr dirty="0" sz="1200" spc="-10">
                <a:latin typeface="Arial"/>
                <a:cs typeface="Arial"/>
              </a:rPr>
              <a:t>siege.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part is that,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very riband in the cap of </a:t>
            </a:r>
            <a:r>
              <a:rPr dirty="0" sz="1200" spc="-10">
                <a:latin typeface="Arial"/>
                <a:cs typeface="Arial"/>
              </a:rPr>
              <a:t>youth,</a:t>
            </a:r>
            <a:endParaRPr sz="1200">
              <a:latin typeface="Arial"/>
              <a:cs typeface="Arial"/>
            </a:endParaRPr>
          </a:p>
          <a:p>
            <a:pPr marL="12700" marR="6769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Yet needful too; for youth no less </a:t>
            </a:r>
            <a:r>
              <a:rPr dirty="0" sz="1200" spc="-10">
                <a:latin typeface="Arial"/>
                <a:cs typeface="Arial"/>
              </a:rPr>
              <a:t>becomes </a:t>
            </a:r>
            <a:r>
              <a:rPr dirty="0" sz="1200">
                <a:latin typeface="Arial"/>
                <a:cs typeface="Arial"/>
              </a:rPr>
              <a:t>The light and careless livery that it </a:t>
            </a:r>
            <a:r>
              <a:rPr dirty="0" sz="1200" spc="-10">
                <a:latin typeface="Arial"/>
                <a:cs typeface="Arial"/>
              </a:rPr>
              <a:t>wears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586479" cy="8361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7556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Than settled age his sables and his </a:t>
            </a:r>
            <a:r>
              <a:rPr dirty="0" sz="1200" spc="-10">
                <a:latin typeface="Arial"/>
                <a:cs typeface="Arial"/>
              </a:rPr>
              <a:t>weeds, </a:t>
            </a:r>
            <a:r>
              <a:rPr dirty="0" sz="1200">
                <a:latin typeface="Arial"/>
                <a:cs typeface="Arial"/>
              </a:rPr>
              <a:t>Importing health and graveness. Two months </a:t>
            </a:r>
            <a:r>
              <a:rPr dirty="0" sz="1200" spc="-10">
                <a:latin typeface="Arial"/>
                <a:cs typeface="Arial"/>
              </a:rPr>
              <a:t>since, </a:t>
            </a:r>
            <a:r>
              <a:rPr dirty="0" sz="1200">
                <a:latin typeface="Arial"/>
                <a:cs typeface="Arial"/>
              </a:rPr>
              <a:t>Here was a gentleman of Normandy:-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24955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I've seen myself, and served against, the </a:t>
            </a:r>
            <a:r>
              <a:rPr dirty="0" sz="1200" spc="-10">
                <a:latin typeface="Arial"/>
                <a:cs typeface="Arial"/>
              </a:rPr>
              <a:t>French, </a:t>
            </a:r>
            <a:r>
              <a:rPr dirty="0" sz="1200">
                <a:latin typeface="Arial"/>
                <a:cs typeface="Arial"/>
              </a:rPr>
              <a:t>And they can well on horseback: but this </a:t>
            </a:r>
            <a:r>
              <a:rPr dirty="0" sz="1200" spc="-10">
                <a:latin typeface="Arial"/>
                <a:cs typeface="Arial"/>
              </a:rPr>
              <a:t>gallant </a:t>
            </a:r>
            <a:r>
              <a:rPr dirty="0" sz="1200">
                <a:latin typeface="Arial"/>
                <a:cs typeface="Arial"/>
              </a:rPr>
              <a:t>Had witchcraft in't; he grew unto his </a:t>
            </a:r>
            <a:r>
              <a:rPr dirty="0" sz="1200" spc="-10">
                <a:latin typeface="Arial"/>
                <a:cs typeface="Arial"/>
              </a:rPr>
              <a:t>seat;</a:t>
            </a:r>
            <a:endParaRPr sz="1200">
              <a:latin typeface="Arial"/>
              <a:cs typeface="Arial"/>
            </a:endParaRPr>
          </a:p>
          <a:p>
            <a:pPr marL="12700" marR="3803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to such wondrous doing brought his </a:t>
            </a:r>
            <a:r>
              <a:rPr dirty="0" sz="1200" spc="-10">
                <a:latin typeface="Arial"/>
                <a:cs typeface="Arial"/>
              </a:rPr>
              <a:t>horse, </a:t>
            </a:r>
            <a:r>
              <a:rPr dirty="0" sz="1200">
                <a:latin typeface="Arial"/>
                <a:cs typeface="Arial"/>
              </a:rPr>
              <a:t>As he had been incorpsed and demi-</a:t>
            </a:r>
            <a:r>
              <a:rPr dirty="0" sz="1200" spc="-10">
                <a:latin typeface="Arial"/>
                <a:cs typeface="Arial"/>
              </a:rPr>
              <a:t>natured</a:t>
            </a:r>
            <a:endParaRPr sz="1200">
              <a:latin typeface="Arial"/>
              <a:cs typeface="Arial"/>
            </a:endParaRPr>
          </a:p>
          <a:p>
            <a:pPr marL="12700" marR="1987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the brave beast: so far he topp'd my </a:t>
            </a:r>
            <a:r>
              <a:rPr dirty="0" sz="1200" spc="-10">
                <a:latin typeface="Arial"/>
                <a:cs typeface="Arial"/>
              </a:rPr>
              <a:t>thought, </a:t>
            </a:r>
            <a:r>
              <a:rPr dirty="0" sz="1200">
                <a:latin typeface="Arial"/>
                <a:cs typeface="Arial"/>
              </a:rPr>
              <a:t>That I, in forgery of shapes and </a:t>
            </a:r>
            <a:r>
              <a:rPr dirty="0" sz="1200" spc="-10">
                <a:latin typeface="Arial"/>
                <a:cs typeface="Arial"/>
              </a:rPr>
              <a:t>tricks,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Come short of what he </a:t>
            </a:r>
            <a:r>
              <a:rPr dirty="0" sz="1200" spc="-20">
                <a:latin typeface="Arial"/>
                <a:cs typeface="Arial"/>
              </a:rPr>
              <a:t>did.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Norman </a:t>
            </a:r>
            <a:r>
              <a:rPr dirty="0" sz="1200" spc="-10">
                <a:latin typeface="Arial"/>
                <a:cs typeface="Arial"/>
              </a:rPr>
              <a:t>was't?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Norman.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Upon my life, </a:t>
            </a:r>
            <a:r>
              <a:rPr dirty="0" sz="1200" spc="-10">
                <a:latin typeface="Arial"/>
                <a:cs typeface="Arial"/>
              </a:rPr>
              <a:t>Lamond.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very </a:t>
            </a:r>
            <a:r>
              <a:rPr dirty="0" sz="1200" spc="-10">
                <a:latin typeface="Arial"/>
                <a:cs typeface="Arial"/>
              </a:rPr>
              <a:t>same.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8636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know him well: he is the brooch </a:t>
            </a:r>
            <a:r>
              <a:rPr dirty="0" sz="1200" spc="-10">
                <a:latin typeface="Arial"/>
                <a:cs typeface="Arial"/>
              </a:rPr>
              <a:t>indeed </a:t>
            </a:r>
            <a:r>
              <a:rPr dirty="0" sz="1200">
                <a:latin typeface="Arial"/>
                <a:cs typeface="Arial"/>
              </a:rPr>
              <a:t>And gem of all the </a:t>
            </a:r>
            <a:r>
              <a:rPr dirty="0" sz="1200" spc="-10">
                <a:latin typeface="Arial"/>
                <a:cs typeface="Arial"/>
              </a:rPr>
              <a:t>nation.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 made confession of </a:t>
            </a:r>
            <a:r>
              <a:rPr dirty="0" sz="1200" spc="-20">
                <a:latin typeface="Arial"/>
                <a:cs typeface="Arial"/>
              </a:rPr>
              <a:t>you,</a:t>
            </a:r>
            <a:endParaRPr sz="1200">
              <a:latin typeface="Arial"/>
              <a:cs typeface="Arial"/>
            </a:endParaRPr>
          </a:p>
          <a:p>
            <a:pPr algn="just" marL="12700" marR="10839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gave you such a masterly </a:t>
            </a:r>
            <a:r>
              <a:rPr dirty="0" sz="1200" spc="-10">
                <a:latin typeface="Arial"/>
                <a:cs typeface="Arial"/>
              </a:rPr>
              <a:t>report </a:t>
            </a:r>
            <a:r>
              <a:rPr dirty="0" sz="1200">
                <a:latin typeface="Arial"/>
                <a:cs typeface="Arial"/>
              </a:rPr>
              <a:t>For art and exercise in your </a:t>
            </a:r>
            <a:r>
              <a:rPr dirty="0" sz="1200" spc="-10">
                <a:latin typeface="Arial"/>
                <a:cs typeface="Arial"/>
              </a:rPr>
              <a:t>defence </a:t>
            </a:r>
            <a:r>
              <a:rPr dirty="0" sz="1200">
                <a:latin typeface="Arial"/>
                <a:cs typeface="Arial"/>
              </a:rPr>
              <a:t>And for your rapier most </a:t>
            </a:r>
            <a:r>
              <a:rPr dirty="0" sz="1200" spc="-10">
                <a:latin typeface="Arial"/>
                <a:cs typeface="Arial"/>
              </a:rPr>
              <a:t>especially,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That he cried out, 'twould be a sight </a:t>
            </a:r>
            <a:r>
              <a:rPr dirty="0" sz="1200" spc="-10">
                <a:latin typeface="Arial"/>
                <a:cs typeface="Arial"/>
              </a:rPr>
              <a:t>indeed,</a:t>
            </a:r>
            <a:endParaRPr sz="1200">
              <a:latin typeface="Arial"/>
              <a:cs typeface="Arial"/>
            </a:endParaRPr>
          </a:p>
          <a:p>
            <a:pPr marL="12700" marR="10922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If one could match you: the scrimers of their </a:t>
            </a:r>
            <a:r>
              <a:rPr dirty="0" sz="1200" spc="-10">
                <a:latin typeface="Arial"/>
                <a:cs typeface="Arial"/>
              </a:rPr>
              <a:t>nation, </a:t>
            </a:r>
            <a:r>
              <a:rPr dirty="0" sz="1200">
                <a:latin typeface="Arial"/>
                <a:cs typeface="Arial"/>
              </a:rPr>
              <a:t>He swore, had had neither motion, guard, nor </a:t>
            </a:r>
            <a:r>
              <a:rPr dirty="0" sz="1200" spc="-20">
                <a:latin typeface="Arial"/>
                <a:cs typeface="Arial"/>
              </a:rPr>
              <a:t>eye, </a:t>
            </a:r>
            <a:r>
              <a:rPr dirty="0" sz="1200">
                <a:latin typeface="Arial"/>
                <a:cs typeface="Arial"/>
              </a:rPr>
              <a:t>If you opposed them. Sir, this report of </a:t>
            </a:r>
            <a:r>
              <a:rPr dirty="0" sz="1200" spc="-25">
                <a:latin typeface="Arial"/>
                <a:cs typeface="Arial"/>
              </a:rPr>
              <a:t>his</a:t>
            </a:r>
            <a:endParaRPr sz="1200">
              <a:latin typeface="Arial"/>
              <a:cs typeface="Arial"/>
            </a:endParaRPr>
          </a:p>
          <a:p>
            <a:pPr marL="12700" marR="6934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Did Hamlet so envenom with his </a:t>
            </a:r>
            <a:r>
              <a:rPr dirty="0" sz="1200" spc="-20">
                <a:latin typeface="Arial"/>
                <a:cs typeface="Arial"/>
              </a:rPr>
              <a:t>envy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 he could nothing do but wish and </a:t>
            </a:r>
            <a:r>
              <a:rPr dirty="0" sz="1200" spc="-25">
                <a:latin typeface="Arial"/>
                <a:cs typeface="Arial"/>
              </a:rPr>
              <a:t>beg </a:t>
            </a:r>
            <a:r>
              <a:rPr dirty="0" sz="1200">
                <a:latin typeface="Arial"/>
                <a:cs typeface="Arial"/>
              </a:rPr>
              <a:t>Your sudden coming o'er, to play with </a:t>
            </a:r>
            <a:r>
              <a:rPr dirty="0" sz="1200" spc="-20">
                <a:latin typeface="Arial"/>
                <a:cs typeface="Arial"/>
              </a:rPr>
              <a:t>him. </a:t>
            </a:r>
            <a:r>
              <a:rPr dirty="0" sz="1200">
                <a:latin typeface="Arial"/>
                <a:cs typeface="Arial"/>
              </a:rPr>
              <a:t>Now, out of this,-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out of this,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9055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Laertes, was your father dear to </a:t>
            </a:r>
            <a:r>
              <a:rPr dirty="0" sz="1200" spc="-20">
                <a:latin typeface="Arial"/>
                <a:cs typeface="Arial"/>
              </a:rPr>
              <a:t>you? </a:t>
            </a:r>
            <a:r>
              <a:rPr dirty="0" sz="1200">
                <a:latin typeface="Arial"/>
                <a:cs typeface="Arial"/>
              </a:rPr>
              <a:t>Or are you like the painting of a </a:t>
            </a:r>
            <a:r>
              <a:rPr dirty="0" sz="1200" spc="-10">
                <a:latin typeface="Arial"/>
                <a:cs typeface="Arial"/>
              </a:rPr>
              <a:t>sorrow, </a:t>
            </a:r>
            <a:r>
              <a:rPr dirty="0" sz="1200">
                <a:latin typeface="Arial"/>
                <a:cs typeface="Arial"/>
              </a:rPr>
              <a:t>A face without a </a:t>
            </a:r>
            <a:r>
              <a:rPr dirty="0" sz="1200" spc="-10">
                <a:latin typeface="Arial"/>
                <a:cs typeface="Arial"/>
              </a:rPr>
              <a:t>heart?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485070" y="1165237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3701415" cy="822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Why ask you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algn="ctr" marL="245808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7747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Not that I think you did not love your </a:t>
            </a:r>
            <a:r>
              <a:rPr dirty="0" sz="1200" spc="-10">
                <a:latin typeface="Arial"/>
                <a:cs typeface="Arial"/>
              </a:rPr>
              <a:t>father; </a:t>
            </a:r>
            <a:r>
              <a:rPr dirty="0" sz="1200">
                <a:latin typeface="Arial"/>
                <a:cs typeface="Arial"/>
              </a:rPr>
              <a:t>But that I know love is begun by </a:t>
            </a:r>
            <a:r>
              <a:rPr dirty="0" sz="1200" spc="-10">
                <a:latin typeface="Arial"/>
                <a:cs typeface="Arial"/>
              </a:rPr>
              <a:t>time;</a:t>
            </a:r>
            <a:endParaRPr sz="1200">
              <a:latin typeface="Arial"/>
              <a:cs typeface="Arial"/>
            </a:endParaRPr>
          </a:p>
          <a:p>
            <a:pPr marL="12700" marR="10121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that I see, in passages of </a:t>
            </a:r>
            <a:r>
              <a:rPr dirty="0" sz="1200" spc="-10">
                <a:latin typeface="Arial"/>
                <a:cs typeface="Arial"/>
              </a:rPr>
              <a:t>proof, </a:t>
            </a:r>
            <a:r>
              <a:rPr dirty="0" sz="1200">
                <a:latin typeface="Arial"/>
                <a:cs typeface="Arial"/>
              </a:rPr>
              <a:t>Time qualifies the spark and fire of </a:t>
            </a:r>
            <a:r>
              <a:rPr dirty="0" sz="1200" spc="-25">
                <a:latin typeface="Arial"/>
                <a:cs typeface="Arial"/>
              </a:rPr>
              <a:t>it. </a:t>
            </a:r>
            <a:r>
              <a:rPr dirty="0" sz="1200">
                <a:latin typeface="Arial"/>
                <a:cs typeface="Arial"/>
              </a:rPr>
              <a:t>There lives within the very flame of </a:t>
            </a:r>
            <a:r>
              <a:rPr dirty="0" sz="1200" spc="-20">
                <a:latin typeface="Arial"/>
                <a:cs typeface="Arial"/>
              </a:rPr>
              <a:t>love </a:t>
            </a:r>
            <a:r>
              <a:rPr dirty="0" sz="1200">
                <a:latin typeface="Arial"/>
                <a:cs typeface="Arial"/>
              </a:rPr>
              <a:t>A kind of wick or snuff that will abate </a:t>
            </a:r>
            <a:r>
              <a:rPr dirty="0" sz="1200" spc="-25">
                <a:latin typeface="Arial"/>
                <a:cs typeface="Arial"/>
              </a:rPr>
              <a:t>it; </a:t>
            </a:r>
            <a:r>
              <a:rPr dirty="0" sz="1200">
                <a:latin typeface="Arial"/>
                <a:cs typeface="Arial"/>
              </a:rPr>
              <a:t>And nothing is at a like goodness </a:t>
            </a:r>
            <a:r>
              <a:rPr dirty="0" sz="1200" spc="-10">
                <a:latin typeface="Arial"/>
                <a:cs typeface="Arial"/>
              </a:rPr>
              <a:t>still; </a:t>
            </a:r>
            <a:r>
              <a:rPr dirty="0" sz="1200">
                <a:latin typeface="Arial"/>
                <a:cs typeface="Arial"/>
              </a:rPr>
              <a:t>For goodness, growing to a </a:t>
            </a:r>
            <a:r>
              <a:rPr dirty="0" sz="1200" spc="-10">
                <a:latin typeface="Arial"/>
                <a:cs typeface="Arial"/>
              </a:rPr>
              <a:t>plurisy,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Dies in his own too much: that we would </a:t>
            </a:r>
            <a:r>
              <a:rPr dirty="0" sz="1200" spc="-25">
                <a:latin typeface="Arial"/>
                <a:cs typeface="Arial"/>
              </a:rPr>
              <a:t>do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We should do when we would; for this 'would' </a:t>
            </a:r>
            <a:r>
              <a:rPr dirty="0" sz="1200" spc="-10">
                <a:latin typeface="Arial"/>
                <a:cs typeface="Arial"/>
              </a:rPr>
              <a:t>changes </a:t>
            </a:r>
            <a:r>
              <a:rPr dirty="0" sz="1200">
                <a:latin typeface="Arial"/>
                <a:cs typeface="Arial"/>
              </a:rPr>
              <a:t>And hath abatements and delays as </a:t>
            </a:r>
            <a:r>
              <a:rPr dirty="0" sz="1200" spc="-20">
                <a:latin typeface="Arial"/>
                <a:cs typeface="Arial"/>
              </a:rPr>
              <a:t>many</a:t>
            </a:r>
            <a:endParaRPr sz="1200">
              <a:latin typeface="Arial"/>
              <a:cs typeface="Arial"/>
            </a:endParaRPr>
          </a:p>
          <a:p>
            <a:pPr marL="12700" marR="4692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there are tongues, are hands, are </a:t>
            </a:r>
            <a:r>
              <a:rPr dirty="0" sz="1200" spc="-10">
                <a:latin typeface="Arial"/>
                <a:cs typeface="Arial"/>
              </a:rPr>
              <a:t>accidents; </a:t>
            </a:r>
            <a:r>
              <a:rPr dirty="0" sz="1200">
                <a:latin typeface="Arial"/>
                <a:cs typeface="Arial"/>
              </a:rPr>
              <a:t>And then this 'should' is like a spendthrift </a:t>
            </a:r>
            <a:r>
              <a:rPr dirty="0" sz="1200" spc="-10">
                <a:latin typeface="Arial"/>
                <a:cs typeface="Arial"/>
              </a:rPr>
              <a:t>sigh,</a:t>
            </a:r>
            <a:endParaRPr sz="1200">
              <a:latin typeface="Arial"/>
              <a:cs typeface="Arial"/>
            </a:endParaRPr>
          </a:p>
          <a:p>
            <a:pPr marL="12700" marR="1949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hurts by easing. But, to the quick o' the ulcer:-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Hamlet comes back: what would you </a:t>
            </a:r>
            <a:r>
              <a:rPr dirty="0" sz="1200" spc="-10">
                <a:latin typeface="Arial"/>
                <a:cs typeface="Arial"/>
              </a:rPr>
              <a:t>undertake,</a:t>
            </a:r>
            <a:endParaRPr sz="1200">
              <a:latin typeface="Arial"/>
              <a:cs typeface="Arial"/>
            </a:endParaRPr>
          </a:p>
          <a:p>
            <a:pPr marL="12700" marR="8216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show yourself your father's son in </a:t>
            </a:r>
            <a:r>
              <a:rPr dirty="0" sz="1200" spc="-20">
                <a:latin typeface="Arial"/>
                <a:cs typeface="Arial"/>
              </a:rPr>
              <a:t>deed </a:t>
            </a:r>
            <a:r>
              <a:rPr dirty="0" sz="1200">
                <a:latin typeface="Arial"/>
                <a:cs typeface="Arial"/>
              </a:rPr>
              <a:t>More than in </a:t>
            </a:r>
            <a:r>
              <a:rPr dirty="0" sz="1200" spc="-10">
                <a:latin typeface="Arial"/>
                <a:cs typeface="Arial"/>
              </a:rPr>
              <a:t>words?</a:t>
            </a:r>
            <a:endParaRPr sz="1200">
              <a:latin typeface="Arial"/>
              <a:cs typeface="Arial"/>
            </a:endParaRPr>
          </a:p>
          <a:p>
            <a:pPr algn="ctr" marL="245808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To cut his throat i' the </a:t>
            </a:r>
            <a:r>
              <a:rPr dirty="0" sz="1200" spc="-10">
                <a:latin typeface="Arial"/>
                <a:cs typeface="Arial"/>
              </a:rPr>
              <a:t>church.</a:t>
            </a:r>
            <a:endParaRPr sz="1200">
              <a:latin typeface="Arial"/>
              <a:cs typeface="Arial"/>
            </a:endParaRPr>
          </a:p>
          <a:p>
            <a:pPr algn="ctr" marL="245808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12192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 place, indeed, should murder </a:t>
            </a:r>
            <a:r>
              <a:rPr dirty="0" sz="1200" spc="-10">
                <a:latin typeface="Arial"/>
                <a:cs typeface="Arial"/>
              </a:rPr>
              <a:t>sanctuarize; </a:t>
            </a:r>
            <a:r>
              <a:rPr dirty="0" sz="1200">
                <a:latin typeface="Arial"/>
                <a:cs typeface="Arial"/>
              </a:rPr>
              <a:t>Revenge should have no bounds. But, good </a:t>
            </a:r>
            <a:r>
              <a:rPr dirty="0" sz="1200" spc="-10">
                <a:latin typeface="Arial"/>
                <a:cs typeface="Arial"/>
              </a:rPr>
              <a:t>Laertes, </a:t>
            </a:r>
            <a:r>
              <a:rPr dirty="0" sz="1200">
                <a:latin typeface="Arial"/>
                <a:cs typeface="Arial"/>
              </a:rPr>
              <a:t>Will you do this, keep close within your </a:t>
            </a:r>
            <a:r>
              <a:rPr dirty="0" sz="1200" spc="-10">
                <a:latin typeface="Arial"/>
                <a:cs typeface="Arial"/>
              </a:rPr>
              <a:t>chamber.</a:t>
            </a:r>
            <a:endParaRPr sz="1200">
              <a:latin typeface="Arial"/>
              <a:cs typeface="Arial"/>
            </a:endParaRPr>
          </a:p>
          <a:p>
            <a:pPr marL="12700" marR="45783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Hamlet return'd shall know you are come </a:t>
            </a:r>
            <a:r>
              <a:rPr dirty="0" sz="1200" spc="-10">
                <a:latin typeface="Arial"/>
                <a:cs typeface="Arial"/>
              </a:rPr>
              <a:t>home: </a:t>
            </a:r>
            <a:r>
              <a:rPr dirty="0" sz="1200">
                <a:latin typeface="Arial"/>
                <a:cs typeface="Arial"/>
              </a:rPr>
              <a:t>We'll put on those shall praise your </a:t>
            </a:r>
            <a:r>
              <a:rPr dirty="0" sz="1200" spc="-10">
                <a:latin typeface="Arial"/>
                <a:cs typeface="Arial"/>
              </a:rPr>
              <a:t>excellence </a:t>
            </a:r>
            <a:r>
              <a:rPr dirty="0" sz="1200">
                <a:latin typeface="Arial"/>
                <a:cs typeface="Arial"/>
              </a:rPr>
              <a:t>And set a double varnish on the </a:t>
            </a:r>
            <a:r>
              <a:rPr dirty="0" sz="1200" spc="-20">
                <a:latin typeface="Arial"/>
                <a:cs typeface="Arial"/>
              </a:rPr>
              <a:t>fame</a:t>
            </a:r>
            <a:endParaRPr sz="1200">
              <a:latin typeface="Arial"/>
              <a:cs typeface="Arial"/>
            </a:endParaRPr>
          </a:p>
          <a:p>
            <a:pPr marL="12700" marR="1816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Frenchman gave you, bring you in fine </a:t>
            </a:r>
            <a:r>
              <a:rPr dirty="0" sz="1200" spc="-10">
                <a:latin typeface="Arial"/>
                <a:cs typeface="Arial"/>
              </a:rPr>
              <a:t>together </a:t>
            </a:r>
            <a:r>
              <a:rPr dirty="0" sz="1200">
                <a:latin typeface="Arial"/>
                <a:cs typeface="Arial"/>
              </a:rPr>
              <a:t>And wager on your heads: he, being </a:t>
            </a:r>
            <a:r>
              <a:rPr dirty="0" sz="1200" spc="-10">
                <a:latin typeface="Arial"/>
                <a:cs typeface="Arial"/>
              </a:rPr>
              <a:t>remiss,</a:t>
            </a:r>
            <a:endParaRPr sz="1200">
              <a:latin typeface="Arial"/>
              <a:cs typeface="Arial"/>
            </a:endParaRPr>
          </a:p>
          <a:p>
            <a:pPr algn="just" marL="12700" marR="7918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Most generous and free from all </a:t>
            </a:r>
            <a:r>
              <a:rPr dirty="0" sz="1200" spc="-10">
                <a:latin typeface="Arial"/>
                <a:cs typeface="Arial"/>
              </a:rPr>
              <a:t>contriving, </a:t>
            </a:r>
            <a:r>
              <a:rPr dirty="0" sz="1200">
                <a:latin typeface="Arial"/>
                <a:cs typeface="Arial"/>
              </a:rPr>
              <a:t>Will not peruse the foils; so that, with </a:t>
            </a:r>
            <a:r>
              <a:rPr dirty="0" sz="1200" spc="-10">
                <a:latin typeface="Arial"/>
                <a:cs typeface="Arial"/>
              </a:rPr>
              <a:t>ease, </a:t>
            </a:r>
            <a:r>
              <a:rPr dirty="0" sz="1200">
                <a:latin typeface="Arial"/>
                <a:cs typeface="Arial"/>
              </a:rPr>
              <a:t>Or with a little shuffling, you may </a:t>
            </a:r>
            <a:r>
              <a:rPr dirty="0" sz="1200" spc="-10">
                <a:latin typeface="Arial"/>
                <a:cs typeface="Arial"/>
              </a:rPr>
              <a:t>choose</a:t>
            </a:r>
            <a:endParaRPr sz="1200">
              <a:latin typeface="Arial"/>
              <a:cs typeface="Arial"/>
            </a:endParaRPr>
          </a:p>
          <a:p>
            <a:pPr algn="just" marL="12700" marR="8001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 sword unbated, and in a pass of </a:t>
            </a:r>
            <a:r>
              <a:rPr dirty="0" sz="1200" spc="-10">
                <a:latin typeface="Arial"/>
                <a:cs typeface="Arial"/>
              </a:rPr>
              <a:t>practise </a:t>
            </a:r>
            <a:r>
              <a:rPr dirty="0" sz="1200">
                <a:latin typeface="Arial"/>
                <a:cs typeface="Arial"/>
              </a:rPr>
              <a:t>Requite him for your </a:t>
            </a:r>
            <a:r>
              <a:rPr dirty="0" sz="1200" spc="-10">
                <a:latin typeface="Arial"/>
                <a:cs typeface="Arial"/>
              </a:rPr>
              <a:t>father.</a:t>
            </a:r>
            <a:endParaRPr sz="1200">
              <a:latin typeface="Arial"/>
              <a:cs typeface="Arial"/>
            </a:endParaRPr>
          </a:p>
          <a:p>
            <a:pPr algn="ctr" marL="245808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will </a:t>
            </a:r>
            <a:r>
              <a:rPr dirty="0" sz="1200" spc="-10">
                <a:latin typeface="Arial"/>
                <a:cs typeface="Arial"/>
              </a:rPr>
              <a:t>do't:</a:t>
            </a:r>
            <a:endParaRPr sz="1200">
              <a:latin typeface="Arial"/>
              <a:cs typeface="Arial"/>
            </a:endParaRPr>
          </a:p>
          <a:p>
            <a:pPr marL="12700" marR="8388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And, for that purpose, I'll anoint my </a:t>
            </a:r>
            <a:r>
              <a:rPr dirty="0" sz="1200" spc="-10">
                <a:latin typeface="Arial"/>
                <a:cs typeface="Arial"/>
              </a:rPr>
              <a:t>sword. </a:t>
            </a:r>
            <a:r>
              <a:rPr dirty="0" sz="1200">
                <a:latin typeface="Arial"/>
                <a:cs typeface="Arial"/>
              </a:rPr>
              <a:t>I bought an unction of a </a:t>
            </a:r>
            <a:r>
              <a:rPr dirty="0" sz="1200" spc="-10">
                <a:latin typeface="Arial"/>
                <a:cs typeface="Arial"/>
              </a:rPr>
              <a:t>mountebank,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So mortal that, but dip a knife in </a:t>
            </a:r>
            <a:r>
              <a:rPr dirty="0" sz="1200" spc="-25">
                <a:latin typeface="Arial"/>
                <a:cs typeface="Arial"/>
              </a:rPr>
              <a:t>it,</a:t>
            </a:r>
            <a:endParaRPr sz="1200">
              <a:latin typeface="Arial"/>
              <a:cs typeface="Arial"/>
            </a:endParaRPr>
          </a:p>
          <a:p>
            <a:pPr marL="12700" marR="4946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Where it draws blood no cataplasm so </a:t>
            </a:r>
            <a:r>
              <a:rPr dirty="0" sz="1200" spc="-10">
                <a:latin typeface="Arial"/>
                <a:cs typeface="Arial"/>
              </a:rPr>
              <a:t>rare, </a:t>
            </a:r>
            <a:r>
              <a:rPr dirty="0" sz="1200">
                <a:latin typeface="Arial"/>
                <a:cs typeface="Arial"/>
              </a:rPr>
              <a:t>Collected from all simples that have </a:t>
            </a:r>
            <a:r>
              <a:rPr dirty="0" sz="1200" spc="-10">
                <a:latin typeface="Arial"/>
                <a:cs typeface="Arial"/>
              </a:rPr>
              <a:t>virtue </a:t>
            </a:r>
            <a:r>
              <a:rPr dirty="0" sz="1200">
                <a:latin typeface="Arial"/>
                <a:cs typeface="Arial"/>
              </a:rPr>
              <a:t>Under the moon, can save the thing from </a:t>
            </a:r>
            <a:r>
              <a:rPr dirty="0" sz="1200" spc="-10">
                <a:latin typeface="Arial"/>
                <a:cs typeface="Arial"/>
              </a:rPr>
              <a:t>death </a:t>
            </a:r>
            <a:r>
              <a:rPr dirty="0" sz="1200">
                <a:latin typeface="Arial"/>
                <a:cs typeface="Arial"/>
              </a:rPr>
              <a:t>That is but scratch'd withal: I'll touch my </a:t>
            </a:r>
            <a:r>
              <a:rPr dirty="0" sz="1200" spc="-10"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862070" cy="85966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85090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With this contagion, that, if I gall him </a:t>
            </a:r>
            <a:r>
              <a:rPr dirty="0" sz="1200" spc="-10">
                <a:latin typeface="Arial"/>
                <a:cs typeface="Arial"/>
              </a:rPr>
              <a:t>slightly, </a:t>
            </a:r>
            <a:r>
              <a:rPr dirty="0" sz="1200">
                <a:latin typeface="Arial"/>
                <a:cs typeface="Arial"/>
              </a:rPr>
              <a:t>It may be </a:t>
            </a:r>
            <a:r>
              <a:rPr dirty="0" sz="1200" spc="-10">
                <a:latin typeface="Arial"/>
                <a:cs typeface="Arial"/>
              </a:rPr>
              <a:t>death.</a:t>
            </a:r>
            <a:endParaRPr sz="1200">
              <a:latin typeface="Arial"/>
              <a:cs typeface="Arial"/>
            </a:endParaRPr>
          </a:p>
          <a:p>
            <a:pPr algn="ctr" marL="229743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Let's further think of </a:t>
            </a:r>
            <a:r>
              <a:rPr dirty="0" sz="1200" spc="-10">
                <a:latin typeface="Arial"/>
                <a:cs typeface="Arial"/>
              </a:rPr>
              <a:t>this;</a:t>
            </a:r>
            <a:endParaRPr sz="1200">
              <a:latin typeface="Arial"/>
              <a:cs typeface="Arial"/>
            </a:endParaRPr>
          </a:p>
          <a:p>
            <a:pPr marL="12700" marR="511809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Weigh what convenience both of time and </a:t>
            </a:r>
            <a:r>
              <a:rPr dirty="0" sz="1200" spc="-10">
                <a:latin typeface="Arial"/>
                <a:cs typeface="Arial"/>
              </a:rPr>
              <a:t>means </a:t>
            </a:r>
            <a:r>
              <a:rPr dirty="0" sz="1200">
                <a:latin typeface="Arial"/>
                <a:cs typeface="Arial"/>
              </a:rPr>
              <a:t>May fit us to our shape: if this should </a:t>
            </a:r>
            <a:r>
              <a:rPr dirty="0" sz="1200" spc="-10">
                <a:latin typeface="Arial"/>
                <a:cs typeface="Arial"/>
              </a:rPr>
              <a:t>fail,</a:t>
            </a:r>
            <a:endParaRPr sz="1200">
              <a:latin typeface="Arial"/>
              <a:cs typeface="Arial"/>
            </a:endParaRPr>
          </a:p>
          <a:p>
            <a:pPr marL="12700" marR="3333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that our drift look through our bad </a:t>
            </a:r>
            <a:r>
              <a:rPr dirty="0" sz="1200" spc="-10">
                <a:latin typeface="Arial"/>
                <a:cs typeface="Arial"/>
              </a:rPr>
              <a:t>performance, </a:t>
            </a:r>
            <a:r>
              <a:rPr dirty="0" sz="1200">
                <a:latin typeface="Arial"/>
                <a:cs typeface="Arial"/>
              </a:rPr>
              <a:t>'Twere better not assay'd: therefore this </a:t>
            </a:r>
            <a:r>
              <a:rPr dirty="0" sz="1200" spc="-10">
                <a:latin typeface="Arial"/>
                <a:cs typeface="Arial"/>
              </a:rPr>
              <a:t>project </a:t>
            </a:r>
            <a:r>
              <a:rPr dirty="0" sz="1200">
                <a:latin typeface="Arial"/>
                <a:cs typeface="Arial"/>
              </a:rPr>
              <a:t>Should have a back or second, that might </a:t>
            </a:r>
            <a:r>
              <a:rPr dirty="0" sz="1200" spc="-10">
                <a:latin typeface="Arial"/>
                <a:cs typeface="Arial"/>
              </a:rPr>
              <a:t>hold,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If this should blast in proof. Soft! let me </a:t>
            </a:r>
            <a:r>
              <a:rPr dirty="0" sz="1200" spc="-20">
                <a:latin typeface="Arial"/>
                <a:cs typeface="Arial"/>
              </a:rPr>
              <a:t>see:</a:t>
            </a:r>
            <a:endParaRPr sz="1200">
              <a:latin typeface="Arial"/>
              <a:cs typeface="Arial"/>
            </a:endParaRPr>
          </a:p>
          <a:p>
            <a:pPr marL="12700" marR="3263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We'll make a solemn wager on your cunnings: I </a:t>
            </a:r>
            <a:r>
              <a:rPr dirty="0" sz="1200" spc="-10">
                <a:latin typeface="Arial"/>
                <a:cs typeface="Arial"/>
              </a:rPr>
              <a:t>ha't. </a:t>
            </a:r>
            <a:r>
              <a:rPr dirty="0" sz="1200">
                <a:latin typeface="Arial"/>
                <a:cs typeface="Arial"/>
              </a:rPr>
              <a:t>When in your motion you are hot and dry-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584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make your bouts more violent to that end-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And that he calls for drink, I'll have prepared </a:t>
            </a:r>
            <a:r>
              <a:rPr dirty="0" sz="1200" spc="-25">
                <a:latin typeface="Arial"/>
                <a:cs typeface="Arial"/>
              </a:rPr>
              <a:t>him </a:t>
            </a:r>
            <a:r>
              <a:rPr dirty="0" sz="1200">
                <a:latin typeface="Arial"/>
                <a:cs typeface="Arial"/>
              </a:rPr>
              <a:t>A chalice for the nonce, whereon but </a:t>
            </a:r>
            <a:r>
              <a:rPr dirty="0" sz="1200" spc="-10">
                <a:latin typeface="Arial"/>
                <a:cs typeface="Arial"/>
              </a:rPr>
              <a:t>sipping,</a:t>
            </a:r>
            <a:endParaRPr sz="1200">
              <a:latin typeface="Arial"/>
              <a:cs typeface="Arial"/>
            </a:endParaRPr>
          </a:p>
          <a:p>
            <a:pPr marL="12700" marR="88074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If he by chance escape your venom'd </a:t>
            </a:r>
            <a:r>
              <a:rPr dirty="0" sz="1200" spc="-10">
                <a:latin typeface="Arial"/>
                <a:cs typeface="Arial"/>
              </a:rPr>
              <a:t>stuck, </a:t>
            </a:r>
            <a:r>
              <a:rPr dirty="0" sz="1200">
                <a:latin typeface="Arial"/>
                <a:cs typeface="Arial"/>
              </a:rPr>
              <a:t>Our purpose may hold </a:t>
            </a:r>
            <a:r>
              <a:rPr dirty="0" sz="1200" spc="-10">
                <a:latin typeface="Arial"/>
                <a:cs typeface="Arial"/>
              </a:rPr>
              <a:t>there.</a:t>
            </a:r>
            <a:endParaRPr sz="1200">
              <a:latin typeface="Arial"/>
              <a:cs typeface="Arial"/>
            </a:endParaRPr>
          </a:p>
          <a:p>
            <a:pPr algn="ctr" marL="2297430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Enter QUEEN </a:t>
            </a:r>
            <a:r>
              <a:rPr dirty="0" sz="1000" spc="-10" i="1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How now, sweet </a:t>
            </a:r>
            <a:r>
              <a:rPr dirty="0" sz="1200" spc="-10">
                <a:latin typeface="Arial"/>
                <a:cs typeface="Arial"/>
              </a:rPr>
              <a:t>queen!</a:t>
            </a:r>
            <a:endParaRPr sz="1200">
              <a:latin typeface="Arial"/>
              <a:cs typeface="Arial"/>
            </a:endParaRPr>
          </a:p>
          <a:p>
            <a:pPr algn="ctr" marL="229743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One woe doth tread upon another's </a:t>
            </a:r>
            <a:r>
              <a:rPr dirty="0" sz="1200" spc="-10">
                <a:latin typeface="Arial"/>
                <a:cs typeface="Arial"/>
              </a:rPr>
              <a:t>heel,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So fast they follow; your sister's drown'd, </a:t>
            </a:r>
            <a:r>
              <a:rPr dirty="0" sz="1200" spc="-10">
                <a:latin typeface="Arial"/>
                <a:cs typeface="Arial"/>
              </a:rPr>
              <a:t>Laertes.</a:t>
            </a:r>
            <a:endParaRPr sz="1200">
              <a:latin typeface="Arial"/>
              <a:cs typeface="Arial"/>
            </a:endParaRPr>
          </a:p>
          <a:p>
            <a:pPr algn="ctr" marL="2297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Drown'd! O, </a:t>
            </a:r>
            <a:r>
              <a:rPr dirty="0" sz="1200" spc="-10">
                <a:latin typeface="Arial"/>
                <a:cs typeface="Arial"/>
              </a:rPr>
              <a:t>where?</a:t>
            </a:r>
            <a:endParaRPr sz="1200">
              <a:latin typeface="Arial"/>
              <a:cs typeface="Arial"/>
            </a:endParaRPr>
          </a:p>
          <a:p>
            <a:pPr algn="ctr" marL="229743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There is a willow grows aslant a </a:t>
            </a:r>
            <a:r>
              <a:rPr dirty="0" sz="1200" spc="-10">
                <a:latin typeface="Arial"/>
                <a:cs typeface="Arial"/>
              </a:rPr>
              <a:t>brook,</a:t>
            </a:r>
            <a:endParaRPr sz="1200">
              <a:latin typeface="Arial"/>
              <a:cs typeface="Arial"/>
            </a:endParaRPr>
          </a:p>
          <a:p>
            <a:pPr marL="12700" marR="5543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shows his hoar leaves in the glassy </a:t>
            </a:r>
            <a:r>
              <a:rPr dirty="0" sz="1200" spc="-10">
                <a:latin typeface="Arial"/>
                <a:cs typeface="Arial"/>
              </a:rPr>
              <a:t>stream; </a:t>
            </a:r>
            <a:r>
              <a:rPr dirty="0" sz="1200">
                <a:latin typeface="Arial"/>
                <a:cs typeface="Arial"/>
              </a:rPr>
              <a:t>There with fantastic garlands did she </a:t>
            </a:r>
            <a:r>
              <a:rPr dirty="0" sz="1200" spc="-20">
                <a:latin typeface="Arial"/>
                <a:cs typeface="Arial"/>
              </a:rPr>
              <a:t>come</a:t>
            </a:r>
            <a:endParaRPr sz="1200">
              <a:latin typeface="Arial"/>
              <a:cs typeface="Arial"/>
            </a:endParaRPr>
          </a:p>
          <a:p>
            <a:pPr marL="12700" marR="4781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Of crow-flowers, nettles, daisies, and long </a:t>
            </a:r>
            <a:r>
              <a:rPr dirty="0" sz="1200" spc="-10">
                <a:latin typeface="Arial"/>
                <a:cs typeface="Arial"/>
              </a:rPr>
              <a:t>purples </a:t>
            </a:r>
            <a:r>
              <a:rPr dirty="0" sz="1200">
                <a:latin typeface="Arial"/>
                <a:cs typeface="Arial"/>
              </a:rPr>
              <a:t>That liberal shepherds give a grosser </a:t>
            </a:r>
            <a:r>
              <a:rPr dirty="0" sz="1200" spc="-10">
                <a:latin typeface="Arial"/>
                <a:cs typeface="Arial"/>
              </a:rPr>
              <a:t>name,</a:t>
            </a:r>
            <a:endParaRPr sz="1200">
              <a:latin typeface="Arial"/>
              <a:cs typeface="Arial"/>
            </a:endParaRPr>
          </a:p>
          <a:p>
            <a:pPr marL="12700" marR="3473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 our cold maids do dead men's fingers call </a:t>
            </a:r>
            <a:r>
              <a:rPr dirty="0" sz="1200" spc="-10">
                <a:latin typeface="Arial"/>
                <a:cs typeface="Arial"/>
              </a:rPr>
              <a:t>them: </a:t>
            </a:r>
            <a:r>
              <a:rPr dirty="0" sz="1200">
                <a:latin typeface="Arial"/>
                <a:cs typeface="Arial"/>
              </a:rPr>
              <a:t>There, on the pendent boughs her coronet </a:t>
            </a:r>
            <a:r>
              <a:rPr dirty="0" sz="1200" spc="-10">
                <a:latin typeface="Arial"/>
                <a:cs typeface="Arial"/>
              </a:rPr>
              <a:t>weeds </a:t>
            </a:r>
            <a:r>
              <a:rPr dirty="0" sz="1200">
                <a:latin typeface="Arial"/>
                <a:cs typeface="Arial"/>
              </a:rPr>
              <a:t>Clambering to hang, an envious sliver </a:t>
            </a:r>
            <a:r>
              <a:rPr dirty="0" sz="1200" spc="-10">
                <a:latin typeface="Arial"/>
                <a:cs typeface="Arial"/>
              </a:rPr>
              <a:t>broke;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When down her weedy trophies and </a:t>
            </a:r>
            <a:r>
              <a:rPr dirty="0" sz="1200" spc="-10">
                <a:latin typeface="Arial"/>
                <a:cs typeface="Arial"/>
              </a:rPr>
              <a:t>herself</a:t>
            </a:r>
            <a:endParaRPr sz="1200">
              <a:latin typeface="Arial"/>
              <a:cs typeface="Arial"/>
            </a:endParaRPr>
          </a:p>
          <a:p>
            <a:pPr marL="12700" marR="3848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Fell in the weeping brook. Her clothes spread </a:t>
            </a:r>
            <a:r>
              <a:rPr dirty="0" sz="1200" spc="-10">
                <a:latin typeface="Arial"/>
                <a:cs typeface="Arial"/>
              </a:rPr>
              <a:t>wide; </a:t>
            </a:r>
            <a:r>
              <a:rPr dirty="0" sz="1200">
                <a:latin typeface="Arial"/>
                <a:cs typeface="Arial"/>
              </a:rPr>
              <a:t>And, mermaid-like, awhile they bore her </a:t>
            </a:r>
            <a:r>
              <a:rPr dirty="0" sz="1200" spc="-25">
                <a:latin typeface="Arial"/>
                <a:cs typeface="Arial"/>
              </a:rPr>
              <a:t>up:</a:t>
            </a:r>
            <a:endParaRPr sz="1200">
              <a:latin typeface="Arial"/>
              <a:cs typeface="Arial"/>
            </a:endParaRPr>
          </a:p>
          <a:p>
            <a:pPr marL="12700" marR="6896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Which time she chanted snatches of old </a:t>
            </a:r>
            <a:r>
              <a:rPr dirty="0" sz="1200" spc="-10">
                <a:latin typeface="Arial"/>
                <a:cs typeface="Arial"/>
              </a:rPr>
              <a:t>tunes; </a:t>
            </a:r>
            <a:r>
              <a:rPr dirty="0" sz="1200">
                <a:latin typeface="Arial"/>
                <a:cs typeface="Arial"/>
              </a:rPr>
              <a:t>As one incapable of her own </a:t>
            </a:r>
            <a:r>
              <a:rPr dirty="0" sz="1200" spc="-10">
                <a:latin typeface="Arial"/>
                <a:cs typeface="Arial"/>
              </a:rPr>
              <a:t>distress,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Or like a creature native and </a:t>
            </a:r>
            <a:r>
              <a:rPr dirty="0" sz="1200" spc="-10">
                <a:latin typeface="Arial"/>
                <a:cs typeface="Arial"/>
              </a:rPr>
              <a:t>indued</a:t>
            </a:r>
            <a:endParaRPr sz="1200">
              <a:latin typeface="Arial"/>
              <a:cs typeface="Arial"/>
            </a:endParaRPr>
          </a:p>
          <a:p>
            <a:pPr marL="12700" marR="7962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Unto that element: but long it could not </a:t>
            </a:r>
            <a:r>
              <a:rPr dirty="0" sz="1200" spc="-25">
                <a:latin typeface="Arial"/>
                <a:cs typeface="Arial"/>
              </a:rPr>
              <a:t>be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Till that her garments, heavy with their </a:t>
            </a:r>
            <a:r>
              <a:rPr dirty="0" sz="1200" spc="-10">
                <a:latin typeface="Arial"/>
                <a:cs typeface="Arial"/>
              </a:rPr>
              <a:t>drink, </a:t>
            </a:r>
            <a:r>
              <a:rPr dirty="0" sz="1200">
                <a:latin typeface="Arial"/>
                <a:cs typeface="Arial"/>
              </a:rPr>
              <a:t>Pull'd the poor wretch from her melodious </a:t>
            </a:r>
            <a:r>
              <a:rPr dirty="0" sz="1200" spc="-25">
                <a:latin typeface="Arial"/>
                <a:cs typeface="Arial"/>
              </a:rPr>
              <a:t>lay </a:t>
            </a:r>
            <a:r>
              <a:rPr dirty="0" sz="1200">
                <a:latin typeface="Arial"/>
                <a:cs typeface="Arial"/>
              </a:rPr>
              <a:t>To muddy </a:t>
            </a:r>
            <a:r>
              <a:rPr dirty="0" sz="1200" spc="-10">
                <a:latin typeface="Arial"/>
                <a:cs typeface="Arial"/>
              </a:rPr>
              <a:t>death.</a:t>
            </a:r>
            <a:endParaRPr sz="1200">
              <a:latin typeface="Arial"/>
              <a:cs typeface="Arial"/>
            </a:endParaRPr>
          </a:p>
          <a:p>
            <a:pPr algn="ctr" marL="2297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Alas, then, she is </a:t>
            </a:r>
            <a:r>
              <a:rPr dirty="0" sz="1200" spc="-10">
                <a:latin typeface="Arial"/>
                <a:cs typeface="Arial"/>
              </a:rPr>
              <a:t>drown'd?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174682" y="1165237"/>
            <a:ext cx="12255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3586479" cy="317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Drown'd, </a:t>
            </a:r>
            <a:r>
              <a:rPr dirty="0" sz="1200" spc="-10">
                <a:latin typeface="Arial"/>
                <a:cs typeface="Arial"/>
              </a:rPr>
              <a:t>drown'd.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6343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Too much of water hast thou, poor </a:t>
            </a:r>
            <a:r>
              <a:rPr dirty="0" sz="1200" spc="-10">
                <a:latin typeface="Arial"/>
                <a:cs typeface="Arial"/>
              </a:rPr>
              <a:t>Ophelia, </a:t>
            </a:r>
            <a:r>
              <a:rPr dirty="0" sz="1200">
                <a:latin typeface="Arial"/>
                <a:cs typeface="Arial"/>
              </a:rPr>
              <a:t>And therefore I forbid my tears: but </a:t>
            </a:r>
            <a:r>
              <a:rPr dirty="0" sz="1200" spc="-25">
                <a:latin typeface="Arial"/>
                <a:cs typeface="Arial"/>
              </a:rPr>
              <a:t>yet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It is our trick; nature her custom </a:t>
            </a:r>
            <a:r>
              <a:rPr dirty="0" sz="1200" spc="-10">
                <a:latin typeface="Arial"/>
                <a:cs typeface="Arial"/>
              </a:rPr>
              <a:t>holds,</a:t>
            </a:r>
            <a:endParaRPr sz="1200">
              <a:latin typeface="Arial"/>
              <a:cs typeface="Arial"/>
            </a:endParaRPr>
          </a:p>
          <a:p>
            <a:pPr marL="12700" marR="28702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Let shame say what it will: when these are </a:t>
            </a:r>
            <a:r>
              <a:rPr dirty="0" sz="1200" spc="-10">
                <a:latin typeface="Arial"/>
                <a:cs typeface="Arial"/>
              </a:rPr>
              <a:t>gone, </a:t>
            </a:r>
            <a:r>
              <a:rPr dirty="0" sz="1200">
                <a:latin typeface="Arial"/>
                <a:cs typeface="Arial"/>
              </a:rPr>
              <a:t>The woman will be out. Adieu, my </a:t>
            </a:r>
            <a:r>
              <a:rPr dirty="0" sz="1200" spc="-10">
                <a:latin typeface="Arial"/>
                <a:cs typeface="Arial"/>
              </a:rPr>
              <a:t>lord:</a:t>
            </a:r>
            <a:endParaRPr sz="1200">
              <a:latin typeface="Arial"/>
              <a:cs typeface="Arial"/>
            </a:endParaRPr>
          </a:p>
          <a:p>
            <a:pPr marL="12700" marR="5499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 have a speech of fire, that fain would </a:t>
            </a:r>
            <a:r>
              <a:rPr dirty="0" sz="1200" spc="-10">
                <a:latin typeface="Arial"/>
                <a:cs typeface="Arial"/>
              </a:rPr>
              <a:t>blaze, </a:t>
            </a:r>
            <a:r>
              <a:rPr dirty="0" sz="1200">
                <a:latin typeface="Arial"/>
                <a:cs typeface="Arial"/>
              </a:rPr>
              <a:t>But that this folly douts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1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Let's follow, </a:t>
            </a:r>
            <a:r>
              <a:rPr dirty="0" sz="1200" spc="-10">
                <a:latin typeface="Arial"/>
                <a:cs typeface="Arial"/>
              </a:rPr>
              <a:t>Gertrude:</a:t>
            </a:r>
            <a:endParaRPr sz="1200">
              <a:latin typeface="Arial"/>
              <a:cs typeface="Arial"/>
            </a:endParaRPr>
          </a:p>
          <a:p>
            <a:pPr marL="12700" marR="9226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How much I had to do to calm his </a:t>
            </a:r>
            <a:r>
              <a:rPr dirty="0" sz="1200" spc="-10">
                <a:latin typeface="Arial"/>
                <a:cs typeface="Arial"/>
              </a:rPr>
              <a:t>rage! </a:t>
            </a:r>
            <a:r>
              <a:rPr dirty="0" sz="1200">
                <a:latin typeface="Arial"/>
                <a:cs typeface="Arial"/>
              </a:rPr>
              <a:t>Now fear I this will give it start </a:t>
            </a:r>
            <a:r>
              <a:rPr dirty="0" sz="1200" spc="-10">
                <a:latin typeface="Arial"/>
                <a:cs typeface="Arial"/>
              </a:rPr>
              <a:t>again; </a:t>
            </a:r>
            <a:r>
              <a:rPr dirty="0" sz="1200">
                <a:latin typeface="Arial"/>
                <a:cs typeface="Arial"/>
              </a:rPr>
              <a:t>Therefore let's </a:t>
            </a:r>
            <a:r>
              <a:rPr dirty="0" sz="1200" spc="-10">
                <a:latin typeface="Arial"/>
                <a:cs typeface="Arial"/>
              </a:rPr>
              <a:t>follow.</a:t>
            </a:r>
            <a:endParaRPr sz="1200">
              <a:latin typeface="Arial"/>
              <a:cs typeface="Arial"/>
            </a:endParaRPr>
          </a:p>
          <a:p>
            <a:pPr algn="ctr" marL="2573020">
              <a:lnSpc>
                <a:spcPct val="100000"/>
              </a:lnSpc>
              <a:spcBef>
                <a:spcPts val="41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/>
              <a:t>Act </a:t>
            </a:r>
            <a:r>
              <a:rPr dirty="0" spc="-50"/>
              <a:t>V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7669" y="1675524"/>
            <a:ext cx="1279525" cy="83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10">
                <a:latin typeface="Arial"/>
                <a:cs typeface="Arial"/>
              </a:rPr>
              <a:t>churchyard.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2746387"/>
            <a:ext cx="4067175" cy="671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5660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Arial"/>
                <a:cs typeface="Arial"/>
              </a:rPr>
              <a:t>Enter two Clowns, with spades, </a:t>
            </a:r>
            <a:r>
              <a:rPr dirty="0" sz="1000" spc="-25" i="1">
                <a:latin typeface="Arial"/>
                <a:cs typeface="Arial"/>
              </a:rPr>
              <a:t>&amp;c</a:t>
            </a:r>
            <a:endParaRPr sz="10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127571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Is she to be buried in Christian burial </a:t>
            </a:r>
            <a:r>
              <a:rPr dirty="0" sz="1200" spc="-20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wilfully seeks her own </a:t>
            </a:r>
            <a:r>
              <a:rPr dirty="0" sz="1200" spc="-10">
                <a:latin typeface="Arial"/>
                <a:cs typeface="Arial"/>
              </a:rPr>
              <a:t>salvation?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78422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I tell thee she is: and therefore make her </a:t>
            </a:r>
            <a:r>
              <a:rPr dirty="0" sz="1200" spc="-10">
                <a:latin typeface="Arial"/>
                <a:cs typeface="Arial"/>
              </a:rPr>
              <a:t>grave </a:t>
            </a:r>
            <a:r>
              <a:rPr dirty="0" sz="1200">
                <a:latin typeface="Arial"/>
                <a:cs typeface="Arial"/>
              </a:rPr>
              <a:t>straight: the crowner hath sat on her, and finds </a:t>
            </a:r>
            <a:r>
              <a:rPr dirty="0" sz="1200" spc="-25">
                <a:latin typeface="Arial"/>
                <a:cs typeface="Arial"/>
              </a:rPr>
              <a:t>it </a:t>
            </a:r>
            <a:r>
              <a:rPr dirty="0" sz="1200">
                <a:latin typeface="Arial"/>
                <a:cs typeface="Arial"/>
              </a:rPr>
              <a:t>Christian </a:t>
            </a:r>
            <a:r>
              <a:rPr dirty="0" sz="1200" spc="-10">
                <a:latin typeface="Arial"/>
                <a:cs typeface="Arial"/>
              </a:rPr>
              <a:t>burial.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58102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How can that be, unless she drowned herself in </a:t>
            </a:r>
            <a:r>
              <a:rPr dirty="0" sz="1200" spc="-25">
                <a:latin typeface="Arial"/>
                <a:cs typeface="Arial"/>
              </a:rPr>
              <a:t>her </a:t>
            </a:r>
            <a:r>
              <a:rPr dirty="0" sz="1200">
                <a:latin typeface="Arial"/>
                <a:cs typeface="Arial"/>
              </a:rPr>
              <a:t>own </a:t>
            </a:r>
            <a:r>
              <a:rPr dirty="0" sz="1200" spc="-10">
                <a:latin typeface="Arial"/>
                <a:cs typeface="Arial"/>
              </a:rPr>
              <a:t>defence?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Why, 'tis found </a:t>
            </a:r>
            <a:r>
              <a:rPr dirty="0" sz="1200" spc="-25">
                <a:latin typeface="Arial"/>
                <a:cs typeface="Arial"/>
              </a:rPr>
              <a:t>so.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80200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It must be 'se offendendo;' it cannot be else.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here lies the point: if I drown myself </a:t>
            </a:r>
            <a:r>
              <a:rPr dirty="0" sz="1200" spc="-10">
                <a:latin typeface="Arial"/>
                <a:cs typeface="Arial"/>
              </a:rPr>
              <a:t>wittingly,</a:t>
            </a:r>
            <a:endParaRPr sz="1200">
              <a:latin typeface="Arial"/>
              <a:cs typeface="Arial"/>
            </a:endParaRPr>
          </a:p>
          <a:p>
            <a:pPr marL="12700" marR="6483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it argues an act: and an act hath three branches: </a:t>
            </a:r>
            <a:r>
              <a:rPr dirty="0" sz="1200" spc="-25">
                <a:latin typeface="Arial"/>
                <a:cs typeface="Arial"/>
              </a:rPr>
              <a:t>it </a:t>
            </a:r>
            <a:r>
              <a:rPr dirty="0" sz="1200">
                <a:latin typeface="Arial"/>
                <a:cs typeface="Arial"/>
              </a:rPr>
              <a:t>is, to act, to do, to perform: argal, she </a:t>
            </a:r>
            <a:r>
              <a:rPr dirty="0" sz="1200" spc="-10">
                <a:latin typeface="Arial"/>
                <a:cs typeface="Arial"/>
              </a:rPr>
              <a:t>drowned </a:t>
            </a:r>
            <a:r>
              <a:rPr dirty="0" sz="1200">
                <a:latin typeface="Arial"/>
                <a:cs typeface="Arial"/>
              </a:rPr>
              <a:t>herself </a:t>
            </a:r>
            <a:r>
              <a:rPr dirty="0" sz="1200" spc="-10">
                <a:latin typeface="Arial"/>
                <a:cs typeface="Arial"/>
              </a:rPr>
              <a:t>wittingly.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Nay, but hear you, goodman delver,-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70802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Give me leave. Here lies the water; good: </a:t>
            </a:r>
            <a:r>
              <a:rPr dirty="0" sz="1200" spc="-20">
                <a:latin typeface="Arial"/>
                <a:cs typeface="Arial"/>
              </a:rPr>
              <a:t>here </a:t>
            </a:r>
            <a:r>
              <a:rPr dirty="0" sz="1200">
                <a:latin typeface="Arial"/>
                <a:cs typeface="Arial"/>
              </a:rPr>
              <a:t>stands the man; good; if the man go to this </a:t>
            </a:r>
            <a:r>
              <a:rPr dirty="0" sz="1200" spc="-10">
                <a:latin typeface="Arial"/>
                <a:cs typeface="Arial"/>
              </a:rPr>
              <a:t>water, </a:t>
            </a:r>
            <a:r>
              <a:rPr dirty="0" sz="1200">
                <a:latin typeface="Arial"/>
                <a:cs typeface="Arial"/>
              </a:rPr>
              <a:t>and drown himself, it is, will he, nill he, </a:t>
            </a:r>
            <a:r>
              <a:rPr dirty="0" sz="1200" spc="-25">
                <a:latin typeface="Arial"/>
                <a:cs typeface="Arial"/>
              </a:rPr>
              <a:t>he</a:t>
            </a:r>
            <a:endParaRPr sz="1200">
              <a:latin typeface="Arial"/>
              <a:cs typeface="Arial"/>
            </a:endParaRPr>
          </a:p>
          <a:p>
            <a:pPr marL="12700" marR="6915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goes,--mark you that; but if the water come to </a:t>
            </a:r>
            <a:r>
              <a:rPr dirty="0" sz="1200" spc="-25">
                <a:latin typeface="Arial"/>
                <a:cs typeface="Arial"/>
              </a:rPr>
              <a:t>him </a:t>
            </a:r>
            <a:r>
              <a:rPr dirty="0" sz="1200">
                <a:latin typeface="Arial"/>
                <a:cs typeface="Arial"/>
              </a:rPr>
              <a:t>and drown him, he drowns not himself: argal, </a:t>
            </a:r>
            <a:r>
              <a:rPr dirty="0" sz="1200" spc="-25">
                <a:latin typeface="Arial"/>
                <a:cs typeface="Arial"/>
              </a:rPr>
              <a:t>he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that is not guilty of his own death shortens not his own </a:t>
            </a:r>
            <a:r>
              <a:rPr dirty="0" sz="1200" spc="-10">
                <a:latin typeface="Arial"/>
                <a:cs typeface="Arial"/>
              </a:rPr>
              <a:t>life.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But is this </a:t>
            </a:r>
            <a:r>
              <a:rPr dirty="0" sz="1200" spc="-20">
                <a:latin typeface="Arial"/>
                <a:cs typeface="Arial"/>
              </a:rPr>
              <a:t>law?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93795" cy="8444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Ay, marry, is't; crowner's quest </a:t>
            </a:r>
            <a:r>
              <a:rPr dirty="0" sz="1200" spc="-20">
                <a:latin typeface="Arial"/>
                <a:cs typeface="Arial"/>
              </a:rPr>
              <a:t>law.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Will you ha' the truth on't? If this had not </a:t>
            </a:r>
            <a:r>
              <a:rPr dirty="0" sz="1200" spc="-20">
                <a:latin typeface="Arial"/>
                <a:cs typeface="Arial"/>
              </a:rPr>
              <a:t>been</a:t>
            </a:r>
            <a:endParaRPr sz="1200">
              <a:latin typeface="Arial"/>
              <a:cs typeface="Arial"/>
            </a:endParaRPr>
          </a:p>
          <a:p>
            <a:pPr marL="12700" marR="1866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 gentlewoman, she should have been buried out </a:t>
            </a:r>
            <a:r>
              <a:rPr dirty="0" sz="1200" spc="-25">
                <a:latin typeface="Arial"/>
                <a:cs typeface="Arial"/>
              </a:rPr>
              <a:t>o' </a:t>
            </a:r>
            <a:r>
              <a:rPr dirty="0" sz="1200">
                <a:latin typeface="Arial"/>
                <a:cs typeface="Arial"/>
              </a:rPr>
              <a:t>Christian </a:t>
            </a:r>
            <a:r>
              <a:rPr dirty="0" sz="1200" spc="-10">
                <a:latin typeface="Arial"/>
                <a:cs typeface="Arial"/>
              </a:rPr>
              <a:t>burial.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2501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there thou say'st: and the more pity </a:t>
            </a:r>
            <a:r>
              <a:rPr dirty="0" sz="1200" spc="-20">
                <a:latin typeface="Arial"/>
                <a:cs typeface="Arial"/>
              </a:rPr>
              <a:t>that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great folk should have countenance in this world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drown or hang themselves, more than their </a:t>
            </a:r>
            <a:r>
              <a:rPr dirty="0" sz="1200" spc="-20">
                <a:latin typeface="Arial"/>
                <a:cs typeface="Arial"/>
              </a:rPr>
              <a:t>even </a:t>
            </a:r>
            <a:r>
              <a:rPr dirty="0" sz="1200">
                <a:latin typeface="Arial"/>
                <a:cs typeface="Arial"/>
              </a:rPr>
              <a:t>Christian. Come, my spade. There is no </a:t>
            </a:r>
            <a:r>
              <a:rPr dirty="0" sz="1200" spc="-10">
                <a:latin typeface="Arial"/>
                <a:cs typeface="Arial"/>
              </a:rPr>
              <a:t>ancient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gentleman but gardeners, ditchers, and grave-</a:t>
            </a:r>
            <a:r>
              <a:rPr dirty="0" sz="1200" spc="-10">
                <a:latin typeface="Arial"/>
                <a:cs typeface="Arial"/>
              </a:rPr>
              <a:t>makers: </a:t>
            </a:r>
            <a:r>
              <a:rPr dirty="0" sz="1200">
                <a:latin typeface="Arial"/>
                <a:cs typeface="Arial"/>
              </a:rPr>
              <a:t>they hold up Adam's </a:t>
            </a:r>
            <a:r>
              <a:rPr dirty="0" sz="1200" spc="-10">
                <a:latin typeface="Arial"/>
                <a:cs typeface="Arial"/>
              </a:rPr>
              <a:t>profession.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Was he a </a:t>
            </a:r>
            <a:r>
              <a:rPr dirty="0" sz="1200" spc="-10">
                <a:latin typeface="Arial"/>
                <a:cs typeface="Arial"/>
              </a:rPr>
              <a:t>gentleman?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 was the first that ever bore </a:t>
            </a:r>
            <a:r>
              <a:rPr dirty="0" sz="1200" spc="-10">
                <a:latin typeface="Arial"/>
                <a:cs typeface="Arial"/>
              </a:rPr>
              <a:t>arms.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Why, he had </a:t>
            </a:r>
            <a:r>
              <a:rPr dirty="0" sz="1200" spc="-10">
                <a:latin typeface="Arial"/>
                <a:cs typeface="Arial"/>
              </a:rPr>
              <a:t>none.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1739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What, art a heathen? How dost thou understand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Scripture? The Scripture says 'Adam </a:t>
            </a:r>
            <a:r>
              <a:rPr dirty="0" sz="1200" spc="-10">
                <a:latin typeface="Arial"/>
                <a:cs typeface="Arial"/>
              </a:rPr>
              <a:t>digged:'</a:t>
            </a:r>
            <a:endParaRPr sz="1200">
              <a:latin typeface="Arial"/>
              <a:cs typeface="Arial"/>
            </a:endParaRPr>
          </a:p>
          <a:p>
            <a:pPr marL="12700" marR="41973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could he dig without arms? I'll put </a:t>
            </a:r>
            <a:r>
              <a:rPr dirty="0" sz="1200" spc="-10">
                <a:latin typeface="Arial"/>
                <a:cs typeface="Arial"/>
              </a:rPr>
              <a:t>another </a:t>
            </a:r>
            <a:r>
              <a:rPr dirty="0" sz="1200">
                <a:latin typeface="Arial"/>
                <a:cs typeface="Arial"/>
              </a:rPr>
              <a:t>question to thee: if thou answerest me not to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purpose, confess thyself-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 </a:t>
            </a:r>
            <a:r>
              <a:rPr dirty="0" sz="1200" spc="-25">
                <a:latin typeface="Arial"/>
                <a:cs typeface="Arial"/>
              </a:rPr>
              <a:t>to.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5975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What is he that builds stronger than either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mason, the shipwright, or the </a:t>
            </a:r>
            <a:r>
              <a:rPr dirty="0" sz="1200" spc="-10">
                <a:latin typeface="Arial"/>
                <a:cs typeface="Arial"/>
              </a:rPr>
              <a:t>carpenter?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7080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gallows-maker; for that frame outlives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thousand </a:t>
            </a:r>
            <a:r>
              <a:rPr dirty="0" sz="1200" spc="-10">
                <a:latin typeface="Arial"/>
                <a:cs typeface="Arial"/>
              </a:rPr>
              <a:t>tenants.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5302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like thy wit well, in good faith: the </a:t>
            </a:r>
            <a:r>
              <a:rPr dirty="0" sz="1200" spc="-10">
                <a:latin typeface="Arial"/>
                <a:cs typeface="Arial"/>
              </a:rPr>
              <a:t>gallows </a:t>
            </a:r>
            <a:r>
              <a:rPr dirty="0" sz="1200">
                <a:latin typeface="Arial"/>
                <a:cs typeface="Arial"/>
              </a:rPr>
              <a:t>does well; but how does it well? it does well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those that do in: now thou dost ill to say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gallows is built stronger than the church: </a:t>
            </a:r>
            <a:r>
              <a:rPr dirty="0" sz="1200" spc="-10">
                <a:latin typeface="Arial"/>
                <a:cs typeface="Arial"/>
              </a:rPr>
              <a:t>argal,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the gallows may do well to thee. To't again, </a:t>
            </a:r>
            <a:r>
              <a:rPr dirty="0" sz="1200" spc="-10">
                <a:latin typeface="Arial"/>
                <a:cs typeface="Arial"/>
              </a:rPr>
              <a:t>come.</a:t>
            </a:r>
            <a:endParaRPr sz="1200">
              <a:latin typeface="Arial"/>
              <a:cs typeface="Arial"/>
            </a:endParaRPr>
          </a:p>
          <a:p>
            <a:pPr marL="26701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71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26714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'Who builds stronger than a mason, a shipwright, </a:t>
            </a:r>
            <a:r>
              <a:rPr dirty="0" sz="1200" spc="-25">
                <a:latin typeface="Arial"/>
                <a:cs typeface="Arial"/>
              </a:rPr>
              <a:t>or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carpenter?'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tell me that, and </a:t>
            </a:r>
            <a:r>
              <a:rPr dirty="0" sz="1200" spc="-10">
                <a:latin typeface="Arial"/>
                <a:cs typeface="Arial"/>
              </a:rPr>
              <a:t>unyoke.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Marry, now I can </a:t>
            </a:r>
            <a:r>
              <a:rPr dirty="0" sz="1200" spc="-10">
                <a:latin typeface="Arial"/>
                <a:cs typeface="Arial"/>
              </a:rPr>
              <a:t>tell.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latin typeface="Arial"/>
                <a:cs typeface="Arial"/>
              </a:rPr>
              <a:t>To't.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Second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Mass, I cannot </a:t>
            </a:r>
            <a:r>
              <a:rPr dirty="0" sz="1200" spc="-10">
                <a:latin typeface="Arial"/>
                <a:cs typeface="Arial"/>
              </a:rPr>
              <a:t>tell.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HAMLET and HORATIO, at a </a:t>
            </a:r>
            <a:r>
              <a:rPr dirty="0" sz="1000" spc="-10" i="1">
                <a:latin typeface="Arial"/>
                <a:cs typeface="Arial"/>
              </a:rPr>
              <a:t>distance</a:t>
            </a:r>
            <a:endParaRPr sz="10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27171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Cudgel thy brains no more about it, for your </a:t>
            </a:r>
            <a:r>
              <a:rPr dirty="0" sz="1200" spc="-20">
                <a:latin typeface="Arial"/>
                <a:cs typeface="Arial"/>
              </a:rPr>
              <a:t>dull </a:t>
            </a:r>
            <a:r>
              <a:rPr dirty="0" sz="1200">
                <a:latin typeface="Arial"/>
                <a:cs typeface="Arial"/>
              </a:rPr>
              <a:t>ass will not mend his pace with beating; and, </a:t>
            </a:r>
            <a:r>
              <a:rPr dirty="0" sz="1200" spc="-20">
                <a:latin typeface="Arial"/>
                <a:cs typeface="Arial"/>
              </a:rPr>
              <a:t>when </a:t>
            </a:r>
            <a:r>
              <a:rPr dirty="0" sz="1200">
                <a:latin typeface="Arial"/>
                <a:cs typeface="Arial"/>
              </a:rPr>
              <a:t>you are asked this question next, say </a:t>
            </a:r>
            <a:r>
              <a:rPr dirty="0" sz="1200" spc="-25">
                <a:latin typeface="Arial"/>
                <a:cs typeface="Arial"/>
              </a:rPr>
              <a:t>'a</a:t>
            </a:r>
            <a:endParaRPr sz="1200">
              <a:latin typeface="Arial"/>
              <a:cs typeface="Arial"/>
            </a:endParaRPr>
          </a:p>
          <a:p>
            <a:pPr marL="12700" marR="28949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grave-maker: 'the houses that he makes last </a:t>
            </a:r>
            <a:r>
              <a:rPr dirty="0" sz="1200" spc="-20">
                <a:latin typeface="Arial"/>
                <a:cs typeface="Arial"/>
              </a:rPr>
              <a:t>till </a:t>
            </a:r>
            <a:r>
              <a:rPr dirty="0" sz="1200">
                <a:latin typeface="Arial"/>
                <a:cs typeface="Arial"/>
              </a:rPr>
              <a:t>doomsday. Go, get thee to Yaughan: fetch me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stoup of </a:t>
            </a:r>
            <a:r>
              <a:rPr dirty="0" sz="1200" spc="-10">
                <a:latin typeface="Arial"/>
                <a:cs typeface="Arial"/>
              </a:rPr>
              <a:t>liquor.</a:t>
            </a:r>
            <a:endParaRPr sz="1200">
              <a:latin typeface="Arial"/>
              <a:cs typeface="Arial"/>
            </a:endParaRPr>
          </a:p>
          <a:p>
            <a:pPr marL="2574925" marR="2540000" indent="-28575">
              <a:lnSpc>
                <a:spcPts val="1630"/>
              </a:lnSpc>
              <a:spcBef>
                <a:spcPts val="110"/>
              </a:spcBef>
            </a:pPr>
            <a:r>
              <a:rPr dirty="0" sz="1000" i="1">
                <a:latin typeface="Arial"/>
                <a:cs typeface="Arial"/>
              </a:rPr>
              <a:t>Exit Second </a:t>
            </a:r>
            <a:r>
              <a:rPr dirty="0" sz="1000" spc="-10" i="1">
                <a:latin typeface="Arial"/>
                <a:cs typeface="Arial"/>
              </a:rPr>
              <a:t>Clown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He digs and </a:t>
            </a: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5"/>
              </a:lnSpc>
            </a:pPr>
            <a:r>
              <a:rPr dirty="0" sz="1200">
                <a:latin typeface="Arial"/>
                <a:cs typeface="Arial"/>
              </a:rPr>
              <a:t>In youth, when I did love, did </a:t>
            </a:r>
            <a:r>
              <a:rPr dirty="0" sz="1200" spc="-10">
                <a:latin typeface="Arial"/>
                <a:cs typeface="Arial"/>
              </a:rPr>
              <a:t>love,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Methought it was very </a:t>
            </a:r>
            <a:r>
              <a:rPr dirty="0" sz="1200" spc="-10">
                <a:latin typeface="Arial"/>
                <a:cs typeface="Arial"/>
              </a:rPr>
              <a:t>sweet,</a:t>
            </a:r>
            <a:endParaRPr sz="1200">
              <a:latin typeface="Arial"/>
              <a:cs typeface="Arial"/>
            </a:endParaRPr>
          </a:p>
          <a:p>
            <a:pPr marL="12700" marR="31584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To contract, O, the time, for, ah, my </a:t>
            </a:r>
            <a:r>
              <a:rPr dirty="0" sz="1200" spc="-10">
                <a:latin typeface="Arial"/>
                <a:cs typeface="Arial"/>
              </a:rPr>
              <a:t>behove, </a:t>
            </a:r>
            <a:r>
              <a:rPr dirty="0" sz="1200">
                <a:latin typeface="Arial"/>
                <a:cs typeface="Arial"/>
              </a:rPr>
              <a:t>O, methought, there was nothing </a:t>
            </a:r>
            <a:r>
              <a:rPr dirty="0" sz="1200" spc="-10">
                <a:latin typeface="Arial"/>
                <a:cs typeface="Arial"/>
              </a:rPr>
              <a:t>meet.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8530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Has this fellow no feeling of his business, that </a:t>
            </a:r>
            <a:r>
              <a:rPr dirty="0" sz="1200" spc="-2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sings at grave-</a:t>
            </a:r>
            <a:r>
              <a:rPr dirty="0" sz="1200" spc="-10">
                <a:latin typeface="Arial"/>
                <a:cs typeface="Arial"/>
              </a:rPr>
              <a:t>making?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Custom hath made it in him a property of </a:t>
            </a:r>
            <a:r>
              <a:rPr dirty="0" sz="1200" spc="-10">
                <a:latin typeface="Arial"/>
                <a:cs typeface="Arial"/>
              </a:rPr>
              <a:t>easiness.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0067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'Tis e'en so: the hand of little employment </a:t>
            </a:r>
            <a:r>
              <a:rPr dirty="0" sz="1200" spc="-20">
                <a:latin typeface="Arial"/>
                <a:cs typeface="Arial"/>
              </a:rPr>
              <a:t>hath </a:t>
            </a:r>
            <a:r>
              <a:rPr dirty="0" sz="1200">
                <a:latin typeface="Arial"/>
                <a:cs typeface="Arial"/>
              </a:rPr>
              <a:t>the daintier </a:t>
            </a:r>
            <a:r>
              <a:rPr dirty="0" sz="1200" spc="-10">
                <a:latin typeface="Arial"/>
                <a:cs typeface="Arial"/>
              </a:rPr>
              <a:t>sense.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4005579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But age, with his stealing </a:t>
            </a:r>
            <a:r>
              <a:rPr dirty="0" sz="1200" spc="-10">
                <a:latin typeface="Arial"/>
                <a:cs typeface="Arial"/>
              </a:rPr>
              <a:t>steps, </a:t>
            </a:r>
            <a:r>
              <a:rPr dirty="0" sz="1200">
                <a:latin typeface="Arial"/>
                <a:cs typeface="Arial"/>
              </a:rPr>
              <a:t>Hath claw'd me in his </a:t>
            </a:r>
            <a:r>
              <a:rPr dirty="0" sz="1200" spc="-10">
                <a:latin typeface="Arial"/>
                <a:cs typeface="Arial"/>
              </a:rPr>
              <a:t>clutch,</a:t>
            </a:r>
            <a:endParaRPr sz="1200">
              <a:latin typeface="Arial"/>
              <a:cs typeface="Arial"/>
            </a:endParaRPr>
          </a:p>
          <a:p>
            <a:pPr marL="12700" marR="38017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hath shipped me intil the </a:t>
            </a:r>
            <a:r>
              <a:rPr dirty="0" sz="1200" spc="-10">
                <a:latin typeface="Arial"/>
                <a:cs typeface="Arial"/>
              </a:rPr>
              <a:t>land, </a:t>
            </a:r>
            <a:r>
              <a:rPr dirty="0" sz="1200">
                <a:latin typeface="Arial"/>
                <a:cs typeface="Arial"/>
              </a:rPr>
              <a:t>As if I had never been </a:t>
            </a:r>
            <a:r>
              <a:rPr dirty="0" sz="1200" spc="-10">
                <a:latin typeface="Arial"/>
                <a:cs typeface="Arial"/>
              </a:rPr>
              <a:t>such.</a:t>
            </a:r>
            <a:endParaRPr sz="1200">
              <a:latin typeface="Arial"/>
              <a:cs typeface="Arial"/>
            </a:endParaRPr>
          </a:p>
          <a:p>
            <a:pPr marL="2585720">
              <a:lnSpc>
                <a:spcPct val="100000"/>
              </a:lnSpc>
              <a:spcBef>
                <a:spcPts val="420"/>
              </a:spcBef>
            </a:pPr>
            <a:r>
              <a:rPr dirty="0" sz="1000" i="1">
                <a:latin typeface="Arial"/>
                <a:cs typeface="Arial"/>
              </a:rPr>
              <a:t>Throws up a </a:t>
            </a:r>
            <a:r>
              <a:rPr dirty="0" sz="1000" spc="-10" i="1">
                <a:latin typeface="Arial"/>
                <a:cs typeface="Arial"/>
              </a:rPr>
              <a:t>skull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943350" cy="85223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r" marR="598170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759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That skull had a tongue in it, and could sing </a:t>
            </a:r>
            <a:r>
              <a:rPr dirty="0" sz="1200" spc="-10">
                <a:latin typeface="Arial"/>
                <a:cs typeface="Arial"/>
              </a:rPr>
              <a:t>once: </a:t>
            </a:r>
            <a:r>
              <a:rPr dirty="0" sz="1200">
                <a:latin typeface="Arial"/>
                <a:cs typeface="Arial"/>
              </a:rPr>
              <a:t>how the knave jowls it to the ground, as if it </a:t>
            </a:r>
            <a:r>
              <a:rPr dirty="0" sz="1200" spc="-20">
                <a:latin typeface="Arial"/>
                <a:cs typeface="Arial"/>
              </a:rPr>
              <a:t>were </a:t>
            </a:r>
            <a:r>
              <a:rPr dirty="0" sz="1200">
                <a:latin typeface="Arial"/>
                <a:cs typeface="Arial"/>
              </a:rPr>
              <a:t>Cain's jaw-bone, that did the first murder! </a:t>
            </a:r>
            <a:r>
              <a:rPr dirty="0" sz="1200" spc="-25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  <a:p>
            <a:pPr marL="12700" marR="5302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might be the pate of a politician, which this </a:t>
            </a:r>
            <a:r>
              <a:rPr dirty="0" sz="1200" spc="-25">
                <a:latin typeface="Arial"/>
                <a:cs typeface="Arial"/>
              </a:rPr>
              <a:t>ass </a:t>
            </a:r>
            <a:r>
              <a:rPr dirty="0" sz="1200">
                <a:latin typeface="Arial"/>
                <a:cs typeface="Arial"/>
              </a:rPr>
              <a:t>now o'er-reaches; one that would circumvent </a:t>
            </a:r>
            <a:r>
              <a:rPr dirty="0" sz="1200" spc="-20">
                <a:latin typeface="Arial"/>
                <a:cs typeface="Arial"/>
              </a:rPr>
              <a:t>God, </a:t>
            </a:r>
            <a:r>
              <a:rPr dirty="0" sz="1200">
                <a:latin typeface="Arial"/>
                <a:cs typeface="Arial"/>
              </a:rPr>
              <a:t>might it </a:t>
            </a:r>
            <a:r>
              <a:rPr dirty="0" sz="1200" spc="-20">
                <a:latin typeface="Arial"/>
                <a:cs typeface="Arial"/>
              </a:rPr>
              <a:t>not?</a:t>
            </a:r>
            <a:endParaRPr sz="1200">
              <a:latin typeface="Arial"/>
              <a:cs typeface="Arial"/>
            </a:endParaRPr>
          </a:p>
          <a:p>
            <a:pPr algn="r" marR="5664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might,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r" marR="5981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892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Or of a courtier; which could say 'Good </a:t>
            </a:r>
            <a:r>
              <a:rPr dirty="0" sz="1200" spc="-10">
                <a:latin typeface="Arial"/>
                <a:cs typeface="Arial"/>
              </a:rPr>
              <a:t>morrow, </a:t>
            </a:r>
            <a:r>
              <a:rPr dirty="0" sz="1200">
                <a:latin typeface="Arial"/>
                <a:cs typeface="Arial"/>
              </a:rPr>
              <a:t>sweet lord! How dost thou, good lord?' This </a:t>
            </a:r>
            <a:r>
              <a:rPr dirty="0" sz="1200" spc="-10">
                <a:latin typeface="Arial"/>
                <a:cs typeface="Arial"/>
              </a:rPr>
              <a:t>might </a:t>
            </a:r>
            <a:r>
              <a:rPr dirty="0" sz="1200">
                <a:latin typeface="Arial"/>
                <a:cs typeface="Arial"/>
              </a:rPr>
              <a:t>be my lord such-a-one, that praised my </a:t>
            </a:r>
            <a:r>
              <a:rPr dirty="0" sz="1200" spc="-20">
                <a:latin typeface="Arial"/>
                <a:cs typeface="Arial"/>
              </a:rPr>
              <a:t>lord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such-a-one's horse, when he meant to beg it; might it </a:t>
            </a:r>
            <a:r>
              <a:rPr dirty="0" sz="1200" spc="-20">
                <a:latin typeface="Arial"/>
                <a:cs typeface="Arial"/>
              </a:rPr>
              <a:t>not?</a:t>
            </a:r>
            <a:endParaRPr sz="1200">
              <a:latin typeface="Arial"/>
              <a:cs typeface="Arial"/>
            </a:endParaRPr>
          </a:p>
          <a:p>
            <a:pPr algn="r" marR="5664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r" marR="5981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8796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e'en so: and now my Lady Worm's; chapless,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knocked about the mazzard with a sexton's </a:t>
            </a:r>
            <a:r>
              <a:rPr dirty="0" sz="1200" spc="-10">
                <a:latin typeface="Arial"/>
                <a:cs typeface="Arial"/>
              </a:rPr>
              <a:t>spade: </a:t>
            </a:r>
            <a:r>
              <a:rPr dirty="0" sz="1200">
                <a:latin typeface="Arial"/>
                <a:cs typeface="Arial"/>
              </a:rPr>
              <a:t>here's fine revolution, an we had the trick </a:t>
            </a:r>
            <a:r>
              <a:rPr dirty="0" sz="1200" spc="-25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see't. Did these bones cost no more the </a:t>
            </a:r>
            <a:r>
              <a:rPr dirty="0" sz="1200" spc="-10">
                <a:latin typeface="Arial"/>
                <a:cs typeface="Arial"/>
              </a:rPr>
              <a:t>breeding,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but to play at loggats with 'em? mine ache to think </a:t>
            </a:r>
            <a:r>
              <a:rPr dirty="0" sz="1200" spc="-10">
                <a:latin typeface="Arial"/>
                <a:cs typeface="Arial"/>
              </a:rPr>
              <a:t>on't.</a:t>
            </a:r>
            <a:endParaRPr sz="1200">
              <a:latin typeface="Arial"/>
              <a:cs typeface="Arial"/>
            </a:endParaRPr>
          </a:p>
          <a:p>
            <a:pPr algn="r" marR="5378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161798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A pick-axe, and a spade, a </a:t>
            </a:r>
            <a:r>
              <a:rPr dirty="0" sz="1200" spc="-10">
                <a:latin typeface="Arial"/>
                <a:cs typeface="Arial"/>
              </a:rPr>
              <a:t>spade, </a:t>
            </a:r>
            <a:r>
              <a:rPr dirty="0" sz="1200">
                <a:latin typeface="Arial"/>
                <a:cs typeface="Arial"/>
              </a:rPr>
              <a:t>For and a shrouding </a:t>
            </a:r>
            <a:r>
              <a:rPr dirty="0" sz="1200" spc="-10">
                <a:latin typeface="Arial"/>
                <a:cs typeface="Arial"/>
              </a:rPr>
              <a:t>sheet:</a:t>
            </a:r>
            <a:endParaRPr sz="1200">
              <a:latin typeface="Arial"/>
              <a:cs typeface="Arial"/>
            </a:endParaRPr>
          </a:p>
          <a:p>
            <a:pPr marL="12700" marR="192341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O, a pit of clay for to be </a:t>
            </a:r>
            <a:r>
              <a:rPr dirty="0" sz="1200" spc="-20">
                <a:latin typeface="Arial"/>
                <a:cs typeface="Arial"/>
              </a:rPr>
              <a:t>made </a:t>
            </a:r>
            <a:r>
              <a:rPr dirty="0" sz="1200">
                <a:latin typeface="Arial"/>
                <a:cs typeface="Arial"/>
              </a:rPr>
              <a:t>For such a guest is </a:t>
            </a:r>
            <a:r>
              <a:rPr dirty="0" sz="1200" spc="-10">
                <a:latin typeface="Arial"/>
                <a:cs typeface="Arial"/>
              </a:rPr>
              <a:t>meet.</a:t>
            </a:r>
            <a:endParaRPr sz="1200">
              <a:latin typeface="Arial"/>
              <a:cs typeface="Arial"/>
            </a:endParaRPr>
          </a:p>
          <a:p>
            <a:pPr marL="2405380">
              <a:lnSpc>
                <a:spcPct val="100000"/>
              </a:lnSpc>
              <a:spcBef>
                <a:spcPts val="420"/>
              </a:spcBef>
            </a:pPr>
            <a:r>
              <a:rPr dirty="0" sz="1000" i="1">
                <a:latin typeface="Arial"/>
                <a:cs typeface="Arial"/>
              </a:rPr>
              <a:t>Throws up another </a:t>
            </a:r>
            <a:r>
              <a:rPr dirty="0" sz="1000" spc="-10" i="1">
                <a:latin typeface="Arial"/>
                <a:cs typeface="Arial"/>
              </a:rPr>
              <a:t>skull</a:t>
            </a:r>
            <a:endParaRPr sz="1000">
              <a:latin typeface="Arial"/>
              <a:cs typeface="Arial"/>
            </a:endParaRPr>
          </a:p>
          <a:p>
            <a:pPr algn="r" marR="59817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0038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There's another: why may not that be the skull of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lawyer? Where be his quiddities now, his </a:t>
            </a:r>
            <a:r>
              <a:rPr dirty="0" sz="1200" spc="-10">
                <a:latin typeface="Arial"/>
                <a:cs typeface="Arial"/>
              </a:rPr>
              <a:t>quillets, </a:t>
            </a:r>
            <a:r>
              <a:rPr dirty="0" sz="1200">
                <a:latin typeface="Arial"/>
                <a:cs typeface="Arial"/>
              </a:rPr>
              <a:t>his cases, his tenures, and his tricks? why does </a:t>
            </a:r>
            <a:r>
              <a:rPr dirty="0" sz="1200" spc="-2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suffer this rude knave now to knock him about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sconce with a dirty shovel, and will not tell him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his action of battery? Hum! This fellow might </a:t>
            </a:r>
            <a:r>
              <a:rPr dirty="0" sz="1200" spc="-2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in's time a great buyer of land, with his </a:t>
            </a:r>
            <a:r>
              <a:rPr dirty="0" sz="1200" spc="-10">
                <a:latin typeface="Arial"/>
                <a:cs typeface="Arial"/>
              </a:rPr>
              <a:t>statutes,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his recognizances, his fines, his double </a:t>
            </a:r>
            <a:r>
              <a:rPr dirty="0" sz="1200" spc="-10">
                <a:latin typeface="Arial"/>
                <a:cs typeface="Arial"/>
              </a:rPr>
              <a:t>vouchers, </a:t>
            </a:r>
            <a:r>
              <a:rPr dirty="0" sz="1200">
                <a:latin typeface="Arial"/>
                <a:cs typeface="Arial"/>
              </a:rPr>
              <a:t>his recoveries: is this the fine of his fines, </a:t>
            </a:r>
            <a:r>
              <a:rPr dirty="0" sz="1200" spc="-25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12700" marR="7035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recovery of his recoveries, to have his </a:t>
            </a:r>
            <a:r>
              <a:rPr dirty="0" sz="1200" spc="-20">
                <a:latin typeface="Arial"/>
                <a:cs typeface="Arial"/>
              </a:rPr>
              <a:t>fine </a:t>
            </a:r>
            <a:r>
              <a:rPr dirty="0" sz="1200">
                <a:latin typeface="Arial"/>
                <a:cs typeface="Arial"/>
              </a:rPr>
              <a:t>pate full of fine dirt? will his vouchers vouch </a:t>
            </a:r>
            <a:r>
              <a:rPr dirty="0" sz="1200" spc="-25">
                <a:latin typeface="Arial"/>
                <a:cs typeface="Arial"/>
              </a:rPr>
              <a:t>him</a:t>
            </a:r>
            <a:endParaRPr sz="1200">
              <a:latin typeface="Arial"/>
              <a:cs typeface="Arial"/>
            </a:endParaRPr>
          </a:p>
          <a:p>
            <a:pPr marL="12700" marR="3638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no more of his purchases, and double ones too, </a:t>
            </a:r>
            <a:r>
              <a:rPr dirty="0" sz="1200" spc="-20">
                <a:latin typeface="Arial"/>
                <a:cs typeface="Arial"/>
              </a:rPr>
              <a:t>than </a:t>
            </a:r>
            <a:r>
              <a:rPr dirty="0" sz="1200">
                <a:latin typeface="Arial"/>
                <a:cs typeface="Arial"/>
              </a:rPr>
              <a:t>the length and breadth of a pair of indentures? </a:t>
            </a:r>
            <a:r>
              <a:rPr dirty="0" sz="1200" spc="-2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190365" cy="860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With an auspicious and a dropping </a:t>
            </a:r>
            <a:r>
              <a:rPr dirty="0" sz="1200" spc="-20">
                <a:latin typeface="Arial"/>
                <a:cs typeface="Arial"/>
              </a:rPr>
              <a:t>eye,</a:t>
            </a:r>
            <a:endParaRPr sz="1200">
              <a:latin typeface="Arial"/>
              <a:cs typeface="Arial"/>
            </a:endParaRPr>
          </a:p>
          <a:p>
            <a:pPr marL="12700" marR="97599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With mirth in funeral and with dirge in </a:t>
            </a:r>
            <a:r>
              <a:rPr dirty="0" sz="1200" spc="-10">
                <a:latin typeface="Arial"/>
                <a:cs typeface="Arial"/>
              </a:rPr>
              <a:t>marriage, </a:t>
            </a:r>
            <a:r>
              <a:rPr dirty="0" sz="1200">
                <a:latin typeface="Arial"/>
                <a:cs typeface="Arial"/>
              </a:rPr>
              <a:t>In equal scale weighing delight and dole,-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Taken to wife: nor have we herein </a:t>
            </a:r>
            <a:r>
              <a:rPr dirty="0" sz="1200" spc="-10">
                <a:latin typeface="Arial"/>
                <a:cs typeface="Arial"/>
              </a:rPr>
              <a:t>barr'd</a:t>
            </a:r>
            <a:endParaRPr sz="1200">
              <a:latin typeface="Arial"/>
              <a:cs typeface="Arial"/>
            </a:endParaRPr>
          </a:p>
          <a:p>
            <a:pPr marL="12700" marR="11366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Your better wisdoms, which have freely </a:t>
            </a:r>
            <a:r>
              <a:rPr dirty="0" sz="1200" spc="-20">
                <a:latin typeface="Arial"/>
                <a:cs typeface="Arial"/>
              </a:rPr>
              <a:t>gone </a:t>
            </a:r>
            <a:r>
              <a:rPr dirty="0" sz="1200">
                <a:latin typeface="Arial"/>
                <a:cs typeface="Arial"/>
              </a:rPr>
              <a:t>With this affair along. For all, our </a:t>
            </a:r>
            <a:r>
              <a:rPr dirty="0" sz="1200" spc="-10">
                <a:latin typeface="Arial"/>
                <a:cs typeface="Arial"/>
              </a:rPr>
              <a:t>thanks.</a:t>
            </a:r>
            <a:endParaRPr sz="1200">
              <a:latin typeface="Arial"/>
              <a:cs typeface="Arial"/>
            </a:endParaRPr>
          </a:p>
          <a:p>
            <a:pPr marL="12700" marR="10604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Now follows, that you know, young </a:t>
            </a:r>
            <a:r>
              <a:rPr dirty="0" sz="1200" spc="-10">
                <a:latin typeface="Arial"/>
                <a:cs typeface="Arial"/>
              </a:rPr>
              <a:t>Fortinbras, </a:t>
            </a:r>
            <a:r>
              <a:rPr dirty="0" sz="1200">
                <a:latin typeface="Arial"/>
                <a:cs typeface="Arial"/>
              </a:rPr>
              <a:t>Holding a weak supposal of our </a:t>
            </a:r>
            <a:r>
              <a:rPr dirty="0" sz="1200" spc="-10">
                <a:latin typeface="Arial"/>
                <a:cs typeface="Arial"/>
              </a:rPr>
              <a:t>worth,</a:t>
            </a:r>
            <a:endParaRPr sz="1200">
              <a:latin typeface="Arial"/>
              <a:cs typeface="Arial"/>
            </a:endParaRPr>
          </a:p>
          <a:p>
            <a:pPr marL="12700" marR="11531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Or thinking by our late dear brother's </a:t>
            </a:r>
            <a:r>
              <a:rPr dirty="0" sz="1200" spc="-10">
                <a:latin typeface="Arial"/>
                <a:cs typeface="Arial"/>
              </a:rPr>
              <a:t>death </a:t>
            </a:r>
            <a:r>
              <a:rPr dirty="0" sz="1200">
                <a:latin typeface="Arial"/>
                <a:cs typeface="Arial"/>
              </a:rPr>
              <a:t>Our state to be disjoint and out of </a:t>
            </a:r>
            <a:r>
              <a:rPr dirty="0" sz="1200" spc="-10">
                <a:latin typeface="Arial"/>
                <a:cs typeface="Arial"/>
              </a:rPr>
              <a:t>frame, </a:t>
            </a:r>
            <a:r>
              <a:rPr dirty="0" sz="1200">
                <a:latin typeface="Arial"/>
                <a:cs typeface="Arial"/>
              </a:rPr>
              <a:t>Colleagued with the dream of his </a:t>
            </a:r>
            <a:r>
              <a:rPr dirty="0" sz="1200" spc="-10">
                <a:latin typeface="Arial"/>
                <a:cs typeface="Arial"/>
              </a:rPr>
              <a:t>advantage, </a:t>
            </a:r>
            <a:r>
              <a:rPr dirty="0" sz="1200">
                <a:latin typeface="Arial"/>
                <a:cs typeface="Arial"/>
              </a:rPr>
              <a:t>He hath not fail'd to pester us with </a:t>
            </a:r>
            <a:r>
              <a:rPr dirty="0" sz="1200" spc="-10">
                <a:latin typeface="Arial"/>
                <a:cs typeface="Arial"/>
              </a:rPr>
              <a:t>message, </a:t>
            </a:r>
            <a:r>
              <a:rPr dirty="0" sz="1200">
                <a:latin typeface="Arial"/>
                <a:cs typeface="Arial"/>
              </a:rPr>
              <a:t>Importing the surrender of those </a:t>
            </a:r>
            <a:r>
              <a:rPr dirty="0" sz="1200" spc="-10">
                <a:latin typeface="Arial"/>
                <a:cs typeface="Arial"/>
              </a:rPr>
              <a:t>lands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Lost by his father, with all bonds of </a:t>
            </a:r>
            <a:r>
              <a:rPr dirty="0" sz="1200" spc="-20">
                <a:latin typeface="Arial"/>
                <a:cs typeface="Arial"/>
              </a:rPr>
              <a:t>law,</a:t>
            </a:r>
            <a:endParaRPr sz="1200">
              <a:latin typeface="Arial"/>
              <a:cs typeface="Arial"/>
            </a:endParaRPr>
          </a:p>
          <a:p>
            <a:pPr marL="12700" marR="10858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To our most valiant brother. So much for </a:t>
            </a:r>
            <a:r>
              <a:rPr dirty="0" sz="1200" spc="-20">
                <a:latin typeface="Arial"/>
                <a:cs typeface="Arial"/>
              </a:rPr>
              <a:t>him. </a:t>
            </a:r>
            <a:r>
              <a:rPr dirty="0" sz="1200">
                <a:latin typeface="Arial"/>
                <a:cs typeface="Arial"/>
              </a:rPr>
              <a:t>Now for ourself and for this time of </a:t>
            </a:r>
            <a:r>
              <a:rPr dirty="0" sz="1200" spc="-10">
                <a:latin typeface="Arial"/>
                <a:cs typeface="Arial"/>
              </a:rPr>
              <a:t>meeting: </a:t>
            </a:r>
            <a:r>
              <a:rPr dirty="0" sz="1200">
                <a:latin typeface="Arial"/>
                <a:cs typeface="Arial"/>
              </a:rPr>
              <a:t>Thus much the business is: we have here </a:t>
            </a:r>
            <a:r>
              <a:rPr dirty="0" sz="1200" spc="-20">
                <a:latin typeface="Arial"/>
                <a:cs typeface="Arial"/>
              </a:rPr>
              <a:t>writ </a:t>
            </a:r>
            <a:r>
              <a:rPr dirty="0" sz="1200">
                <a:latin typeface="Arial"/>
                <a:cs typeface="Arial"/>
              </a:rPr>
              <a:t>To Norway, uncle of young Fortinbras,-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12852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Who, impotent and bed-rid, scarcely </a:t>
            </a:r>
            <a:r>
              <a:rPr dirty="0" sz="1200" spc="-10">
                <a:latin typeface="Arial"/>
                <a:cs typeface="Arial"/>
              </a:rPr>
              <a:t>hears </a:t>
            </a:r>
            <a:r>
              <a:rPr dirty="0" sz="1200">
                <a:latin typeface="Arial"/>
                <a:cs typeface="Arial"/>
              </a:rPr>
              <a:t>Of this his nephew's purpose,--to </a:t>
            </a:r>
            <a:r>
              <a:rPr dirty="0" sz="1200" spc="-10">
                <a:latin typeface="Arial"/>
                <a:cs typeface="Arial"/>
              </a:rPr>
              <a:t>suppress </a:t>
            </a:r>
            <a:r>
              <a:rPr dirty="0" sz="1200">
                <a:latin typeface="Arial"/>
                <a:cs typeface="Arial"/>
              </a:rPr>
              <a:t>His further gait herein; in that the </a:t>
            </a:r>
            <a:r>
              <a:rPr dirty="0" sz="1200" spc="-10">
                <a:latin typeface="Arial"/>
                <a:cs typeface="Arial"/>
              </a:rPr>
              <a:t>levies, </a:t>
            </a:r>
            <a:r>
              <a:rPr dirty="0" sz="1200">
                <a:latin typeface="Arial"/>
                <a:cs typeface="Arial"/>
              </a:rPr>
              <a:t>The lists and full proportions, are all </a:t>
            </a:r>
            <a:r>
              <a:rPr dirty="0" sz="1200" spc="-20">
                <a:latin typeface="Arial"/>
                <a:cs typeface="Arial"/>
              </a:rPr>
              <a:t>made </a:t>
            </a:r>
            <a:r>
              <a:rPr dirty="0" sz="1200">
                <a:latin typeface="Arial"/>
                <a:cs typeface="Arial"/>
              </a:rPr>
              <a:t>Out of his subject: and we here </a:t>
            </a:r>
            <a:r>
              <a:rPr dirty="0" sz="1200" spc="-10">
                <a:latin typeface="Arial"/>
                <a:cs typeface="Arial"/>
              </a:rPr>
              <a:t>dispatch </a:t>
            </a:r>
            <a:r>
              <a:rPr dirty="0" sz="1200">
                <a:latin typeface="Arial"/>
                <a:cs typeface="Arial"/>
              </a:rPr>
              <a:t>You, good Cornelius, and you, </a:t>
            </a:r>
            <a:r>
              <a:rPr dirty="0" sz="1200" spc="-10">
                <a:latin typeface="Arial"/>
                <a:cs typeface="Arial"/>
              </a:rPr>
              <a:t>Voltimand, </a:t>
            </a:r>
            <a:r>
              <a:rPr dirty="0" sz="1200">
                <a:latin typeface="Arial"/>
                <a:cs typeface="Arial"/>
              </a:rPr>
              <a:t>For bearers of this greeting to old </a:t>
            </a:r>
            <a:r>
              <a:rPr dirty="0" sz="1200" spc="-10">
                <a:latin typeface="Arial"/>
                <a:cs typeface="Arial"/>
              </a:rPr>
              <a:t>Norway; </a:t>
            </a:r>
            <a:r>
              <a:rPr dirty="0" sz="1200">
                <a:latin typeface="Arial"/>
                <a:cs typeface="Arial"/>
              </a:rPr>
              <a:t>Giving to you no further personal </a:t>
            </a:r>
            <a:r>
              <a:rPr dirty="0" sz="1200" spc="-10">
                <a:latin typeface="Arial"/>
                <a:cs typeface="Arial"/>
              </a:rPr>
              <a:t>power</a:t>
            </a:r>
            <a:endParaRPr sz="1200">
              <a:latin typeface="Arial"/>
              <a:cs typeface="Arial"/>
            </a:endParaRPr>
          </a:p>
          <a:p>
            <a:pPr marL="12700" marR="9842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business with the king, more than the </a:t>
            </a:r>
            <a:r>
              <a:rPr dirty="0" sz="1200" spc="-10">
                <a:latin typeface="Arial"/>
                <a:cs typeface="Arial"/>
              </a:rPr>
              <a:t>scope </a:t>
            </a:r>
            <a:r>
              <a:rPr dirty="0" sz="1200">
                <a:latin typeface="Arial"/>
                <a:cs typeface="Arial"/>
              </a:rPr>
              <a:t>Of these delated articles </a:t>
            </a:r>
            <a:r>
              <a:rPr dirty="0" sz="1200" spc="-10">
                <a:latin typeface="Arial"/>
                <a:cs typeface="Arial"/>
              </a:rPr>
              <a:t>allow.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Farewell, and let your haste commend your </a:t>
            </a:r>
            <a:r>
              <a:rPr dirty="0" sz="1200" spc="-10">
                <a:latin typeface="Arial"/>
                <a:cs typeface="Arial"/>
              </a:rPr>
              <a:t>duty.</a:t>
            </a:r>
            <a:endParaRPr sz="1200">
              <a:latin typeface="Arial"/>
              <a:cs typeface="Arial"/>
            </a:endParaRPr>
          </a:p>
          <a:p>
            <a:pPr algn="ctr" marL="196913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CORNELIUS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1969135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VOLTIMAND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 that and all things will we show our </a:t>
            </a:r>
            <a:r>
              <a:rPr dirty="0" sz="1200" spc="-10">
                <a:latin typeface="Arial"/>
                <a:cs typeface="Arial"/>
              </a:rPr>
              <a:t>duty.</a:t>
            </a:r>
            <a:endParaRPr sz="1200">
              <a:latin typeface="Arial"/>
              <a:cs typeface="Arial"/>
            </a:endParaRPr>
          </a:p>
          <a:p>
            <a:pPr algn="ctr" marL="196913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doubt it nothing: heartily </a:t>
            </a:r>
            <a:r>
              <a:rPr dirty="0" sz="1200" spc="-10">
                <a:latin typeface="Arial"/>
                <a:cs typeface="Arial"/>
              </a:rPr>
              <a:t>farewell.</a:t>
            </a:r>
            <a:endParaRPr sz="1200">
              <a:latin typeface="Arial"/>
              <a:cs typeface="Arial"/>
            </a:endParaRPr>
          </a:p>
          <a:p>
            <a:pPr algn="ctr" marL="196913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VOLTIMAND and </a:t>
            </a:r>
            <a:r>
              <a:rPr dirty="0" sz="1000" spc="-10" i="1">
                <a:latin typeface="Arial"/>
                <a:cs typeface="Arial"/>
              </a:rPr>
              <a:t>CORNELIUS</a:t>
            </a:r>
            <a:endParaRPr sz="1000">
              <a:latin typeface="Arial"/>
              <a:cs typeface="Arial"/>
            </a:endParaRPr>
          </a:p>
          <a:p>
            <a:pPr marL="12700" marR="113284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And now, Laertes, what's the news with </a:t>
            </a:r>
            <a:r>
              <a:rPr dirty="0" sz="1200" spc="-20">
                <a:latin typeface="Arial"/>
                <a:cs typeface="Arial"/>
              </a:rPr>
              <a:t>you? </a:t>
            </a:r>
            <a:r>
              <a:rPr dirty="0" sz="1200">
                <a:latin typeface="Arial"/>
                <a:cs typeface="Arial"/>
              </a:rPr>
              <a:t>You told us of some suit; what is't, </a:t>
            </a:r>
            <a:r>
              <a:rPr dirty="0" sz="1200" spc="-10">
                <a:latin typeface="Arial"/>
                <a:cs typeface="Arial"/>
              </a:rPr>
              <a:t>Laertes? </a:t>
            </a:r>
            <a:r>
              <a:rPr dirty="0" sz="1200">
                <a:latin typeface="Arial"/>
                <a:cs typeface="Arial"/>
              </a:rPr>
              <a:t>You cannot speak of reason to the </a:t>
            </a:r>
            <a:r>
              <a:rPr dirty="0" sz="1200" spc="-10">
                <a:latin typeface="Arial"/>
                <a:cs typeface="Arial"/>
              </a:rPr>
              <a:t>Dane,</a:t>
            </a:r>
            <a:endParaRPr sz="1200">
              <a:latin typeface="Arial"/>
              <a:cs typeface="Arial"/>
            </a:endParaRPr>
          </a:p>
          <a:p>
            <a:pPr marL="12700" marR="51815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loose your voice: what wouldst thou beg, </a:t>
            </a:r>
            <a:r>
              <a:rPr dirty="0" sz="1200" spc="-10">
                <a:latin typeface="Arial"/>
                <a:cs typeface="Arial"/>
              </a:rPr>
              <a:t>Laertes, </a:t>
            </a:r>
            <a:r>
              <a:rPr dirty="0" sz="1200">
                <a:latin typeface="Arial"/>
                <a:cs typeface="Arial"/>
              </a:rPr>
              <a:t>That shall not be my offer, not thy </a:t>
            </a:r>
            <a:r>
              <a:rPr dirty="0" sz="1200" spc="-10">
                <a:latin typeface="Arial"/>
                <a:cs typeface="Arial"/>
              </a:rPr>
              <a:t>asking?</a:t>
            </a:r>
            <a:endParaRPr sz="1200">
              <a:latin typeface="Arial"/>
              <a:cs typeface="Arial"/>
            </a:endParaRPr>
          </a:p>
          <a:p>
            <a:pPr marL="12700" marR="12211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head is not more native to the </a:t>
            </a:r>
            <a:r>
              <a:rPr dirty="0" sz="1200" spc="-10">
                <a:latin typeface="Arial"/>
                <a:cs typeface="Arial"/>
              </a:rPr>
              <a:t>heart, </a:t>
            </a:r>
            <a:r>
              <a:rPr dirty="0" sz="1200">
                <a:latin typeface="Arial"/>
                <a:cs typeface="Arial"/>
              </a:rPr>
              <a:t>The hand more instrumental to the </a:t>
            </a:r>
            <a:r>
              <a:rPr dirty="0" sz="1200" spc="-10">
                <a:latin typeface="Arial"/>
                <a:cs typeface="Arial"/>
              </a:rPr>
              <a:t>mouth, </a:t>
            </a:r>
            <a:r>
              <a:rPr dirty="0" sz="1200">
                <a:latin typeface="Arial"/>
                <a:cs typeface="Arial"/>
              </a:rPr>
              <a:t>Than is the throne of Denmark to thy </a:t>
            </a:r>
            <a:r>
              <a:rPr dirty="0" sz="1200" spc="-10">
                <a:latin typeface="Arial"/>
                <a:cs typeface="Arial"/>
              </a:rPr>
              <a:t>father. </a:t>
            </a:r>
            <a:r>
              <a:rPr dirty="0" sz="1200">
                <a:latin typeface="Arial"/>
                <a:cs typeface="Arial"/>
              </a:rPr>
              <a:t>What wouldst thou have, </a:t>
            </a:r>
            <a:r>
              <a:rPr dirty="0" sz="1200" spc="-10">
                <a:latin typeface="Arial"/>
                <a:cs typeface="Arial"/>
              </a:rPr>
              <a:t>Laertes?</a:t>
            </a:r>
            <a:endParaRPr sz="1200">
              <a:latin typeface="Arial"/>
              <a:cs typeface="Arial"/>
            </a:endParaRPr>
          </a:p>
          <a:p>
            <a:pPr algn="ctr" marL="196913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dread </a:t>
            </a:r>
            <a:r>
              <a:rPr dirty="0" sz="1200" spc="-10">
                <a:latin typeface="Arial"/>
                <a:cs typeface="Arial"/>
              </a:rPr>
              <a:t>lord,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947795" cy="834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very conveyances of his lands will hardly lie </a:t>
            </a:r>
            <a:r>
              <a:rPr dirty="0" sz="1200" spc="-25"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this box; and must the inheritor himself have no more, </a:t>
            </a:r>
            <a:r>
              <a:rPr dirty="0" sz="1200" spc="-25">
                <a:latin typeface="Arial"/>
                <a:cs typeface="Arial"/>
              </a:rPr>
              <a:t>ha?</a:t>
            </a:r>
            <a:endParaRPr sz="1200">
              <a:latin typeface="Arial"/>
              <a:cs typeface="Arial"/>
            </a:endParaRPr>
          </a:p>
          <a:p>
            <a:pPr algn="r" marR="57086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Not a jot more,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r" marR="6026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Is not parchment made of </a:t>
            </a:r>
            <a:r>
              <a:rPr dirty="0" sz="1200" spc="-10">
                <a:latin typeface="Arial"/>
                <a:cs typeface="Arial"/>
              </a:rPr>
              <a:t>sheepskins?</a:t>
            </a:r>
            <a:endParaRPr sz="1200">
              <a:latin typeface="Arial"/>
              <a:cs typeface="Arial"/>
            </a:endParaRPr>
          </a:p>
          <a:p>
            <a:pPr algn="r" marR="57086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lord, and of calf-skins </a:t>
            </a:r>
            <a:r>
              <a:rPr dirty="0" sz="1200" spc="-20">
                <a:latin typeface="Arial"/>
                <a:cs typeface="Arial"/>
              </a:rPr>
              <a:t>too.</a:t>
            </a:r>
            <a:endParaRPr sz="1200">
              <a:latin typeface="Arial"/>
              <a:cs typeface="Arial"/>
            </a:endParaRPr>
          </a:p>
          <a:p>
            <a:pPr algn="r" marR="6026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009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They are sheep and calves which seek out </a:t>
            </a:r>
            <a:r>
              <a:rPr dirty="0" sz="1200" spc="-10">
                <a:latin typeface="Arial"/>
                <a:cs typeface="Arial"/>
              </a:rPr>
              <a:t>assurance </a:t>
            </a:r>
            <a:r>
              <a:rPr dirty="0" sz="1200">
                <a:latin typeface="Arial"/>
                <a:cs typeface="Arial"/>
              </a:rPr>
              <a:t>in that. I will speak to this fellow. </a:t>
            </a:r>
            <a:r>
              <a:rPr dirty="0" sz="1200" spc="-10">
                <a:latin typeface="Arial"/>
                <a:cs typeface="Arial"/>
              </a:rPr>
              <a:t>Whose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grave's this, </a:t>
            </a:r>
            <a:r>
              <a:rPr dirty="0" sz="1200" spc="-10">
                <a:latin typeface="Arial"/>
                <a:cs typeface="Arial"/>
              </a:rPr>
              <a:t>sirrah?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Mine,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Sings</a:t>
            </a:r>
            <a:endParaRPr sz="1000">
              <a:latin typeface="Arial"/>
              <a:cs typeface="Arial"/>
            </a:endParaRPr>
          </a:p>
          <a:p>
            <a:pPr marL="12700" marR="192786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O, a pit of clay for to be </a:t>
            </a:r>
            <a:r>
              <a:rPr dirty="0" sz="1200" spc="-20">
                <a:latin typeface="Arial"/>
                <a:cs typeface="Arial"/>
              </a:rPr>
              <a:t>made </a:t>
            </a:r>
            <a:r>
              <a:rPr dirty="0" sz="1200">
                <a:latin typeface="Arial"/>
                <a:cs typeface="Arial"/>
              </a:rPr>
              <a:t>For such a guest is </a:t>
            </a:r>
            <a:r>
              <a:rPr dirty="0" sz="1200" spc="-10">
                <a:latin typeface="Arial"/>
                <a:cs typeface="Arial"/>
              </a:rPr>
              <a:t>meet.</a:t>
            </a:r>
            <a:endParaRPr sz="1200">
              <a:latin typeface="Arial"/>
              <a:cs typeface="Arial"/>
            </a:endParaRPr>
          </a:p>
          <a:p>
            <a:pPr algn="r" marR="6026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think it be thine, indeed; for thou liest </a:t>
            </a:r>
            <a:r>
              <a:rPr dirty="0" sz="1200" spc="-10">
                <a:latin typeface="Arial"/>
                <a:cs typeface="Arial"/>
              </a:rPr>
              <a:t>in't.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lie out on't, sir, and therefore it is </a:t>
            </a:r>
            <a:r>
              <a:rPr dirty="0" sz="1200" spc="-25">
                <a:latin typeface="Arial"/>
                <a:cs typeface="Arial"/>
              </a:rPr>
              <a:t>not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yours: for my part, I do not lie in't, and yet it is </a:t>
            </a:r>
            <a:r>
              <a:rPr dirty="0" sz="1200" spc="-10">
                <a:latin typeface="Arial"/>
                <a:cs typeface="Arial"/>
              </a:rPr>
              <a:t>mine.</a:t>
            </a:r>
            <a:endParaRPr sz="1200">
              <a:latin typeface="Arial"/>
              <a:cs typeface="Arial"/>
            </a:endParaRPr>
          </a:p>
          <a:p>
            <a:pPr algn="r" marR="6026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'Thou dost lie in't, to be in't and say it is </a:t>
            </a:r>
            <a:r>
              <a:rPr dirty="0" sz="1200" spc="-10">
                <a:latin typeface="Arial"/>
                <a:cs typeface="Arial"/>
              </a:rPr>
              <a:t>thine: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'tis for the dead, not for the quick; therefore thou </a:t>
            </a:r>
            <a:r>
              <a:rPr dirty="0" sz="1200" spc="-10">
                <a:latin typeface="Arial"/>
                <a:cs typeface="Arial"/>
              </a:rPr>
              <a:t>liest.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81978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'Tis a quick lie, sir; 'twill away gain, from me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r" marR="6026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man dost thou dig it </a:t>
            </a:r>
            <a:r>
              <a:rPr dirty="0" sz="1200" spc="-20">
                <a:latin typeface="Arial"/>
                <a:cs typeface="Arial"/>
              </a:rPr>
              <a:t>for?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For no man,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algn="r" marR="6026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woman, </a:t>
            </a:r>
            <a:r>
              <a:rPr dirty="0" sz="1200" spc="-10">
                <a:latin typeface="Arial"/>
                <a:cs typeface="Arial"/>
              </a:rPr>
              <a:t>then?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For none, </a:t>
            </a:r>
            <a:r>
              <a:rPr dirty="0" sz="1200" spc="-10">
                <a:latin typeface="Arial"/>
                <a:cs typeface="Arial"/>
              </a:rPr>
              <a:t>neither.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3909060" cy="815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Who is to be buried </a:t>
            </a:r>
            <a:r>
              <a:rPr dirty="0" sz="1200" spc="-10">
                <a:latin typeface="Arial"/>
                <a:cs typeface="Arial"/>
              </a:rPr>
              <a:t>in't?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One that was a woman, sir; but, rest her soul, she's </a:t>
            </a:r>
            <a:r>
              <a:rPr dirty="0" sz="1200" spc="-10">
                <a:latin typeface="Arial"/>
                <a:cs typeface="Arial"/>
              </a:rPr>
              <a:t>dead.</a:t>
            </a:r>
            <a:endParaRPr sz="1200">
              <a:latin typeface="Arial"/>
              <a:cs typeface="Arial"/>
            </a:endParaRPr>
          </a:p>
          <a:p>
            <a:pPr algn="r" marR="5638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908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How absolute the knave is! we must speak by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card, or equivocation will undo us. By the </a:t>
            </a:r>
            <a:r>
              <a:rPr dirty="0" sz="1200" spc="-10">
                <a:latin typeface="Arial"/>
                <a:cs typeface="Arial"/>
              </a:rPr>
              <a:t>Lord, </a:t>
            </a:r>
            <a:r>
              <a:rPr dirty="0" sz="1200">
                <a:latin typeface="Arial"/>
                <a:cs typeface="Arial"/>
              </a:rPr>
              <a:t>Horatio, these three years I have taken a note </a:t>
            </a:r>
            <a:r>
              <a:rPr dirty="0" sz="1200" spc="-25">
                <a:latin typeface="Arial"/>
                <a:cs typeface="Arial"/>
              </a:rPr>
              <a:t>of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it; the age is grown so picked that the toe of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peasant comes so near the heel of the courtier, </a:t>
            </a:r>
            <a:r>
              <a:rPr dirty="0" sz="1200" spc="-2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gaffs his kibe. How long hast thou been </a:t>
            </a:r>
            <a:r>
              <a:rPr dirty="0" sz="1200" spc="-5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grave-</a:t>
            </a:r>
            <a:r>
              <a:rPr dirty="0" sz="1200" spc="-10">
                <a:latin typeface="Arial"/>
                <a:cs typeface="Arial"/>
              </a:rPr>
              <a:t>maker?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7626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Of all the days i' the year, I came to't that </a:t>
            </a:r>
            <a:r>
              <a:rPr dirty="0" sz="1200" spc="-25">
                <a:latin typeface="Arial"/>
                <a:cs typeface="Arial"/>
              </a:rPr>
              <a:t>day </a:t>
            </a:r>
            <a:r>
              <a:rPr dirty="0" sz="1200">
                <a:latin typeface="Arial"/>
                <a:cs typeface="Arial"/>
              </a:rPr>
              <a:t>that our last king Hamlet overcame </a:t>
            </a:r>
            <a:r>
              <a:rPr dirty="0" sz="1200" spc="-10">
                <a:latin typeface="Arial"/>
                <a:cs typeface="Arial"/>
              </a:rPr>
              <a:t>Fortinbras.</a:t>
            </a:r>
            <a:endParaRPr sz="1200">
              <a:latin typeface="Arial"/>
              <a:cs typeface="Arial"/>
            </a:endParaRPr>
          </a:p>
          <a:p>
            <a:pPr algn="r" marR="5638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long is that </a:t>
            </a:r>
            <a:r>
              <a:rPr dirty="0" sz="1200" spc="-10">
                <a:latin typeface="Arial"/>
                <a:cs typeface="Arial"/>
              </a:rPr>
              <a:t>since?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Cannot you tell that? every fool can tell that: </a:t>
            </a:r>
            <a:r>
              <a:rPr dirty="0" sz="1200" spc="-25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  <a:p>
            <a:pPr marL="12700" marR="2540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was the very day that young Hamlet was born; he </a:t>
            </a:r>
            <a:r>
              <a:rPr dirty="0" sz="1200" spc="-20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is mad, and sent into </a:t>
            </a:r>
            <a:r>
              <a:rPr dirty="0" sz="1200" spc="-10">
                <a:latin typeface="Arial"/>
                <a:cs typeface="Arial"/>
              </a:rPr>
              <a:t>England.</a:t>
            </a:r>
            <a:endParaRPr sz="1200">
              <a:latin typeface="Arial"/>
              <a:cs typeface="Arial"/>
            </a:endParaRPr>
          </a:p>
          <a:p>
            <a:pPr algn="r" marR="5638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marry, why was he sent into </a:t>
            </a:r>
            <a:r>
              <a:rPr dirty="0" sz="1200" spc="-10">
                <a:latin typeface="Arial"/>
                <a:cs typeface="Arial"/>
              </a:rPr>
              <a:t>England?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3562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because he was mad: he shall recover his </a:t>
            </a:r>
            <a:r>
              <a:rPr dirty="0" sz="1200" spc="-20">
                <a:latin typeface="Arial"/>
                <a:cs typeface="Arial"/>
              </a:rPr>
              <a:t>wits </a:t>
            </a:r>
            <a:r>
              <a:rPr dirty="0" sz="1200">
                <a:latin typeface="Arial"/>
                <a:cs typeface="Arial"/>
              </a:rPr>
              <a:t>there; or, if he do not, it's no great matter </a:t>
            </a:r>
            <a:r>
              <a:rPr dirty="0" sz="1200" spc="-10">
                <a:latin typeface="Arial"/>
                <a:cs typeface="Arial"/>
              </a:rPr>
              <a:t>there.</a:t>
            </a:r>
            <a:endParaRPr sz="1200">
              <a:latin typeface="Arial"/>
              <a:cs typeface="Arial"/>
            </a:endParaRPr>
          </a:p>
          <a:p>
            <a:pPr algn="r" marR="5638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20">
                <a:latin typeface="Arial"/>
                <a:cs typeface="Arial"/>
              </a:rPr>
              <a:t>Why?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6826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'Twill, a not be seen in him there; there the </a:t>
            </a:r>
            <a:r>
              <a:rPr dirty="0" sz="1200" spc="-25">
                <a:latin typeface="Arial"/>
                <a:cs typeface="Arial"/>
              </a:rPr>
              <a:t>men </a:t>
            </a:r>
            <a:r>
              <a:rPr dirty="0" sz="1200">
                <a:latin typeface="Arial"/>
                <a:cs typeface="Arial"/>
              </a:rPr>
              <a:t>are as mad as </a:t>
            </a:r>
            <a:r>
              <a:rPr dirty="0" sz="1200" spc="-25">
                <a:latin typeface="Arial"/>
                <a:cs typeface="Arial"/>
              </a:rPr>
              <a:t>he.</a:t>
            </a:r>
            <a:endParaRPr sz="1200">
              <a:latin typeface="Arial"/>
              <a:cs typeface="Arial"/>
            </a:endParaRPr>
          </a:p>
          <a:p>
            <a:pPr algn="r" marR="5638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came he </a:t>
            </a:r>
            <a:r>
              <a:rPr dirty="0" sz="1200" spc="-20">
                <a:latin typeface="Arial"/>
                <a:cs typeface="Arial"/>
              </a:rPr>
              <a:t>mad?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Very strangely, they </a:t>
            </a:r>
            <a:r>
              <a:rPr dirty="0" sz="1200" spc="-20">
                <a:latin typeface="Arial"/>
                <a:cs typeface="Arial"/>
              </a:rPr>
              <a:t>say.</a:t>
            </a:r>
            <a:endParaRPr sz="1200">
              <a:latin typeface="Arial"/>
              <a:cs typeface="Arial"/>
            </a:endParaRPr>
          </a:p>
          <a:p>
            <a:pPr algn="r" marR="5638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</a:t>
            </a:r>
            <a:r>
              <a:rPr dirty="0" sz="1200" spc="-10">
                <a:latin typeface="Arial"/>
                <a:cs typeface="Arial"/>
              </a:rPr>
              <a:t>strangely?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4044950" cy="84963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762250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Faith, e'en with losing his </a:t>
            </a:r>
            <a:r>
              <a:rPr dirty="0" sz="1200" spc="-10">
                <a:latin typeface="Arial"/>
                <a:cs typeface="Arial"/>
              </a:rPr>
              <a:t>wits.</a:t>
            </a:r>
            <a:endParaRPr sz="1200">
              <a:latin typeface="Arial"/>
              <a:cs typeface="Arial"/>
            </a:endParaRPr>
          </a:p>
          <a:p>
            <a:pPr algn="r" marR="69913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Upon what </a:t>
            </a:r>
            <a:r>
              <a:rPr dirty="0" sz="1200" spc="-10">
                <a:latin typeface="Arial"/>
                <a:cs typeface="Arial"/>
              </a:rPr>
              <a:t>ground?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4064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here in Denmark: I have been sexton here, </a:t>
            </a:r>
            <a:r>
              <a:rPr dirty="0" sz="1200" spc="-25">
                <a:latin typeface="Arial"/>
                <a:cs typeface="Arial"/>
              </a:rPr>
              <a:t>man </a:t>
            </a:r>
            <a:r>
              <a:rPr dirty="0" sz="1200">
                <a:latin typeface="Arial"/>
                <a:cs typeface="Arial"/>
              </a:rPr>
              <a:t>and boy, thirty </a:t>
            </a:r>
            <a:r>
              <a:rPr dirty="0" sz="1200" spc="-10">
                <a:latin typeface="Arial"/>
                <a:cs typeface="Arial"/>
              </a:rPr>
              <a:t>years.</a:t>
            </a:r>
            <a:endParaRPr sz="1200">
              <a:latin typeface="Arial"/>
              <a:cs typeface="Arial"/>
            </a:endParaRPr>
          </a:p>
          <a:p>
            <a:pPr algn="r" marR="69913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long will a man lie i' the earth ere he </a:t>
            </a:r>
            <a:r>
              <a:rPr dirty="0" sz="1200" spc="-20">
                <a:latin typeface="Arial"/>
                <a:cs typeface="Arial"/>
              </a:rPr>
              <a:t>rot?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I' faith, if he be not rotten before he die--as </a:t>
            </a:r>
            <a:r>
              <a:rPr dirty="0" sz="1200" spc="-25">
                <a:latin typeface="Arial"/>
                <a:cs typeface="Arial"/>
              </a:rPr>
              <a:t>we</a:t>
            </a:r>
            <a:endParaRPr sz="1200">
              <a:latin typeface="Arial"/>
              <a:cs typeface="Arial"/>
            </a:endParaRPr>
          </a:p>
          <a:p>
            <a:pPr marL="12700" marR="43243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have many pocky corses now-a-days, that will </a:t>
            </a:r>
            <a:r>
              <a:rPr dirty="0" sz="1200" spc="-10">
                <a:latin typeface="Arial"/>
                <a:cs typeface="Arial"/>
              </a:rPr>
              <a:t>scarce </a:t>
            </a:r>
            <a:r>
              <a:rPr dirty="0" sz="1200">
                <a:latin typeface="Arial"/>
                <a:cs typeface="Arial"/>
              </a:rPr>
              <a:t>hold the laying in--he will last you some eight </a:t>
            </a:r>
            <a:r>
              <a:rPr dirty="0" sz="1200" spc="-20">
                <a:latin typeface="Arial"/>
                <a:cs typeface="Arial"/>
              </a:rPr>
              <a:t>year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or nine year: a tanner will last you nine </a:t>
            </a:r>
            <a:r>
              <a:rPr dirty="0" sz="1200" spc="-10">
                <a:latin typeface="Arial"/>
                <a:cs typeface="Arial"/>
              </a:rPr>
              <a:t>year.</a:t>
            </a:r>
            <a:endParaRPr sz="1200">
              <a:latin typeface="Arial"/>
              <a:cs typeface="Arial"/>
            </a:endParaRPr>
          </a:p>
          <a:p>
            <a:pPr algn="r" marR="69913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Why he more than </a:t>
            </a:r>
            <a:r>
              <a:rPr dirty="0" sz="1200" spc="-10">
                <a:latin typeface="Arial"/>
                <a:cs typeface="Arial"/>
              </a:rPr>
              <a:t>another?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5588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sir, his hide is so tanned with his trade, </a:t>
            </a:r>
            <a:r>
              <a:rPr dirty="0" sz="1200" spc="-20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he will keep out water a great while; and your </a:t>
            </a:r>
            <a:r>
              <a:rPr dirty="0" sz="1200" spc="-10">
                <a:latin typeface="Arial"/>
                <a:cs typeface="Arial"/>
              </a:rPr>
              <a:t>water </a:t>
            </a:r>
            <a:r>
              <a:rPr dirty="0" sz="1200">
                <a:latin typeface="Arial"/>
                <a:cs typeface="Arial"/>
              </a:rPr>
              <a:t>is a sore decayer of your whoreson dead </a:t>
            </a:r>
            <a:r>
              <a:rPr dirty="0" sz="1200" spc="-10">
                <a:latin typeface="Arial"/>
                <a:cs typeface="Arial"/>
              </a:rPr>
              <a:t>body.</a:t>
            </a:r>
            <a:endParaRPr sz="1200">
              <a:latin typeface="Arial"/>
              <a:cs typeface="Arial"/>
            </a:endParaRPr>
          </a:p>
          <a:p>
            <a:pPr marL="12700" marR="7499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Here's a skull now; this skull has lain in the </a:t>
            </a:r>
            <a:r>
              <a:rPr dirty="0" sz="1200" spc="-10">
                <a:latin typeface="Arial"/>
                <a:cs typeface="Arial"/>
              </a:rPr>
              <a:t>earth </a:t>
            </a:r>
            <a:r>
              <a:rPr dirty="0" sz="1200">
                <a:latin typeface="Arial"/>
                <a:cs typeface="Arial"/>
              </a:rPr>
              <a:t>three and twenty </a:t>
            </a:r>
            <a:r>
              <a:rPr dirty="0" sz="1200" spc="-10">
                <a:latin typeface="Arial"/>
                <a:cs typeface="Arial"/>
              </a:rPr>
              <a:t>years.</a:t>
            </a:r>
            <a:endParaRPr sz="1200">
              <a:latin typeface="Arial"/>
              <a:cs typeface="Arial"/>
            </a:endParaRPr>
          </a:p>
          <a:p>
            <a:pPr algn="r" marR="69913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Whose was </a:t>
            </a:r>
            <a:r>
              <a:rPr dirty="0" sz="1200" spc="-25">
                <a:latin typeface="Arial"/>
                <a:cs typeface="Arial"/>
              </a:rPr>
              <a:t>it?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whoreson mad fellow's it was: whose do you think it </a:t>
            </a:r>
            <a:r>
              <a:rPr dirty="0" sz="1200" spc="-20">
                <a:latin typeface="Arial"/>
                <a:cs typeface="Arial"/>
              </a:rPr>
              <a:t>was?</a:t>
            </a:r>
            <a:endParaRPr sz="1200">
              <a:latin typeface="Arial"/>
              <a:cs typeface="Arial"/>
            </a:endParaRPr>
          </a:p>
          <a:p>
            <a:pPr algn="r" marR="69913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I know </a:t>
            </a:r>
            <a:r>
              <a:rPr dirty="0" sz="1200" spc="-2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 marR="4489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 pestilence on him for a mad rogue! a' poured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flagon of Rhenish on my head once. This same </a:t>
            </a:r>
            <a:r>
              <a:rPr dirty="0" sz="1200" spc="-10">
                <a:latin typeface="Arial"/>
                <a:cs typeface="Arial"/>
              </a:rPr>
              <a:t>skull, </a:t>
            </a:r>
            <a:r>
              <a:rPr dirty="0" sz="1200">
                <a:latin typeface="Arial"/>
                <a:cs typeface="Arial"/>
              </a:rPr>
              <a:t>sir, was Yorick's skull, the king's </a:t>
            </a:r>
            <a:r>
              <a:rPr dirty="0" sz="1200" spc="-10">
                <a:latin typeface="Arial"/>
                <a:cs typeface="Arial"/>
              </a:rPr>
              <a:t>jester.</a:t>
            </a:r>
            <a:endParaRPr sz="1200">
              <a:latin typeface="Arial"/>
              <a:cs typeface="Arial"/>
            </a:endParaRPr>
          </a:p>
          <a:p>
            <a:pPr algn="r" marR="69913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Clown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E'en </a:t>
            </a:r>
            <a:r>
              <a:rPr dirty="0" sz="1200" spc="-10">
                <a:latin typeface="Arial"/>
                <a:cs typeface="Arial"/>
              </a:rPr>
              <a:t>that.</a:t>
            </a:r>
            <a:endParaRPr sz="1200">
              <a:latin typeface="Arial"/>
              <a:cs typeface="Arial"/>
            </a:endParaRPr>
          </a:p>
          <a:p>
            <a:pPr algn="r" marR="69913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965584"/>
            <a:ext cx="3728085" cy="867156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Let me </a:t>
            </a:r>
            <a:r>
              <a:rPr dirty="0" sz="1200" spc="-20">
                <a:latin typeface="Arial"/>
                <a:cs typeface="Arial"/>
              </a:rPr>
              <a:t>see.</a:t>
            </a:r>
            <a:endParaRPr sz="1200">
              <a:latin typeface="Arial"/>
              <a:cs typeface="Arial"/>
            </a:endParaRPr>
          </a:p>
          <a:p>
            <a:pPr marL="265620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Takes the </a:t>
            </a:r>
            <a:r>
              <a:rPr dirty="0" sz="1000" spc="-10" i="1">
                <a:latin typeface="Arial"/>
                <a:cs typeface="Arial"/>
              </a:rPr>
              <a:t>skull</a:t>
            </a:r>
            <a:endParaRPr sz="1000">
              <a:latin typeface="Arial"/>
              <a:cs typeface="Arial"/>
            </a:endParaRPr>
          </a:p>
          <a:p>
            <a:pPr marL="12700" marR="56451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Alas, poor Yorick! I knew him, Horatio: a </a:t>
            </a:r>
            <a:r>
              <a:rPr dirty="0" sz="1200" spc="-10">
                <a:latin typeface="Arial"/>
                <a:cs typeface="Arial"/>
              </a:rPr>
              <a:t>fellow </a:t>
            </a:r>
            <a:r>
              <a:rPr dirty="0" sz="1200">
                <a:latin typeface="Arial"/>
                <a:cs typeface="Arial"/>
              </a:rPr>
              <a:t>of infinite jest, of most excellent fancy: he </a:t>
            </a:r>
            <a:r>
              <a:rPr dirty="0" sz="1200" spc="-20">
                <a:latin typeface="Arial"/>
                <a:cs typeface="Arial"/>
              </a:rPr>
              <a:t>hath</a:t>
            </a:r>
            <a:endParaRPr sz="1200">
              <a:latin typeface="Arial"/>
              <a:cs typeface="Arial"/>
            </a:endParaRPr>
          </a:p>
          <a:p>
            <a:pPr marL="12700" marR="215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borne me on his back a thousand times; and now, </a:t>
            </a:r>
            <a:r>
              <a:rPr dirty="0" sz="1200" spc="-25">
                <a:latin typeface="Arial"/>
                <a:cs typeface="Arial"/>
              </a:rPr>
              <a:t>how </a:t>
            </a:r>
            <a:r>
              <a:rPr dirty="0" sz="1200">
                <a:latin typeface="Arial"/>
                <a:cs typeface="Arial"/>
              </a:rPr>
              <a:t>abhorred in my imagination it is! my gorge rims </a:t>
            </a:r>
            <a:r>
              <a:rPr dirty="0" sz="1200" spc="-25"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  <a:p>
            <a:pPr marL="12700" marR="23367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it. Here hung those lips that I have kissed I </a:t>
            </a:r>
            <a:r>
              <a:rPr dirty="0" sz="1200" spc="-20">
                <a:latin typeface="Arial"/>
                <a:cs typeface="Arial"/>
              </a:rPr>
              <a:t>know </a:t>
            </a:r>
            <a:r>
              <a:rPr dirty="0" sz="1200">
                <a:latin typeface="Arial"/>
                <a:cs typeface="Arial"/>
              </a:rPr>
              <a:t>not how oft. Where be your gibes now? </a:t>
            </a:r>
            <a:r>
              <a:rPr dirty="0" sz="1200" spc="-20">
                <a:latin typeface="Arial"/>
                <a:cs typeface="Arial"/>
              </a:rPr>
              <a:t>your </a:t>
            </a:r>
            <a:r>
              <a:rPr dirty="0" sz="1200">
                <a:latin typeface="Arial"/>
                <a:cs typeface="Arial"/>
              </a:rPr>
              <a:t>gambols? your songs? your flashes of </a:t>
            </a:r>
            <a:r>
              <a:rPr dirty="0" sz="1200" spc="-10">
                <a:latin typeface="Arial"/>
                <a:cs typeface="Arial"/>
              </a:rPr>
              <a:t>merriment, </a:t>
            </a:r>
            <a:r>
              <a:rPr dirty="0" sz="1200">
                <a:latin typeface="Arial"/>
                <a:cs typeface="Arial"/>
              </a:rPr>
              <a:t>that were wont to set the table on a roar? Not </a:t>
            </a:r>
            <a:r>
              <a:rPr dirty="0" sz="1200" spc="-25">
                <a:latin typeface="Arial"/>
                <a:cs typeface="Arial"/>
              </a:rPr>
              <a:t>one </a:t>
            </a:r>
            <a:r>
              <a:rPr dirty="0" sz="1200">
                <a:latin typeface="Arial"/>
                <a:cs typeface="Arial"/>
              </a:rPr>
              <a:t>now, to mock your own grinning? quite chap-</a:t>
            </a:r>
            <a:r>
              <a:rPr dirty="0" sz="1200" spc="-10">
                <a:latin typeface="Arial"/>
                <a:cs typeface="Arial"/>
              </a:rPr>
              <a:t>fallen? </a:t>
            </a:r>
            <a:r>
              <a:rPr dirty="0" sz="1200">
                <a:latin typeface="Arial"/>
                <a:cs typeface="Arial"/>
              </a:rPr>
              <a:t>Now get you to my lady's chamber, and tell her, </a:t>
            </a:r>
            <a:r>
              <a:rPr dirty="0" sz="1200" spc="-2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her paint an inch thick, to this favour she </a:t>
            </a:r>
            <a:r>
              <a:rPr dirty="0" sz="1200" spc="-20">
                <a:latin typeface="Arial"/>
                <a:cs typeface="Arial"/>
              </a:rPr>
              <a:t>must </a:t>
            </a:r>
            <a:r>
              <a:rPr dirty="0" sz="1200">
                <a:latin typeface="Arial"/>
                <a:cs typeface="Arial"/>
              </a:rPr>
              <a:t>come; make her laugh at that. Prithee, Horatio, </a:t>
            </a:r>
            <a:r>
              <a:rPr dirty="0" sz="1200" spc="-20">
                <a:latin typeface="Arial"/>
                <a:cs typeface="Arial"/>
              </a:rPr>
              <a:t>tell </a:t>
            </a:r>
            <a:r>
              <a:rPr dirty="0" sz="1200">
                <a:latin typeface="Arial"/>
                <a:cs typeface="Arial"/>
              </a:rPr>
              <a:t>me one </a:t>
            </a:r>
            <a:r>
              <a:rPr dirty="0" sz="1200" spc="-10">
                <a:latin typeface="Arial"/>
                <a:cs typeface="Arial"/>
              </a:rPr>
              <a:t>thing.</a:t>
            </a:r>
            <a:endParaRPr sz="1200">
              <a:latin typeface="Arial"/>
              <a:cs typeface="Arial"/>
            </a:endParaRPr>
          </a:p>
          <a:p>
            <a:pPr algn="r" marR="3505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What's that,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r" marR="382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956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Dost thou think Alexander looked o' this fashion </a:t>
            </a:r>
            <a:r>
              <a:rPr dirty="0" sz="1200" spc="-25">
                <a:latin typeface="Arial"/>
                <a:cs typeface="Arial"/>
              </a:rPr>
              <a:t>i'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earth?</a:t>
            </a:r>
            <a:endParaRPr sz="1200">
              <a:latin typeface="Arial"/>
              <a:cs typeface="Arial"/>
            </a:endParaRPr>
          </a:p>
          <a:p>
            <a:pPr algn="r" marR="3505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E'en </a:t>
            </a:r>
            <a:r>
              <a:rPr dirty="0" sz="1200" spc="-25">
                <a:latin typeface="Arial"/>
                <a:cs typeface="Arial"/>
              </a:rPr>
              <a:t>so.</a:t>
            </a:r>
            <a:endParaRPr sz="1200">
              <a:latin typeface="Arial"/>
              <a:cs typeface="Arial"/>
            </a:endParaRPr>
          </a:p>
          <a:p>
            <a:pPr algn="r" marR="382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And smelt so? </a:t>
            </a:r>
            <a:r>
              <a:rPr dirty="0" sz="1200" spc="-20">
                <a:latin typeface="Arial"/>
                <a:cs typeface="Arial"/>
              </a:rPr>
              <a:t>pah!</a:t>
            </a:r>
            <a:endParaRPr sz="1200">
              <a:latin typeface="Arial"/>
              <a:cs typeface="Arial"/>
            </a:endParaRPr>
          </a:p>
          <a:p>
            <a:pPr marL="253238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Puts down the </a:t>
            </a:r>
            <a:r>
              <a:rPr dirty="0" sz="1000" spc="-10" i="1">
                <a:latin typeface="Arial"/>
                <a:cs typeface="Arial"/>
              </a:rPr>
              <a:t>skull</a:t>
            </a:r>
            <a:endParaRPr sz="1000">
              <a:latin typeface="Arial"/>
              <a:cs typeface="Arial"/>
            </a:endParaRPr>
          </a:p>
          <a:p>
            <a:pPr algn="r" marR="35052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E'en so,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r" marR="382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238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To what base uses we may return, Horatio! Why </a:t>
            </a:r>
            <a:r>
              <a:rPr dirty="0" sz="1200" spc="-25">
                <a:latin typeface="Arial"/>
                <a:cs typeface="Arial"/>
              </a:rPr>
              <a:t>may </a:t>
            </a:r>
            <a:r>
              <a:rPr dirty="0" sz="1200">
                <a:latin typeface="Arial"/>
                <a:cs typeface="Arial"/>
              </a:rPr>
              <a:t>not imagination trace the noble dust of </a:t>
            </a:r>
            <a:r>
              <a:rPr dirty="0" sz="1200" spc="-10">
                <a:latin typeface="Arial"/>
                <a:cs typeface="Arial"/>
              </a:rPr>
              <a:t>Alexander,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till he find it stopping a bung-</a:t>
            </a:r>
            <a:r>
              <a:rPr dirty="0" sz="1200" spc="-10">
                <a:latin typeface="Arial"/>
                <a:cs typeface="Arial"/>
              </a:rPr>
              <a:t>hole?</a:t>
            </a:r>
            <a:endParaRPr sz="1200">
              <a:latin typeface="Arial"/>
              <a:cs typeface="Arial"/>
            </a:endParaRPr>
          </a:p>
          <a:p>
            <a:pPr algn="r" marR="3505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'Twere to consider too curiously, to consider </a:t>
            </a:r>
            <a:r>
              <a:rPr dirty="0" sz="1200" spc="-25">
                <a:latin typeface="Arial"/>
                <a:cs typeface="Arial"/>
              </a:rPr>
              <a:t>so.</a:t>
            </a:r>
            <a:endParaRPr sz="1200">
              <a:latin typeface="Arial"/>
              <a:cs typeface="Arial"/>
            </a:endParaRPr>
          </a:p>
          <a:p>
            <a:pPr algn="r" marR="382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689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No, faith, not a jot; but to follow him thither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modesty enough, and likelihood to lead it: </a:t>
            </a:r>
            <a:r>
              <a:rPr dirty="0" sz="1200" spc="-25">
                <a:latin typeface="Arial"/>
                <a:cs typeface="Arial"/>
              </a:rPr>
              <a:t>as </a:t>
            </a:r>
            <a:r>
              <a:rPr dirty="0" sz="1200">
                <a:latin typeface="Arial"/>
                <a:cs typeface="Arial"/>
              </a:rPr>
              <a:t>thus: Alexander died, Alexander was </a:t>
            </a:r>
            <a:r>
              <a:rPr dirty="0" sz="1200" spc="-10">
                <a:latin typeface="Arial"/>
                <a:cs typeface="Arial"/>
              </a:rPr>
              <a:t>buried,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Alexander returneth into dust; the dust is earth; </a:t>
            </a:r>
            <a:r>
              <a:rPr dirty="0" sz="1200" spc="-25">
                <a:latin typeface="Arial"/>
                <a:cs typeface="Arial"/>
              </a:rPr>
              <a:t>of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earth we make loam; and why of that loam, whereto </a:t>
            </a:r>
            <a:r>
              <a:rPr dirty="0" sz="1200" spc="-2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was converted, might they not stop a beer-</a:t>
            </a:r>
            <a:r>
              <a:rPr dirty="0" sz="1200" spc="-10">
                <a:latin typeface="Arial"/>
                <a:cs typeface="Arial"/>
              </a:rPr>
              <a:t>barrel?</a:t>
            </a:r>
            <a:endParaRPr sz="1200">
              <a:latin typeface="Arial"/>
              <a:cs typeface="Arial"/>
            </a:endParaRPr>
          </a:p>
          <a:p>
            <a:pPr marL="12700" marR="83946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Imperious Caesar, dead and turn'd to </a:t>
            </a:r>
            <a:r>
              <a:rPr dirty="0" sz="1200" spc="-10">
                <a:latin typeface="Arial"/>
                <a:cs typeface="Arial"/>
              </a:rPr>
              <a:t>clay, </a:t>
            </a:r>
            <a:r>
              <a:rPr dirty="0" sz="1200">
                <a:latin typeface="Arial"/>
                <a:cs typeface="Arial"/>
              </a:rPr>
              <a:t>Might stop a hole to keep the wind </a:t>
            </a:r>
            <a:r>
              <a:rPr dirty="0" sz="1200" spc="-10">
                <a:latin typeface="Arial"/>
                <a:cs typeface="Arial"/>
              </a:rPr>
              <a:t>away: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7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30054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O, that that earth, which kept the world in </a:t>
            </a:r>
            <a:r>
              <a:rPr dirty="0" sz="1200" spc="-20">
                <a:latin typeface="Arial"/>
                <a:cs typeface="Arial"/>
              </a:rPr>
              <a:t>awe, </a:t>
            </a:r>
            <a:r>
              <a:rPr dirty="0" sz="1200">
                <a:latin typeface="Arial"/>
                <a:cs typeface="Arial"/>
              </a:rPr>
              <a:t>Should patch a wall to expel the winter </a:t>
            </a:r>
            <a:r>
              <a:rPr dirty="0" sz="1200" spc="-10">
                <a:latin typeface="Arial"/>
                <a:cs typeface="Arial"/>
              </a:rPr>
              <a:t>flaw!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But soft! but soft! aside: here comes the </a:t>
            </a:r>
            <a:r>
              <a:rPr dirty="0" sz="1200" spc="-10">
                <a:latin typeface="Arial"/>
                <a:cs typeface="Arial"/>
              </a:rPr>
              <a:t>king.</a:t>
            </a:r>
            <a:endParaRPr sz="1200">
              <a:latin typeface="Arial"/>
              <a:cs typeface="Arial"/>
            </a:endParaRPr>
          </a:p>
          <a:p>
            <a:pPr marL="1682114" marR="323215" indent="-1352550">
              <a:lnSpc>
                <a:spcPts val="1130"/>
              </a:lnSpc>
              <a:spcBef>
                <a:spcPts val="540"/>
              </a:spcBef>
            </a:pPr>
            <a:r>
              <a:rPr dirty="0" sz="1000" i="1">
                <a:latin typeface="Arial"/>
                <a:cs typeface="Arial"/>
              </a:rPr>
              <a:t>Enter Priest, &amp;c. in procession; the Corpse of OPHELIA, LAERTES and Mourners following; </a:t>
            </a:r>
            <a:r>
              <a:rPr dirty="0" sz="1000" spc="-20" i="1">
                <a:latin typeface="Arial"/>
                <a:cs typeface="Arial"/>
              </a:rPr>
              <a:t>KING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CLAUDIUS, QUEEN GERTRUDE, their trains, </a:t>
            </a:r>
            <a:r>
              <a:rPr dirty="0" sz="1000" spc="-25" i="1">
                <a:latin typeface="Arial"/>
                <a:cs typeface="Arial"/>
              </a:rPr>
              <a:t>&amp;c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dirty="0" sz="1200">
                <a:latin typeface="Arial"/>
                <a:cs typeface="Arial"/>
              </a:rPr>
              <a:t>The queen, the courtiers: who is this they </a:t>
            </a:r>
            <a:r>
              <a:rPr dirty="0" sz="1200" spc="-10">
                <a:latin typeface="Arial"/>
                <a:cs typeface="Arial"/>
              </a:rPr>
              <a:t>follow?</a:t>
            </a:r>
            <a:endParaRPr sz="1200">
              <a:latin typeface="Arial"/>
              <a:cs typeface="Arial"/>
            </a:endParaRPr>
          </a:p>
          <a:p>
            <a:pPr marL="12700" marR="29381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with such maimed rites? This doth </a:t>
            </a:r>
            <a:r>
              <a:rPr dirty="0" sz="1200" spc="-10">
                <a:latin typeface="Arial"/>
                <a:cs typeface="Arial"/>
              </a:rPr>
              <a:t>betoken </a:t>
            </a:r>
            <a:r>
              <a:rPr dirty="0" sz="1200">
                <a:latin typeface="Arial"/>
                <a:cs typeface="Arial"/>
              </a:rPr>
              <a:t>The corse they follow did with desperate </a:t>
            </a:r>
            <a:r>
              <a:rPr dirty="0" sz="1200" spc="-20">
                <a:latin typeface="Arial"/>
                <a:cs typeface="Arial"/>
              </a:rPr>
              <a:t>hand </a:t>
            </a:r>
            <a:r>
              <a:rPr dirty="0" sz="1200">
                <a:latin typeface="Arial"/>
                <a:cs typeface="Arial"/>
              </a:rPr>
              <a:t>Fordo its own life: 'twas of some </a:t>
            </a:r>
            <a:r>
              <a:rPr dirty="0" sz="1200" spc="-10">
                <a:latin typeface="Arial"/>
                <a:cs typeface="Arial"/>
              </a:rPr>
              <a:t>estate.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Couch we awhile, and </a:t>
            </a:r>
            <a:r>
              <a:rPr dirty="0" sz="1200" spc="-10">
                <a:latin typeface="Arial"/>
                <a:cs typeface="Arial"/>
              </a:rPr>
              <a:t>mark.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Retiring with </a:t>
            </a:r>
            <a:r>
              <a:rPr dirty="0" sz="1000" spc="-10" i="1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ceremony </a:t>
            </a:r>
            <a:r>
              <a:rPr dirty="0" sz="1200" spc="-10">
                <a:latin typeface="Arial"/>
                <a:cs typeface="Arial"/>
              </a:rPr>
              <a:t>else?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 is </a:t>
            </a:r>
            <a:r>
              <a:rPr dirty="0" sz="1200" spc="-10">
                <a:latin typeface="Arial"/>
                <a:cs typeface="Arial"/>
              </a:rPr>
              <a:t>Laertes,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 very noble youth: </a:t>
            </a:r>
            <a:r>
              <a:rPr dirty="0" sz="1200" spc="-10">
                <a:latin typeface="Arial"/>
                <a:cs typeface="Arial"/>
              </a:rPr>
              <a:t>mark.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ceremony </a:t>
            </a:r>
            <a:r>
              <a:rPr dirty="0" sz="1200" spc="-10">
                <a:latin typeface="Arial"/>
                <a:cs typeface="Arial"/>
              </a:rPr>
              <a:t>else?</a:t>
            </a:r>
            <a:endParaRPr sz="1200">
              <a:latin typeface="Arial"/>
              <a:cs typeface="Arial"/>
            </a:endParaRPr>
          </a:p>
          <a:p>
            <a:pPr marL="27762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Priest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Her obsequies have been as far </a:t>
            </a:r>
            <a:r>
              <a:rPr dirty="0" sz="1200" spc="-10">
                <a:latin typeface="Arial"/>
                <a:cs typeface="Arial"/>
              </a:rPr>
              <a:t>enlarged</a:t>
            </a:r>
            <a:endParaRPr sz="1200">
              <a:latin typeface="Arial"/>
              <a:cs typeface="Arial"/>
            </a:endParaRPr>
          </a:p>
          <a:p>
            <a:pPr marL="12700" marR="27647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As we have warrantise: her death was </a:t>
            </a:r>
            <a:r>
              <a:rPr dirty="0" sz="1200" spc="-10">
                <a:latin typeface="Arial"/>
                <a:cs typeface="Arial"/>
              </a:rPr>
              <a:t>doubtful; </a:t>
            </a:r>
            <a:r>
              <a:rPr dirty="0" sz="1200">
                <a:latin typeface="Arial"/>
                <a:cs typeface="Arial"/>
              </a:rPr>
              <a:t>And, but that great command o'ersways the </a:t>
            </a:r>
            <a:r>
              <a:rPr dirty="0" sz="1200" spc="-10">
                <a:latin typeface="Arial"/>
                <a:cs typeface="Arial"/>
              </a:rPr>
              <a:t>order, </a:t>
            </a:r>
            <a:r>
              <a:rPr dirty="0" sz="1200">
                <a:latin typeface="Arial"/>
                <a:cs typeface="Arial"/>
              </a:rPr>
              <a:t>She should in ground unsanctified have </a:t>
            </a:r>
            <a:r>
              <a:rPr dirty="0" sz="1200" spc="-10">
                <a:latin typeface="Arial"/>
                <a:cs typeface="Arial"/>
              </a:rPr>
              <a:t>lodged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Till the last trumpet: for charitable </a:t>
            </a:r>
            <a:r>
              <a:rPr dirty="0" sz="1200" spc="-10">
                <a:latin typeface="Arial"/>
                <a:cs typeface="Arial"/>
              </a:rPr>
              <a:t>prayers,</a:t>
            </a:r>
            <a:endParaRPr sz="1200">
              <a:latin typeface="Arial"/>
              <a:cs typeface="Arial"/>
            </a:endParaRPr>
          </a:p>
          <a:p>
            <a:pPr marL="12700" marR="26663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Shards, flints and pebbles should be thrown on </a:t>
            </a:r>
            <a:r>
              <a:rPr dirty="0" sz="1200" spc="-20">
                <a:latin typeface="Arial"/>
                <a:cs typeface="Arial"/>
              </a:rPr>
              <a:t>her; </a:t>
            </a:r>
            <a:r>
              <a:rPr dirty="0" sz="1200">
                <a:latin typeface="Arial"/>
                <a:cs typeface="Arial"/>
              </a:rPr>
              <a:t>Yet here she is allow'd her virgin </a:t>
            </a:r>
            <a:r>
              <a:rPr dirty="0" sz="1200" spc="-10">
                <a:latin typeface="Arial"/>
                <a:cs typeface="Arial"/>
              </a:rPr>
              <a:t>crants,</a:t>
            </a:r>
            <a:endParaRPr sz="1200">
              <a:latin typeface="Arial"/>
              <a:cs typeface="Arial"/>
            </a:endParaRPr>
          </a:p>
          <a:p>
            <a:pPr marL="12700" marR="29718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Her maiden strewments and the bringing </a:t>
            </a:r>
            <a:r>
              <a:rPr dirty="0" sz="1200" spc="-20">
                <a:latin typeface="Arial"/>
                <a:cs typeface="Arial"/>
              </a:rPr>
              <a:t>home </a:t>
            </a:r>
            <a:r>
              <a:rPr dirty="0" sz="1200">
                <a:latin typeface="Arial"/>
                <a:cs typeface="Arial"/>
              </a:rPr>
              <a:t>Of bell and </a:t>
            </a:r>
            <a:r>
              <a:rPr dirty="0" sz="1200" spc="-10">
                <a:latin typeface="Arial"/>
                <a:cs typeface="Arial"/>
              </a:rPr>
              <a:t>burial.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Must there no more be </a:t>
            </a:r>
            <a:r>
              <a:rPr dirty="0" sz="1200" spc="-10">
                <a:latin typeface="Arial"/>
                <a:cs typeface="Arial"/>
              </a:rPr>
              <a:t>done?</a:t>
            </a:r>
            <a:endParaRPr sz="1200">
              <a:latin typeface="Arial"/>
              <a:cs typeface="Arial"/>
            </a:endParaRPr>
          </a:p>
          <a:p>
            <a:pPr marL="27762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Priest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 more be </a:t>
            </a:r>
            <a:r>
              <a:rPr dirty="0" sz="1200" spc="-10">
                <a:latin typeface="Arial"/>
                <a:cs typeface="Arial"/>
              </a:rPr>
              <a:t>done:</a:t>
            </a:r>
            <a:endParaRPr sz="1200">
              <a:latin typeface="Arial"/>
              <a:cs typeface="Arial"/>
            </a:endParaRPr>
          </a:p>
          <a:p>
            <a:pPr marL="12700" marR="32766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We should profane the service of the </a:t>
            </a:r>
            <a:r>
              <a:rPr dirty="0" sz="1200" spc="-20">
                <a:latin typeface="Arial"/>
                <a:cs typeface="Arial"/>
              </a:rPr>
              <a:t>dead </a:t>
            </a:r>
            <a:r>
              <a:rPr dirty="0" sz="1200">
                <a:latin typeface="Arial"/>
                <a:cs typeface="Arial"/>
              </a:rPr>
              <a:t>To sing a requiem and such rest to </a:t>
            </a:r>
            <a:r>
              <a:rPr dirty="0" sz="1200" spc="-25">
                <a:latin typeface="Arial"/>
                <a:cs typeface="Arial"/>
              </a:rPr>
              <a:t>her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As to peace-parted </a:t>
            </a:r>
            <a:r>
              <a:rPr dirty="0" sz="1200" spc="-10">
                <a:latin typeface="Arial"/>
                <a:cs typeface="Arial"/>
              </a:rPr>
              <a:t>souls.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Lay her i' the </a:t>
            </a:r>
            <a:r>
              <a:rPr dirty="0" sz="1200" spc="-10">
                <a:latin typeface="Arial"/>
                <a:cs typeface="Arial"/>
              </a:rPr>
              <a:t>earth: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from her fair and unpolluted </a:t>
            </a:r>
            <a:r>
              <a:rPr dirty="0" sz="1200" spc="-10">
                <a:latin typeface="Arial"/>
                <a:cs typeface="Arial"/>
              </a:rPr>
              <a:t>flesh</a:t>
            </a:r>
            <a:endParaRPr sz="1200">
              <a:latin typeface="Arial"/>
              <a:cs typeface="Arial"/>
            </a:endParaRPr>
          </a:p>
          <a:p>
            <a:pPr marL="12700" marR="31502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May violets spring! I tell thee, churlish </a:t>
            </a:r>
            <a:r>
              <a:rPr dirty="0" sz="1200" spc="-10">
                <a:latin typeface="Arial"/>
                <a:cs typeface="Arial"/>
              </a:rPr>
              <a:t>priest, </a:t>
            </a:r>
            <a:r>
              <a:rPr dirty="0" sz="1200">
                <a:latin typeface="Arial"/>
                <a:cs typeface="Arial"/>
              </a:rPr>
              <a:t>A ministering angel shall my sister </a:t>
            </a:r>
            <a:r>
              <a:rPr dirty="0" sz="1200" spc="-25">
                <a:latin typeface="Arial"/>
                <a:cs typeface="Arial"/>
              </a:rPr>
              <a:t>be,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When thou liest </a:t>
            </a:r>
            <a:r>
              <a:rPr dirty="0" sz="1200" spc="-10">
                <a:latin typeface="Arial"/>
                <a:cs typeface="Arial"/>
              </a:rPr>
              <a:t>howling.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1541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What, the fair </a:t>
            </a:r>
            <a:r>
              <a:rPr dirty="0" sz="1200" spc="-10">
                <a:latin typeface="Arial"/>
                <a:cs typeface="Arial"/>
              </a:rPr>
              <a:t>Ophelia!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295560"/>
            <a:ext cx="3692525" cy="827468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466975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Sweets to the sweet: </a:t>
            </a:r>
            <a:r>
              <a:rPr dirty="0" sz="1200" spc="-10">
                <a:latin typeface="Arial"/>
                <a:cs typeface="Arial"/>
              </a:rPr>
              <a:t>farewell!</a:t>
            </a:r>
            <a:endParaRPr sz="1200">
              <a:latin typeface="Arial"/>
              <a:cs typeface="Arial"/>
            </a:endParaRPr>
          </a:p>
          <a:p>
            <a:pPr algn="just" marL="257492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Scattering </a:t>
            </a:r>
            <a:r>
              <a:rPr dirty="0" sz="1000" spc="-10" i="1">
                <a:latin typeface="Arial"/>
                <a:cs typeface="Arial"/>
              </a:rPr>
              <a:t>flowers</a:t>
            </a:r>
            <a:endParaRPr sz="1000">
              <a:latin typeface="Arial"/>
              <a:cs typeface="Arial"/>
            </a:endParaRPr>
          </a:p>
          <a:p>
            <a:pPr algn="just" marL="12700" marR="22796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I hoped thou shouldst have been my Hamlet's </a:t>
            </a:r>
            <a:r>
              <a:rPr dirty="0" sz="1200" spc="-10">
                <a:latin typeface="Arial"/>
                <a:cs typeface="Arial"/>
              </a:rPr>
              <a:t>wife; </a:t>
            </a:r>
            <a:r>
              <a:rPr dirty="0" sz="1200">
                <a:latin typeface="Arial"/>
                <a:cs typeface="Arial"/>
              </a:rPr>
              <a:t>I thought thy bride-bed to have deck'd, sweet </a:t>
            </a:r>
            <a:r>
              <a:rPr dirty="0" sz="1200" spc="-10">
                <a:latin typeface="Arial"/>
                <a:cs typeface="Arial"/>
              </a:rPr>
              <a:t>maid, </a:t>
            </a:r>
            <a:r>
              <a:rPr dirty="0" sz="1200">
                <a:latin typeface="Arial"/>
                <a:cs typeface="Arial"/>
              </a:rPr>
              <a:t>And not have strew'd thy </a:t>
            </a:r>
            <a:r>
              <a:rPr dirty="0" sz="1200" spc="-10">
                <a:latin typeface="Arial"/>
                <a:cs typeface="Arial"/>
              </a:rPr>
              <a:t>grave.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O, treble </a:t>
            </a:r>
            <a:r>
              <a:rPr dirty="0" sz="1200" spc="-25">
                <a:latin typeface="Arial"/>
                <a:cs typeface="Arial"/>
              </a:rPr>
              <a:t>woe</a:t>
            </a:r>
            <a:endParaRPr sz="1200">
              <a:latin typeface="Arial"/>
              <a:cs typeface="Arial"/>
            </a:endParaRPr>
          </a:p>
          <a:p>
            <a:pPr marL="12700" marR="5454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Fall ten times treble on that cursed </a:t>
            </a:r>
            <a:r>
              <a:rPr dirty="0" sz="1200" spc="-10">
                <a:latin typeface="Arial"/>
                <a:cs typeface="Arial"/>
              </a:rPr>
              <a:t>head, </a:t>
            </a:r>
            <a:r>
              <a:rPr dirty="0" sz="1200">
                <a:latin typeface="Arial"/>
                <a:cs typeface="Arial"/>
              </a:rPr>
              <a:t>Whose wicked deed thy most ingenious </a:t>
            </a:r>
            <a:r>
              <a:rPr dirty="0" sz="1200" spc="-10">
                <a:latin typeface="Arial"/>
                <a:cs typeface="Arial"/>
              </a:rPr>
              <a:t>sense </a:t>
            </a:r>
            <a:r>
              <a:rPr dirty="0" sz="1200">
                <a:latin typeface="Arial"/>
                <a:cs typeface="Arial"/>
              </a:rPr>
              <a:t>Deprived thee of! Hold off the earth </a:t>
            </a:r>
            <a:r>
              <a:rPr dirty="0" sz="1200" spc="-10">
                <a:latin typeface="Arial"/>
                <a:cs typeface="Arial"/>
              </a:rPr>
              <a:t>awhile,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Till I have caught her once more in mine </a:t>
            </a:r>
            <a:r>
              <a:rPr dirty="0" sz="1200" spc="-10">
                <a:latin typeface="Arial"/>
                <a:cs typeface="Arial"/>
              </a:rPr>
              <a:t>arms:</a:t>
            </a:r>
            <a:endParaRPr sz="1200">
              <a:latin typeface="Arial"/>
              <a:cs typeface="Arial"/>
            </a:endParaRPr>
          </a:p>
          <a:p>
            <a:pPr marL="2503805">
              <a:lnSpc>
                <a:spcPts val="1145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Leaps into the </a:t>
            </a:r>
            <a:r>
              <a:rPr dirty="0" sz="1000" spc="-10" i="1">
                <a:latin typeface="Arial"/>
                <a:cs typeface="Arial"/>
              </a:rPr>
              <a:t>grave</a:t>
            </a:r>
            <a:endParaRPr sz="1000">
              <a:latin typeface="Arial"/>
              <a:cs typeface="Arial"/>
            </a:endParaRPr>
          </a:p>
          <a:p>
            <a:pPr marL="12700" marR="663575">
              <a:lnSpc>
                <a:spcPts val="135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Now pile your dust upon the quick and </a:t>
            </a:r>
            <a:r>
              <a:rPr dirty="0" sz="1200" spc="-10">
                <a:latin typeface="Arial"/>
                <a:cs typeface="Arial"/>
              </a:rPr>
              <a:t>dead, </a:t>
            </a:r>
            <a:r>
              <a:rPr dirty="0" sz="1200">
                <a:latin typeface="Arial"/>
                <a:cs typeface="Arial"/>
              </a:rPr>
              <a:t>Till of this flat a mountain you have </a:t>
            </a:r>
            <a:r>
              <a:rPr dirty="0" sz="1200" spc="-10">
                <a:latin typeface="Arial"/>
                <a:cs typeface="Arial"/>
              </a:rPr>
              <a:t>made,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 o'ertop old Pelion, or the skyish </a:t>
            </a:r>
            <a:r>
              <a:rPr dirty="0" sz="1200" spc="-20"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Of blue </a:t>
            </a:r>
            <a:r>
              <a:rPr dirty="0" sz="1200" spc="-10">
                <a:latin typeface="Arial"/>
                <a:cs typeface="Arial"/>
              </a:rPr>
              <a:t>Olympus.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278320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Advancing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What is he whose </a:t>
            </a:r>
            <a:r>
              <a:rPr dirty="0" sz="1200" spc="-10">
                <a:latin typeface="Arial"/>
                <a:cs typeface="Arial"/>
              </a:rPr>
              <a:t>grief</a:t>
            </a:r>
            <a:endParaRPr sz="1200">
              <a:latin typeface="Arial"/>
              <a:cs typeface="Arial"/>
            </a:endParaRPr>
          </a:p>
          <a:p>
            <a:pPr marL="12700" marR="628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Bears such an emphasis? whose phrase of </a:t>
            </a:r>
            <a:r>
              <a:rPr dirty="0" sz="1200" spc="-10">
                <a:latin typeface="Arial"/>
                <a:cs typeface="Arial"/>
              </a:rPr>
              <a:t>sorrow </a:t>
            </a:r>
            <a:r>
              <a:rPr dirty="0" sz="1200">
                <a:latin typeface="Arial"/>
                <a:cs typeface="Arial"/>
              </a:rPr>
              <a:t>Conjures the wandering stars, and makes them </a:t>
            </a:r>
            <a:r>
              <a:rPr dirty="0" sz="1200" spc="-10">
                <a:latin typeface="Arial"/>
                <a:cs typeface="Arial"/>
              </a:rPr>
              <a:t>stand </a:t>
            </a:r>
            <a:r>
              <a:rPr dirty="0" sz="1200">
                <a:latin typeface="Arial"/>
                <a:cs typeface="Arial"/>
              </a:rPr>
              <a:t>Like wonder-wounded hearers? This is </a:t>
            </a:r>
            <a:r>
              <a:rPr dirty="0" sz="1200" spc="-25">
                <a:latin typeface="Arial"/>
                <a:cs typeface="Arial"/>
              </a:rPr>
              <a:t>I,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Hamlet the </a:t>
            </a:r>
            <a:r>
              <a:rPr dirty="0" sz="1200" spc="-10">
                <a:latin typeface="Arial"/>
                <a:cs typeface="Arial"/>
              </a:rPr>
              <a:t>Dane.</a:t>
            </a:r>
            <a:endParaRPr sz="1200">
              <a:latin typeface="Arial"/>
              <a:cs typeface="Arial"/>
            </a:endParaRPr>
          </a:p>
          <a:p>
            <a:pPr marL="250380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Leaps into the </a:t>
            </a:r>
            <a:r>
              <a:rPr dirty="0" sz="1000" spc="-10" i="1">
                <a:latin typeface="Arial"/>
                <a:cs typeface="Arial"/>
              </a:rPr>
              <a:t>grave</a:t>
            </a:r>
            <a:endParaRPr sz="10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devil take thy </a:t>
            </a:r>
            <a:r>
              <a:rPr dirty="0" sz="1200" spc="-10">
                <a:latin typeface="Arial"/>
                <a:cs typeface="Arial"/>
              </a:rPr>
              <a:t>soul!</a:t>
            </a:r>
            <a:endParaRPr sz="1200">
              <a:latin typeface="Arial"/>
              <a:cs typeface="Arial"/>
            </a:endParaRPr>
          </a:p>
          <a:p>
            <a:pPr marL="255397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Grappling with </a:t>
            </a:r>
            <a:r>
              <a:rPr dirty="0" sz="1000" spc="-25" i="1">
                <a:latin typeface="Arial"/>
                <a:cs typeface="Arial"/>
              </a:rPr>
              <a:t>him</a:t>
            </a:r>
            <a:endParaRPr sz="10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Thou pray'st not </a:t>
            </a:r>
            <a:r>
              <a:rPr dirty="0" sz="1200" spc="-10">
                <a:latin typeface="Arial"/>
                <a:cs typeface="Arial"/>
              </a:rPr>
              <a:t>well.</a:t>
            </a:r>
            <a:endParaRPr sz="1200">
              <a:latin typeface="Arial"/>
              <a:cs typeface="Arial"/>
            </a:endParaRPr>
          </a:p>
          <a:p>
            <a:pPr algn="just" marL="12700" marR="9353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 prithee, take thy fingers from my </a:t>
            </a:r>
            <a:r>
              <a:rPr dirty="0" sz="1200" spc="-10">
                <a:latin typeface="Arial"/>
                <a:cs typeface="Arial"/>
              </a:rPr>
              <a:t>throat; </a:t>
            </a:r>
            <a:r>
              <a:rPr dirty="0" sz="1200">
                <a:latin typeface="Arial"/>
                <a:cs typeface="Arial"/>
              </a:rPr>
              <a:t>For, though I am not splenitive and </a:t>
            </a:r>
            <a:r>
              <a:rPr dirty="0" sz="1200" spc="-10">
                <a:latin typeface="Arial"/>
                <a:cs typeface="Arial"/>
              </a:rPr>
              <a:t>rash, </a:t>
            </a:r>
            <a:r>
              <a:rPr dirty="0" sz="1200">
                <a:latin typeface="Arial"/>
                <a:cs typeface="Arial"/>
              </a:rPr>
              <a:t>Yet have I something in me </a:t>
            </a:r>
            <a:r>
              <a:rPr dirty="0" sz="1200" spc="-10">
                <a:latin typeface="Arial"/>
                <a:cs typeface="Arial"/>
              </a:rPr>
              <a:t>dangerous,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Which let thy wiseness fear: hold off thy </a:t>
            </a:r>
            <a:r>
              <a:rPr dirty="0" sz="1200" spc="-10">
                <a:latin typeface="Arial"/>
                <a:cs typeface="Arial"/>
              </a:rPr>
              <a:t>hand.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Pluck them </a:t>
            </a:r>
            <a:r>
              <a:rPr dirty="0" sz="1200" spc="-10">
                <a:latin typeface="Arial"/>
                <a:cs typeface="Arial"/>
              </a:rPr>
              <a:t>asunder.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Hamlet, </a:t>
            </a:r>
            <a:r>
              <a:rPr dirty="0" sz="1200" spc="-10">
                <a:latin typeface="Arial"/>
                <a:cs typeface="Arial"/>
              </a:rPr>
              <a:t>Hamlet!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25">
                <a:latin typeface="Arial"/>
                <a:cs typeface="Arial"/>
              </a:rPr>
              <a:t>All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Gentlemen,-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4720590" cy="85058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438910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Good my lord, be </a:t>
            </a:r>
            <a:r>
              <a:rPr dirty="0" sz="1200" spc="-10">
                <a:latin typeface="Arial"/>
                <a:cs typeface="Arial"/>
              </a:rPr>
              <a:t>quiet.</a:t>
            </a:r>
            <a:endParaRPr sz="12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The Attendants part them, and they come out of the </a:t>
            </a:r>
            <a:r>
              <a:rPr dirty="0" sz="1000" spc="-10" i="1">
                <a:latin typeface="Arial"/>
                <a:cs typeface="Arial"/>
              </a:rPr>
              <a:t>grave</a:t>
            </a:r>
            <a:endParaRPr sz="10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99707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 I will fight with him upon this </a:t>
            </a:r>
            <a:r>
              <a:rPr dirty="0" sz="1200" spc="-10">
                <a:latin typeface="Arial"/>
                <a:cs typeface="Arial"/>
              </a:rPr>
              <a:t>theme </a:t>
            </a:r>
            <a:r>
              <a:rPr dirty="0" sz="1200">
                <a:latin typeface="Arial"/>
                <a:cs typeface="Arial"/>
              </a:rPr>
              <a:t>Until my eyelids will no longer </a:t>
            </a:r>
            <a:r>
              <a:rPr dirty="0" sz="1200" spc="-20">
                <a:latin typeface="Arial"/>
                <a:cs typeface="Arial"/>
              </a:rPr>
              <a:t>wag.</a:t>
            </a:r>
            <a:endParaRPr sz="12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my son, what </a:t>
            </a:r>
            <a:r>
              <a:rPr dirty="0" sz="1200" spc="-10">
                <a:latin typeface="Arial"/>
                <a:cs typeface="Arial"/>
              </a:rPr>
              <a:t>theme?</a:t>
            </a:r>
            <a:endParaRPr sz="12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71767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loved Ophelia: forty thousand </a:t>
            </a:r>
            <a:r>
              <a:rPr dirty="0" sz="1200" spc="-10">
                <a:latin typeface="Arial"/>
                <a:cs typeface="Arial"/>
              </a:rPr>
              <a:t>brothers </a:t>
            </a:r>
            <a:r>
              <a:rPr dirty="0" sz="1200">
                <a:latin typeface="Arial"/>
                <a:cs typeface="Arial"/>
              </a:rPr>
              <a:t>Could not, with all their quantity of </a:t>
            </a:r>
            <a:r>
              <a:rPr dirty="0" sz="1200" spc="-10">
                <a:latin typeface="Arial"/>
                <a:cs typeface="Arial"/>
              </a:rPr>
              <a:t>love, </a:t>
            </a:r>
            <a:r>
              <a:rPr dirty="0" sz="1200">
                <a:latin typeface="Arial"/>
                <a:cs typeface="Arial"/>
              </a:rPr>
              <a:t>Make up my sum. What wilt thou do for </a:t>
            </a:r>
            <a:r>
              <a:rPr dirty="0" sz="1200" spc="-20">
                <a:latin typeface="Arial"/>
                <a:cs typeface="Arial"/>
              </a:rPr>
              <a:t>her?</a:t>
            </a:r>
            <a:endParaRPr sz="12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he is mad, </a:t>
            </a:r>
            <a:r>
              <a:rPr dirty="0" sz="1200" spc="-10">
                <a:latin typeface="Arial"/>
                <a:cs typeface="Arial"/>
              </a:rPr>
              <a:t>Laertes.</a:t>
            </a:r>
            <a:endParaRPr sz="12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For love of God, forbear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'Swounds, show me what thou'lt </a:t>
            </a:r>
            <a:r>
              <a:rPr dirty="0" sz="1200" spc="-25">
                <a:latin typeface="Arial"/>
                <a:cs typeface="Arial"/>
              </a:rPr>
              <a:t>do:</a:t>
            </a:r>
            <a:endParaRPr sz="1200">
              <a:latin typeface="Arial"/>
              <a:cs typeface="Arial"/>
            </a:endParaRPr>
          </a:p>
          <a:p>
            <a:pPr marL="12700" marR="98234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Woo't weep? woo't fight? woo't fast? woo't tear </a:t>
            </a:r>
            <a:r>
              <a:rPr dirty="0" sz="1200" spc="-10">
                <a:latin typeface="Arial"/>
                <a:cs typeface="Arial"/>
              </a:rPr>
              <a:t>thyself? </a:t>
            </a:r>
            <a:r>
              <a:rPr dirty="0" sz="1200">
                <a:latin typeface="Arial"/>
                <a:cs typeface="Arial"/>
              </a:rPr>
              <a:t>Woo't drink up eisel? eat a </a:t>
            </a:r>
            <a:r>
              <a:rPr dirty="0" sz="1200" spc="-10">
                <a:latin typeface="Arial"/>
                <a:cs typeface="Arial"/>
              </a:rPr>
              <a:t>crocodile?</a:t>
            </a:r>
            <a:endParaRPr sz="1200">
              <a:latin typeface="Arial"/>
              <a:cs typeface="Arial"/>
            </a:endParaRPr>
          </a:p>
          <a:p>
            <a:pPr marL="12700" marR="194563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I'll do't. Dost thou come here to </a:t>
            </a:r>
            <a:r>
              <a:rPr dirty="0" sz="1200" spc="-10">
                <a:latin typeface="Arial"/>
                <a:cs typeface="Arial"/>
              </a:rPr>
              <a:t>whine? </a:t>
            </a:r>
            <a:r>
              <a:rPr dirty="0" sz="1200">
                <a:latin typeface="Arial"/>
                <a:cs typeface="Arial"/>
              </a:rPr>
              <a:t>To outface me with leaping in her </a:t>
            </a:r>
            <a:r>
              <a:rPr dirty="0" sz="1200" spc="-10">
                <a:latin typeface="Arial"/>
                <a:cs typeface="Arial"/>
              </a:rPr>
              <a:t>grave? </a:t>
            </a:r>
            <a:r>
              <a:rPr dirty="0" sz="1200">
                <a:latin typeface="Arial"/>
                <a:cs typeface="Arial"/>
              </a:rPr>
              <a:t>Be buried quick with her, and so will </a:t>
            </a:r>
            <a:r>
              <a:rPr dirty="0" sz="1200" spc="-25">
                <a:latin typeface="Arial"/>
                <a:cs typeface="Arial"/>
              </a:rPr>
              <a:t>I:</a:t>
            </a:r>
            <a:endParaRPr sz="1200">
              <a:latin typeface="Arial"/>
              <a:cs typeface="Arial"/>
            </a:endParaRPr>
          </a:p>
          <a:p>
            <a:pPr marL="12700" marR="15817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And, if thou prate of mountains, let them </a:t>
            </a:r>
            <a:r>
              <a:rPr dirty="0" sz="1200" spc="-10">
                <a:latin typeface="Arial"/>
                <a:cs typeface="Arial"/>
              </a:rPr>
              <a:t>throw </a:t>
            </a:r>
            <a:r>
              <a:rPr dirty="0" sz="1200">
                <a:latin typeface="Arial"/>
                <a:cs typeface="Arial"/>
              </a:rPr>
              <a:t>Millions of acres on us, till our </a:t>
            </a:r>
            <a:r>
              <a:rPr dirty="0" sz="1200" spc="-10">
                <a:latin typeface="Arial"/>
                <a:cs typeface="Arial"/>
              </a:rPr>
              <a:t>ground, </a:t>
            </a:r>
            <a:r>
              <a:rPr dirty="0" sz="1200">
                <a:latin typeface="Arial"/>
                <a:cs typeface="Arial"/>
              </a:rPr>
              <a:t>Singeing his pate against the burning </a:t>
            </a:r>
            <a:r>
              <a:rPr dirty="0" sz="1200" spc="-10">
                <a:latin typeface="Arial"/>
                <a:cs typeface="Arial"/>
              </a:rPr>
              <a:t>zone, </a:t>
            </a:r>
            <a:r>
              <a:rPr dirty="0" sz="1200">
                <a:latin typeface="Arial"/>
                <a:cs typeface="Arial"/>
              </a:rPr>
              <a:t>Make Ossa like a wart! Nay, an thou'lt </a:t>
            </a:r>
            <a:r>
              <a:rPr dirty="0" sz="1200" spc="-10">
                <a:latin typeface="Arial"/>
                <a:cs typeface="Arial"/>
              </a:rPr>
              <a:t>mouth, </a:t>
            </a:r>
            <a:r>
              <a:rPr dirty="0" sz="1200">
                <a:latin typeface="Arial"/>
                <a:cs typeface="Arial"/>
              </a:rPr>
              <a:t>I'll rant as well as </a:t>
            </a:r>
            <a:r>
              <a:rPr dirty="0" sz="1200" spc="-10">
                <a:latin typeface="Arial"/>
                <a:cs typeface="Arial"/>
              </a:rPr>
              <a:t>thou.</a:t>
            </a:r>
            <a:endParaRPr sz="12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This is mere </a:t>
            </a:r>
            <a:r>
              <a:rPr dirty="0" sz="1200" spc="-10">
                <a:latin typeface="Arial"/>
                <a:cs typeface="Arial"/>
              </a:rPr>
              <a:t>madness:</a:t>
            </a:r>
            <a:endParaRPr sz="1200">
              <a:latin typeface="Arial"/>
              <a:cs typeface="Arial"/>
            </a:endParaRPr>
          </a:p>
          <a:p>
            <a:pPr marL="12700" marR="204787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thus awhile the fit will work on </a:t>
            </a:r>
            <a:r>
              <a:rPr dirty="0" sz="1200" spc="-20">
                <a:latin typeface="Arial"/>
                <a:cs typeface="Arial"/>
              </a:rPr>
              <a:t>him; </a:t>
            </a:r>
            <a:r>
              <a:rPr dirty="0" sz="1200">
                <a:latin typeface="Arial"/>
                <a:cs typeface="Arial"/>
              </a:rPr>
              <a:t>Anon, as patient as the female </a:t>
            </a:r>
            <a:r>
              <a:rPr dirty="0" sz="1200" spc="-10">
                <a:latin typeface="Arial"/>
                <a:cs typeface="Arial"/>
              </a:rPr>
              <a:t>dove,</a:t>
            </a:r>
            <a:endParaRPr sz="1200">
              <a:latin typeface="Arial"/>
              <a:cs typeface="Arial"/>
            </a:endParaRPr>
          </a:p>
          <a:p>
            <a:pPr marL="12700" marR="16490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When that her golden couplets are </a:t>
            </a:r>
            <a:r>
              <a:rPr dirty="0" sz="1200" spc="-10">
                <a:latin typeface="Arial"/>
                <a:cs typeface="Arial"/>
              </a:rPr>
              <a:t>disclosed, </a:t>
            </a:r>
            <a:r>
              <a:rPr dirty="0" sz="1200">
                <a:latin typeface="Arial"/>
                <a:cs typeface="Arial"/>
              </a:rPr>
              <a:t>His silence will sit </a:t>
            </a:r>
            <a:r>
              <a:rPr dirty="0" sz="1200" spc="-10">
                <a:latin typeface="Arial"/>
                <a:cs typeface="Arial"/>
              </a:rPr>
              <a:t>drooping.</a:t>
            </a:r>
            <a:endParaRPr sz="1200">
              <a:latin typeface="Arial"/>
              <a:cs typeface="Arial"/>
            </a:endParaRPr>
          </a:p>
          <a:p>
            <a:pPr algn="ctr" marL="143954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Hear you, </a:t>
            </a:r>
            <a:r>
              <a:rPr dirty="0" sz="1200" spc="-20">
                <a:latin typeface="Arial"/>
                <a:cs typeface="Arial"/>
              </a:rPr>
              <a:t>sir;</a:t>
            </a:r>
            <a:endParaRPr sz="1200">
              <a:latin typeface="Arial"/>
              <a:cs typeface="Arial"/>
            </a:endParaRPr>
          </a:p>
          <a:p>
            <a:pPr marL="12700" marR="188658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What is the reason that you use me </a:t>
            </a:r>
            <a:r>
              <a:rPr dirty="0" sz="1200" spc="-10">
                <a:latin typeface="Arial"/>
                <a:cs typeface="Arial"/>
              </a:rPr>
              <a:t>thus? </a:t>
            </a:r>
            <a:r>
              <a:rPr dirty="0" sz="1200">
                <a:latin typeface="Arial"/>
                <a:cs typeface="Arial"/>
              </a:rPr>
              <a:t>I loved you ever: but it is no </a:t>
            </a:r>
            <a:r>
              <a:rPr dirty="0" sz="1200" spc="-10">
                <a:latin typeface="Arial"/>
                <a:cs typeface="Arial"/>
              </a:rPr>
              <a:t>matter;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Let Hercules himself do what he </a:t>
            </a:r>
            <a:r>
              <a:rPr dirty="0" sz="1200" spc="-20">
                <a:latin typeface="Arial"/>
                <a:cs typeface="Arial"/>
              </a:rPr>
              <a:t>may,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The cat will mew and dog will have his </a:t>
            </a:r>
            <a:r>
              <a:rPr dirty="0" sz="1200" spc="-20">
                <a:latin typeface="Arial"/>
                <a:cs typeface="Arial"/>
              </a:rPr>
              <a:t>day.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4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119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950335" cy="85128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209165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pray you, good Horatio, wait upon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L="2666365" marR="449580">
              <a:lnSpc>
                <a:spcPct val="135400"/>
              </a:lnSpc>
              <a:spcBef>
                <a:spcPts val="2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HORATIO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To </a:t>
            </a:r>
            <a:r>
              <a:rPr dirty="0" sz="1000" spc="-10" i="1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468630">
              <a:lnSpc>
                <a:spcPts val="135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Strengthen your patience in our last night's </a:t>
            </a:r>
            <a:r>
              <a:rPr dirty="0" sz="1200" spc="-10">
                <a:latin typeface="Arial"/>
                <a:cs typeface="Arial"/>
              </a:rPr>
              <a:t>speech; </a:t>
            </a:r>
            <a:r>
              <a:rPr dirty="0" sz="1200">
                <a:latin typeface="Arial"/>
                <a:cs typeface="Arial"/>
              </a:rPr>
              <a:t>We'll put the matter to the present </a:t>
            </a:r>
            <a:r>
              <a:rPr dirty="0" sz="1200" spc="-10">
                <a:latin typeface="Arial"/>
                <a:cs typeface="Arial"/>
              </a:rPr>
              <a:t>push.</a:t>
            </a:r>
            <a:endParaRPr sz="1200">
              <a:latin typeface="Arial"/>
              <a:cs typeface="Arial"/>
            </a:endParaRPr>
          </a:p>
          <a:p>
            <a:pPr marL="12700" marR="7613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Good Gertrude, set some watch over your </a:t>
            </a:r>
            <a:r>
              <a:rPr dirty="0" sz="1200" spc="-20">
                <a:latin typeface="Arial"/>
                <a:cs typeface="Arial"/>
              </a:rPr>
              <a:t>son. </a:t>
            </a:r>
            <a:r>
              <a:rPr dirty="0" sz="1200">
                <a:latin typeface="Arial"/>
                <a:cs typeface="Arial"/>
              </a:rPr>
              <a:t>This grave shall have a living </a:t>
            </a:r>
            <a:r>
              <a:rPr dirty="0" sz="1200" spc="-10">
                <a:latin typeface="Arial"/>
                <a:cs typeface="Arial"/>
              </a:rPr>
              <a:t>monument:</a:t>
            </a:r>
            <a:endParaRPr sz="1200">
              <a:latin typeface="Arial"/>
              <a:cs typeface="Arial"/>
            </a:endParaRPr>
          </a:p>
          <a:p>
            <a:pPr marL="12700" marR="12604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 hour of quiet shortly shall we </a:t>
            </a:r>
            <a:r>
              <a:rPr dirty="0" sz="1200" spc="-20">
                <a:latin typeface="Arial"/>
                <a:cs typeface="Arial"/>
              </a:rPr>
              <a:t>see; </a:t>
            </a:r>
            <a:r>
              <a:rPr dirty="0" sz="1200">
                <a:latin typeface="Arial"/>
                <a:cs typeface="Arial"/>
              </a:rPr>
              <a:t>Till then, in patience our proceeding </a:t>
            </a:r>
            <a:r>
              <a:rPr dirty="0" sz="1200" spc="-25">
                <a:latin typeface="Arial"/>
                <a:cs typeface="Arial"/>
              </a:rPr>
              <a:t>be.</a:t>
            </a:r>
            <a:endParaRPr sz="1200">
              <a:latin typeface="Arial"/>
              <a:cs typeface="Arial"/>
            </a:endParaRPr>
          </a:p>
          <a:p>
            <a:pPr marL="2881630">
              <a:lnSpc>
                <a:spcPct val="100000"/>
              </a:lnSpc>
              <a:spcBef>
                <a:spcPts val="420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 marL="2209165">
              <a:lnSpc>
                <a:spcPct val="100000"/>
              </a:lnSpc>
              <a:spcBef>
                <a:spcPts val="74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 marL="220916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 hall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algn="ctr" marL="2209165">
              <a:lnSpc>
                <a:spcPct val="100000"/>
              </a:lnSpc>
            </a:pPr>
            <a:r>
              <a:rPr dirty="0" sz="1000" i="1">
                <a:latin typeface="Arial"/>
                <a:cs typeface="Arial"/>
              </a:rPr>
              <a:t>Enter HAMLET and </a:t>
            </a:r>
            <a:r>
              <a:rPr dirty="0" sz="1000" spc="-10" i="1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algn="ctr" marL="220916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0007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So much for this, sir: now shall you see the </a:t>
            </a:r>
            <a:r>
              <a:rPr dirty="0" sz="1200" spc="-10">
                <a:latin typeface="Arial"/>
                <a:cs typeface="Arial"/>
              </a:rPr>
              <a:t>other; </a:t>
            </a:r>
            <a:r>
              <a:rPr dirty="0" sz="1200">
                <a:latin typeface="Arial"/>
                <a:cs typeface="Arial"/>
              </a:rPr>
              <a:t>You do remember all the </a:t>
            </a:r>
            <a:r>
              <a:rPr dirty="0" sz="1200" spc="-10">
                <a:latin typeface="Arial"/>
                <a:cs typeface="Arial"/>
              </a:rPr>
              <a:t>circumstance?</a:t>
            </a:r>
            <a:endParaRPr sz="1200">
              <a:latin typeface="Arial"/>
              <a:cs typeface="Arial"/>
            </a:endParaRPr>
          </a:p>
          <a:p>
            <a:pPr algn="ctr" marL="220916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Remember it,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20916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867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Sir, in my heart there was a kind of </a:t>
            </a:r>
            <a:r>
              <a:rPr dirty="0" sz="1200" spc="-10">
                <a:latin typeface="Arial"/>
                <a:cs typeface="Arial"/>
              </a:rPr>
              <a:t>fighting, </a:t>
            </a:r>
            <a:r>
              <a:rPr dirty="0" sz="1200">
                <a:latin typeface="Arial"/>
                <a:cs typeface="Arial"/>
              </a:rPr>
              <a:t>That would not let me sleep: methought I </a:t>
            </a:r>
            <a:r>
              <a:rPr dirty="0" sz="1200" spc="-25">
                <a:latin typeface="Arial"/>
                <a:cs typeface="Arial"/>
              </a:rPr>
              <a:t>lay </a:t>
            </a:r>
            <a:r>
              <a:rPr dirty="0" sz="1200">
                <a:latin typeface="Arial"/>
                <a:cs typeface="Arial"/>
              </a:rPr>
              <a:t>Worse than the mutines in the bilboes. </a:t>
            </a:r>
            <a:r>
              <a:rPr dirty="0" sz="1200" spc="-10">
                <a:latin typeface="Arial"/>
                <a:cs typeface="Arial"/>
              </a:rPr>
              <a:t>Rashly, </a:t>
            </a:r>
            <a:r>
              <a:rPr dirty="0" sz="1200">
                <a:latin typeface="Arial"/>
                <a:cs typeface="Arial"/>
              </a:rPr>
              <a:t>And praised be rashness for it, let us </a:t>
            </a:r>
            <a:r>
              <a:rPr dirty="0" sz="1200" spc="-10">
                <a:latin typeface="Arial"/>
                <a:cs typeface="Arial"/>
              </a:rPr>
              <a:t>know, </a:t>
            </a:r>
            <a:r>
              <a:rPr dirty="0" sz="1200">
                <a:latin typeface="Arial"/>
                <a:cs typeface="Arial"/>
              </a:rPr>
              <a:t>Our indiscretion sometimes serves us </a:t>
            </a:r>
            <a:r>
              <a:rPr dirty="0" sz="1200" spc="-10">
                <a:latin typeface="Arial"/>
                <a:cs typeface="Arial"/>
              </a:rPr>
              <a:t>well,</a:t>
            </a:r>
            <a:endParaRPr sz="1200">
              <a:latin typeface="Arial"/>
              <a:cs typeface="Arial"/>
            </a:endParaRPr>
          </a:p>
          <a:p>
            <a:pPr marL="12700" marR="2857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When our deep plots do pall: and that should teach </a:t>
            </a:r>
            <a:r>
              <a:rPr dirty="0" sz="1200" spc="-25">
                <a:latin typeface="Arial"/>
                <a:cs typeface="Arial"/>
              </a:rPr>
              <a:t>us </a:t>
            </a:r>
            <a:r>
              <a:rPr dirty="0" sz="1200">
                <a:latin typeface="Arial"/>
                <a:cs typeface="Arial"/>
              </a:rPr>
              <a:t>There's a divinity that shapes our </a:t>
            </a:r>
            <a:r>
              <a:rPr dirty="0" sz="1200" spc="-10">
                <a:latin typeface="Arial"/>
                <a:cs typeface="Arial"/>
              </a:rPr>
              <a:t>ends,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Rough-hew them how we will,-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20916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 is most </a:t>
            </a:r>
            <a:r>
              <a:rPr dirty="0" sz="1200" spc="-10">
                <a:latin typeface="Arial"/>
                <a:cs typeface="Arial"/>
              </a:rPr>
              <a:t>certain.</a:t>
            </a:r>
            <a:endParaRPr sz="1200">
              <a:latin typeface="Arial"/>
              <a:cs typeface="Arial"/>
            </a:endParaRPr>
          </a:p>
          <a:p>
            <a:pPr algn="ctr" marL="220916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Up from my </a:t>
            </a:r>
            <a:r>
              <a:rPr dirty="0" sz="1200" spc="-10">
                <a:latin typeface="Arial"/>
                <a:cs typeface="Arial"/>
              </a:rPr>
              <a:t>cabin,</a:t>
            </a:r>
            <a:endParaRPr sz="1200">
              <a:latin typeface="Arial"/>
              <a:cs typeface="Arial"/>
            </a:endParaRPr>
          </a:p>
          <a:p>
            <a:pPr marL="12700" marR="10623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My sea-gown scarf'd about me, in the </a:t>
            </a:r>
            <a:r>
              <a:rPr dirty="0" sz="1200" spc="-20">
                <a:latin typeface="Arial"/>
                <a:cs typeface="Arial"/>
              </a:rPr>
              <a:t>dark </a:t>
            </a:r>
            <a:r>
              <a:rPr dirty="0" sz="1200">
                <a:latin typeface="Arial"/>
                <a:cs typeface="Arial"/>
              </a:rPr>
              <a:t>Groped I to find out them; had my </a:t>
            </a:r>
            <a:r>
              <a:rPr dirty="0" sz="1200" spc="-10">
                <a:latin typeface="Arial"/>
                <a:cs typeface="Arial"/>
              </a:rPr>
              <a:t>desire. </a:t>
            </a:r>
            <a:r>
              <a:rPr dirty="0" sz="1200">
                <a:latin typeface="Arial"/>
                <a:cs typeface="Arial"/>
              </a:rPr>
              <a:t>Finger'd their packet, and in fine </a:t>
            </a:r>
            <a:r>
              <a:rPr dirty="0" sz="1200" spc="-10">
                <a:latin typeface="Arial"/>
                <a:cs typeface="Arial"/>
              </a:rPr>
              <a:t>withdrew </a:t>
            </a:r>
            <a:r>
              <a:rPr dirty="0" sz="1200">
                <a:latin typeface="Arial"/>
                <a:cs typeface="Arial"/>
              </a:rPr>
              <a:t>To mine own room again; making so </a:t>
            </a:r>
            <a:r>
              <a:rPr dirty="0" sz="1200" spc="-10">
                <a:latin typeface="Arial"/>
                <a:cs typeface="Arial"/>
              </a:rPr>
              <a:t>bold, </a:t>
            </a:r>
            <a:r>
              <a:rPr dirty="0" sz="1200">
                <a:latin typeface="Arial"/>
                <a:cs typeface="Arial"/>
              </a:rPr>
              <a:t>My fears forgetting manners, to </a:t>
            </a:r>
            <a:r>
              <a:rPr dirty="0" sz="1200" spc="-10">
                <a:latin typeface="Arial"/>
                <a:cs typeface="Arial"/>
              </a:rPr>
              <a:t>unseal</a:t>
            </a:r>
            <a:endParaRPr sz="1200">
              <a:latin typeface="Arial"/>
              <a:cs typeface="Arial"/>
            </a:endParaRPr>
          </a:p>
          <a:p>
            <a:pPr marL="12700" marR="5753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Their grand commission; where I found, Horatio,-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O royal knavery!--an exact </a:t>
            </a:r>
            <a:r>
              <a:rPr dirty="0" sz="1200" spc="-10">
                <a:latin typeface="Arial"/>
                <a:cs typeface="Arial"/>
              </a:rPr>
              <a:t>command,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372901"/>
            <a:ext cx="282130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Which was the model of that Danish </a:t>
            </a:r>
            <a:r>
              <a:rPr dirty="0" sz="1200" spc="-10">
                <a:latin typeface="Arial"/>
                <a:cs typeface="Arial"/>
              </a:rPr>
              <a:t>seal;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128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414395" cy="8361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23431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Larded with many several sorts of </a:t>
            </a:r>
            <a:r>
              <a:rPr dirty="0" sz="1200" spc="-10">
                <a:latin typeface="Arial"/>
                <a:cs typeface="Arial"/>
              </a:rPr>
              <a:t>reasons </a:t>
            </a:r>
            <a:r>
              <a:rPr dirty="0" sz="1200">
                <a:latin typeface="Arial"/>
                <a:cs typeface="Arial"/>
              </a:rPr>
              <a:t>Importing Denmark's health and England's </a:t>
            </a:r>
            <a:r>
              <a:rPr dirty="0" sz="1200" spc="-20">
                <a:latin typeface="Arial"/>
                <a:cs typeface="Arial"/>
              </a:rPr>
              <a:t>too, </a:t>
            </a:r>
            <a:r>
              <a:rPr dirty="0" sz="1200">
                <a:latin typeface="Arial"/>
                <a:cs typeface="Arial"/>
              </a:rPr>
              <a:t>With, ho! such bugs and goblins in my </a:t>
            </a:r>
            <a:r>
              <a:rPr dirty="0" sz="1200" spc="-10">
                <a:latin typeface="Arial"/>
                <a:cs typeface="Arial"/>
              </a:rPr>
              <a:t>life, </a:t>
            </a:r>
            <a:r>
              <a:rPr dirty="0" sz="1200">
                <a:latin typeface="Arial"/>
                <a:cs typeface="Arial"/>
              </a:rPr>
              <a:t>That, on the supervise, no leisure </a:t>
            </a:r>
            <a:r>
              <a:rPr dirty="0" sz="1200" spc="-10">
                <a:latin typeface="Arial"/>
                <a:cs typeface="Arial"/>
              </a:rPr>
              <a:t>bated,</a:t>
            </a:r>
            <a:endParaRPr sz="1200">
              <a:latin typeface="Arial"/>
              <a:cs typeface="Arial"/>
            </a:endParaRPr>
          </a:p>
          <a:p>
            <a:pPr marL="12700" marR="8178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No, not to stay the grinding of the </a:t>
            </a:r>
            <a:r>
              <a:rPr dirty="0" sz="1200" spc="-20">
                <a:latin typeface="Arial"/>
                <a:cs typeface="Arial"/>
              </a:rPr>
              <a:t>axe, </a:t>
            </a:r>
            <a:r>
              <a:rPr dirty="0" sz="1200">
                <a:latin typeface="Arial"/>
                <a:cs typeface="Arial"/>
              </a:rPr>
              <a:t>My head should be struck </a:t>
            </a:r>
            <a:r>
              <a:rPr dirty="0" sz="1200" spc="-20">
                <a:latin typeface="Arial"/>
                <a:cs typeface="Arial"/>
              </a:rPr>
              <a:t>off.</a:t>
            </a:r>
            <a:endParaRPr sz="1200">
              <a:latin typeface="Arial"/>
              <a:cs typeface="Arial"/>
            </a:endParaRPr>
          </a:p>
          <a:p>
            <a:pPr algn="r" marR="368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Is't </a:t>
            </a:r>
            <a:r>
              <a:rPr dirty="0" sz="1200" spc="-10">
                <a:latin typeface="Arial"/>
                <a:cs typeface="Arial"/>
              </a:rPr>
              <a:t>possible?</a:t>
            </a:r>
            <a:endParaRPr sz="1200">
              <a:latin typeface="Arial"/>
              <a:cs typeface="Arial"/>
            </a:endParaRPr>
          </a:p>
          <a:p>
            <a:pPr algn="r" marR="685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552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Here's the commission: read it at more </a:t>
            </a:r>
            <a:r>
              <a:rPr dirty="0" sz="1200" spc="-10">
                <a:latin typeface="Arial"/>
                <a:cs typeface="Arial"/>
              </a:rPr>
              <a:t>leisure. </a:t>
            </a:r>
            <a:r>
              <a:rPr dirty="0" sz="1200">
                <a:latin typeface="Arial"/>
                <a:cs typeface="Arial"/>
              </a:rPr>
              <a:t>But wilt thou hear me how I did </a:t>
            </a:r>
            <a:r>
              <a:rPr dirty="0" sz="1200" spc="-10">
                <a:latin typeface="Arial"/>
                <a:cs typeface="Arial"/>
              </a:rPr>
              <a:t>proceed?</a:t>
            </a:r>
            <a:endParaRPr sz="1200">
              <a:latin typeface="Arial"/>
              <a:cs typeface="Arial"/>
            </a:endParaRPr>
          </a:p>
          <a:p>
            <a:pPr algn="r" marR="368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beseech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r" marR="685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130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Being thus be-netted round with villanies,-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Ere I could make a prologue to my </a:t>
            </a:r>
            <a:r>
              <a:rPr dirty="0" sz="1200" spc="-10">
                <a:latin typeface="Arial"/>
                <a:cs typeface="Arial"/>
              </a:rPr>
              <a:t>brains, </a:t>
            </a:r>
            <a:r>
              <a:rPr dirty="0" sz="1200">
                <a:latin typeface="Arial"/>
                <a:cs typeface="Arial"/>
              </a:rPr>
              <a:t>They had begun the play--I sat me </a:t>
            </a:r>
            <a:r>
              <a:rPr dirty="0" sz="1200" spc="-10">
                <a:latin typeface="Arial"/>
                <a:cs typeface="Arial"/>
              </a:rPr>
              <a:t>down, </a:t>
            </a:r>
            <a:r>
              <a:rPr dirty="0" sz="1200">
                <a:latin typeface="Arial"/>
                <a:cs typeface="Arial"/>
              </a:rPr>
              <a:t>Devised a new commission, wrote it </a:t>
            </a:r>
            <a:r>
              <a:rPr dirty="0" sz="1200" spc="-10">
                <a:latin typeface="Arial"/>
                <a:cs typeface="Arial"/>
              </a:rPr>
              <a:t>fair: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 once did hold it, as our statists </a:t>
            </a:r>
            <a:r>
              <a:rPr dirty="0" sz="1200" spc="-25">
                <a:latin typeface="Arial"/>
                <a:cs typeface="Arial"/>
              </a:rPr>
              <a:t>do,</a:t>
            </a:r>
            <a:endParaRPr sz="1200">
              <a:latin typeface="Arial"/>
              <a:cs typeface="Arial"/>
            </a:endParaRPr>
          </a:p>
          <a:p>
            <a:pPr marL="12700" marR="51752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 baseness to write fair and labour'd </a:t>
            </a:r>
            <a:r>
              <a:rPr dirty="0" sz="1200" spc="-20">
                <a:latin typeface="Arial"/>
                <a:cs typeface="Arial"/>
              </a:rPr>
              <a:t>much </a:t>
            </a:r>
            <a:r>
              <a:rPr dirty="0" sz="1200">
                <a:latin typeface="Arial"/>
                <a:cs typeface="Arial"/>
              </a:rPr>
              <a:t>How to forget that learning, but, sir, </a:t>
            </a:r>
            <a:r>
              <a:rPr dirty="0" sz="1200" spc="-25">
                <a:latin typeface="Arial"/>
                <a:cs typeface="Arial"/>
              </a:rPr>
              <a:t>now</a:t>
            </a:r>
            <a:endParaRPr sz="1200">
              <a:latin typeface="Arial"/>
              <a:cs typeface="Arial"/>
            </a:endParaRPr>
          </a:p>
          <a:p>
            <a:pPr marL="12700" marR="5518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It did me yeoman's service: wilt thou </a:t>
            </a:r>
            <a:r>
              <a:rPr dirty="0" sz="1200" spc="-20">
                <a:latin typeface="Arial"/>
                <a:cs typeface="Arial"/>
              </a:rPr>
              <a:t>know </a:t>
            </a:r>
            <a:r>
              <a:rPr dirty="0" sz="1200">
                <a:latin typeface="Arial"/>
                <a:cs typeface="Arial"/>
              </a:rPr>
              <a:t>The effect of what I </a:t>
            </a:r>
            <a:r>
              <a:rPr dirty="0" sz="1200" spc="-10">
                <a:latin typeface="Arial"/>
                <a:cs typeface="Arial"/>
              </a:rPr>
              <a:t>wrote?</a:t>
            </a:r>
            <a:endParaRPr sz="1200">
              <a:latin typeface="Arial"/>
              <a:cs typeface="Arial"/>
            </a:endParaRPr>
          </a:p>
          <a:p>
            <a:pPr algn="r" marR="368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good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r" marR="685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9023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An earnest conjuration from the </a:t>
            </a:r>
            <a:r>
              <a:rPr dirty="0" sz="1200" spc="-10">
                <a:latin typeface="Arial"/>
                <a:cs typeface="Arial"/>
              </a:rPr>
              <a:t>king, </a:t>
            </a:r>
            <a:r>
              <a:rPr dirty="0" sz="1200">
                <a:latin typeface="Arial"/>
                <a:cs typeface="Arial"/>
              </a:rPr>
              <a:t>As England was his faithful </a:t>
            </a:r>
            <a:r>
              <a:rPr dirty="0" sz="1200" spc="-10">
                <a:latin typeface="Arial"/>
                <a:cs typeface="Arial"/>
              </a:rPr>
              <a:t>tributary,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love between them like the palm might </a:t>
            </a:r>
            <a:r>
              <a:rPr dirty="0" sz="1200" spc="-10">
                <a:latin typeface="Arial"/>
                <a:cs typeface="Arial"/>
              </a:rPr>
              <a:t>flourish, </a:t>
            </a:r>
            <a:r>
              <a:rPr dirty="0" sz="1200">
                <a:latin typeface="Arial"/>
                <a:cs typeface="Arial"/>
              </a:rPr>
              <a:t>As peace should stiff her wheaten garland </a:t>
            </a:r>
            <a:r>
              <a:rPr dirty="0" sz="1200" spc="-20">
                <a:latin typeface="Arial"/>
                <a:cs typeface="Arial"/>
              </a:rPr>
              <a:t>wear </a:t>
            </a:r>
            <a:r>
              <a:rPr dirty="0" sz="1200">
                <a:latin typeface="Arial"/>
                <a:cs typeface="Arial"/>
              </a:rPr>
              <a:t>And stand a comma 'tween their </a:t>
            </a:r>
            <a:r>
              <a:rPr dirty="0" sz="1200" spc="-10">
                <a:latin typeface="Arial"/>
                <a:cs typeface="Arial"/>
              </a:rPr>
              <a:t>amities,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And many such-like 'As'es of great </a:t>
            </a:r>
            <a:r>
              <a:rPr dirty="0" sz="1200" spc="-10">
                <a:latin typeface="Arial"/>
                <a:cs typeface="Arial"/>
              </a:rPr>
              <a:t>charge,</a:t>
            </a:r>
            <a:endParaRPr sz="1200">
              <a:latin typeface="Arial"/>
              <a:cs typeface="Arial"/>
            </a:endParaRPr>
          </a:p>
          <a:p>
            <a:pPr marL="12700" marR="889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That, on the view and knowing of these </a:t>
            </a:r>
            <a:r>
              <a:rPr dirty="0" sz="1200" spc="-10">
                <a:latin typeface="Arial"/>
                <a:cs typeface="Arial"/>
              </a:rPr>
              <a:t>contents, </a:t>
            </a:r>
            <a:r>
              <a:rPr dirty="0" sz="1200">
                <a:latin typeface="Arial"/>
                <a:cs typeface="Arial"/>
              </a:rPr>
              <a:t>Without debatement further, more or </a:t>
            </a:r>
            <a:r>
              <a:rPr dirty="0" sz="1200" spc="-10">
                <a:latin typeface="Arial"/>
                <a:cs typeface="Arial"/>
              </a:rPr>
              <a:t>less,</a:t>
            </a:r>
            <a:endParaRPr sz="1200">
              <a:latin typeface="Arial"/>
              <a:cs typeface="Arial"/>
            </a:endParaRPr>
          </a:p>
          <a:p>
            <a:pPr marL="12700" marR="4616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He should the bearers put to sudden </a:t>
            </a:r>
            <a:r>
              <a:rPr dirty="0" sz="1200" spc="-10">
                <a:latin typeface="Arial"/>
                <a:cs typeface="Arial"/>
              </a:rPr>
              <a:t>death, </a:t>
            </a:r>
            <a:r>
              <a:rPr dirty="0" sz="1200">
                <a:latin typeface="Arial"/>
                <a:cs typeface="Arial"/>
              </a:rPr>
              <a:t>Not shriving-time </a:t>
            </a:r>
            <a:r>
              <a:rPr dirty="0" sz="1200" spc="-10">
                <a:latin typeface="Arial"/>
                <a:cs typeface="Arial"/>
              </a:rPr>
              <a:t>allow'd.</a:t>
            </a:r>
            <a:endParaRPr sz="1200">
              <a:latin typeface="Arial"/>
              <a:cs typeface="Arial"/>
            </a:endParaRPr>
          </a:p>
          <a:p>
            <a:pPr algn="r" marR="368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was this </a:t>
            </a:r>
            <a:r>
              <a:rPr dirty="0" sz="1200" spc="-10">
                <a:latin typeface="Arial"/>
                <a:cs typeface="Arial"/>
              </a:rPr>
              <a:t>seal'd?</a:t>
            </a:r>
            <a:endParaRPr sz="1200">
              <a:latin typeface="Arial"/>
              <a:cs typeface="Arial"/>
            </a:endParaRPr>
          </a:p>
          <a:p>
            <a:pPr algn="r" marR="685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245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even in that was heaven </a:t>
            </a:r>
            <a:r>
              <a:rPr dirty="0" sz="1200" spc="-10">
                <a:latin typeface="Arial"/>
                <a:cs typeface="Arial"/>
              </a:rPr>
              <a:t>ordinant. </a:t>
            </a:r>
            <a:r>
              <a:rPr dirty="0" sz="1200">
                <a:latin typeface="Arial"/>
                <a:cs typeface="Arial"/>
              </a:rPr>
              <a:t>I had my father's signet in my </a:t>
            </a:r>
            <a:r>
              <a:rPr dirty="0" sz="1200" spc="-10">
                <a:latin typeface="Arial"/>
                <a:cs typeface="Arial"/>
              </a:rPr>
              <a:t>purse,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6544919" y="9599964"/>
            <a:ext cx="28003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129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570604" cy="856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Folded the writ up in form of the </a:t>
            </a:r>
            <a:r>
              <a:rPr dirty="0" sz="1200" spc="-10">
                <a:latin typeface="Arial"/>
                <a:cs typeface="Arial"/>
              </a:rPr>
              <a:t>other,</a:t>
            </a:r>
            <a:endParaRPr sz="1200">
              <a:latin typeface="Arial"/>
              <a:cs typeface="Arial"/>
            </a:endParaRPr>
          </a:p>
          <a:p>
            <a:pPr marL="12700" marR="133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Subscribed it, gave't the impression, placed it </a:t>
            </a:r>
            <a:r>
              <a:rPr dirty="0" sz="1200" spc="-10">
                <a:latin typeface="Arial"/>
                <a:cs typeface="Arial"/>
              </a:rPr>
              <a:t>safely, </a:t>
            </a:r>
            <a:r>
              <a:rPr dirty="0" sz="1200">
                <a:latin typeface="Arial"/>
                <a:cs typeface="Arial"/>
              </a:rPr>
              <a:t>The changeling never known. Now, the next </a:t>
            </a:r>
            <a:r>
              <a:rPr dirty="0" sz="1200" spc="-25">
                <a:latin typeface="Arial"/>
                <a:cs typeface="Arial"/>
              </a:rPr>
              <a:t>day </a:t>
            </a:r>
            <a:r>
              <a:rPr dirty="0" sz="1200">
                <a:latin typeface="Arial"/>
                <a:cs typeface="Arial"/>
              </a:rPr>
              <a:t>Was our sea-fight; and what to this was </a:t>
            </a:r>
            <a:r>
              <a:rPr dirty="0" sz="1200" spc="-10">
                <a:latin typeface="Arial"/>
                <a:cs typeface="Arial"/>
              </a:rPr>
              <a:t>sequent </a:t>
            </a:r>
            <a:r>
              <a:rPr dirty="0" sz="1200">
                <a:latin typeface="Arial"/>
                <a:cs typeface="Arial"/>
              </a:rPr>
              <a:t>Thou know'st </a:t>
            </a:r>
            <a:r>
              <a:rPr dirty="0" sz="1200" spc="-10">
                <a:latin typeface="Arial"/>
                <a:cs typeface="Arial"/>
              </a:rPr>
              <a:t>already.</a:t>
            </a:r>
            <a:endParaRPr sz="12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So Guildenstern and Rosencrantz go </a:t>
            </a:r>
            <a:r>
              <a:rPr dirty="0" sz="1200" spc="-10">
                <a:latin typeface="Arial"/>
                <a:cs typeface="Arial"/>
              </a:rPr>
              <a:t>to't.</a:t>
            </a:r>
            <a:endParaRPr sz="12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441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man, they did make love to this </a:t>
            </a:r>
            <a:r>
              <a:rPr dirty="0" sz="1200" spc="-10">
                <a:latin typeface="Arial"/>
                <a:cs typeface="Arial"/>
              </a:rPr>
              <a:t>employment; </a:t>
            </a:r>
            <a:r>
              <a:rPr dirty="0" sz="1200">
                <a:latin typeface="Arial"/>
                <a:cs typeface="Arial"/>
              </a:rPr>
              <a:t>They are not near my conscience; their </a:t>
            </a:r>
            <a:r>
              <a:rPr dirty="0" sz="1200" spc="-10">
                <a:latin typeface="Arial"/>
                <a:cs typeface="Arial"/>
              </a:rPr>
              <a:t>defeat </a:t>
            </a:r>
            <a:r>
              <a:rPr dirty="0" sz="1200">
                <a:latin typeface="Arial"/>
                <a:cs typeface="Arial"/>
              </a:rPr>
              <a:t>Does by their own insinuation </a:t>
            </a:r>
            <a:r>
              <a:rPr dirty="0" sz="1200" spc="-10">
                <a:latin typeface="Arial"/>
                <a:cs typeface="Arial"/>
              </a:rPr>
              <a:t>grow:</a:t>
            </a:r>
            <a:endParaRPr sz="1200">
              <a:latin typeface="Arial"/>
              <a:cs typeface="Arial"/>
            </a:endParaRPr>
          </a:p>
          <a:p>
            <a:pPr marL="12700" marR="5041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'Tis dangerous when the baser nature </a:t>
            </a:r>
            <a:r>
              <a:rPr dirty="0" sz="1200" spc="-10">
                <a:latin typeface="Arial"/>
                <a:cs typeface="Arial"/>
              </a:rPr>
              <a:t>comes </a:t>
            </a:r>
            <a:r>
              <a:rPr dirty="0" sz="1200">
                <a:latin typeface="Arial"/>
                <a:cs typeface="Arial"/>
              </a:rPr>
              <a:t>Between the pass and fell incensed </a:t>
            </a:r>
            <a:r>
              <a:rPr dirty="0" sz="1200" spc="-10">
                <a:latin typeface="Arial"/>
                <a:cs typeface="Arial"/>
              </a:rPr>
              <a:t>points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 mighty </a:t>
            </a:r>
            <a:r>
              <a:rPr dirty="0" sz="1200" spc="-10">
                <a:latin typeface="Arial"/>
                <a:cs typeface="Arial"/>
              </a:rPr>
              <a:t>opposites.</a:t>
            </a:r>
            <a:endParaRPr sz="12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Why, what a king is </a:t>
            </a:r>
            <a:r>
              <a:rPr dirty="0" sz="1200" spc="-10">
                <a:latin typeface="Arial"/>
                <a:cs typeface="Arial"/>
              </a:rPr>
              <a:t>this!</a:t>
            </a:r>
            <a:endParaRPr sz="12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746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Does it not, think'st thee, stand me now upon-</a:t>
            </a:r>
            <a:r>
              <a:rPr dirty="0" sz="1200" spc="-50">
                <a:latin typeface="Arial"/>
                <a:cs typeface="Arial"/>
              </a:rPr>
              <a:t>-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 that hath kill'd my king and whored my </a:t>
            </a:r>
            <a:r>
              <a:rPr dirty="0" sz="1200" spc="-10">
                <a:latin typeface="Arial"/>
                <a:cs typeface="Arial"/>
              </a:rPr>
              <a:t>mother, </a:t>
            </a:r>
            <a:r>
              <a:rPr dirty="0" sz="1200">
                <a:latin typeface="Arial"/>
                <a:cs typeface="Arial"/>
              </a:rPr>
              <a:t>Popp'd in between the election and my </a:t>
            </a:r>
            <a:r>
              <a:rPr dirty="0" sz="1200" spc="-10">
                <a:latin typeface="Arial"/>
                <a:cs typeface="Arial"/>
              </a:rPr>
              <a:t>hopes, </a:t>
            </a:r>
            <a:r>
              <a:rPr dirty="0" sz="1200">
                <a:latin typeface="Arial"/>
                <a:cs typeface="Arial"/>
              </a:rPr>
              <a:t>Thrown out his angle for my proper </a:t>
            </a:r>
            <a:r>
              <a:rPr dirty="0" sz="1200" spc="-10">
                <a:latin typeface="Arial"/>
                <a:cs typeface="Arial"/>
              </a:rPr>
              <a:t>life,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with such cozenage--is't not perfect </a:t>
            </a:r>
            <a:r>
              <a:rPr dirty="0" sz="1200" spc="-10">
                <a:latin typeface="Arial"/>
                <a:cs typeface="Arial"/>
              </a:rPr>
              <a:t>conscience, </a:t>
            </a:r>
            <a:r>
              <a:rPr dirty="0" sz="1200">
                <a:latin typeface="Arial"/>
                <a:cs typeface="Arial"/>
              </a:rPr>
              <a:t>To quit him with this arm? and is't not to be </a:t>
            </a:r>
            <a:r>
              <a:rPr dirty="0" sz="1200" spc="-10">
                <a:latin typeface="Arial"/>
                <a:cs typeface="Arial"/>
              </a:rPr>
              <a:t>damn'd, </a:t>
            </a:r>
            <a:r>
              <a:rPr dirty="0" sz="1200">
                <a:latin typeface="Arial"/>
                <a:cs typeface="Arial"/>
              </a:rPr>
              <a:t>To let this canker of our nature </a:t>
            </a:r>
            <a:r>
              <a:rPr dirty="0" sz="1200" spc="-20">
                <a:latin typeface="Arial"/>
                <a:cs typeface="Arial"/>
              </a:rPr>
              <a:t>come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In further </a:t>
            </a:r>
            <a:r>
              <a:rPr dirty="0" sz="1200" spc="-10">
                <a:latin typeface="Arial"/>
                <a:cs typeface="Arial"/>
              </a:rPr>
              <a:t>evil?</a:t>
            </a:r>
            <a:endParaRPr sz="12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4997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It must be shortly known to him from </a:t>
            </a:r>
            <a:r>
              <a:rPr dirty="0" sz="1200" spc="-10">
                <a:latin typeface="Arial"/>
                <a:cs typeface="Arial"/>
              </a:rPr>
              <a:t>England </a:t>
            </a:r>
            <a:r>
              <a:rPr dirty="0" sz="1200">
                <a:latin typeface="Arial"/>
                <a:cs typeface="Arial"/>
              </a:rPr>
              <a:t>What is the issue of the business </a:t>
            </a:r>
            <a:r>
              <a:rPr dirty="0" sz="1200" spc="-10">
                <a:latin typeface="Arial"/>
                <a:cs typeface="Arial"/>
              </a:rPr>
              <a:t>there.</a:t>
            </a:r>
            <a:endParaRPr sz="12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will be short: the interim is </a:t>
            </a:r>
            <a:r>
              <a:rPr dirty="0" sz="1200" spc="-10">
                <a:latin typeface="Arial"/>
                <a:cs typeface="Arial"/>
              </a:rPr>
              <a:t>mine;</a:t>
            </a:r>
            <a:endParaRPr sz="1200">
              <a:latin typeface="Arial"/>
              <a:cs typeface="Arial"/>
            </a:endParaRPr>
          </a:p>
          <a:p>
            <a:pPr marL="12700" marR="5441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a man's life's no more than to say </a:t>
            </a:r>
            <a:r>
              <a:rPr dirty="0" sz="1200" spc="-10">
                <a:latin typeface="Arial"/>
                <a:cs typeface="Arial"/>
              </a:rPr>
              <a:t>'One.' </a:t>
            </a:r>
            <a:r>
              <a:rPr dirty="0" sz="1200">
                <a:latin typeface="Arial"/>
                <a:cs typeface="Arial"/>
              </a:rPr>
              <a:t>But I am very sorry, good </a:t>
            </a:r>
            <a:r>
              <a:rPr dirty="0" sz="1200" spc="-10">
                <a:latin typeface="Arial"/>
                <a:cs typeface="Arial"/>
              </a:rPr>
              <a:t>Horatio,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That to Laertes I forgot </a:t>
            </a:r>
            <a:r>
              <a:rPr dirty="0" sz="1200" spc="-10">
                <a:latin typeface="Arial"/>
                <a:cs typeface="Arial"/>
              </a:rPr>
              <a:t>myself;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For, by the image of my cause, I </a:t>
            </a:r>
            <a:r>
              <a:rPr dirty="0" sz="1200" spc="-25">
                <a:latin typeface="Arial"/>
                <a:cs typeface="Arial"/>
              </a:rPr>
              <a:t>see</a:t>
            </a:r>
            <a:endParaRPr sz="1200">
              <a:latin typeface="Arial"/>
              <a:cs typeface="Arial"/>
            </a:endParaRPr>
          </a:p>
          <a:p>
            <a:pPr marL="12700" marR="5930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portraiture of his: I'll court his </a:t>
            </a:r>
            <a:r>
              <a:rPr dirty="0" sz="1200" spc="-10">
                <a:latin typeface="Arial"/>
                <a:cs typeface="Arial"/>
              </a:rPr>
              <a:t>favours. </a:t>
            </a:r>
            <a:r>
              <a:rPr dirty="0" sz="1200">
                <a:latin typeface="Arial"/>
                <a:cs typeface="Arial"/>
              </a:rPr>
              <a:t>But, sure, the bravery of his grief did put </a:t>
            </a:r>
            <a:r>
              <a:rPr dirty="0" sz="1200" spc="-25">
                <a:latin typeface="Arial"/>
                <a:cs typeface="Arial"/>
              </a:rPr>
              <a:t>me </a:t>
            </a:r>
            <a:r>
              <a:rPr dirty="0" sz="1200">
                <a:latin typeface="Arial"/>
                <a:cs typeface="Arial"/>
              </a:rPr>
              <a:t>Into a towering </a:t>
            </a:r>
            <a:r>
              <a:rPr dirty="0" sz="1200" spc="-10">
                <a:latin typeface="Arial"/>
                <a:cs typeface="Arial"/>
              </a:rPr>
              <a:t>passion.</a:t>
            </a:r>
            <a:endParaRPr sz="12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Peace! who comes </a:t>
            </a:r>
            <a:r>
              <a:rPr dirty="0" sz="1200" spc="-10">
                <a:latin typeface="Arial"/>
                <a:cs typeface="Arial"/>
              </a:rPr>
              <a:t>here?</a:t>
            </a:r>
            <a:endParaRPr sz="12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algn="ctr" marL="258889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Your lordship is right welcome back to </a:t>
            </a:r>
            <a:r>
              <a:rPr dirty="0" sz="1200" spc="-10">
                <a:latin typeface="Arial"/>
                <a:cs typeface="Arial"/>
              </a:rPr>
              <a:t>Denmark.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92525" cy="8549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Your leave and favour to return to </a:t>
            </a:r>
            <a:r>
              <a:rPr dirty="0" sz="1200" spc="-10">
                <a:latin typeface="Arial"/>
                <a:cs typeface="Arial"/>
              </a:rPr>
              <a:t>France;</a:t>
            </a:r>
            <a:endParaRPr sz="1200">
              <a:latin typeface="Arial"/>
              <a:cs typeface="Arial"/>
            </a:endParaRPr>
          </a:p>
          <a:p>
            <a:pPr marL="12700" marR="3003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From whence though willingly I came to </a:t>
            </a:r>
            <a:r>
              <a:rPr dirty="0" sz="1200" spc="-10">
                <a:latin typeface="Arial"/>
                <a:cs typeface="Arial"/>
              </a:rPr>
              <a:t>Denmark, </a:t>
            </a:r>
            <a:r>
              <a:rPr dirty="0" sz="1200">
                <a:latin typeface="Arial"/>
                <a:cs typeface="Arial"/>
              </a:rPr>
              <a:t>To show my duty in your </a:t>
            </a:r>
            <a:r>
              <a:rPr dirty="0" sz="1200" spc="-10">
                <a:latin typeface="Arial"/>
                <a:cs typeface="Arial"/>
              </a:rPr>
              <a:t>coronation,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Yet now, I must confess, that duty </a:t>
            </a:r>
            <a:r>
              <a:rPr dirty="0" sz="1200" spc="-10">
                <a:latin typeface="Arial"/>
                <a:cs typeface="Arial"/>
              </a:rPr>
              <a:t>done,</a:t>
            </a:r>
            <a:endParaRPr sz="1200">
              <a:latin typeface="Arial"/>
              <a:cs typeface="Arial"/>
            </a:endParaRPr>
          </a:p>
          <a:p>
            <a:pPr marL="12700" marR="22352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My thoughts and wishes bend again toward </a:t>
            </a:r>
            <a:r>
              <a:rPr dirty="0" sz="1200" spc="-10">
                <a:latin typeface="Arial"/>
                <a:cs typeface="Arial"/>
              </a:rPr>
              <a:t>France </a:t>
            </a:r>
            <a:r>
              <a:rPr dirty="0" sz="1200">
                <a:latin typeface="Arial"/>
                <a:cs typeface="Arial"/>
              </a:rPr>
              <a:t>And bow them to your gracious leave and </a:t>
            </a:r>
            <a:r>
              <a:rPr dirty="0" sz="1200" spc="-10">
                <a:latin typeface="Arial"/>
                <a:cs typeface="Arial"/>
              </a:rPr>
              <a:t>pardon.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Have you your father's leave? What says </a:t>
            </a:r>
            <a:r>
              <a:rPr dirty="0" sz="1200" spc="-10">
                <a:latin typeface="Arial"/>
                <a:cs typeface="Arial"/>
              </a:rPr>
              <a:t>Polonius?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4527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 hath, my lord, wrung from me my slow </a:t>
            </a:r>
            <a:r>
              <a:rPr dirty="0" sz="1200" spc="-10">
                <a:latin typeface="Arial"/>
                <a:cs typeface="Arial"/>
              </a:rPr>
              <a:t>leave </a:t>
            </a:r>
            <a:r>
              <a:rPr dirty="0" sz="1200">
                <a:latin typeface="Arial"/>
                <a:cs typeface="Arial"/>
              </a:rPr>
              <a:t>By laboursome petition, and at </a:t>
            </a:r>
            <a:r>
              <a:rPr dirty="0" sz="1200" spc="-20"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  <a:p>
            <a:pPr marL="12700" marR="10280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Upon his will I seal'd my hard </a:t>
            </a:r>
            <a:r>
              <a:rPr dirty="0" sz="1200" spc="-10">
                <a:latin typeface="Arial"/>
                <a:cs typeface="Arial"/>
              </a:rPr>
              <a:t>consent: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 do beseech you, give him leave to </a:t>
            </a:r>
            <a:r>
              <a:rPr dirty="0" sz="1200" spc="-25">
                <a:latin typeface="Arial"/>
                <a:cs typeface="Arial"/>
              </a:rPr>
              <a:t>go.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8928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Take thy fair hour, Laertes; time be </a:t>
            </a:r>
            <a:r>
              <a:rPr dirty="0" sz="1200" spc="-10">
                <a:latin typeface="Arial"/>
                <a:cs typeface="Arial"/>
              </a:rPr>
              <a:t>thine, </a:t>
            </a:r>
            <a:r>
              <a:rPr dirty="0" sz="1200">
                <a:latin typeface="Arial"/>
                <a:cs typeface="Arial"/>
              </a:rPr>
              <a:t>And thy best graces spend it at thy </a:t>
            </a:r>
            <a:r>
              <a:rPr dirty="0" sz="1200" spc="-10">
                <a:latin typeface="Arial"/>
                <a:cs typeface="Arial"/>
              </a:rPr>
              <a:t>will!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But now, my cousin Hamlet, and my son,-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 marL="246697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A little more than kin, and less than </a:t>
            </a:r>
            <a:r>
              <a:rPr dirty="0" sz="1200" spc="-10">
                <a:latin typeface="Arial"/>
                <a:cs typeface="Arial"/>
              </a:rPr>
              <a:t>kind.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is it that the clouds still hang on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Not so, my lord; I am too much i' the </a:t>
            </a:r>
            <a:r>
              <a:rPr dirty="0" sz="1200" spc="-20">
                <a:latin typeface="Arial"/>
                <a:cs typeface="Arial"/>
              </a:rPr>
              <a:t>sun.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Good Hamlet, cast thy nighted colour </a:t>
            </a:r>
            <a:r>
              <a:rPr dirty="0" sz="1200" spc="-20">
                <a:latin typeface="Arial"/>
                <a:cs typeface="Arial"/>
              </a:rPr>
              <a:t>off,</a:t>
            </a:r>
            <a:endParaRPr sz="1200">
              <a:latin typeface="Arial"/>
              <a:cs typeface="Arial"/>
            </a:endParaRPr>
          </a:p>
          <a:p>
            <a:pPr marL="12700" marR="47752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let thine eye look like a friend on </a:t>
            </a:r>
            <a:r>
              <a:rPr dirty="0" sz="1200" spc="-10">
                <a:latin typeface="Arial"/>
                <a:cs typeface="Arial"/>
              </a:rPr>
              <a:t>Denmark. </a:t>
            </a:r>
            <a:r>
              <a:rPr dirty="0" sz="1200">
                <a:latin typeface="Arial"/>
                <a:cs typeface="Arial"/>
              </a:rPr>
              <a:t>Do not for ever with thy vailed </a:t>
            </a:r>
            <a:r>
              <a:rPr dirty="0" sz="1200" spc="-20">
                <a:latin typeface="Arial"/>
                <a:cs typeface="Arial"/>
              </a:rPr>
              <a:t>lids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Seek for thy noble father in the </a:t>
            </a:r>
            <a:r>
              <a:rPr dirty="0" sz="1200" spc="-10">
                <a:latin typeface="Arial"/>
                <a:cs typeface="Arial"/>
              </a:rPr>
              <a:t>dust:</a:t>
            </a:r>
            <a:endParaRPr sz="1200">
              <a:latin typeface="Arial"/>
              <a:cs typeface="Arial"/>
            </a:endParaRPr>
          </a:p>
          <a:p>
            <a:pPr marL="12700" marR="386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Thou know'st 'tis common; all that lives must </a:t>
            </a:r>
            <a:r>
              <a:rPr dirty="0" sz="1200" spc="-20">
                <a:latin typeface="Arial"/>
                <a:cs typeface="Arial"/>
              </a:rPr>
              <a:t>die, </a:t>
            </a:r>
            <a:r>
              <a:rPr dirty="0" sz="1200">
                <a:latin typeface="Arial"/>
                <a:cs typeface="Arial"/>
              </a:rPr>
              <a:t>Passing through nature to </a:t>
            </a:r>
            <a:r>
              <a:rPr dirty="0" sz="1200" spc="-10">
                <a:latin typeface="Arial"/>
                <a:cs typeface="Arial"/>
              </a:rPr>
              <a:t>eternity.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madam, it is </a:t>
            </a:r>
            <a:r>
              <a:rPr dirty="0" sz="1200" spc="-10">
                <a:latin typeface="Arial"/>
                <a:cs typeface="Arial"/>
              </a:rPr>
              <a:t>common.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If it </a:t>
            </a:r>
            <a:r>
              <a:rPr dirty="0" sz="1200" spc="-25">
                <a:latin typeface="Arial"/>
                <a:cs typeface="Arial"/>
              </a:rPr>
              <a:t>be,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Why seems it so particular with </a:t>
            </a:r>
            <a:r>
              <a:rPr dirty="0" sz="1200" spc="-10">
                <a:latin typeface="Arial"/>
                <a:cs typeface="Arial"/>
              </a:rPr>
              <a:t>thee?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318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Seems, madam! nay it is; I know not </a:t>
            </a:r>
            <a:r>
              <a:rPr dirty="0" sz="1200" spc="-10">
                <a:latin typeface="Arial"/>
                <a:cs typeface="Arial"/>
              </a:rPr>
              <a:t>'seems.' </a:t>
            </a:r>
            <a:r>
              <a:rPr dirty="0" sz="1200">
                <a:latin typeface="Arial"/>
                <a:cs typeface="Arial"/>
              </a:rPr>
              <a:t>'Tis not alone my inky cloak, good </a:t>
            </a:r>
            <a:r>
              <a:rPr dirty="0" sz="1200" spc="-10">
                <a:latin typeface="Arial"/>
                <a:cs typeface="Arial"/>
              </a:rPr>
              <a:t>mother, </a:t>
            </a:r>
            <a:r>
              <a:rPr dirty="0" sz="1200">
                <a:latin typeface="Arial"/>
                <a:cs typeface="Arial"/>
              </a:rPr>
              <a:t>Nor customary suits of solemn </a:t>
            </a:r>
            <a:r>
              <a:rPr dirty="0" sz="1200" spc="-10">
                <a:latin typeface="Arial"/>
                <a:cs typeface="Arial"/>
              </a:rPr>
              <a:t>black,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9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humbly thank you, sir. Dost know this water-</a:t>
            </a:r>
            <a:r>
              <a:rPr dirty="0" sz="1200" spc="-20">
                <a:latin typeface="Arial"/>
                <a:cs typeface="Arial"/>
              </a:rPr>
              <a:t>fly?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my good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7933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Thy state is the more gracious; for 'tis a vice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know him. He hath much land, and fertile: let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beast be lord of beasts, and his crib shall stand </a:t>
            </a:r>
            <a:r>
              <a:rPr dirty="0" sz="1200" spc="-25">
                <a:latin typeface="Arial"/>
                <a:cs typeface="Arial"/>
              </a:rPr>
              <a:t>at </a:t>
            </a:r>
            <a:r>
              <a:rPr dirty="0" sz="1200">
                <a:latin typeface="Arial"/>
                <a:cs typeface="Arial"/>
              </a:rPr>
              <a:t>the king's mess: 'tis a chough; but, as I </a:t>
            </a:r>
            <a:r>
              <a:rPr dirty="0" sz="1200" spc="-20">
                <a:latin typeface="Arial"/>
                <a:cs typeface="Arial"/>
              </a:rPr>
              <a:t>say, </a:t>
            </a:r>
            <a:r>
              <a:rPr dirty="0" sz="1200">
                <a:latin typeface="Arial"/>
                <a:cs typeface="Arial"/>
              </a:rPr>
              <a:t>spacious in the possession of </a:t>
            </a:r>
            <a:r>
              <a:rPr dirty="0" sz="1200" spc="-10">
                <a:latin typeface="Arial"/>
                <a:cs typeface="Arial"/>
              </a:rPr>
              <a:t>dirt.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 marR="30740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Sweet lord, if your lordship were at leisure,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should impart a thing to you from his </a:t>
            </a:r>
            <a:r>
              <a:rPr dirty="0" sz="1200" spc="-10">
                <a:latin typeface="Arial"/>
                <a:cs typeface="Arial"/>
              </a:rPr>
              <a:t>majesty.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will receive it, sir, with all diligence </a:t>
            </a:r>
            <a:r>
              <a:rPr dirty="0" sz="1200" spc="-2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spirit. Put your bonnet to his right use; 'tis for the </a:t>
            </a:r>
            <a:r>
              <a:rPr dirty="0" sz="1200" spc="-10">
                <a:latin typeface="Arial"/>
                <a:cs typeface="Arial"/>
              </a:rPr>
              <a:t>head.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thank your lordship, it is very </a:t>
            </a:r>
            <a:r>
              <a:rPr dirty="0" sz="1200" spc="-20">
                <a:latin typeface="Arial"/>
                <a:cs typeface="Arial"/>
              </a:rPr>
              <a:t>hot.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4004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No, believe me, 'tis very cold; the wind </a:t>
            </a:r>
            <a:r>
              <a:rPr dirty="0" sz="1200" spc="-2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northerly.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is indifferent cold, my lord, </a:t>
            </a:r>
            <a:r>
              <a:rPr dirty="0" sz="1200" spc="-10">
                <a:latin typeface="Arial"/>
                <a:cs typeface="Arial"/>
              </a:rPr>
              <a:t>indeed.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9895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But yet methinks it is very sultry and hot for </a:t>
            </a:r>
            <a:r>
              <a:rPr dirty="0" sz="1200" spc="-25">
                <a:latin typeface="Arial"/>
                <a:cs typeface="Arial"/>
              </a:rPr>
              <a:t>my </a:t>
            </a:r>
            <a:r>
              <a:rPr dirty="0" sz="1200" spc="-10">
                <a:latin typeface="Arial"/>
                <a:cs typeface="Arial"/>
              </a:rPr>
              <a:t>complexion.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 marR="33159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Exceedingly, my lord; it is very sultry,--</a:t>
            </a:r>
            <a:r>
              <a:rPr dirty="0" sz="1200" spc="-25">
                <a:latin typeface="Arial"/>
                <a:cs typeface="Arial"/>
              </a:rPr>
              <a:t>as </a:t>
            </a:r>
            <a:r>
              <a:rPr dirty="0" sz="1200">
                <a:latin typeface="Arial"/>
                <a:cs typeface="Arial"/>
              </a:rPr>
              <a:t>'twere,--I cannot tell how. But, my lord, </a:t>
            </a:r>
            <a:r>
              <a:rPr dirty="0" sz="1200" spc="-25">
                <a:latin typeface="Arial"/>
                <a:cs typeface="Arial"/>
              </a:rPr>
              <a:t>his</a:t>
            </a:r>
            <a:endParaRPr sz="1200">
              <a:latin typeface="Arial"/>
              <a:cs typeface="Arial"/>
            </a:endParaRPr>
          </a:p>
          <a:p>
            <a:pPr marL="12700" marR="28111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majesty bade me signify to you that he has laid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great wager on your head: sir, this is the matter,-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beseech you, remember-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HAMLET moves him to put on his </a:t>
            </a:r>
            <a:r>
              <a:rPr dirty="0" sz="1000" spc="-25" i="1">
                <a:latin typeface="Arial"/>
                <a:cs typeface="Arial"/>
              </a:rPr>
              <a:t>hat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algn="just" marL="12700" marR="28359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Nay, good my lord; for mine ease, in good </a:t>
            </a:r>
            <a:r>
              <a:rPr dirty="0" sz="1200" spc="-10">
                <a:latin typeface="Arial"/>
                <a:cs typeface="Arial"/>
              </a:rPr>
              <a:t>faith. </a:t>
            </a:r>
            <a:r>
              <a:rPr dirty="0" sz="1200">
                <a:latin typeface="Arial"/>
                <a:cs typeface="Arial"/>
              </a:rPr>
              <a:t>Sir, here is newly come to court Laertes; </a:t>
            </a:r>
            <a:r>
              <a:rPr dirty="0" sz="1200" spc="-10">
                <a:latin typeface="Arial"/>
                <a:cs typeface="Arial"/>
              </a:rPr>
              <a:t>believe </a:t>
            </a:r>
            <a:r>
              <a:rPr dirty="0" sz="1200">
                <a:latin typeface="Arial"/>
                <a:cs typeface="Arial"/>
              </a:rPr>
              <a:t>me, an absolute gentleman, full of most </a:t>
            </a:r>
            <a:r>
              <a:rPr dirty="0" sz="1200" spc="-10">
                <a:latin typeface="Arial"/>
                <a:cs typeface="Arial"/>
              </a:rPr>
              <a:t>excellent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832860" cy="84347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38925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differences, of very soft society and great </a:t>
            </a:r>
            <a:r>
              <a:rPr dirty="0" sz="1200" spc="-10">
                <a:latin typeface="Arial"/>
                <a:cs typeface="Arial"/>
              </a:rPr>
              <a:t>showing: </a:t>
            </a:r>
            <a:r>
              <a:rPr dirty="0" sz="1200">
                <a:latin typeface="Arial"/>
                <a:cs typeface="Arial"/>
              </a:rPr>
              <a:t>indeed, to speak feelingly of him, he is the card </a:t>
            </a:r>
            <a:r>
              <a:rPr dirty="0" sz="1200" spc="-25">
                <a:latin typeface="Arial"/>
                <a:cs typeface="Arial"/>
              </a:rPr>
              <a:t>or </a:t>
            </a:r>
            <a:r>
              <a:rPr dirty="0" sz="1200">
                <a:latin typeface="Arial"/>
                <a:cs typeface="Arial"/>
              </a:rPr>
              <a:t>calendar of gentry, for you shall find in him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continent of what part a gentleman would </a:t>
            </a:r>
            <a:r>
              <a:rPr dirty="0" sz="1200" spc="-20">
                <a:latin typeface="Arial"/>
                <a:cs typeface="Arial"/>
              </a:rPr>
              <a:t>see.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83234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Sir, his definement suffers no perdition in </a:t>
            </a:r>
            <a:r>
              <a:rPr dirty="0" sz="1200" spc="-20">
                <a:latin typeface="Arial"/>
                <a:cs typeface="Arial"/>
              </a:rPr>
              <a:t>you; </a:t>
            </a:r>
            <a:r>
              <a:rPr dirty="0" sz="1200">
                <a:latin typeface="Arial"/>
                <a:cs typeface="Arial"/>
              </a:rPr>
              <a:t>though, I know, to divide him inventorially </a:t>
            </a:r>
            <a:r>
              <a:rPr dirty="0" sz="1200" spc="-10">
                <a:latin typeface="Arial"/>
                <a:cs typeface="Arial"/>
              </a:rPr>
              <a:t>would </a:t>
            </a:r>
            <a:r>
              <a:rPr dirty="0" sz="1200">
                <a:latin typeface="Arial"/>
                <a:cs typeface="Arial"/>
              </a:rPr>
              <a:t>dizzy the arithmetic of memory, and yet but </a:t>
            </a:r>
            <a:r>
              <a:rPr dirty="0" sz="1200" spc="-25">
                <a:latin typeface="Arial"/>
                <a:cs typeface="Arial"/>
              </a:rPr>
              <a:t>yaw </a:t>
            </a:r>
            <a:r>
              <a:rPr dirty="0" sz="1200">
                <a:latin typeface="Arial"/>
                <a:cs typeface="Arial"/>
              </a:rPr>
              <a:t>neither, in respect of his quick sail. But, in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verity of extolment, I take him to be a soul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great article; and his infusion of such dearth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rareness, as, to make true diction of him, </a:t>
            </a:r>
            <a:r>
              <a:rPr dirty="0" sz="1200" spc="-25">
                <a:latin typeface="Arial"/>
                <a:cs typeface="Arial"/>
              </a:rPr>
              <a:t>his </a:t>
            </a:r>
            <a:r>
              <a:rPr dirty="0" sz="1200">
                <a:latin typeface="Arial"/>
                <a:cs typeface="Arial"/>
              </a:rPr>
              <a:t>semblable is his mirror; and who else would </a:t>
            </a:r>
            <a:r>
              <a:rPr dirty="0" sz="1200" spc="-10">
                <a:latin typeface="Arial"/>
                <a:cs typeface="Arial"/>
              </a:rPr>
              <a:t>trace </a:t>
            </a:r>
            <a:r>
              <a:rPr dirty="0" sz="1200">
                <a:latin typeface="Arial"/>
                <a:cs typeface="Arial"/>
              </a:rPr>
              <a:t>him, his umbrage, nothing </a:t>
            </a:r>
            <a:r>
              <a:rPr dirty="0" sz="1200" spc="-10">
                <a:latin typeface="Arial"/>
                <a:cs typeface="Arial"/>
              </a:rPr>
              <a:t>more.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Your lordship speaks most infallibly of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695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concernancy, sir? why do we wrap the </a:t>
            </a:r>
            <a:r>
              <a:rPr dirty="0" sz="1200" spc="-10">
                <a:latin typeface="Arial"/>
                <a:cs typeface="Arial"/>
              </a:rPr>
              <a:t>gentleman </a:t>
            </a:r>
            <a:r>
              <a:rPr dirty="0" sz="1200">
                <a:latin typeface="Arial"/>
                <a:cs typeface="Arial"/>
              </a:rPr>
              <a:t>in our more rawer </a:t>
            </a:r>
            <a:r>
              <a:rPr dirty="0" sz="1200" spc="-10">
                <a:latin typeface="Arial"/>
                <a:cs typeface="Arial"/>
              </a:rPr>
              <a:t>breath?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20">
                <a:latin typeface="Arial"/>
                <a:cs typeface="Arial"/>
              </a:rPr>
              <a:t>Sir?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4781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Is't not possible to understand in another </a:t>
            </a:r>
            <a:r>
              <a:rPr dirty="0" sz="1200" spc="-10">
                <a:latin typeface="Arial"/>
                <a:cs typeface="Arial"/>
              </a:rPr>
              <a:t>tongue? </a:t>
            </a:r>
            <a:r>
              <a:rPr dirty="0" sz="1200">
                <a:latin typeface="Arial"/>
                <a:cs typeface="Arial"/>
              </a:rPr>
              <a:t>You will do't, sir, </a:t>
            </a:r>
            <a:r>
              <a:rPr dirty="0" sz="1200" spc="-10">
                <a:latin typeface="Arial"/>
                <a:cs typeface="Arial"/>
              </a:rPr>
              <a:t>really.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imports the nomination of this </a:t>
            </a:r>
            <a:r>
              <a:rPr dirty="0" sz="1200" spc="-10">
                <a:latin typeface="Arial"/>
                <a:cs typeface="Arial"/>
              </a:rPr>
              <a:t>gentleman?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Laertes?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His purse is empty already; all's golden words are </a:t>
            </a:r>
            <a:r>
              <a:rPr dirty="0" sz="1200" spc="-10">
                <a:latin typeface="Arial"/>
                <a:cs typeface="Arial"/>
              </a:rPr>
              <a:t>spent.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Of him,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know you are not ignorant-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9912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would you did, sir; yet, in faith, if you </a:t>
            </a:r>
            <a:r>
              <a:rPr dirty="0" sz="1200" spc="-20">
                <a:latin typeface="Arial"/>
                <a:cs typeface="Arial"/>
              </a:rPr>
              <a:t>did, </a:t>
            </a:r>
            <a:r>
              <a:rPr dirty="0" sz="1200">
                <a:latin typeface="Arial"/>
                <a:cs typeface="Arial"/>
              </a:rPr>
              <a:t>it would not much approve me. Well, </a:t>
            </a:r>
            <a:r>
              <a:rPr dirty="0" sz="1200" spc="-20">
                <a:latin typeface="Arial"/>
                <a:cs typeface="Arial"/>
              </a:rPr>
              <a:t>sir?</a:t>
            </a:r>
            <a:endParaRPr sz="1200">
              <a:latin typeface="Arial"/>
              <a:cs typeface="Arial"/>
            </a:endParaRPr>
          </a:p>
          <a:p>
            <a:pPr algn="ctr" marL="232664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132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6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You are not ignorant of what excellence Laertes is-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7095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dare not confess that, lest I should compare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him in excellence; but, to know a man well, were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know </a:t>
            </a:r>
            <a:r>
              <a:rPr dirty="0" sz="1200" spc="-10">
                <a:latin typeface="Arial"/>
                <a:cs typeface="Arial"/>
              </a:rPr>
              <a:t>himself.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 marR="28238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mean, sir, for his weapon; but in the </a:t>
            </a:r>
            <a:r>
              <a:rPr dirty="0" sz="1200" spc="-10">
                <a:latin typeface="Arial"/>
                <a:cs typeface="Arial"/>
              </a:rPr>
              <a:t>imputation </a:t>
            </a:r>
            <a:r>
              <a:rPr dirty="0" sz="1200">
                <a:latin typeface="Arial"/>
                <a:cs typeface="Arial"/>
              </a:rPr>
              <a:t>laid on him by them, in his meed he's </a:t>
            </a:r>
            <a:r>
              <a:rPr dirty="0" sz="1200" spc="-10">
                <a:latin typeface="Arial"/>
                <a:cs typeface="Arial"/>
              </a:rPr>
              <a:t>unfellowed.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What's his </a:t>
            </a:r>
            <a:r>
              <a:rPr dirty="0" sz="1200" spc="-10">
                <a:latin typeface="Arial"/>
                <a:cs typeface="Arial"/>
              </a:rPr>
              <a:t>weapon?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Rapier and </a:t>
            </a:r>
            <a:r>
              <a:rPr dirty="0" sz="1200" spc="-10">
                <a:latin typeface="Arial"/>
                <a:cs typeface="Arial"/>
              </a:rPr>
              <a:t>dagger.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That's two of his weapons: but, </a:t>
            </a:r>
            <a:r>
              <a:rPr dirty="0" sz="1200" spc="-10">
                <a:latin typeface="Arial"/>
                <a:cs typeface="Arial"/>
              </a:rPr>
              <a:t>well.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 marR="26327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king, sir, hath wagered with him six </a:t>
            </a:r>
            <a:r>
              <a:rPr dirty="0" sz="1200" spc="-10">
                <a:latin typeface="Arial"/>
                <a:cs typeface="Arial"/>
              </a:rPr>
              <a:t>Barbary </a:t>
            </a:r>
            <a:r>
              <a:rPr dirty="0" sz="1200">
                <a:latin typeface="Arial"/>
                <a:cs typeface="Arial"/>
              </a:rPr>
              <a:t>horses: against the which he has imponed, as I </a:t>
            </a:r>
            <a:r>
              <a:rPr dirty="0" sz="1200" spc="-20">
                <a:latin typeface="Arial"/>
                <a:cs typeface="Arial"/>
              </a:rPr>
              <a:t>take </a:t>
            </a:r>
            <a:r>
              <a:rPr dirty="0" sz="1200">
                <a:latin typeface="Arial"/>
                <a:cs typeface="Arial"/>
              </a:rPr>
              <a:t>it, six French rapiers and poniards, with </a:t>
            </a:r>
            <a:r>
              <a:rPr dirty="0" sz="1200" spc="-10">
                <a:latin typeface="Arial"/>
                <a:cs typeface="Arial"/>
              </a:rPr>
              <a:t>their </a:t>
            </a:r>
            <a:r>
              <a:rPr dirty="0" sz="1200">
                <a:latin typeface="Arial"/>
                <a:cs typeface="Arial"/>
              </a:rPr>
              <a:t>assigns, as girdle, hangers, and so: three of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carriages, in faith, are very dear to fancy, </a:t>
            </a:r>
            <a:r>
              <a:rPr dirty="0" sz="1200" spc="-20">
                <a:latin typeface="Arial"/>
                <a:cs typeface="Arial"/>
              </a:rPr>
              <a:t>very </a:t>
            </a:r>
            <a:r>
              <a:rPr dirty="0" sz="1200">
                <a:latin typeface="Arial"/>
                <a:cs typeface="Arial"/>
              </a:rPr>
              <a:t>responsive to the hilts, most delicate </a:t>
            </a:r>
            <a:r>
              <a:rPr dirty="0" sz="1200" spc="-10">
                <a:latin typeface="Arial"/>
                <a:cs typeface="Arial"/>
              </a:rPr>
              <a:t>carriages,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and of very liberal </a:t>
            </a:r>
            <a:r>
              <a:rPr dirty="0" sz="1200" spc="-10">
                <a:latin typeface="Arial"/>
                <a:cs typeface="Arial"/>
              </a:rPr>
              <a:t>conceit.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call you the </a:t>
            </a:r>
            <a:r>
              <a:rPr dirty="0" sz="1200" spc="-10">
                <a:latin typeface="Arial"/>
                <a:cs typeface="Arial"/>
              </a:rPr>
              <a:t>carriages?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knew you must be edified by the margent ere you had </a:t>
            </a:r>
            <a:r>
              <a:rPr dirty="0" sz="1200" spc="-10">
                <a:latin typeface="Arial"/>
                <a:cs typeface="Arial"/>
              </a:rPr>
              <a:t>done.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carriages, sir, are the </a:t>
            </a:r>
            <a:r>
              <a:rPr dirty="0" sz="1200" spc="-10">
                <a:latin typeface="Arial"/>
                <a:cs typeface="Arial"/>
              </a:rPr>
              <a:t>hangers.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4720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phrase would be more german to the matter, if </a:t>
            </a:r>
            <a:r>
              <a:rPr dirty="0" sz="1200" spc="-25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could carry cannon by our sides: I would it </a:t>
            </a:r>
            <a:r>
              <a:rPr dirty="0" sz="1200" spc="-10">
                <a:latin typeface="Arial"/>
                <a:cs typeface="Arial"/>
              </a:rPr>
              <a:t>might</a:t>
            </a:r>
            <a:endParaRPr sz="1200">
              <a:latin typeface="Arial"/>
              <a:cs typeface="Arial"/>
            </a:endParaRPr>
          </a:p>
          <a:p>
            <a:pPr marL="12700" marR="27095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be hangers till then. But, on: six Barbary </a:t>
            </a:r>
            <a:r>
              <a:rPr dirty="0" sz="1200" spc="-10">
                <a:latin typeface="Arial"/>
                <a:cs typeface="Arial"/>
              </a:rPr>
              <a:t>horses </a:t>
            </a:r>
            <a:r>
              <a:rPr dirty="0" sz="1200">
                <a:latin typeface="Arial"/>
                <a:cs typeface="Arial"/>
              </a:rPr>
              <a:t>against six French swords, their assigns, and </a:t>
            </a:r>
            <a:r>
              <a:rPr dirty="0" sz="1200" spc="-10">
                <a:latin typeface="Arial"/>
                <a:cs typeface="Arial"/>
              </a:rPr>
              <a:t>three </a:t>
            </a:r>
            <a:r>
              <a:rPr dirty="0" sz="1200">
                <a:latin typeface="Arial"/>
                <a:cs typeface="Arial"/>
              </a:rPr>
              <a:t>liberal-conceited carriages; that's the French </a:t>
            </a:r>
            <a:r>
              <a:rPr dirty="0" sz="1200" spc="-25">
                <a:latin typeface="Arial"/>
                <a:cs typeface="Arial"/>
              </a:rPr>
              <a:t>bet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against the Danish. Why is this 'imponed,' as you call </a:t>
            </a:r>
            <a:r>
              <a:rPr dirty="0" sz="1200" spc="-25">
                <a:latin typeface="Arial"/>
                <a:cs typeface="Arial"/>
              </a:rPr>
              <a:t>it?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 marR="27171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king, sir, hath laid, that in a dozen </a:t>
            </a:r>
            <a:r>
              <a:rPr dirty="0" sz="1200" spc="-10">
                <a:latin typeface="Arial"/>
                <a:cs typeface="Arial"/>
              </a:rPr>
              <a:t>passes </a:t>
            </a:r>
            <a:r>
              <a:rPr dirty="0" sz="1200">
                <a:latin typeface="Arial"/>
                <a:cs typeface="Arial"/>
              </a:rPr>
              <a:t>between yourself and him, he shall not exceed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three hits: he hath laid on twelve for nine; and </a:t>
            </a:r>
            <a:r>
              <a:rPr dirty="0" sz="1200" spc="-25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132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778885" cy="84124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66611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would come to immediate trial, if your </a:t>
            </a:r>
            <a:r>
              <a:rPr dirty="0" sz="1200" spc="-10">
                <a:latin typeface="Arial"/>
                <a:cs typeface="Arial"/>
              </a:rPr>
              <a:t>lordship </a:t>
            </a:r>
            <a:r>
              <a:rPr dirty="0" sz="1200">
                <a:latin typeface="Arial"/>
                <a:cs typeface="Arial"/>
              </a:rPr>
              <a:t>would vouchsafe the </a:t>
            </a:r>
            <a:r>
              <a:rPr dirty="0" sz="1200" spc="-10">
                <a:latin typeface="Arial"/>
                <a:cs typeface="Arial"/>
              </a:rPr>
              <a:t>answer.</a:t>
            </a:r>
            <a:endParaRPr sz="1200">
              <a:latin typeface="Arial"/>
              <a:cs typeface="Arial"/>
            </a:endParaRPr>
          </a:p>
          <a:p>
            <a:pPr algn="r" marR="43307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if I answer </a:t>
            </a:r>
            <a:r>
              <a:rPr dirty="0" sz="1200" spc="-10">
                <a:latin typeface="Arial"/>
                <a:cs typeface="Arial"/>
              </a:rPr>
              <a:t>'no'?</a:t>
            </a:r>
            <a:endParaRPr sz="1200">
              <a:latin typeface="Arial"/>
              <a:cs typeface="Arial"/>
            </a:endParaRPr>
          </a:p>
          <a:p>
            <a:pPr algn="r" marR="489584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mean, my lord, the opposition of your person in </a:t>
            </a:r>
            <a:r>
              <a:rPr dirty="0" sz="1200" spc="-10">
                <a:latin typeface="Arial"/>
                <a:cs typeface="Arial"/>
              </a:rPr>
              <a:t>trial.</a:t>
            </a:r>
            <a:endParaRPr sz="1200">
              <a:latin typeface="Arial"/>
              <a:cs typeface="Arial"/>
            </a:endParaRPr>
          </a:p>
          <a:p>
            <a:pPr algn="r" marR="4330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606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Sir, I will walk here in the hall: if it please </a:t>
            </a:r>
            <a:r>
              <a:rPr dirty="0" sz="1200" spc="-25">
                <a:latin typeface="Arial"/>
                <a:cs typeface="Arial"/>
              </a:rPr>
              <a:t>his </a:t>
            </a:r>
            <a:r>
              <a:rPr dirty="0" sz="1200">
                <a:latin typeface="Arial"/>
                <a:cs typeface="Arial"/>
              </a:rPr>
              <a:t>majesty, 'tis the breathing time of day with me; </a:t>
            </a:r>
            <a:r>
              <a:rPr dirty="0" sz="1200" spc="-25">
                <a:latin typeface="Arial"/>
                <a:cs typeface="Arial"/>
              </a:rPr>
              <a:t>let </a:t>
            </a:r>
            <a:r>
              <a:rPr dirty="0" sz="1200">
                <a:latin typeface="Arial"/>
                <a:cs typeface="Arial"/>
              </a:rPr>
              <a:t>the foils be brought, the gentleman willing, and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king hold his purpose, I will win for him an I </a:t>
            </a:r>
            <a:r>
              <a:rPr dirty="0" sz="1200" spc="-20">
                <a:latin typeface="Arial"/>
                <a:cs typeface="Arial"/>
              </a:rPr>
              <a:t>can;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if not, I will gain nothing but my shame and the odd </a:t>
            </a:r>
            <a:r>
              <a:rPr dirty="0" sz="1200" spc="-10">
                <a:latin typeface="Arial"/>
                <a:cs typeface="Arial"/>
              </a:rPr>
              <a:t>hits.</a:t>
            </a:r>
            <a:endParaRPr sz="1200">
              <a:latin typeface="Arial"/>
              <a:cs typeface="Arial"/>
            </a:endParaRPr>
          </a:p>
          <a:p>
            <a:pPr algn="r" marR="489584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Shall I re-deliver you e'en </a:t>
            </a:r>
            <a:r>
              <a:rPr dirty="0" sz="1200" spc="-25">
                <a:latin typeface="Arial"/>
                <a:cs typeface="Arial"/>
              </a:rPr>
              <a:t>so?</a:t>
            </a:r>
            <a:endParaRPr sz="1200">
              <a:latin typeface="Arial"/>
              <a:cs typeface="Arial"/>
            </a:endParaRPr>
          </a:p>
          <a:p>
            <a:pPr algn="r" marR="4330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To this effect, sir; after what flourish your nature </a:t>
            </a:r>
            <a:r>
              <a:rPr dirty="0" sz="1200" spc="-10">
                <a:latin typeface="Arial"/>
                <a:cs typeface="Arial"/>
              </a:rPr>
              <a:t>will.</a:t>
            </a:r>
            <a:endParaRPr sz="1200">
              <a:latin typeface="Arial"/>
              <a:cs typeface="Arial"/>
            </a:endParaRPr>
          </a:p>
          <a:p>
            <a:pPr algn="r" marR="489584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commend my duty to your </a:t>
            </a:r>
            <a:r>
              <a:rPr dirty="0" sz="1200" spc="-10">
                <a:latin typeface="Arial"/>
                <a:cs typeface="Arial"/>
              </a:rPr>
              <a:t>lordship.</a:t>
            </a:r>
            <a:endParaRPr sz="1200">
              <a:latin typeface="Arial"/>
              <a:cs typeface="Arial"/>
            </a:endParaRPr>
          </a:p>
          <a:p>
            <a:pPr algn="r" marR="4330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Yours, </a:t>
            </a:r>
            <a:r>
              <a:rPr dirty="0" sz="1200" spc="-10">
                <a:latin typeface="Arial"/>
                <a:cs typeface="Arial"/>
              </a:rPr>
              <a:t>yours.</a:t>
            </a:r>
            <a:endParaRPr sz="1200">
              <a:latin typeface="Arial"/>
              <a:cs typeface="Arial"/>
            </a:endParaRPr>
          </a:p>
          <a:p>
            <a:pPr marL="12700" marR="366395" indent="2741930">
              <a:lnSpc>
                <a:spcPct val="92900"/>
              </a:lnSpc>
              <a:spcBef>
                <a:spcPts val="530"/>
              </a:spcBef>
            </a:pPr>
            <a:r>
              <a:rPr dirty="0" sz="1000" i="1">
                <a:latin typeface="Arial"/>
                <a:cs typeface="Arial"/>
              </a:rPr>
              <a:t>Exit</a:t>
            </a:r>
            <a:r>
              <a:rPr dirty="0" sz="1000" spc="-10" i="1">
                <a:latin typeface="Arial"/>
                <a:cs typeface="Arial"/>
              </a:rPr>
              <a:t> OSRIC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 does well to commend it himself; there are </a:t>
            </a:r>
            <a:r>
              <a:rPr dirty="0" sz="1200" spc="-25">
                <a:latin typeface="Arial"/>
                <a:cs typeface="Arial"/>
              </a:rPr>
              <a:t>no </a:t>
            </a:r>
            <a:r>
              <a:rPr dirty="0" sz="1200">
                <a:latin typeface="Arial"/>
                <a:cs typeface="Arial"/>
              </a:rPr>
              <a:t>tongues else for's </a:t>
            </a:r>
            <a:r>
              <a:rPr dirty="0" sz="1200" spc="-10">
                <a:latin typeface="Arial"/>
                <a:cs typeface="Arial"/>
              </a:rPr>
              <a:t>turn.</a:t>
            </a:r>
            <a:endParaRPr sz="1200">
              <a:latin typeface="Arial"/>
              <a:cs typeface="Arial"/>
            </a:endParaRPr>
          </a:p>
          <a:p>
            <a:pPr algn="r" marR="4019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This lapwing runs away with the shell on his </a:t>
            </a:r>
            <a:r>
              <a:rPr dirty="0" sz="1200" spc="-10">
                <a:latin typeface="Arial"/>
                <a:cs typeface="Arial"/>
              </a:rPr>
              <a:t>head.</a:t>
            </a:r>
            <a:endParaRPr sz="1200">
              <a:latin typeface="Arial"/>
              <a:cs typeface="Arial"/>
            </a:endParaRPr>
          </a:p>
          <a:p>
            <a:pPr algn="r" marR="4330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746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 did comply with his dug, before he sucked </a:t>
            </a:r>
            <a:r>
              <a:rPr dirty="0" sz="1200" spc="-25">
                <a:latin typeface="Arial"/>
                <a:cs typeface="Arial"/>
              </a:rPr>
              <a:t>it.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Thus has he--and many more of the same bevy that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know the dressy age dotes on--only got the tune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 time and outward habit of encounter; a kind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yesty collection, which carries them through </a:t>
            </a:r>
            <a:r>
              <a:rPr dirty="0" sz="1200" spc="-25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12700" marR="977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through the most fond and winnowed opinions; and </a:t>
            </a:r>
            <a:r>
              <a:rPr dirty="0" sz="1200" spc="-25">
                <a:latin typeface="Arial"/>
                <a:cs typeface="Arial"/>
              </a:rPr>
              <a:t>do </a:t>
            </a:r>
            <a:r>
              <a:rPr dirty="0" sz="1200">
                <a:latin typeface="Arial"/>
                <a:cs typeface="Arial"/>
              </a:rPr>
              <a:t>but blow them to their trial, the bubbles are </a:t>
            </a:r>
            <a:r>
              <a:rPr dirty="0" sz="1200" spc="-20">
                <a:latin typeface="Arial"/>
                <a:cs typeface="Arial"/>
              </a:rPr>
              <a:t>out.</a:t>
            </a:r>
            <a:endParaRPr sz="1200">
              <a:latin typeface="Arial"/>
              <a:cs typeface="Arial"/>
            </a:endParaRPr>
          </a:p>
          <a:p>
            <a:pPr marL="2729865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Enter a </a:t>
            </a:r>
            <a:r>
              <a:rPr dirty="0" sz="1000" spc="-20" i="1">
                <a:latin typeface="Arial"/>
                <a:cs typeface="Arial"/>
              </a:rPr>
              <a:t>Lord</a:t>
            </a:r>
            <a:endParaRPr sz="1000">
              <a:latin typeface="Arial"/>
              <a:cs typeface="Arial"/>
            </a:endParaRPr>
          </a:p>
          <a:p>
            <a:pPr marL="2952115">
              <a:lnSpc>
                <a:spcPct val="100000"/>
              </a:lnSpc>
              <a:spcBef>
                <a:spcPts val="925"/>
              </a:spcBef>
            </a:pPr>
            <a:r>
              <a:rPr dirty="0" sz="1000" spc="-20">
                <a:latin typeface="Arial"/>
                <a:cs typeface="Arial"/>
              </a:rPr>
              <a:t>Lord</a:t>
            </a:r>
            <a:endParaRPr sz="1000">
              <a:latin typeface="Arial"/>
              <a:cs typeface="Arial"/>
            </a:endParaRPr>
          </a:p>
          <a:p>
            <a:pPr marL="12700" marR="1238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My lord, his majesty commended him to you by </a:t>
            </a:r>
            <a:r>
              <a:rPr dirty="0" sz="1200" spc="-10">
                <a:latin typeface="Arial"/>
                <a:cs typeface="Arial"/>
              </a:rPr>
              <a:t>young </a:t>
            </a:r>
            <a:r>
              <a:rPr dirty="0" sz="1200">
                <a:latin typeface="Arial"/>
                <a:cs typeface="Arial"/>
              </a:rPr>
              <a:t>Osric, who brings back to him that you attend him </a:t>
            </a:r>
            <a:r>
              <a:rPr dirty="0" sz="1200" spc="-2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the hall: he sends to know if your pleasure hold </a:t>
            </a:r>
            <a:r>
              <a:rPr dirty="0" sz="1200" spc="-25">
                <a:latin typeface="Arial"/>
                <a:cs typeface="Arial"/>
              </a:rPr>
              <a:t>to</a:t>
            </a:r>
            <a:r>
              <a:rPr dirty="0" sz="1200">
                <a:latin typeface="Arial"/>
                <a:cs typeface="Arial"/>
              </a:rPr>
              <a:t> play with Laertes, or that you will take longer </a:t>
            </a:r>
            <a:r>
              <a:rPr dirty="0" sz="1200" spc="-10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6544919" y="9599964"/>
            <a:ext cx="28003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134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5979795" cy="83153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7970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5495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am constant to my purpose; they follow the </a:t>
            </a:r>
            <a:r>
              <a:rPr dirty="0" sz="1200" spc="-10">
                <a:latin typeface="Arial"/>
                <a:cs typeface="Arial"/>
              </a:rPr>
              <a:t>king's </a:t>
            </a:r>
            <a:r>
              <a:rPr dirty="0" sz="1200">
                <a:latin typeface="Arial"/>
                <a:cs typeface="Arial"/>
              </a:rPr>
              <a:t>pleasure: if his fitness speaks, mine is ready; </a:t>
            </a:r>
            <a:r>
              <a:rPr dirty="0" sz="1200" spc="-25">
                <a:latin typeface="Arial"/>
                <a:cs typeface="Arial"/>
              </a:rPr>
              <a:t>now </a:t>
            </a:r>
            <a:r>
              <a:rPr dirty="0" sz="1200">
                <a:latin typeface="Arial"/>
                <a:cs typeface="Arial"/>
              </a:rPr>
              <a:t>or whensoever, provided I be so able as </a:t>
            </a:r>
            <a:r>
              <a:rPr dirty="0" sz="1200" spc="-20">
                <a:latin typeface="Arial"/>
                <a:cs typeface="Arial"/>
              </a:rPr>
              <a:t>now.</a:t>
            </a:r>
            <a:endParaRPr sz="1200">
              <a:latin typeface="Arial"/>
              <a:cs typeface="Arial"/>
            </a:endParaRPr>
          </a:p>
          <a:p>
            <a:pPr marL="2952115">
              <a:lnSpc>
                <a:spcPct val="100000"/>
              </a:lnSpc>
              <a:spcBef>
                <a:spcPts val="915"/>
              </a:spcBef>
            </a:pPr>
            <a:r>
              <a:rPr dirty="0" sz="1000" spc="-20">
                <a:latin typeface="Arial"/>
                <a:cs typeface="Arial"/>
              </a:rPr>
              <a:t>Lord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king and queen and all are coming </a:t>
            </a:r>
            <a:r>
              <a:rPr dirty="0" sz="1200" spc="-10">
                <a:latin typeface="Arial"/>
                <a:cs typeface="Arial"/>
              </a:rPr>
              <a:t>down.</a:t>
            </a:r>
            <a:endParaRPr sz="12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 happy </a:t>
            </a:r>
            <a:r>
              <a:rPr dirty="0" sz="1200" spc="-10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  <a:p>
            <a:pPr marL="2952115">
              <a:lnSpc>
                <a:spcPct val="100000"/>
              </a:lnSpc>
              <a:spcBef>
                <a:spcPts val="944"/>
              </a:spcBef>
            </a:pPr>
            <a:r>
              <a:rPr dirty="0" sz="1000" spc="-20">
                <a:latin typeface="Arial"/>
                <a:cs typeface="Arial"/>
              </a:rPr>
              <a:t>Lord</a:t>
            </a:r>
            <a:endParaRPr sz="1000">
              <a:latin typeface="Arial"/>
              <a:cs typeface="Arial"/>
            </a:endParaRPr>
          </a:p>
          <a:p>
            <a:pPr marL="12700" marR="27730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queen desires you to use some </a:t>
            </a:r>
            <a:r>
              <a:rPr dirty="0" sz="1200" spc="-10">
                <a:latin typeface="Arial"/>
                <a:cs typeface="Arial"/>
              </a:rPr>
              <a:t>gentle </a:t>
            </a:r>
            <a:r>
              <a:rPr dirty="0" sz="1200">
                <a:latin typeface="Arial"/>
                <a:cs typeface="Arial"/>
              </a:rPr>
              <a:t>entertainment to Laertes before you fall to </a:t>
            </a:r>
            <a:r>
              <a:rPr dirty="0" sz="1200" spc="-10">
                <a:latin typeface="Arial"/>
                <a:cs typeface="Arial"/>
              </a:rPr>
              <a:t>play.</a:t>
            </a:r>
            <a:endParaRPr sz="12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She well instructs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20" i="1">
                <a:latin typeface="Arial"/>
                <a:cs typeface="Arial"/>
              </a:rPr>
              <a:t>Lord</a:t>
            </a:r>
            <a:endParaRPr sz="10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will lose this wager,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6797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do not think so: since he went into France,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have been in continual practise: I shall win at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odds. But thou wouldst not think how ill all's </a:t>
            </a:r>
            <a:r>
              <a:rPr dirty="0" sz="1200" spc="-20">
                <a:latin typeface="Arial"/>
                <a:cs typeface="Arial"/>
              </a:rPr>
              <a:t>here </a:t>
            </a:r>
            <a:r>
              <a:rPr dirty="0" sz="1200">
                <a:latin typeface="Arial"/>
                <a:cs typeface="Arial"/>
              </a:rPr>
              <a:t>about my heart: but it is no </a:t>
            </a:r>
            <a:r>
              <a:rPr dirty="0" sz="1200" spc="-10">
                <a:latin typeface="Arial"/>
                <a:cs typeface="Arial"/>
              </a:rPr>
              <a:t>matter.</a:t>
            </a:r>
            <a:endParaRPr sz="12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good my lord,-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is but foolery; but it is such a kind </a:t>
            </a:r>
            <a:r>
              <a:rPr dirty="0" sz="1200" spc="-2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gain-giving, as would perhaps trouble a </a:t>
            </a:r>
            <a:r>
              <a:rPr dirty="0" sz="1200" spc="-10">
                <a:latin typeface="Arial"/>
                <a:cs typeface="Arial"/>
              </a:rPr>
              <a:t>woman.</a:t>
            </a:r>
            <a:endParaRPr sz="12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28073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If your mind dislike any thing, obey it: I </a:t>
            </a:r>
            <a:r>
              <a:rPr dirty="0" sz="1200" spc="-20">
                <a:latin typeface="Arial"/>
                <a:cs typeface="Arial"/>
              </a:rPr>
              <a:t>will </a:t>
            </a:r>
            <a:r>
              <a:rPr dirty="0" sz="1200">
                <a:latin typeface="Arial"/>
                <a:cs typeface="Arial"/>
              </a:rPr>
              <a:t>forestall their repair hither, and say you are </a:t>
            </a:r>
            <a:r>
              <a:rPr dirty="0" sz="1200" spc="-25">
                <a:latin typeface="Arial"/>
                <a:cs typeface="Arial"/>
              </a:rPr>
              <a:t>not </a:t>
            </a:r>
            <a:r>
              <a:rPr dirty="0" sz="1200" spc="-20">
                <a:latin typeface="Arial"/>
                <a:cs typeface="Arial"/>
              </a:rPr>
              <a:t>fit.</a:t>
            </a:r>
            <a:endParaRPr sz="1200">
              <a:latin typeface="Arial"/>
              <a:cs typeface="Arial"/>
            </a:endParaRPr>
          </a:p>
          <a:p>
            <a:pPr algn="ctr" marL="1797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8155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Not a whit, we defy augury: there's a </a:t>
            </a:r>
            <a:r>
              <a:rPr dirty="0" sz="1200" spc="-10">
                <a:latin typeface="Arial"/>
                <a:cs typeface="Arial"/>
              </a:rPr>
              <a:t>special </a:t>
            </a:r>
            <a:r>
              <a:rPr dirty="0" sz="1200">
                <a:latin typeface="Arial"/>
                <a:cs typeface="Arial"/>
              </a:rPr>
              <a:t>providence in the fall of a sparrow. If it be </a:t>
            </a:r>
            <a:r>
              <a:rPr dirty="0" sz="1200" spc="-20">
                <a:latin typeface="Arial"/>
                <a:cs typeface="Arial"/>
              </a:rPr>
              <a:t>now, </a:t>
            </a:r>
            <a:r>
              <a:rPr dirty="0" sz="1200">
                <a:latin typeface="Arial"/>
                <a:cs typeface="Arial"/>
              </a:rPr>
              <a:t>'tis not to come; if it be not to come, it will </a:t>
            </a:r>
            <a:r>
              <a:rPr dirty="0" sz="1200" spc="-2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now; if it be not now, yet it will come: </a:t>
            </a:r>
            <a:r>
              <a:rPr dirty="0" sz="1200" spc="-2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marR="25019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readiness is all: since no man has aught of what </a:t>
            </a:r>
            <a:r>
              <a:rPr dirty="0" sz="1200" spc="-2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leaves, what is't to leave </a:t>
            </a:r>
            <a:r>
              <a:rPr dirty="0" sz="1200" spc="-10">
                <a:latin typeface="Arial"/>
                <a:cs typeface="Arial"/>
              </a:rPr>
              <a:t>betimes?</a:t>
            </a:r>
            <a:endParaRPr sz="1200">
              <a:latin typeface="Arial"/>
              <a:cs typeface="Arial"/>
            </a:endParaRPr>
          </a:p>
          <a:p>
            <a:pPr algn="ctr" marL="180340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Enter KING CLAUDIUS, QUEEN GERTRUDE, LAERTES, Lords, OSRIC, and Attendants with foils, </a:t>
            </a:r>
            <a:r>
              <a:rPr dirty="0" sz="1000" spc="-25" i="1">
                <a:latin typeface="Arial"/>
                <a:cs typeface="Arial"/>
              </a:rPr>
              <a:t>&amp;c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137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77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Come, Hamlet, come, and take this hand from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KING CLAUDIUS puts LAERTES' hand into </a:t>
            </a:r>
            <a:r>
              <a:rPr dirty="0" sz="1000" spc="-10" i="1">
                <a:latin typeface="Arial"/>
                <a:cs typeface="Arial"/>
              </a:rPr>
              <a:t>HAMLET's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9851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Give me your pardon, sir: I've done you </a:t>
            </a:r>
            <a:r>
              <a:rPr dirty="0" sz="1200" spc="-10">
                <a:latin typeface="Arial"/>
                <a:cs typeface="Arial"/>
              </a:rPr>
              <a:t>wrong; </a:t>
            </a:r>
            <a:r>
              <a:rPr dirty="0" sz="1200">
                <a:latin typeface="Arial"/>
                <a:cs typeface="Arial"/>
              </a:rPr>
              <a:t>But pardon't, as you are a </a:t>
            </a:r>
            <a:r>
              <a:rPr dirty="0" sz="1200" spc="-10">
                <a:latin typeface="Arial"/>
                <a:cs typeface="Arial"/>
              </a:rPr>
              <a:t>gentleman.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This presence </a:t>
            </a:r>
            <a:r>
              <a:rPr dirty="0" sz="1200" spc="-10">
                <a:latin typeface="Arial"/>
                <a:cs typeface="Arial"/>
              </a:rPr>
              <a:t>knows,</a:t>
            </a:r>
            <a:endParaRPr sz="1200">
              <a:latin typeface="Arial"/>
              <a:cs typeface="Arial"/>
            </a:endParaRPr>
          </a:p>
          <a:p>
            <a:pPr marL="12700" marR="26371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you must needs have heard, how I am </a:t>
            </a:r>
            <a:r>
              <a:rPr dirty="0" sz="1200" spc="-10">
                <a:latin typeface="Arial"/>
                <a:cs typeface="Arial"/>
              </a:rPr>
              <a:t>punish'd </a:t>
            </a:r>
            <a:r>
              <a:rPr dirty="0" sz="1200">
                <a:latin typeface="Arial"/>
                <a:cs typeface="Arial"/>
              </a:rPr>
              <a:t>With sore distraction. What I have </a:t>
            </a:r>
            <a:r>
              <a:rPr dirty="0" sz="1200" spc="-10">
                <a:latin typeface="Arial"/>
                <a:cs typeface="Arial"/>
              </a:rPr>
              <a:t>done,</a:t>
            </a:r>
            <a:endParaRPr sz="1200">
              <a:latin typeface="Arial"/>
              <a:cs typeface="Arial"/>
            </a:endParaRPr>
          </a:p>
          <a:p>
            <a:pPr marL="12700" marR="29889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might your nature, honour and </a:t>
            </a:r>
            <a:r>
              <a:rPr dirty="0" sz="1200" spc="-10">
                <a:latin typeface="Arial"/>
                <a:cs typeface="Arial"/>
              </a:rPr>
              <a:t>exception </a:t>
            </a:r>
            <a:r>
              <a:rPr dirty="0" sz="1200">
                <a:latin typeface="Arial"/>
                <a:cs typeface="Arial"/>
              </a:rPr>
              <a:t>Roughly awake, I here proclaim was </a:t>
            </a:r>
            <a:r>
              <a:rPr dirty="0" sz="1200" spc="-10">
                <a:latin typeface="Arial"/>
                <a:cs typeface="Arial"/>
              </a:rPr>
              <a:t>madness. </a:t>
            </a:r>
            <a:r>
              <a:rPr dirty="0" sz="1200">
                <a:latin typeface="Arial"/>
                <a:cs typeface="Arial"/>
              </a:rPr>
              <a:t>Was't Hamlet wrong'd Laertes? Never </a:t>
            </a:r>
            <a:r>
              <a:rPr dirty="0" sz="1200" spc="-10">
                <a:latin typeface="Arial"/>
                <a:cs typeface="Arial"/>
              </a:rPr>
              <a:t>Hamlet: </a:t>
            </a:r>
            <a:r>
              <a:rPr dirty="0" sz="1200">
                <a:latin typeface="Arial"/>
                <a:cs typeface="Arial"/>
              </a:rPr>
              <a:t>If Hamlet from himself be ta'en </a:t>
            </a:r>
            <a:r>
              <a:rPr dirty="0" sz="1200" spc="-10">
                <a:latin typeface="Arial"/>
                <a:cs typeface="Arial"/>
              </a:rPr>
              <a:t>away,</a:t>
            </a:r>
            <a:endParaRPr sz="1200">
              <a:latin typeface="Arial"/>
              <a:cs typeface="Arial"/>
            </a:endParaRPr>
          </a:p>
          <a:p>
            <a:pPr marL="12700" marR="29425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when he's not himself does wrong </a:t>
            </a:r>
            <a:r>
              <a:rPr dirty="0" sz="1200" spc="-10">
                <a:latin typeface="Arial"/>
                <a:cs typeface="Arial"/>
              </a:rPr>
              <a:t>Laertes, </a:t>
            </a:r>
            <a:r>
              <a:rPr dirty="0" sz="1200">
                <a:latin typeface="Arial"/>
                <a:cs typeface="Arial"/>
              </a:rPr>
              <a:t>Then Hamlet does it not, Hamlet denies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marL="12700" marR="325627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Who does it, then? His madness: if't be </a:t>
            </a:r>
            <a:r>
              <a:rPr dirty="0" sz="1200" spc="-25">
                <a:latin typeface="Arial"/>
                <a:cs typeface="Arial"/>
              </a:rPr>
              <a:t>so, </a:t>
            </a:r>
            <a:r>
              <a:rPr dirty="0" sz="1200">
                <a:latin typeface="Arial"/>
                <a:cs typeface="Arial"/>
              </a:rPr>
              <a:t>Hamlet is of the faction that is </a:t>
            </a:r>
            <a:r>
              <a:rPr dirty="0" sz="1200" spc="-10">
                <a:latin typeface="Arial"/>
                <a:cs typeface="Arial"/>
              </a:rPr>
              <a:t>wrong'd;</a:t>
            </a:r>
            <a:endParaRPr sz="1200">
              <a:latin typeface="Arial"/>
              <a:cs typeface="Arial"/>
            </a:endParaRPr>
          </a:p>
          <a:p>
            <a:pPr marL="12700" marR="35871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His madness is poor Hamlet's </a:t>
            </a:r>
            <a:r>
              <a:rPr dirty="0" sz="1200" spc="-10">
                <a:latin typeface="Arial"/>
                <a:cs typeface="Arial"/>
              </a:rPr>
              <a:t>enemy. </a:t>
            </a:r>
            <a:r>
              <a:rPr dirty="0" sz="1200">
                <a:latin typeface="Arial"/>
                <a:cs typeface="Arial"/>
              </a:rPr>
              <a:t>Sir, in this </a:t>
            </a:r>
            <a:r>
              <a:rPr dirty="0" sz="1200" spc="-10">
                <a:latin typeface="Arial"/>
                <a:cs typeface="Arial"/>
              </a:rPr>
              <a:t>audience,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Let my disclaiming from a purposed </a:t>
            </a:r>
            <a:r>
              <a:rPr dirty="0" sz="1200" spc="-20">
                <a:latin typeface="Arial"/>
                <a:cs typeface="Arial"/>
              </a:rPr>
              <a:t>evil</a:t>
            </a:r>
            <a:endParaRPr sz="1200">
              <a:latin typeface="Arial"/>
              <a:cs typeface="Arial"/>
            </a:endParaRPr>
          </a:p>
          <a:p>
            <a:pPr marL="12700" marR="29298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Free me so far in your most generous </a:t>
            </a:r>
            <a:r>
              <a:rPr dirty="0" sz="1200" spc="-10">
                <a:latin typeface="Arial"/>
                <a:cs typeface="Arial"/>
              </a:rPr>
              <a:t>thoughts, </a:t>
            </a:r>
            <a:r>
              <a:rPr dirty="0" sz="1200">
                <a:latin typeface="Arial"/>
                <a:cs typeface="Arial"/>
              </a:rPr>
              <a:t>That I have shot mine arrow o'er the </a:t>
            </a:r>
            <a:r>
              <a:rPr dirty="0" sz="1200" spc="-10">
                <a:latin typeface="Arial"/>
                <a:cs typeface="Arial"/>
              </a:rPr>
              <a:t>house, </a:t>
            </a:r>
            <a:r>
              <a:rPr dirty="0" sz="1200">
                <a:latin typeface="Arial"/>
                <a:cs typeface="Arial"/>
              </a:rPr>
              <a:t>And hurt my </a:t>
            </a:r>
            <a:r>
              <a:rPr dirty="0" sz="1200" spc="-10">
                <a:latin typeface="Arial"/>
                <a:cs typeface="Arial"/>
              </a:rPr>
              <a:t>brother.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am satisfied in </a:t>
            </a:r>
            <a:r>
              <a:rPr dirty="0" sz="1200" spc="-10">
                <a:latin typeface="Arial"/>
                <a:cs typeface="Arial"/>
              </a:rPr>
              <a:t>nature,</a:t>
            </a:r>
            <a:endParaRPr sz="1200">
              <a:latin typeface="Arial"/>
              <a:cs typeface="Arial"/>
            </a:endParaRPr>
          </a:p>
          <a:p>
            <a:pPr marL="12700" marR="29216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Whose motive, in this case, should stir me </a:t>
            </a:r>
            <a:r>
              <a:rPr dirty="0" sz="1200" spc="-20">
                <a:latin typeface="Arial"/>
                <a:cs typeface="Arial"/>
              </a:rPr>
              <a:t>most </a:t>
            </a:r>
            <a:r>
              <a:rPr dirty="0" sz="1200">
                <a:latin typeface="Arial"/>
                <a:cs typeface="Arial"/>
              </a:rPr>
              <a:t>To my revenge: but in my terms of </a:t>
            </a:r>
            <a:r>
              <a:rPr dirty="0" sz="1200" spc="-10">
                <a:latin typeface="Arial"/>
                <a:cs typeface="Arial"/>
              </a:rPr>
              <a:t>honour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 stand aloof; and will no </a:t>
            </a:r>
            <a:r>
              <a:rPr dirty="0" sz="1200" spc="-10">
                <a:latin typeface="Arial"/>
                <a:cs typeface="Arial"/>
              </a:rPr>
              <a:t>reconcilement,</a:t>
            </a:r>
            <a:endParaRPr sz="1200">
              <a:latin typeface="Arial"/>
              <a:cs typeface="Arial"/>
            </a:endParaRPr>
          </a:p>
          <a:p>
            <a:pPr marL="12700" marR="31076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Till by some elder masters, of known </a:t>
            </a:r>
            <a:r>
              <a:rPr dirty="0" sz="1200" spc="-10">
                <a:latin typeface="Arial"/>
                <a:cs typeface="Arial"/>
              </a:rPr>
              <a:t>honour, </a:t>
            </a:r>
            <a:r>
              <a:rPr dirty="0" sz="1200">
                <a:latin typeface="Arial"/>
                <a:cs typeface="Arial"/>
              </a:rPr>
              <a:t>I have a voice and precedent of </a:t>
            </a:r>
            <a:r>
              <a:rPr dirty="0" sz="1200" spc="-10">
                <a:latin typeface="Arial"/>
                <a:cs typeface="Arial"/>
              </a:rPr>
              <a:t>peace,</a:t>
            </a:r>
            <a:endParaRPr sz="1200">
              <a:latin typeface="Arial"/>
              <a:cs typeface="Arial"/>
            </a:endParaRPr>
          </a:p>
          <a:p>
            <a:pPr marL="12700" marR="31496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keep my name ungored. But till that </a:t>
            </a:r>
            <a:r>
              <a:rPr dirty="0" sz="1200" spc="-10">
                <a:latin typeface="Arial"/>
                <a:cs typeface="Arial"/>
              </a:rPr>
              <a:t>time, </a:t>
            </a:r>
            <a:r>
              <a:rPr dirty="0" sz="1200">
                <a:latin typeface="Arial"/>
                <a:cs typeface="Arial"/>
              </a:rPr>
              <a:t>I do receive your offer'd love like </a:t>
            </a:r>
            <a:r>
              <a:rPr dirty="0" sz="1200" spc="-10">
                <a:latin typeface="Arial"/>
                <a:cs typeface="Arial"/>
              </a:rPr>
              <a:t>love,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And will not wrong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embrace it </a:t>
            </a:r>
            <a:r>
              <a:rPr dirty="0" sz="1200" spc="-10">
                <a:latin typeface="Arial"/>
                <a:cs typeface="Arial"/>
              </a:rPr>
              <a:t>freely;</a:t>
            </a:r>
            <a:endParaRPr sz="1200">
              <a:latin typeface="Arial"/>
              <a:cs typeface="Arial"/>
            </a:endParaRPr>
          </a:p>
          <a:p>
            <a:pPr marL="12700" marR="33921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will this brother's wager frankly </a:t>
            </a:r>
            <a:r>
              <a:rPr dirty="0" sz="1200" spc="-10">
                <a:latin typeface="Arial"/>
                <a:cs typeface="Arial"/>
              </a:rPr>
              <a:t>play. </a:t>
            </a:r>
            <a:r>
              <a:rPr dirty="0" sz="1200">
                <a:latin typeface="Arial"/>
                <a:cs typeface="Arial"/>
              </a:rPr>
              <a:t>Give us the foils. Come </a:t>
            </a:r>
            <a:r>
              <a:rPr dirty="0" sz="1200" spc="-25">
                <a:latin typeface="Arial"/>
                <a:cs typeface="Arial"/>
              </a:rPr>
              <a:t>on.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Come, one for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1121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I'll be your foil, Laertes: in mine </a:t>
            </a:r>
            <a:r>
              <a:rPr dirty="0" sz="1200" spc="-10">
                <a:latin typeface="Arial"/>
                <a:cs typeface="Arial"/>
              </a:rPr>
              <a:t>ignorance </a:t>
            </a:r>
            <a:r>
              <a:rPr dirty="0" sz="1200">
                <a:latin typeface="Arial"/>
                <a:cs typeface="Arial"/>
              </a:rPr>
              <a:t>Your skill shall, like a star i' the darkest </a:t>
            </a:r>
            <a:r>
              <a:rPr dirty="0" sz="1200" spc="-10">
                <a:latin typeface="Arial"/>
                <a:cs typeface="Arial"/>
              </a:rPr>
              <a:t>night, </a:t>
            </a:r>
            <a:r>
              <a:rPr dirty="0" sz="1200">
                <a:latin typeface="Arial"/>
                <a:cs typeface="Arial"/>
              </a:rPr>
              <a:t>Stick fiery off </a:t>
            </a:r>
            <a:r>
              <a:rPr dirty="0" sz="1200" spc="-10">
                <a:latin typeface="Arial"/>
                <a:cs typeface="Arial"/>
              </a:rPr>
              <a:t>indeed.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137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485070" y="1165237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1245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You mock me,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6884" y="1670062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7390" y="1871815"/>
            <a:ext cx="3675379" cy="773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No, by this </a:t>
            </a:r>
            <a:r>
              <a:rPr dirty="0" sz="1200" spc="-10">
                <a:latin typeface="Arial"/>
                <a:cs typeface="Arial"/>
              </a:rPr>
              <a:t>hand.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3676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Give them the foils, young Osric. Cousin </a:t>
            </a:r>
            <a:r>
              <a:rPr dirty="0" sz="1200" spc="-10">
                <a:latin typeface="Arial"/>
                <a:cs typeface="Arial"/>
              </a:rPr>
              <a:t>Hamlet, </a:t>
            </a:r>
            <a:r>
              <a:rPr dirty="0" sz="1200">
                <a:latin typeface="Arial"/>
                <a:cs typeface="Arial"/>
              </a:rPr>
              <a:t>You know the </a:t>
            </a:r>
            <a:r>
              <a:rPr dirty="0" sz="1200" spc="-10">
                <a:latin typeface="Arial"/>
                <a:cs typeface="Arial"/>
              </a:rPr>
              <a:t>wager?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Very well, my </a:t>
            </a:r>
            <a:r>
              <a:rPr dirty="0" sz="1200" spc="-20">
                <a:latin typeface="Arial"/>
                <a:cs typeface="Arial"/>
              </a:rPr>
              <a:t>lord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Your grace hath laid the odds o' the weaker </a:t>
            </a:r>
            <a:r>
              <a:rPr dirty="0" sz="1200" spc="-10">
                <a:latin typeface="Arial"/>
                <a:cs typeface="Arial"/>
              </a:rPr>
              <a:t>side.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do not fear it; I have seen you </a:t>
            </a:r>
            <a:r>
              <a:rPr dirty="0" sz="1200" spc="-10">
                <a:latin typeface="Arial"/>
                <a:cs typeface="Arial"/>
              </a:rPr>
              <a:t>both: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But since he is better'd, we have therefore </a:t>
            </a:r>
            <a:r>
              <a:rPr dirty="0" sz="1200" spc="-10">
                <a:latin typeface="Arial"/>
                <a:cs typeface="Arial"/>
              </a:rPr>
              <a:t>odds.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This is too heavy, let me see </a:t>
            </a:r>
            <a:r>
              <a:rPr dirty="0" sz="1200" spc="-10">
                <a:latin typeface="Arial"/>
                <a:cs typeface="Arial"/>
              </a:rPr>
              <a:t>another.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This likes me well. These foils have all a </a:t>
            </a:r>
            <a:r>
              <a:rPr dirty="0" sz="1200" spc="-10">
                <a:latin typeface="Arial"/>
                <a:cs typeface="Arial"/>
              </a:rPr>
              <a:t>length?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They prepare to </a:t>
            </a:r>
            <a:r>
              <a:rPr dirty="0" sz="1000" spc="-20" i="1">
                <a:latin typeface="Arial"/>
                <a:cs typeface="Arial"/>
              </a:rPr>
              <a:t>play</a:t>
            </a:r>
            <a:endParaRPr sz="10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good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80772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Set me the stoops of wine upon that </a:t>
            </a:r>
            <a:r>
              <a:rPr dirty="0" sz="1200" spc="-10">
                <a:latin typeface="Arial"/>
                <a:cs typeface="Arial"/>
              </a:rPr>
              <a:t>table. </a:t>
            </a:r>
            <a:r>
              <a:rPr dirty="0" sz="1200">
                <a:latin typeface="Arial"/>
                <a:cs typeface="Arial"/>
              </a:rPr>
              <a:t>If Hamlet give the first or second </a:t>
            </a:r>
            <a:r>
              <a:rPr dirty="0" sz="1200" spc="-20">
                <a:latin typeface="Arial"/>
                <a:cs typeface="Arial"/>
              </a:rPr>
              <a:t>hit,</a:t>
            </a:r>
            <a:endParaRPr sz="1200">
              <a:latin typeface="Arial"/>
              <a:cs typeface="Arial"/>
            </a:endParaRPr>
          </a:p>
          <a:p>
            <a:pPr marL="12700" marR="8502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Or quit in answer of the third </a:t>
            </a:r>
            <a:r>
              <a:rPr dirty="0" sz="1200" spc="-10">
                <a:latin typeface="Arial"/>
                <a:cs typeface="Arial"/>
              </a:rPr>
              <a:t>exchange, </a:t>
            </a:r>
            <a:r>
              <a:rPr dirty="0" sz="1200">
                <a:latin typeface="Arial"/>
                <a:cs typeface="Arial"/>
              </a:rPr>
              <a:t>Let all the battlements their ordnance </a:t>
            </a:r>
            <a:r>
              <a:rPr dirty="0" sz="1200" spc="-10">
                <a:latin typeface="Arial"/>
                <a:cs typeface="Arial"/>
              </a:rPr>
              <a:t>fire:</a:t>
            </a:r>
            <a:endParaRPr sz="1200">
              <a:latin typeface="Arial"/>
              <a:cs typeface="Arial"/>
            </a:endParaRPr>
          </a:p>
          <a:p>
            <a:pPr marL="12700" marR="5924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king shall drink to Hamlet's better </a:t>
            </a:r>
            <a:r>
              <a:rPr dirty="0" sz="1200" spc="-10">
                <a:latin typeface="Arial"/>
                <a:cs typeface="Arial"/>
              </a:rPr>
              <a:t>breath; </a:t>
            </a:r>
            <a:r>
              <a:rPr dirty="0" sz="1200">
                <a:latin typeface="Arial"/>
                <a:cs typeface="Arial"/>
              </a:rPr>
              <a:t>And in the cup an union shall he </a:t>
            </a:r>
            <a:r>
              <a:rPr dirty="0" sz="1200" spc="-10">
                <a:latin typeface="Arial"/>
                <a:cs typeface="Arial"/>
              </a:rPr>
              <a:t>throw, </a:t>
            </a:r>
            <a:r>
              <a:rPr dirty="0" sz="1200">
                <a:latin typeface="Arial"/>
                <a:cs typeface="Arial"/>
              </a:rPr>
              <a:t>Richer than that which four successive </a:t>
            </a:r>
            <a:r>
              <a:rPr dirty="0" sz="1200" spc="-10">
                <a:latin typeface="Arial"/>
                <a:cs typeface="Arial"/>
              </a:rPr>
              <a:t>kings</a:t>
            </a:r>
            <a:endParaRPr sz="1200">
              <a:latin typeface="Arial"/>
              <a:cs typeface="Arial"/>
            </a:endParaRPr>
          </a:p>
          <a:p>
            <a:pPr marL="12700" marR="2540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In Denmark's crown have worn. Give me the </a:t>
            </a:r>
            <a:r>
              <a:rPr dirty="0" sz="1200" spc="-10">
                <a:latin typeface="Arial"/>
                <a:cs typeface="Arial"/>
              </a:rPr>
              <a:t>cups; </a:t>
            </a:r>
            <a:r>
              <a:rPr dirty="0" sz="1200">
                <a:latin typeface="Arial"/>
                <a:cs typeface="Arial"/>
              </a:rPr>
              <a:t>And let the kettle to the trumpet </a:t>
            </a:r>
            <a:r>
              <a:rPr dirty="0" sz="1200" spc="-10">
                <a:latin typeface="Arial"/>
                <a:cs typeface="Arial"/>
              </a:rPr>
              <a:t>speak,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 trumpet to the cannoneer </a:t>
            </a:r>
            <a:r>
              <a:rPr dirty="0" sz="1200" spc="-10">
                <a:latin typeface="Arial"/>
                <a:cs typeface="Arial"/>
              </a:rPr>
              <a:t>without,</a:t>
            </a:r>
            <a:endParaRPr sz="1200">
              <a:latin typeface="Arial"/>
              <a:cs typeface="Arial"/>
            </a:endParaRPr>
          </a:p>
          <a:p>
            <a:pPr marL="12700" marR="2139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cannons to the heavens, the heavens to </a:t>
            </a:r>
            <a:r>
              <a:rPr dirty="0" sz="1200" spc="-10">
                <a:latin typeface="Arial"/>
                <a:cs typeface="Arial"/>
              </a:rPr>
              <a:t>earth, </a:t>
            </a:r>
            <a:r>
              <a:rPr dirty="0" sz="1200">
                <a:latin typeface="Arial"/>
                <a:cs typeface="Arial"/>
              </a:rPr>
              <a:t>'Now the king dunks to Hamlet.' Come, </a:t>
            </a:r>
            <a:r>
              <a:rPr dirty="0" sz="1200" spc="-10">
                <a:latin typeface="Arial"/>
                <a:cs typeface="Arial"/>
              </a:rPr>
              <a:t>begin: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And you, the judges, bear a wary </a:t>
            </a:r>
            <a:r>
              <a:rPr dirty="0" sz="1200" spc="-20">
                <a:latin typeface="Arial"/>
                <a:cs typeface="Arial"/>
              </a:rPr>
              <a:t>eye.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Come on,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48412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They </a:t>
            </a:r>
            <a:r>
              <a:rPr dirty="0" sz="1000" spc="-20" i="1">
                <a:latin typeface="Arial"/>
                <a:cs typeface="Arial"/>
              </a:rPr>
              <a:t>play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137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356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One.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85070" y="1670062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7390" y="1871815"/>
            <a:ext cx="262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"/>
                <a:cs typeface="Arial"/>
              </a:rPr>
              <a:t>No.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16884" y="217488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7390" y="2376640"/>
            <a:ext cx="737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Judgment.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73335" y="2679712"/>
            <a:ext cx="4279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7390" y="2881465"/>
            <a:ext cx="16948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 hit, a very palpable </a:t>
            </a:r>
            <a:r>
              <a:rPr dirty="0" sz="1200" spc="-20">
                <a:latin typeface="Arial"/>
                <a:cs typeface="Arial"/>
              </a:rPr>
              <a:t>hit.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85070" y="3184537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7390" y="3386290"/>
            <a:ext cx="4324985" cy="622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Well; </a:t>
            </a:r>
            <a:r>
              <a:rPr dirty="0" sz="1200" spc="-10">
                <a:latin typeface="Arial"/>
                <a:cs typeface="Arial"/>
              </a:rPr>
              <a:t>again.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11696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Stay; give me drink. Hamlet, this pearl is </a:t>
            </a:r>
            <a:r>
              <a:rPr dirty="0" sz="1200" spc="-10">
                <a:latin typeface="Arial"/>
                <a:cs typeface="Arial"/>
              </a:rPr>
              <a:t>thine; </a:t>
            </a:r>
            <a:r>
              <a:rPr dirty="0" sz="1200">
                <a:latin typeface="Arial"/>
                <a:cs typeface="Arial"/>
              </a:rPr>
              <a:t>Here's to thy </a:t>
            </a:r>
            <a:r>
              <a:rPr dirty="0" sz="1200" spc="-10">
                <a:latin typeface="Arial"/>
                <a:cs typeface="Arial"/>
              </a:rPr>
              <a:t>health.</a:t>
            </a:r>
            <a:endParaRPr sz="1200">
              <a:latin typeface="Arial"/>
              <a:cs typeface="Arial"/>
            </a:endParaRPr>
          </a:p>
          <a:p>
            <a:pPr algn="ctr" marL="1835150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Trumpets sound, and cannon shot off </a:t>
            </a: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Give him the </a:t>
            </a:r>
            <a:r>
              <a:rPr dirty="0" sz="1200" spc="-20">
                <a:latin typeface="Arial"/>
                <a:cs typeface="Arial"/>
              </a:rPr>
              <a:t>cup.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I'll play this bout first; set it by awhile. </a:t>
            </a:r>
            <a:r>
              <a:rPr dirty="0" sz="1200" spc="-10">
                <a:latin typeface="Arial"/>
                <a:cs typeface="Arial"/>
              </a:rPr>
              <a:t>Come.</a:t>
            </a:r>
            <a:endParaRPr sz="1200">
              <a:latin typeface="Arial"/>
              <a:cs typeface="Arial"/>
            </a:endParaRPr>
          </a:p>
          <a:p>
            <a:pPr marL="2804160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They </a:t>
            </a:r>
            <a:r>
              <a:rPr dirty="0" sz="1000" spc="-20" i="1">
                <a:latin typeface="Arial"/>
                <a:cs typeface="Arial"/>
              </a:rPr>
              <a:t>play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Another hit; what say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 touch, a touch, I do </a:t>
            </a:r>
            <a:r>
              <a:rPr dirty="0" sz="1200" spc="-10">
                <a:latin typeface="Arial"/>
                <a:cs typeface="Arial"/>
              </a:rPr>
              <a:t>confess.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Our son shall </a:t>
            </a:r>
            <a:r>
              <a:rPr dirty="0" sz="1200" spc="-20">
                <a:latin typeface="Arial"/>
                <a:cs typeface="Arial"/>
              </a:rPr>
              <a:t>win.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He's fat, and scant of </a:t>
            </a:r>
            <a:r>
              <a:rPr dirty="0" sz="1200" spc="-10">
                <a:latin typeface="Arial"/>
                <a:cs typeface="Arial"/>
              </a:rPr>
              <a:t>breath.</a:t>
            </a:r>
            <a:endParaRPr sz="1200">
              <a:latin typeface="Arial"/>
              <a:cs typeface="Arial"/>
            </a:endParaRPr>
          </a:p>
          <a:p>
            <a:pPr marL="12700" marR="12547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Here, Hamlet, take my napkin, rub thy </a:t>
            </a:r>
            <a:r>
              <a:rPr dirty="0" sz="1200" spc="-10">
                <a:latin typeface="Arial"/>
                <a:cs typeface="Arial"/>
              </a:rPr>
              <a:t>brows; </a:t>
            </a:r>
            <a:r>
              <a:rPr dirty="0" sz="1200">
                <a:latin typeface="Arial"/>
                <a:cs typeface="Arial"/>
              </a:rPr>
              <a:t>The queen carouses to thy fortune, </a:t>
            </a:r>
            <a:r>
              <a:rPr dirty="0" sz="1200" spc="-10">
                <a:latin typeface="Arial"/>
                <a:cs typeface="Arial"/>
              </a:rPr>
              <a:t>Hamlet.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Good </a:t>
            </a:r>
            <a:r>
              <a:rPr dirty="0" sz="1200" spc="-10">
                <a:latin typeface="Arial"/>
                <a:cs typeface="Arial"/>
              </a:rPr>
              <a:t>madam!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Gertrude, do not </a:t>
            </a:r>
            <a:r>
              <a:rPr dirty="0" sz="1200" spc="-10">
                <a:latin typeface="Arial"/>
                <a:cs typeface="Arial"/>
              </a:rPr>
              <a:t>drink.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will, my lord; I pray you, pardon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1834514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ctr" marL="1834514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It is the poison'd cup: it is too </a:t>
            </a:r>
            <a:r>
              <a:rPr dirty="0" sz="1200" spc="-10">
                <a:latin typeface="Arial"/>
                <a:cs typeface="Arial"/>
              </a:rPr>
              <a:t>late.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137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5923915" cy="84550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3558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dare not drink yet, madam; by and </a:t>
            </a:r>
            <a:r>
              <a:rPr dirty="0" sz="1200" spc="-25">
                <a:latin typeface="Arial"/>
                <a:cs typeface="Arial"/>
              </a:rPr>
              <a:t>by.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Come, let me wipe thy </a:t>
            </a:r>
            <a:r>
              <a:rPr dirty="0" sz="1200" spc="-10">
                <a:latin typeface="Arial"/>
                <a:cs typeface="Arial"/>
              </a:rPr>
              <a:t>face.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I'll hit him </a:t>
            </a:r>
            <a:r>
              <a:rPr dirty="0" sz="1200" spc="-20">
                <a:latin typeface="Arial"/>
                <a:cs typeface="Arial"/>
              </a:rPr>
              <a:t>now.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do not </a:t>
            </a:r>
            <a:r>
              <a:rPr dirty="0" sz="1200" spc="-10">
                <a:latin typeface="Arial"/>
                <a:cs typeface="Arial"/>
              </a:rPr>
              <a:t>think't.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algn="ctr" marL="23558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And yet 'tis almost 'gainst my </a:t>
            </a:r>
            <a:r>
              <a:rPr dirty="0" sz="1200" spc="-10">
                <a:latin typeface="Arial"/>
                <a:cs typeface="Arial"/>
              </a:rPr>
              <a:t>conscience.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06514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Come, for the third, Laertes: you but </a:t>
            </a:r>
            <a:r>
              <a:rPr dirty="0" sz="1200" spc="-10">
                <a:latin typeface="Arial"/>
                <a:cs typeface="Arial"/>
              </a:rPr>
              <a:t>dally; </a:t>
            </a:r>
            <a:r>
              <a:rPr dirty="0" sz="1200">
                <a:latin typeface="Arial"/>
                <a:cs typeface="Arial"/>
              </a:rPr>
              <a:t>I pray you, pass with your best </a:t>
            </a:r>
            <a:r>
              <a:rPr dirty="0" sz="1200" spc="-10">
                <a:latin typeface="Arial"/>
                <a:cs typeface="Arial"/>
              </a:rPr>
              <a:t>violence;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 am afeard you make a wanton of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Say you so? come </a:t>
            </a:r>
            <a:r>
              <a:rPr dirty="0" sz="1200" spc="-25">
                <a:latin typeface="Arial"/>
                <a:cs typeface="Arial"/>
              </a:rPr>
              <a:t>on.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They </a:t>
            </a:r>
            <a:r>
              <a:rPr dirty="0" sz="1000" spc="-20" i="1">
                <a:latin typeface="Arial"/>
                <a:cs typeface="Arial"/>
              </a:rPr>
              <a:t>play</a:t>
            </a:r>
            <a:endParaRPr sz="10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Nothing, neither </a:t>
            </a:r>
            <a:r>
              <a:rPr dirty="0" sz="1200" spc="-20">
                <a:latin typeface="Arial"/>
                <a:cs typeface="Arial"/>
              </a:rPr>
              <a:t>way.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Have at you </a:t>
            </a:r>
            <a:r>
              <a:rPr dirty="0" sz="1200" spc="-20">
                <a:latin typeface="Arial"/>
                <a:cs typeface="Arial"/>
              </a:rPr>
              <a:t>now!</a:t>
            </a:r>
            <a:endParaRPr sz="1200">
              <a:latin typeface="Arial"/>
              <a:cs typeface="Arial"/>
            </a:endParaRPr>
          </a:p>
          <a:p>
            <a:pPr algn="ctr" marL="236220">
              <a:lnSpc>
                <a:spcPct val="100000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LAERTES wounds HAMLET; then in scuffling, they change rapiers, and HAMLET wounds </a:t>
            </a:r>
            <a:r>
              <a:rPr dirty="0" sz="1000" spc="-10" i="1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Part them; they are </a:t>
            </a:r>
            <a:r>
              <a:rPr dirty="0" sz="1200" spc="-10">
                <a:latin typeface="Arial"/>
                <a:cs typeface="Arial"/>
              </a:rPr>
              <a:t>incensed.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Nay, come, </a:t>
            </a:r>
            <a:r>
              <a:rPr dirty="0" sz="1200" spc="-10">
                <a:latin typeface="Arial"/>
                <a:cs typeface="Arial"/>
              </a:rPr>
              <a:t>again.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QUEEN GERTRUDE </a:t>
            </a:r>
            <a:r>
              <a:rPr dirty="0" sz="1000" spc="-10" i="1">
                <a:latin typeface="Arial"/>
                <a:cs typeface="Arial"/>
              </a:rPr>
              <a:t>falls</a:t>
            </a:r>
            <a:endParaRPr sz="10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Look to the queen there, </a:t>
            </a:r>
            <a:r>
              <a:rPr dirty="0" sz="1200" spc="-25">
                <a:latin typeface="Arial"/>
                <a:cs typeface="Arial"/>
              </a:rPr>
              <a:t>ho!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They bleed on both sides. How is it,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How is't, </a:t>
            </a:r>
            <a:r>
              <a:rPr dirty="0" sz="1200" spc="-10">
                <a:latin typeface="Arial"/>
                <a:cs typeface="Arial"/>
              </a:rPr>
              <a:t>Laertes?</a:t>
            </a:r>
            <a:endParaRPr sz="1200">
              <a:latin typeface="Arial"/>
              <a:cs typeface="Arial"/>
            </a:endParaRPr>
          </a:p>
          <a:p>
            <a:pPr algn="ctr" marL="23558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766820" cy="86188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45910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Why, as a woodcock to mine own springe, </a:t>
            </a:r>
            <a:r>
              <a:rPr dirty="0" sz="1200" spc="-10">
                <a:latin typeface="Arial"/>
                <a:cs typeface="Arial"/>
              </a:rPr>
              <a:t>Osric; </a:t>
            </a:r>
            <a:r>
              <a:rPr dirty="0" sz="1200">
                <a:latin typeface="Arial"/>
                <a:cs typeface="Arial"/>
              </a:rPr>
              <a:t>I am justly kill'd with mine own </a:t>
            </a:r>
            <a:r>
              <a:rPr dirty="0" sz="1200" spc="-10">
                <a:latin typeface="Arial"/>
                <a:cs typeface="Arial"/>
              </a:rPr>
              <a:t>treachery.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does the </a:t>
            </a:r>
            <a:r>
              <a:rPr dirty="0" sz="1200" spc="-10">
                <a:latin typeface="Arial"/>
                <a:cs typeface="Arial"/>
              </a:rPr>
              <a:t>queen?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She swounds to see them </a:t>
            </a:r>
            <a:r>
              <a:rPr dirty="0" sz="1200" spc="-10">
                <a:latin typeface="Arial"/>
                <a:cs typeface="Arial"/>
              </a:rPr>
              <a:t>bleed.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 marR="43434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No, no, the drink, the drink,--O my dear Hamlet,-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The drink, the drink! I am </a:t>
            </a:r>
            <a:r>
              <a:rPr dirty="0" sz="1200" spc="-10">
                <a:latin typeface="Arial"/>
                <a:cs typeface="Arial"/>
              </a:rPr>
              <a:t>poison'd.</a:t>
            </a:r>
            <a:endParaRPr sz="1200">
              <a:latin typeface="Arial"/>
              <a:cs typeface="Arial"/>
            </a:endParaRPr>
          </a:p>
          <a:p>
            <a:pPr marL="2952750">
              <a:lnSpc>
                <a:spcPct val="100000"/>
              </a:lnSpc>
              <a:spcBef>
                <a:spcPts val="415"/>
              </a:spcBef>
            </a:pPr>
            <a:r>
              <a:rPr dirty="0" sz="1000" spc="-20" i="1">
                <a:latin typeface="Arial"/>
                <a:cs typeface="Arial"/>
              </a:rPr>
              <a:t>Dies</a:t>
            </a:r>
            <a:endParaRPr sz="10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35318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 villany! Ho! let the door be </a:t>
            </a:r>
            <a:r>
              <a:rPr dirty="0" sz="1200" spc="-10">
                <a:latin typeface="Arial"/>
                <a:cs typeface="Arial"/>
              </a:rPr>
              <a:t>lock'd: </a:t>
            </a:r>
            <a:r>
              <a:rPr dirty="0" sz="1200">
                <a:latin typeface="Arial"/>
                <a:cs typeface="Arial"/>
              </a:rPr>
              <a:t>Treachery! Seek it </a:t>
            </a:r>
            <a:r>
              <a:rPr dirty="0" sz="1200" spc="-20">
                <a:latin typeface="Arial"/>
                <a:cs typeface="Arial"/>
              </a:rPr>
              <a:t>out.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81406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It is here, Hamlet: Hamlet, thou art </a:t>
            </a:r>
            <a:r>
              <a:rPr dirty="0" sz="1200" spc="-10">
                <a:latin typeface="Arial"/>
                <a:cs typeface="Arial"/>
              </a:rPr>
              <a:t>slain;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 medicine in the world can do thee </a:t>
            </a:r>
            <a:r>
              <a:rPr dirty="0" sz="1200" spc="-10">
                <a:latin typeface="Arial"/>
                <a:cs typeface="Arial"/>
              </a:rPr>
              <a:t>good; </a:t>
            </a:r>
            <a:r>
              <a:rPr dirty="0" sz="1200">
                <a:latin typeface="Arial"/>
                <a:cs typeface="Arial"/>
              </a:rPr>
              <a:t>In thee there is not half an hour of </a:t>
            </a:r>
            <a:r>
              <a:rPr dirty="0" sz="1200" spc="-10">
                <a:latin typeface="Arial"/>
                <a:cs typeface="Arial"/>
              </a:rPr>
              <a:t>life;</a:t>
            </a:r>
            <a:endParaRPr sz="1200">
              <a:latin typeface="Arial"/>
              <a:cs typeface="Arial"/>
            </a:endParaRPr>
          </a:p>
          <a:p>
            <a:pPr marL="12700" marR="8991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treacherous instrument is in thy </a:t>
            </a:r>
            <a:r>
              <a:rPr dirty="0" sz="1200" spc="-10">
                <a:latin typeface="Arial"/>
                <a:cs typeface="Arial"/>
              </a:rPr>
              <a:t>hand, </a:t>
            </a:r>
            <a:r>
              <a:rPr dirty="0" sz="1200">
                <a:latin typeface="Arial"/>
                <a:cs typeface="Arial"/>
              </a:rPr>
              <a:t>Unbated and envenom'd: the foul </a:t>
            </a:r>
            <a:r>
              <a:rPr dirty="0" sz="1200" spc="-10">
                <a:latin typeface="Arial"/>
                <a:cs typeface="Arial"/>
              </a:rPr>
              <a:t>practise </a:t>
            </a:r>
            <a:r>
              <a:rPr dirty="0" sz="1200">
                <a:latin typeface="Arial"/>
                <a:cs typeface="Arial"/>
              </a:rPr>
              <a:t>Hath turn'd itself on me lo, here I </a:t>
            </a:r>
            <a:r>
              <a:rPr dirty="0" sz="1200" spc="-20">
                <a:latin typeface="Arial"/>
                <a:cs typeface="Arial"/>
              </a:rPr>
              <a:t>lie,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Never to rise again: thy mother's </a:t>
            </a:r>
            <a:r>
              <a:rPr dirty="0" sz="1200" spc="-10">
                <a:latin typeface="Arial"/>
                <a:cs typeface="Arial"/>
              </a:rPr>
              <a:t>poison'd: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 can no more: the king, the king's to </a:t>
            </a:r>
            <a:r>
              <a:rPr dirty="0" sz="1200" spc="-10">
                <a:latin typeface="Arial"/>
                <a:cs typeface="Arial"/>
              </a:rPr>
              <a:t>blame.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92913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point!--envenom'd </a:t>
            </a:r>
            <a:r>
              <a:rPr dirty="0" sz="1200" spc="-20">
                <a:latin typeface="Arial"/>
                <a:cs typeface="Arial"/>
              </a:rPr>
              <a:t>too! </a:t>
            </a:r>
            <a:r>
              <a:rPr dirty="0" sz="1200">
                <a:latin typeface="Arial"/>
                <a:cs typeface="Arial"/>
              </a:rPr>
              <a:t>Then, venom, to thy </a:t>
            </a:r>
            <a:r>
              <a:rPr dirty="0" sz="1200" spc="-10">
                <a:latin typeface="Arial"/>
                <a:cs typeface="Arial"/>
              </a:rPr>
              <a:t>work.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Stabs KING </a:t>
            </a:r>
            <a:r>
              <a:rPr dirty="0" sz="1000" spc="-10" i="1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25"/>
              </a:spcBef>
            </a:pPr>
            <a:r>
              <a:rPr dirty="0" sz="1000" spc="-25">
                <a:latin typeface="Arial"/>
                <a:cs typeface="Arial"/>
              </a:rPr>
              <a:t>All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Treason! </a:t>
            </a:r>
            <a:r>
              <a:rPr dirty="0" sz="1200" spc="-10">
                <a:latin typeface="Arial"/>
                <a:cs typeface="Arial"/>
              </a:rPr>
              <a:t>treason!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yet defend me, friends; I am but </a:t>
            </a:r>
            <a:r>
              <a:rPr dirty="0" sz="1200" spc="-10">
                <a:latin typeface="Arial"/>
                <a:cs typeface="Arial"/>
              </a:rPr>
              <a:t>hurt.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6576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Here, thou incestuous, murderous, damned </a:t>
            </a:r>
            <a:r>
              <a:rPr dirty="0" sz="1200" spc="-10">
                <a:latin typeface="Arial"/>
                <a:cs typeface="Arial"/>
              </a:rPr>
              <a:t>Dane, </a:t>
            </a:r>
            <a:r>
              <a:rPr dirty="0" sz="1200">
                <a:latin typeface="Arial"/>
                <a:cs typeface="Arial"/>
              </a:rPr>
              <a:t>Drink off this potion. Is thy union </a:t>
            </a:r>
            <a:r>
              <a:rPr dirty="0" sz="1200" spc="-10">
                <a:latin typeface="Arial"/>
                <a:cs typeface="Arial"/>
              </a:rPr>
              <a:t>here?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Follow my </a:t>
            </a:r>
            <a:r>
              <a:rPr dirty="0" sz="1200" spc="-10">
                <a:latin typeface="Arial"/>
                <a:cs typeface="Arial"/>
              </a:rPr>
              <a:t>mother.</a:t>
            </a:r>
            <a:endParaRPr sz="12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KING CLAUDIUS </a:t>
            </a:r>
            <a:r>
              <a:rPr dirty="0" sz="1000" spc="-20" i="1">
                <a:latin typeface="Arial"/>
                <a:cs typeface="Arial"/>
              </a:rPr>
              <a:t>dies</a:t>
            </a:r>
            <a:endParaRPr sz="1000">
              <a:latin typeface="Arial"/>
              <a:cs typeface="Arial"/>
            </a:endParaRPr>
          </a:p>
          <a:p>
            <a:pPr algn="ctr" marL="239268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 is justly </a:t>
            </a:r>
            <a:r>
              <a:rPr dirty="0" sz="1200" spc="-10">
                <a:latin typeface="Arial"/>
                <a:cs typeface="Arial"/>
              </a:rPr>
              <a:t>served;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It is a poison temper'd by </a:t>
            </a:r>
            <a:r>
              <a:rPr dirty="0" sz="1200" spc="-10">
                <a:latin typeface="Arial"/>
                <a:cs typeface="Arial"/>
              </a:rPr>
              <a:t>himself.</a:t>
            </a:r>
            <a:endParaRPr sz="1200">
              <a:latin typeface="Arial"/>
              <a:cs typeface="Arial"/>
            </a:endParaRPr>
          </a:p>
          <a:p>
            <a:pPr marL="12700" marR="480059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Exchange forgiveness with me, noble </a:t>
            </a:r>
            <a:r>
              <a:rPr dirty="0" sz="1200" spc="-10">
                <a:latin typeface="Arial"/>
                <a:cs typeface="Arial"/>
              </a:rPr>
              <a:t>Hamlet: </a:t>
            </a:r>
            <a:r>
              <a:rPr dirty="0" sz="1200">
                <a:latin typeface="Arial"/>
                <a:cs typeface="Arial"/>
              </a:rPr>
              <a:t>Mine and my father's death come not upon </a:t>
            </a:r>
            <a:r>
              <a:rPr dirty="0" sz="1200" spc="-10">
                <a:latin typeface="Arial"/>
                <a:cs typeface="Arial"/>
              </a:rPr>
              <a:t>thee,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92525" cy="85109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06235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Nor windy suspiration of forced </a:t>
            </a:r>
            <a:r>
              <a:rPr dirty="0" sz="1200" spc="-10">
                <a:latin typeface="Arial"/>
                <a:cs typeface="Arial"/>
              </a:rPr>
              <a:t>breath, </a:t>
            </a:r>
            <a:r>
              <a:rPr dirty="0" sz="1200">
                <a:latin typeface="Arial"/>
                <a:cs typeface="Arial"/>
              </a:rPr>
              <a:t>No, nor the fruitful river in the </a:t>
            </a:r>
            <a:r>
              <a:rPr dirty="0" sz="1200" spc="-20">
                <a:latin typeface="Arial"/>
                <a:cs typeface="Arial"/>
              </a:rPr>
              <a:t>eye,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Nor the dejected 'havior of the </a:t>
            </a:r>
            <a:r>
              <a:rPr dirty="0" sz="1200" spc="-10">
                <a:latin typeface="Arial"/>
                <a:cs typeface="Arial"/>
              </a:rPr>
              <a:t>visage,</a:t>
            </a:r>
            <a:endParaRPr sz="1200">
              <a:latin typeface="Arial"/>
              <a:cs typeface="Arial"/>
            </a:endParaRPr>
          </a:p>
          <a:p>
            <a:pPr marL="12700" marR="461009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Together with all forms, moods, shapes of </a:t>
            </a:r>
            <a:r>
              <a:rPr dirty="0" sz="1200" spc="-10">
                <a:latin typeface="Arial"/>
                <a:cs typeface="Arial"/>
              </a:rPr>
              <a:t>grief, </a:t>
            </a:r>
            <a:r>
              <a:rPr dirty="0" sz="1200">
                <a:latin typeface="Arial"/>
                <a:cs typeface="Arial"/>
              </a:rPr>
              <a:t>That can denote me truly: these indeed </a:t>
            </a:r>
            <a:r>
              <a:rPr dirty="0" sz="1200" spc="-10">
                <a:latin typeface="Arial"/>
                <a:cs typeface="Arial"/>
              </a:rPr>
              <a:t>seem, </a:t>
            </a:r>
            <a:r>
              <a:rPr dirty="0" sz="1200">
                <a:latin typeface="Arial"/>
                <a:cs typeface="Arial"/>
              </a:rPr>
              <a:t>For they are actions that a man might </a:t>
            </a:r>
            <a:r>
              <a:rPr dirty="0" sz="1200" spc="-10">
                <a:latin typeface="Arial"/>
                <a:cs typeface="Arial"/>
              </a:rPr>
              <a:t>play:</a:t>
            </a:r>
            <a:endParaRPr sz="1200">
              <a:latin typeface="Arial"/>
              <a:cs typeface="Arial"/>
            </a:endParaRPr>
          </a:p>
          <a:p>
            <a:pPr marL="12700" marR="6299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 I have that within which passeth </a:t>
            </a:r>
            <a:r>
              <a:rPr dirty="0" sz="1200" spc="-10">
                <a:latin typeface="Arial"/>
                <a:cs typeface="Arial"/>
              </a:rPr>
              <a:t>show; </a:t>
            </a:r>
            <a:r>
              <a:rPr dirty="0" sz="1200">
                <a:latin typeface="Arial"/>
                <a:cs typeface="Arial"/>
              </a:rPr>
              <a:t>These but the trappings and the suits of </a:t>
            </a:r>
            <a:r>
              <a:rPr dirty="0" sz="1200" spc="-20">
                <a:latin typeface="Arial"/>
                <a:cs typeface="Arial"/>
              </a:rPr>
              <a:t>woe.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1187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'Tis sweet and commendable in your nature, </a:t>
            </a:r>
            <a:r>
              <a:rPr dirty="0" sz="1200" spc="-10">
                <a:latin typeface="Arial"/>
                <a:cs typeface="Arial"/>
              </a:rPr>
              <a:t>Hamlet, </a:t>
            </a:r>
            <a:r>
              <a:rPr dirty="0" sz="1200">
                <a:latin typeface="Arial"/>
                <a:cs typeface="Arial"/>
              </a:rPr>
              <a:t>To give these mourning duties to your </a:t>
            </a:r>
            <a:r>
              <a:rPr dirty="0" sz="1200" spc="-10">
                <a:latin typeface="Arial"/>
                <a:cs typeface="Arial"/>
              </a:rPr>
              <a:t>father:</a:t>
            </a:r>
            <a:endParaRPr sz="1200">
              <a:latin typeface="Arial"/>
              <a:cs typeface="Arial"/>
            </a:endParaRPr>
          </a:p>
          <a:p>
            <a:pPr marL="12700" marR="46100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But, you must know, your father lost a </a:t>
            </a:r>
            <a:r>
              <a:rPr dirty="0" sz="1200" spc="-10">
                <a:latin typeface="Arial"/>
                <a:cs typeface="Arial"/>
              </a:rPr>
              <a:t>father; </a:t>
            </a:r>
            <a:r>
              <a:rPr dirty="0" sz="1200">
                <a:latin typeface="Arial"/>
                <a:cs typeface="Arial"/>
              </a:rPr>
              <a:t>That father lost, lost his, and the survivor </a:t>
            </a:r>
            <a:r>
              <a:rPr dirty="0" sz="1200" spc="-10">
                <a:latin typeface="Arial"/>
                <a:cs typeface="Arial"/>
              </a:rPr>
              <a:t>bound </a:t>
            </a:r>
            <a:r>
              <a:rPr dirty="0" sz="1200">
                <a:latin typeface="Arial"/>
                <a:cs typeface="Arial"/>
              </a:rPr>
              <a:t>In filial obligation for some </a:t>
            </a:r>
            <a:r>
              <a:rPr dirty="0" sz="1200" spc="-20">
                <a:latin typeface="Arial"/>
                <a:cs typeface="Arial"/>
              </a:rPr>
              <a:t>term</a:t>
            </a:r>
            <a:endParaRPr sz="1200">
              <a:latin typeface="Arial"/>
              <a:cs typeface="Arial"/>
            </a:endParaRPr>
          </a:p>
          <a:p>
            <a:pPr marL="12700" marR="8591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do obsequious sorrow: but to </a:t>
            </a:r>
            <a:r>
              <a:rPr dirty="0" sz="1200" spc="-10">
                <a:latin typeface="Arial"/>
                <a:cs typeface="Arial"/>
              </a:rPr>
              <a:t>persever </a:t>
            </a:r>
            <a:r>
              <a:rPr dirty="0" sz="1200">
                <a:latin typeface="Arial"/>
                <a:cs typeface="Arial"/>
              </a:rPr>
              <a:t>In obstinate condolement is a </a:t>
            </a:r>
            <a:r>
              <a:rPr dirty="0" sz="1200" spc="-10">
                <a:latin typeface="Arial"/>
                <a:cs typeface="Arial"/>
              </a:rPr>
              <a:t>course</a:t>
            </a:r>
            <a:endParaRPr sz="1200">
              <a:latin typeface="Arial"/>
              <a:cs typeface="Arial"/>
            </a:endParaRPr>
          </a:p>
          <a:p>
            <a:pPr marL="12700" marR="7200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Of impious stubbornness; 'tis unmanly </a:t>
            </a:r>
            <a:r>
              <a:rPr dirty="0" sz="1200" spc="-10">
                <a:latin typeface="Arial"/>
                <a:cs typeface="Arial"/>
              </a:rPr>
              <a:t>grief; </a:t>
            </a:r>
            <a:r>
              <a:rPr dirty="0" sz="1200">
                <a:latin typeface="Arial"/>
                <a:cs typeface="Arial"/>
              </a:rPr>
              <a:t>It shows a will most incorrect to </a:t>
            </a:r>
            <a:r>
              <a:rPr dirty="0" sz="1200" spc="-10">
                <a:latin typeface="Arial"/>
                <a:cs typeface="Arial"/>
              </a:rPr>
              <a:t>heaven,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 heart unfortified, a mind </a:t>
            </a:r>
            <a:r>
              <a:rPr dirty="0" sz="1200" spc="-10">
                <a:latin typeface="Arial"/>
                <a:cs typeface="Arial"/>
              </a:rPr>
              <a:t>impatient,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 understanding simple and </a:t>
            </a:r>
            <a:r>
              <a:rPr dirty="0" sz="1200" spc="-10">
                <a:latin typeface="Arial"/>
                <a:cs typeface="Arial"/>
              </a:rPr>
              <a:t>unschool'd:</a:t>
            </a:r>
            <a:endParaRPr sz="1200">
              <a:latin typeface="Arial"/>
              <a:cs typeface="Arial"/>
            </a:endParaRPr>
          </a:p>
          <a:p>
            <a:pPr marL="12700" marR="5797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For what we know must be and is as </a:t>
            </a:r>
            <a:r>
              <a:rPr dirty="0" sz="1200" spc="-10">
                <a:latin typeface="Arial"/>
                <a:cs typeface="Arial"/>
              </a:rPr>
              <a:t>common </a:t>
            </a:r>
            <a:r>
              <a:rPr dirty="0" sz="1200">
                <a:latin typeface="Arial"/>
                <a:cs typeface="Arial"/>
              </a:rPr>
              <a:t>As any the most vulgar thing to </a:t>
            </a:r>
            <a:r>
              <a:rPr dirty="0" sz="1200" spc="-10">
                <a:latin typeface="Arial"/>
                <a:cs typeface="Arial"/>
              </a:rPr>
              <a:t>sense,</a:t>
            </a:r>
            <a:endParaRPr sz="1200">
              <a:latin typeface="Arial"/>
              <a:cs typeface="Arial"/>
            </a:endParaRPr>
          </a:p>
          <a:p>
            <a:pPr marL="12700" marR="838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Why should we in our peevish </a:t>
            </a:r>
            <a:r>
              <a:rPr dirty="0" sz="1200" spc="-10">
                <a:latin typeface="Arial"/>
                <a:cs typeface="Arial"/>
              </a:rPr>
              <a:t>opposition </a:t>
            </a:r>
            <a:r>
              <a:rPr dirty="0" sz="1200">
                <a:latin typeface="Arial"/>
                <a:cs typeface="Arial"/>
              </a:rPr>
              <a:t>Take it to heart? Fie! 'tis a fault to </a:t>
            </a:r>
            <a:r>
              <a:rPr dirty="0" sz="1200" spc="-10">
                <a:latin typeface="Arial"/>
                <a:cs typeface="Arial"/>
              </a:rPr>
              <a:t>heaven, </a:t>
            </a:r>
            <a:r>
              <a:rPr dirty="0" sz="1200">
                <a:latin typeface="Arial"/>
                <a:cs typeface="Arial"/>
              </a:rPr>
              <a:t>A fault against the dead, a fault to </a:t>
            </a:r>
            <a:r>
              <a:rPr dirty="0" sz="1200" spc="-10">
                <a:latin typeface="Arial"/>
                <a:cs typeface="Arial"/>
              </a:rPr>
              <a:t>nature,</a:t>
            </a:r>
            <a:endParaRPr sz="1200">
              <a:latin typeface="Arial"/>
              <a:cs typeface="Arial"/>
            </a:endParaRPr>
          </a:p>
          <a:p>
            <a:pPr marL="12700" marR="48640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reason most absurd: whose common </a:t>
            </a:r>
            <a:r>
              <a:rPr dirty="0" sz="1200" spc="-10">
                <a:latin typeface="Arial"/>
                <a:cs typeface="Arial"/>
              </a:rPr>
              <a:t>theme </a:t>
            </a:r>
            <a:r>
              <a:rPr dirty="0" sz="1200">
                <a:latin typeface="Arial"/>
                <a:cs typeface="Arial"/>
              </a:rPr>
              <a:t>Is death of fathers, and who still hath </a:t>
            </a:r>
            <a:r>
              <a:rPr dirty="0" sz="1200" spc="-10">
                <a:latin typeface="Arial"/>
                <a:cs typeface="Arial"/>
              </a:rPr>
              <a:t>cried, </a:t>
            </a:r>
            <a:r>
              <a:rPr dirty="0" sz="1200">
                <a:latin typeface="Arial"/>
                <a:cs typeface="Arial"/>
              </a:rPr>
              <a:t>From the first corse till he that died to-</a:t>
            </a:r>
            <a:r>
              <a:rPr dirty="0" sz="1200" spc="-20">
                <a:latin typeface="Arial"/>
                <a:cs typeface="Arial"/>
              </a:rPr>
              <a:t>day,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'This must be so.' We pray you, throw to </a:t>
            </a:r>
            <a:r>
              <a:rPr dirty="0" sz="1200" spc="-10">
                <a:latin typeface="Arial"/>
                <a:cs typeface="Arial"/>
              </a:rPr>
              <a:t>earth </a:t>
            </a:r>
            <a:r>
              <a:rPr dirty="0" sz="1200">
                <a:latin typeface="Arial"/>
                <a:cs typeface="Arial"/>
              </a:rPr>
              <a:t>This unprevailing woe, and think of </a:t>
            </a:r>
            <a:r>
              <a:rPr dirty="0" sz="1200" spc="-25">
                <a:latin typeface="Arial"/>
                <a:cs typeface="Arial"/>
              </a:rPr>
              <a:t>us</a:t>
            </a:r>
            <a:endParaRPr sz="1200">
              <a:latin typeface="Arial"/>
              <a:cs typeface="Arial"/>
            </a:endParaRPr>
          </a:p>
          <a:p>
            <a:pPr marL="12700" marR="8166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of a father: for let the world take </a:t>
            </a:r>
            <a:r>
              <a:rPr dirty="0" sz="1200" spc="-10">
                <a:latin typeface="Arial"/>
                <a:cs typeface="Arial"/>
              </a:rPr>
              <a:t>note, </a:t>
            </a:r>
            <a:r>
              <a:rPr dirty="0" sz="1200">
                <a:latin typeface="Arial"/>
                <a:cs typeface="Arial"/>
              </a:rPr>
              <a:t>You are the most immediate to our </a:t>
            </a:r>
            <a:r>
              <a:rPr dirty="0" sz="1200" spc="-10">
                <a:latin typeface="Arial"/>
                <a:cs typeface="Arial"/>
              </a:rPr>
              <a:t>throne; </a:t>
            </a:r>
            <a:r>
              <a:rPr dirty="0" sz="1200">
                <a:latin typeface="Arial"/>
                <a:cs typeface="Arial"/>
              </a:rPr>
              <a:t>And with no less nobility of </a:t>
            </a:r>
            <a:r>
              <a:rPr dirty="0" sz="1200" spc="-20">
                <a:latin typeface="Arial"/>
                <a:cs typeface="Arial"/>
              </a:rPr>
              <a:t>love</a:t>
            </a:r>
            <a:endParaRPr sz="1200">
              <a:latin typeface="Arial"/>
              <a:cs typeface="Arial"/>
            </a:endParaRPr>
          </a:p>
          <a:p>
            <a:pPr marL="12700" marR="6216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Than that which dearest father bears his </a:t>
            </a:r>
            <a:r>
              <a:rPr dirty="0" sz="1200" spc="-20">
                <a:latin typeface="Arial"/>
                <a:cs typeface="Arial"/>
              </a:rPr>
              <a:t>son, </a:t>
            </a:r>
            <a:r>
              <a:rPr dirty="0" sz="1200">
                <a:latin typeface="Arial"/>
                <a:cs typeface="Arial"/>
              </a:rPr>
              <a:t>Do I impart toward you. For your </a:t>
            </a:r>
            <a:r>
              <a:rPr dirty="0" sz="1200" spc="-10">
                <a:latin typeface="Arial"/>
                <a:cs typeface="Arial"/>
              </a:rPr>
              <a:t>intent</a:t>
            </a:r>
            <a:endParaRPr sz="1200">
              <a:latin typeface="Arial"/>
              <a:cs typeface="Arial"/>
            </a:endParaRPr>
          </a:p>
          <a:p>
            <a:pPr marL="12700" marR="11303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In going back to school in </a:t>
            </a:r>
            <a:r>
              <a:rPr dirty="0" sz="1200" spc="-10">
                <a:latin typeface="Arial"/>
                <a:cs typeface="Arial"/>
              </a:rPr>
              <a:t>Wittenberg, </a:t>
            </a:r>
            <a:r>
              <a:rPr dirty="0" sz="1200">
                <a:latin typeface="Arial"/>
                <a:cs typeface="Arial"/>
              </a:rPr>
              <a:t>It is most retrograde to our </a:t>
            </a:r>
            <a:r>
              <a:rPr dirty="0" sz="1200" spc="-10">
                <a:latin typeface="Arial"/>
                <a:cs typeface="Arial"/>
              </a:rPr>
              <a:t>desire:</a:t>
            </a:r>
            <a:endParaRPr sz="1200">
              <a:latin typeface="Arial"/>
              <a:cs typeface="Arial"/>
            </a:endParaRPr>
          </a:p>
          <a:p>
            <a:pPr algn="just" marL="12700" marR="8420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we beseech you, bend you to </a:t>
            </a:r>
            <a:r>
              <a:rPr dirty="0" sz="1200" spc="-10">
                <a:latin typeface="Arial"/>
                <a:cs typeface="Arial"/>
              </a:rPr>
              <a:t>remain </a:t>
            </a:r>
            <a:r>
              <a:rPr dirty="0" sz="1200">
                <a:latin typeface="Arial"/>
                <a:cs typeface="Arial"/>
              </a:rPr>
              <a:t>Here, in the cheer and comfort of our </a:t>
            </a:r>
            <a:r>
              <a:rPr dirty="0" sz="1200" spc="-20">
                <a:latin typeface="Arial"/>
                <a:cs typeface="Arial"/>
              </a:rPr>
              <a:t>eye, </a:t>
            </a:r>
            <a:r>
              <a:rPr dirty="0" sz="1200">
                <a:latin typeface="Arial"/>
                <a:cs typeface="Arial"/>
              </a:rPr>
              <a:t>Our chiefest courtier, cousin, and our </a:t>
            </a:r>
            <a:r>
              <a:rPr dirty="0" sz="1200" spc="-20">
                <a:latin typeface="Arial"/>
                <a:cs typeface="Arial"/>
              </a:rPr>
              <a:t>son.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 not thy mother lose her prayers, </a:t>
            </a:r>
            <a:r>
              <a:rPr dirty="0" sz="1200" spc="-10">
                <a:latin typeface="Arial"/>
                <a:cs typeface="Arial"/>
              </a:rPr>
              <a:t>Hamlet: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 pray thee, stay with us; go not to </a:t>
            </a:r>
            <a:r>
              <a:rPr dirty="0" sz="1200" spc="-10">
                <a:latin typeface="Arial"/>
                <a:cs typeface="Arial"/>
              </a:rPr>
              <a:t>Wittenberg.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shall in all my best obey you, </a:t>
            </a:r>
            <a:r>
              <a:rPr dirty="0" sz="1200" spc="-10">
                <a:latin typeface="Arial"/>
                <a:cs typeface="Arial"/>
              </a:rPr>
              <a:t>madam.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965584"/>
            <a:ext cx="3943350" cy="855408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Nor thine on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216150">
              <a:lnSpc>
                <a:spcPct val="100000"/>
              </a:lnSpc>
              <a:spcBef>
                <a:spcPts val="445"/>
              </a:spcBef>
            </a:pPr>
            <a:r>
              <a:rPr dirty="0" sz="1000" spc="-20" i="1">
                <a:latin typeface="Arial"/>
                <a:cs typeface="Arial"/>
              </a:rPr>
              <a:t>Dies</a:t>
            </a:r>
            <a:endParaRPr sz="1000">
              <a:latin typeface="Arial"/>
              <a:cs typeface="Arial"/>
            </a:endParaRPr>
          </a:p>
          <a:p>
            <a:pPr algn="ctr" marL="221615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Heaven make thee free of it! I follow </a:t>
            </a:r>
            <a:r>
              <a:rPr dirty="0" sz="1200" spc="-10">
                <a:latin typeface="Arial"/>
                <a:cs typeface="Arial"/>
              </a:rPr>
              <a:t>thee.</a:t>
            </a:r>
            <a:endParaRPr sz="1200">
              <a:latin typeface="Arial"/>
              <a:cs typeface="Arial"/>
            </a:endParaRPr>
          </a:p>
          <a:p>
            <a:pPr marL="12700" marR="82994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 am dead, Horatio. Wretched queen, </a:t>
            </a:r>
            <a:r>
              <a:rPr dirty="0" sz="1200" spc="-10">
                <a:latin typeface="Arial"/>
                <a:cs typeface="Arial"/>
              </a:rPr>
              <a:t>adieu! </a:t>
            </a:r>
            <a:r>
              <a:rPr dirty="0" sz="1200">
                <a:latin typeface="Arial"/>
                <a:cs typeface="Arial"/>
              </a:rPr>
              <a:t>You that look pale and tremble at this </a:t>
            </a:r>
            <a:r>
              <a:rPr dirty="0" sz="1200" spc="-10">
                <a:latin typeface="Arial"/>
                <a:cs typeface="Arial"/>
              </a:rPr>
              <a:t>chance, </a:t>
            </a:r>
            <a:r>
              <a:rPr dirty="0" sz="1200">
                <a:latin typeface="Arial"/>
                <a:cs typeface="Arial"/>
              </a:rPr>
              <a:t>That are but mutes or audience to this </a:t>
            </a:r>
            <a:r>
              <a:rPr dirty="0" sz="1200" spc="-20">
                <a:latin typeface="Arial"/>
                <a:cs typeface="Arial"/>
              </a:rPr>
              <a:t>act, </a:t>
            </a:r>
            <a:r>
              <a:rPr dirty="0" sz="1200">
                <a:latin typeface="Arial"/>
                <a:cs typeface="Arial"/>
              </a:rPr>
              <a:t>Had I but time--as this fell sergeant, </a:t>
            </a:r>
            <a:r>
              <a:rPr dirty="0" sz="1200" spc="-10">
                <a:latin typeface="Arial"/>
                <a:cs typeface="Arial"/>
              </a:rPr>
              <a:t>death,</a:t>
            </a:r>
            <a:endParaRPr sz="1200">
              <a:latin typeface="Arial"/>
              <a:cs typeface="Arial"/>
            </a:endParaRPr>
          </a:p>
          <a:p>
            <a:pPr marL="12700" marR="12293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Is strict in his arrest--O, I could tell you-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But let it be. Horatio, I am </a:t>
            </a:r>
            <a:r>
              <a:rPr dirty="0" sz="1200" spc="-10">
                <a:latin typeface="Arial"/>
                <a:cs typeface="Arial"/>
              </a:rPr>
              <a:t>dead;</a:t>
            </a:r>
            <a:endParaRPr sz="1200">
              <a:latin typeface="Arial"/>
              <a:cs typeface="Arial"/>
            </a:endParaRPr>
          </a:p>
          <a:p>
            <a:pPr marL="12700" marR="10337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Thou livest; report me and my cause </a:t>
            </a:r>
            <a:r>
              <a:rPr dirty="0" sz="1200" spc="-10">
                <a:latin typeface="Arial"/>
                <a:cs typeface="Arial"/>
              </a:rPr>
              <a:t>aright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10">
                <a:latin typeface="Arial"/>
                <a:cs typeface="Arial"/>
              </a:rPr>
              <a:t>unsatisfied.</a:t>
            </a:r>
            <a:endParaRPr sz="1200">
              <a:latin typeface="Arial"/>
              <a:cs typeface="Arial"/>
            </a:endParaRPr>
          </a:p>
          <a:p>
            <a:pPr algn="ctr" marL="22161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Never believe </a:t>
            </a:r>
            <a:r>
              <a:rPr dirty="0" sz="1200" spc="-25">
                <a:latin typeface="Arial"/>
                <a:cs typeface="Arial"/>
              </a:rPr>
              <a:t>it:</a:t>
            </a:r>
            <a:endParaRPr sz="1200">
              <a:latin typeface="Arial"/>
              <a:cs typeface="Arial"/>
            </a:endParaRPr>
          </a:p>
          <a:p>
            <a:pPr marL="12700" marR="10337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 am more an antique Roman than a </a:t>
            </a:r>
            <a:r>
              <a:rPr dirty="0" sz="1200" spc="-10">
                <a:latin typeface="Arial"/>
                <a:cs typeface="Arial"/>
              </a:rPr>
              <a:t>Dane: </a:t>
            </a:r>
            <a:r>
              <a:rPr dirty="0" sz="1200">
                <a:latin typeface="Arial"/>
                <a:cs typeface="Arial"/>
              </a:rPr>
              <a:t>Here's yet some liquor </a:t>
            </a:r>
            <a:r>
              <a:rPr dirty="0" sz="1200" spc="-10">
                <a:latin typeface="Arial"/>
                <a:cs typeface="Arial"/>
              </a:rPr>
              <a:t>left.</a:t>
            </a:r>
            <a:endParaRPr sz="1200">
              <a:latin typeface="Arial"/>
              <a:cs typeface="Arial"/>
            </a:endParaRPr>
          </a:p>
          <a:p>
            <a:pPr algn="ctr" marL="22161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As thou'rt a </a:t>
            </a:r>
            <a:r>
              <a:rPr dirty="0" sz="1200" spc="-20">
                <a:latin typeface="Arial"/>
                <a:cs typeface="Arial"/>
              </a:rPr>
              <a:t>man,</a:t>
            </a:r>
            <a:endParaRPr sz="1200">
              <a:latin typeface="Arial"/>
              <a:cs typeface="Arial"/>
            </a:endParaRPr>
          </a:p>
          <a:p>
            <a:pPr marL="12700" marR="85661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Give me the cup: let go; by heaven, I'll </a:t>
            </a:r>
            <a:r>
              <a:rPr dirty="0" sz="1200" spc="-10">
                <a:latin typeface="Arial"/>
                <a:cs typeface="Arial"/>
              </a:rPr>
              <a:t>have't. </a:t>
            </a:r>
            <a:r>
              <a:rPr dirty="0" sz="1200">
                <a:latin typeface="Arial"/>
                <a:cs typeface="Arial"/>
              </a:rPr>
              <a:t>O good Horatio, what a wounded </a:t>
            </a:r>
            <a:r>
              <a:rPr dirty="0" sz="1200" spc="-10">
                <a:latin typeface="Arial"/>
                <a:cs typeface="Arial"/>
              </a:rPr>
              <a:t>name,</a:t>
            </a:r>
            <a:endParaRPr sz="1200">
              <a:latin typeface="Arial"/>
              <a:cs typeface="Arial"/>
            </a:endParaRPr>
          </a:p>
          <a:p>
            <a:pPr marL="12700" marR="3981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Things standing thus unknown, shall live behind </a:t>
            </a:r>
            <a:r>
              <a:rPr dirty="0" sz="1200" spc="-25">
                <a:latin typeface="Arial"/>
                <a:cs typeface="Arial"/>
              </a:rPr>
              <a:t>me! </a:t>
            </a:r>
            <a:r>
              <a:rPr dirty="0" sz="1200">
                <a:latin typeface="Arial"/>
                <a:cs typeface="Arial"/>
              </a:rPr>
              <a:t>If thou didst ever hold me in thy </a:t>
            </a:r>
            <a:r>
              <a:rPr dirty="0" sz="1200" spc="-10">
                <a:latin typeface="Arial"/>
                <a:cs typeface="Arial"/>
              </a:rPr>
              <a:t>heart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Absent thee from felicity </a:t>
            </a:r>
            <a:r>
              <a:rPr dirty="0" sz="1200" spc="-10">
                <a:latin typeface="Arial"/>
                <a:cs typeface="Arial"/>
              </a:rPr>
              <a:t>awhile,</a:t>
            </a:r>
            <a:endParaRPr sz="1200">
              <a:latin typeface="Arial"/>
              <a:cs typeface="Arial"/>
            </a:endParaRPr>
          </a:p>
          <a:p>
            <a:pPr marL="12700" marR="7543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in this harsh world draw thy breath in </a:t>
            </a:r>
            <a:r>
              <a:rPr dirty="0" sz="1200" spc="-10">
                <a:latin typeface="Arial"/>
                <a:cs typeface="Arial"/>
              </a:rPr>
              <a:t>pain, </a:t>
            </a:r>
            <a:r>
              <a:rPr dirty="0" sz="1200">
                <a:latin typeface="Arial"/>
                <a:cs typeface="Arial"/>
              </a:rPr>
              <a:t>To tell my </a:t>
            </a:r>
            <a:r>
              <a:rPr dirty="0" sz="1200" spc="-10">
                <a:latin typeface="Arial"/>
                <a:cs typeface="Arial"/>
              </a:rPr>
              <a:t>story.</a:t>
            </a:r>
            <a:endParaRPr sz="1200">
              <a:latin typeface="Arial"/>
              <a:cs typeface="Arial"/>
            </a:endParaRPr>
          </a:p>
          <a:p>
            <a:pPr marL="2228850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March afar off, and shot </a:t>
            </a: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What warlike noise is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algn="ctr" marL="22161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OSRIC</a:t>
            </a:r>
            <a:endParaRPr sz="1000">
              <a:latin typeface="Arial"/>
              <a:cs typeface="Arial"/>
            </a:endParaRPr>
          </a:p>
          <a:p>
            <a:pPr marL="12700" marR="4152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Young Fortinbras, with conquest come from </a:t>
            </a:r>
            <a:r>
              <a:rPr dirty="0" sz="1200" spc="-10">
                <a:latin typeface="Arial"/>
                <a:cs typeface="Arial"/>
              </a:rPr>
              <a:t>Poland, </a:t>
            </a:r>
            <a:r>
              <a:rPr dirty="0" sz="1200">
                <a:latin typeface="Arial"/>
                <a:cs typeface="Arial"/>
              </a:rPr>
              <a:t>To the ambassadors of England </a:t>
            </a:r>
            <a:r>
              <a:rPr dirty="0" sz="1200" spc="-10"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This warlike </a:t>
            </a:r>
            <a:r>
              <a:rPr dirty="0" sz="1200" spc="-10">
                <a:latin typeface="Arial"/>
                <a:cs typeface="Arial"/>
              </a:rPr>
              <a:t>volley.</a:t>
            </a:r>
            <a:endParaRPr sz="1200">
              <a:latin typeface="Arial"/>
              <a:cs typeface="Arial"/>
            </a:endParaRPr>
          </a:p>
          <a:p>
            <a:pPr algn="ctr" marL="22161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I die, </a:t>
            </a:r>
            <a:r>
              <a:rPr dirty="0" sz="1200" spc="-10">
                <a:latin typeface="Arial"/>
                <a:cs typeface="Arial"/>
              </a:rPr>
              <a:t>Horatio;</a:t>
            </a:r>
            <a:endParaRPr sz="1200">
              <a:latin typeface="Arial"/>
              <a:cs typeface="Arial"/>
            </a:endParaRPr>
          </a:p>
          <a:p>
            <a:pPr algn="just" marL="12700" marR="9372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potent poison quite o'er-crows my </a:t>
            </a:r>
            <a:r>
              <a:rPr dirty="0" sz="1200" spc="-10">
                <a:latin typeface="Arial"/>
                <a:cs typeface="Arial"/>
              </a:rPr>
              <a:t>spirit: </a:t>
            </a:r>
            <a:r>
              <a:rPr dirty="0" sz="1200">
                <a:latin typeface="Arial"/>
                <a:cs typeface="Arial"/>
              </a:rPr>
              <a:t>I cannot live to hear the news from </a:t>
            </a:r>
            <a:r>
              <a:rPr dirty="0" sz="1200" spc="-10">
                <a:latin typeface="Arial"/>
                <a:cs typeface="Arial"/>
              </a:rPr>
              <a:t>England; </a:t>
            </a:r>
            <a:r>
              <a:rPr dirty="0" sz="1200">
                <a:latin typeface="Arial"/>
                <a:cs typeface="Arial"/>
              </a:rPr>
              <a:t>But I do prophesy the election </a:t>
            </a:r>
            <a:r>
              <a:rPr dirty="0" sz="1200" spc="-10">
                <a:latin typeface="Arial"/>
                <a:cs typeface="Arial"/>
              </a:rPr>
              <a:t>lights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On Fortinbras: he has my dying </a:t>
            </a:r>
            <a:r>
              <a:rPr dirty="0" sz="1200" spc="-10">
                <a:latin typeface="Arial"/>
                <a:cs typeface="Arial"/>
              </a:rPr>
              <a:t>voice;</a:t>
            </a:r>
            <a:endParaRPr sz="1200">
              <a:latin typeface="Arial"/>
              <a:cs typeface="Arial"/>
            </a:endParaRPr>
          </a:p>
          <a:p>
            <a:pPr algn="just" marL="12700" marR="7632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So tell him, with the occurrents, more and </a:t>
            </a:r>
            <a:r>
              <a:rPr dirty="0" sz="1200" spc="-10">
                <a:latin typeface="Arial"/>
                <a:cs typeface="Arial"/>
              </a:rPr>
              <a:t>less, </a:t>
            </a:r>
            <a:r>
              <a:rPr dirty="0" sz="1200">
                <a:latin typeface="Arial"/>
                <a:cs typeface="Arial"/>
              </a:rPr>
              <a:t>Which have solicited. The rest is </a:t>
            </a:r>
            <a:r>
              <a:rPr dirty="0" sz="1200" spc="-10">
                <a:latin typeface="Arial"/>
                <a:cs typeface="Arial"/>
              </a:rPr>
              <a:t>silence.</a:t>
            </a:r>
            <a:endParaRPr sz="1200">
              <a:latin typeface="Arial"/>
              <a:cs typeface="Arial"/>
            </a:endParaRPr>
          </a:p>
          <a:p>
            <a:pPr algn="ctr" marL="2216150">
              <a:lnSpc>
                <a:spcPct val="100000"/>
              </a:lnSpc>
              <a:spcBef>
                <a:spcPts val="415"/>
              </a:spcBef>
            </a:pPr>
            <a:r>
              <a:rPr dirty="0" sz="1000" spc="-20" i="1">
                <a:latin typeface="Arial"/>
                <a:cs typeface="Arial"/>
              </a:rPr>
              <a:t>Dies</a:t>
            </a:r>
            <a:endParaRPr sz="1000">
              <a:latin typeface="Arial"/>
              <a:cs typeface="Arial"/>
            </a:endParaRPr>
          </a:p>
          <a:p>
            <a:pPr algn="ctr" marL="221615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432434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Now cracks a noble heart. Good night sweet </a:t>
            </a:r>
            <a:r>
              <a:rPr dirty="0" sz="1200" spc="-10">
                <a:latin typeface="Arial"/>
                <a:cs typeface="Arial"/>
              </a:rPr>
              <a:t>prince: </a:t>
            </a:r>
            <a:r>
              <a:rPr dirty="0" sz="1200">
                <a:latin typeface="Arial"/>
                <a:cs typeface="Arial"/>
              </a:rPr>
              <a:t>And flights of angels sing thee to thy </a:t>
            </a:r>
            <a:r>
              <a:rPr dirty="0" sz="1200" spc="-10">
                <a:latin typeface="Arial"/>
                <a:cs typeface="Arial"/>
              </a:rPr>
              <a:t>rest!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965584"/>
            <a:ext cx="4762500" cy="862012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ctr" marR="248412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Why does the drum come </a:t>
            </a:r>
            <a:r>
              <a:rPr dirty="0" sz="1200" spc="-10">
                <a:latin typeface="Arial"/>
                <a:cs typeface="Arial"/>
              </a:rPr>
              <a:t>hither?</a:t>
            </a:r>
            <a:endParaRPr sz="1200">
              <a:latin typeface="Arial"/>
              <a:cs typeface="Arial"/>
            </a:endParaRPr>
          </a:p>
          <a:p>
            <a:pPr algn="ctr" marL="139700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March </a:t>
            </a: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algn="ctr" marL="1397635">
              <a:lnSpc>
                <a:spcPct val="100000"/>
              </a:lnSpc>
              <a:spcBef>
                <a:spcPts val="425"/>
              </a:spcBef>
            </a:pPr>
            <a:r>
              <a:rPr dirty="0" sz="1000" i="1">
                <a:latin typeface="Arial"/>
                <a:cs typeface="Arial"/>
              </a:rPr>
              <a:t>Enter FORTINBRAS, the English Ambassadors, and </a:t>
            </a:r>
            <a:r>
              <a:rPr dirty="0" sz="1000" spc="-10" i="1">
                <a:latin typeface="Arial"/>
                <a:cs typeface="Arial"/>
              </a:rPr>
              <a:t>others</a:t>
            </a:r>
            <a:endParaRPr sz="1000">
              <a:latin typeface="Arial"/>
              <a:cs typeface="Arial"/>
            </a:endParaRPr>
          </a:p>
          <a:p>
            <a:pPr algn="ctr" marL="139700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PRINCE </a:t>
            </a:r>
            <a:r>
              <a:rPr dirty="0" sz="1000" spc="-10">
                <a:latin typeface="Arial"/>
                <a:cs typeface="Arial"/>
              </a:rPr>
              <a:t>FORTINBRAS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Where is this </a:t>
            </a:r>
            <a:r>
              <a:rPr dirty="0" sz="1200" spc="-10">
                <a:latin typeface="Arial"/>
                <a:cs typeface="Arial"/>
              </a:rPr>
              <a:t>sight?</a:t>
            </a:r>
            <a:endParaRPr sz="1200">
              <a:latin typeface="Arial"/>
              <a:cs typeface="Arial"/>
            </a:endParaRPr>
          </a:p>
          <a:p>
            <a:pPr algn="ctr" marL="139700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is it ye would </a:t>
            </a:r>
            <a:r>
              <a:rPr dirty="0" sz="1200" spc="-20">
                <a:latin typeface="Arial"/>
                <a:cs typeface="Arial"/>
              </a:rPr>
              <a:t>see?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If aught of woe or wonder, cease your </a:t>
            </a:r>
            <a:r>
              <a:rPr dirty="0" sz="1200" spc="-10">
                <a:latin typeface="Arial"/>
                <a:cs typeface="Arial"/>
              </a:rPr>
              <a:t>search.</a:t>
            </a:r>
            <a:endParaRPr sz="1200">
              <a:latin typeface="Arial"/>
              <a:cs typeface="Arial"/>
            </a:endParaRPr>
          </a:p>
          <a:p>
            <a:pPr algn="ctr" marL="139700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PRINCE </a:t>
            </a:r>
            <a:r>
              <a:rPr dirty="0" sz="1000" spc="-10">
                <a:latin typeface="Arial"/>
                <a:cs typeface="Arial"/>
              </a:rPr>
              <a:t>FORTINBRAS</a:t>
            </a:r>
            <a:endParaRPr sz="1000">
              <a:latin typeface="Arial"/>
              <a:cs typeface="Arial"/>
            </a:endParaRPr>
          </a:p>
          <a:p>
            <a:pPr marL="12700" marR="185229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This quarry cries on havoc. O proud </a:t>
            </a:r>
            <a:r>
              <a:rPr dirty="0" sz="1200" spc="-10">
                <a:latin typeface="Arial"/>
                <a:cs typeface="Arial"/>
              </a:rPr>
              <a:t>death, </a:t>
            </a:r>
            <a:r>
              <a:rPr dirty="0" sz="1200">
                <a:latin typeface="Arial"/>
                <a:cs typeface="Arial"/>
              </a:rPr>
              <a:t>What feast is toward in thine eternal </a:t>
            </a:r>
            <a:r>
              <a:rPr dirty="0" sz="1200" spc="-10">
                <a:latin typeface="Arial"/>
                <a:cs typeface="Arial"/>
              </a:rPr>
              <a:t>cell, </a:t>
            </a:r>
            <a:r>
              <a:rPr dirty="0" sz="1200">
                <a:latin typeface="Arial"/>
                <a:cs typeface="Arial"/>
              </a:rPr>
              <a:t>That thou so many princes at a </a:t>
            </a:r>
            <a:r>
              <a:rPr dirty="0" sz="1200" spc="-20">
                <a:latin typeface="Arial"/>
                <a:cs typeface="Arial"/>
              </a:rPr>
              <a:t>shot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So bloodily hast </a:t>
            </a:r>
            <a:r>
              <a:rPr dirty="0" sz="1200" spc="-10">
                <a:latin typeface="Arial"/>
                <a:cs typeface="Arial"/>
              </a:rPr>
              <a:t>struck?</a:t>
            </a:r>
            <a:endParaRPr sz="1200">
              <a:latin typeface="Arial"/>
              <a:cs typeface="Arial"/>
            </a:endParaRPr>
          </a:p>
          <a:p>
            <a:pPr algn="ctr" marL="139700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Ambassador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sight is </a:t>
            </a:r>
            <a:r>
              <a:rPr dirty="0" sz="1200" spc="-10">
                <a:latin typeface="Arial"/>
                <a:cs typeface="Arial"/>
              </a:rPr>
              <a:t>dismal;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our affairs from England come too </a:t>
            </a:r>
            <a:r>
              <a:rPr dirty="0" sz="1200" spc="-10">
                <a:latin typeface="Arial"/>
                <a:cs typeface="Arial"/>
              </a:rPr>
              <a:t>late:</a:t>
            </a:r>
            <a:endParaRPr sz="1200">
              <a:latin typeface="Arial"/>
              <a:cs typeface="Arial"/>
            </a:endParaRPr>
          </a:p>
          <a:p>
            <a:pPr marL="12700" marR="12509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ears are senseless that should give us </a:t>
            </a:r>
            <a:r>
              <a:rPr dirty="0" sz="1200" spc="-10">
                <a:latin typeface="Arial"/>
                <a:cs typeface="Arial"/>
              </a:rPr>
              <a:t>hearing, </a:t>
            </a:r>
            <a:r>
              <a:rPr dirty="0" sz="1200">
                <a:latin typeface="Arial"/>
                <a:cs typeface="Arial"/>
              </a:rPr>
              <a:t>To tell him his commandment is </a:t>
            </a:r>
            <a:r>
              <a:rPr dirty="0" sz="1200" spc="-10">
                <a:latin typeface="Arial"/>
                <a:cs typeface="Arial"/>
              </a:rPr>
              <a:t>fulfill'd,</a:t>
            </a:r>
            <a:endParaRPr sz="1200">
              <a:latin typeface="Arial"/>
              <a:cs typeface="Arial"/>
            </a:endParaRPr>
          </a:p>
          <a:p>
            <a:pPr marL="12700" marR="16490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Rosencrantz and Guildenstern are </a:t>
            </a:r>
            <a:r>
              <a:rPr dirty="0" sz="1200" spc="-10">
                <a:latin typeface="Arial"/>
                <a:cs typeface="Arial"/>
              </a:rPr>
              <a:t>dead: </a:t>
            </a:r>
            <a:r>
              <a:rPr dirty="0" sz="1200">
                <a:latin typeface="Arial"/>
                <a:cs typeface="Arial"/>
              </a:rPr>
              <a:t>Where should we have our </a:t>
            </a:r>
            <a:r>
              <a:rPr dirty="0" sz="1200" spc="-10">
                <a:latin typeface="Arial"/>
                <a:cs typeface="Arial"/>
              </a:rPr>
              <a:t>thanks?</a:t>
            </a:r>
            <a:endParaRPr sz="1200">
              <a:latin typeface="Arial"/>
              <a:cs typeface="Arial"/>
            </a:endParaRPr>
          </a:p>
          <a:p>
            <a:pPr algn="ctr" marL="139700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Not from his </a:t>
            </a:r>
            <a:r>
              <a:rPr dirty="0" sz="1200" spc="-10">
                <a:latin typeface="Arial"/>
                <a:cs typeface="Arial"/>
              </a:rPr>
              <a:t>mouth,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Had it the ability of life to thank </a:t>
            </a:r>
            <a:r>
              <a:rPr dirty="0" sz="1200" spc="-20">
                <a:latin typeface="Arial"/>
                <a:cs typeface="Arial"/>
              </a:rPr>
              <a:t>you:</a:t>
            </a:r>
            <a:endParaRPr sz="1200">
              <a:latin typeface="Arial"/>
              <a:cs typeface="Arial"/>
            </a:endParaRPr>
          </a:p>
          <a:p>
            <a:pPr marL="12700" marR="16744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He never gave commandment for their </a:t>
            </a:r>
            <a:r>
              <a:rPr dirty="0" sz="1200" spc="-10">
                <a:latin typeface="Arial"/>
                <a:cs typeface="Arial"/>
              </a:rPr>
              <a:t>death. </a:t>
            </a:r>
            <a:r>
              <a:rPr dirty="0" sz="1200">
                <a:latin typeface="Arial"/>
                <a:cs typeface="Arial"/>
              </a:rPr>
              <a:t>But since, so jump upon this bloody </a:t>
            </a:r>
            <a:r>
              <a:rPr dirty="0" sz="1200" spc="-10">
                <a:latin typeface="Arial"/>
                <a:cs typeface="Arial"/>
              </a:rPr>
              <a:t>question,</a:t>
            </a:r>
            <a:endParaRPr sz="1200">
              <a:latin typeface="Arial"/>
              <a:cs typeface="Arial"/>
            </a:endParaRPr>
          </a:p>
          <a:p>
            <a:pPr marL="12700" marR="13868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You from the Polack wars, and you from </a:t>
            </a:r>
            <a:r>
              <a:rPr dirty="0" sz="1200" spc="-10">
                <a:latin typeface="Arial"/>
                <a:cs typeface="Arial"/>
              </a:rPr>
              <a:t>England, </a:t>
            </a:r>
            <a:r>
              <a:rPr dirty="0" sz="1200">
                <a:latin typeface="Arial"/>
                <a:cs typeface="Arial"/>
              </a:rPr>
              <a:t>Are here arrived give order that these </a:t>
            </a:r>
            <a:r>
              <a:rPr dirty="0" sz="1200" spc="-10">
                <a:latin typeface="Arial"/>
                <a:cs typeface="Arial"/>
              </a:rPr>
              <a:t>bodies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High on a stage be placed to the </a:t>
            </a:r>
            <a:r>
              <a:rPr dirty="0" sz="1200" spc="-10">
                <a:latin typeface="Arial"/>
                <a:cs typeface="Arial"/>
              </a:rPr>
              <a:t>view;</a:t>
            </a:r>
            <a:endParaRPr sz="1200">
              <a:latin typeface="Arial"/>
              <a:cs typeface="Arial"/>
            </a:endParaRPr>
          </a:p>
          <a:p>
            <a:pPr marL="12700" marR="14966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let me speak to the yet unknowing </a:t>
            </a:r>
            <a:r>
              <a:rPr dirty="0" sz="1200" spc="-10">
                <a:latin typeface="Arial"/>
                <a:cs typeface="Arial"/>
              </a:rPr>
              <a:t>world </a:t>
            </a:r>
            <a:r>
              <a:rPr dirty="0" sz="1200">
                <a:latin typeface="Arial"/>
                <a:cs typeface="Arial"/>
              </a:rPr>
              <a:t>How these things came about: so shall you </a:t>
            </a:r>
            <a:r>
              <a:rPr dirty="0" sz="1200" spc="-20">
                <a:latin typeface="Arial"/>
                <a:cs typeface="Arial"/>
              </a:rPr>
              <a:t>hear </a:t>
            </a:r>
            <a:r>
              <a:rPr dirty="0" sz="1200">
                <a:latin typeface="Arial"/>
                <a:cs typeface="Arial"/>
              </a:rPr>
              <a:t>Of carnal, bloody, and unnatural </a:t>
            </a:r>
            <a:r>
              <a:rPr dirty="0" sz="1200" spc="-10">
                <a:latin typeface="Arial"/>
                <a:cs typeface="Arial"/>
              </a:rPr>
              <a:t>acts,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Of accidental judgments, casual </a:t>
            </a:r>
            <a:r>
              <a:rPr dirty="0" sz="1200" spc="-10">
                <a:latin typeface="Arial"/>
                <a:cs typeface="Arial"/>
              </a:rPr>
              <a:t>slaughters,</a:t>
            </a:r>
            <a:endParaRPr sz="1200">
              <a:latin typeface="Arial"/>
              <a:cs typeface="Arial"/>
            </a:endParaRPr>
          </a:p>
          <a:p>
            <a:pPr marL="12700" marR="15811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Of deaths put on by cunning and forced </a:t>
            </a:r>
            <a:r>
              <a:rPr dirty="0" sz="1200" spc="-10">
                <a:latin typeface="Arial"/>
                <a:cs typeface="Arial"/>
              </a:rPr>
              <a:t>cause, </a:t>
            </a:r>
            <a:r>
              <a:rPr dirty="0" sz="1200">
                <a:latin typeface="Arial"/>
                <a:cs typeface="Arial"/>
              </a:rPr>
              <a:t>And, in this upshot, purposes </a:t>
            </a:r>
            <a:r>
              <a:rPr dirty="0" sz="1200" spc="-10">
                <a:latin typeface="Arial"/>
                <a:cs typeface="Arial"/>
              </a:rPr>
              <a:t>mistook</a:t>
            </a:r>
            <a:endParaRPr sz="1200">
              <a:latin typeface="Arial"/>
              <a:cs typeface="Arial"/>
            </a:endParaRPr>
          </a:p>
          <a:p>
            <a:pPr marL="12700" marR="19126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Fall'n on the inventors' reads: all this can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Truly </a:t>
            </a:r>
            <a:r>
              <a:rPr dirty="0" sz="1200" spc="-10">
                <a:latin typeface="Arial"/>
                <a:cs typeface="Arial"/>
              </a:rPr>
              <a:t>deliver.</a:t>
            </a:r>
            <a:endParaRPr sz="1200">
              <a:latin typeface="Arial"/>
              <a:cs typeface="Arial"/>
            </a:endParaRPr>
          </a:p>
          <a:p>
            <a:pPr algn="ctr" marL="139700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PRINCE </a:t>
            </a:r>
            <a:r>
              <a:rPr dirty="0" sz="1000" spc="-10">
                <a:latin typeface="Arial"/>
                <a:cs typeface="Arial"/>
              </a:rPr>
              <a:t>FORTINBRAS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 us haste to hear </a:t>
            </a:r>
            <a:r>
              <a:rPr dirty="0" sz="1200" spc="-25">
                <a:latin typeface="Arial"/>
                <a:cs typeface="Arial"/>
              </a:rPr>
              <a:t>it,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call the noblest to the </a:t>
            </a:r>
            <a:r>
              <a:rPr dirty="0" sz="1200" spc="-10">
                <a:latin typeface="Arial"/>
                <a:cs typeface="Arial"/>
              </a:rPr>
              <a:t>audience.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me, with sorrow I embrace my </a:t>
            </a:r>
            <a:r>
              <a:rPr dirty="0" sz="1200" spc="-10">
                <a:latin typeface="Arial"/>
                <a:cs typeface="Arial"/>
              </a:rPr>
              <a:t>fortune:</a:t>
            </a:r>
            <a:endParaRPr sz="1200">
              <a:latin typeface="Arial"/>
              <a:cs typeface="Arial"/>
            </a:endParaRPr>
          </a:p>
          <a:p>
            <a:pPr marL="12700" marR="156464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 have some rights of memory in this </a:t>
            </a:r>
            <a:r>
              <a:rPr dirty="0" sz="1200" spc="-10">
                <a:latin typeface="Arial"/>
                <a:cs typeface="Arial"/>
              </a:rPr>
              <a:t>kingdom, </a:t>
            </a:r>
            <a:r>
              <a:rPr dirty="0" sz="1200">
                <a:latin typeface="Arial"/>
                <a:cs typeface="Arial"/>
              </a:rPr>
              <a:t>Which now to claim my vantage doth invite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139700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25007" y="673569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139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334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Of that I shall have also cause to </a:t>
            </a:r>
            <a:r>
              <a:rPr dirty="0" sz="1200" spc="-10">
                <a:latin typeface="Arial"/>
                <a:cs typeface="Arial"/>
              </a:rPr>
              <a:t>speak,</a:t>
            </a:r>
            <a:endParaRPr sz="1200">
              <a:latin typeface="Arial"/>
              <a:cs typeface="Arial"/>
            </a:endParaRPr>
          </a:p>
          <a:p>
            <a:pPr marL="12700" marR="26670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from his mouth whose voice will draw on </a:t>
            </a:r>
            <a:r>
              <a:rPr dirty="0" sz="1200" spc="-10">
                <a:latin typeface="Arial"/>
                <a:cs typeface="Arial"/>
              </a:rPr>
              <a:t>more; </a:t>
            </a:r>
            <a:r>
              <a:rPr dirty="0" sz="1200">
                <a:latin typeface="Arial"/>
                <a:cs typeface="Arial"/>
              </a:rPr>
              <a:t>But let this same be presently </a:t>
            </a:r>
            <a:r>
              <a:rPr dirty="0" sz="1200" spc="-10">
                <a:latin typeface="Arial"/>
                <a:cs typeface="Arial"/>
              </a:rPr>
              <a:t>perform'd,</a:t>
            </a:r>
            <a:endParaRPr sz="1200">
              <a:latin typeface="Arial"/>
              <a:cs typeface="Arial"/>
            </a:endParaRPr>
          </a:p>
          <a:p>
            <a:pPr marL="12700" marR="24606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Even while men's minds are wild; lest more </a:t>
            </a:r>
            <a:r>
              <a:rPr dirty="0" sz="1200" spc="-10">
                <a:latin typeface="Arial"/>
                <a:cs typeface="Arial"/>
              </a:rPr>
              <a:t>mischance </a:t>
            </a:r>
            <a:r>
              <a:rPr dirty="0" sz="1200">
                <a:latin typeface="Arial"/>
                <a:cs typeface="Arial"/>
              </a:rPr>
              <a:t>On plots and errors, </a:t>
            </a:r>
            <a:r>
              <a:rPr dirty="0" sz="1200" spc="-10">
                <a:latin typeface="Arial"/>
                <a:cs typeface="Arial"/>
              </a:rPr>
              <a:t>happen.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PRINCE </a:t>
            </a:r>
            <a:r>
              <a:rPr dirty="0" sz="1000" spc="-10">
                <a:latin typeface="Arial"/>
                <a:cs typeface="Arial"/>
              </a:rPr>
              <a:t>FORTINBRAS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 four </a:t>
            </a:r>
            <a:r>
              <a:rPr dirty="0" sz="1200" spc="-10">
                <a:latin typeface="Arial"/>
                <a:cs typeface="Arial"/>
              </a:rPr>
              <a:t>captains</a:t>
            </a:r>
            <a:endParaRPr sz="1200">
              <a:latin typeface="Arial"/>
              <a:cs typeface="Arial"/>
            </a:endParaRPr>
          </a:p>
          <a:p>
            <a:pPr marL="12700" marR="34378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Bear Hamlet, like a soldier, to the </a:t>
            </a:r>
            <a:r>
              <a:rPr dirty="0" sz="1200" spc="-10">
                <a:latin typeface="Arial"/>
                <a:cs typeface="Arial"/>
              </a:rPr>
              <a:t>stage; </a:t>
            </a:r>
            <a:r>
              <a:rPr dirty="0" sz="1200">
                <a:latin typeface="Arial"/>
                <a:cs typeface="Arial"/>
              </a:rPr>
              <a:t>For he was likely, had he been put </a:t>
            </a:r>
            <a:r>
              <a:rPr dirty="0" sz="1200" spc="-25">
                <a:latin typeface="Arial"/>
                <a:cs typeface="Arial"/>
              </a:rPr>
              <a:t>on,</a:t>
            </a:r>
            <a:endParaRPr sz="1200">
              <a:latin typeface="Arial"/>
              <a:cs typeface="Arial"/>
            </a:endParaRPr>
          </a:p>
          <a:p>
            <a:pPr marL="12700" marR="27260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have proved most royally: and, for his </a:t>
            </a:r>
            <a:r>
              <a:rPr dirty="0" sz="1200" spc="-10">
                <a:latin typeface="Arial"/>
                <a:cs typeface="Arial"/>
              </a:rPr>
              <a:t>passage, </a:t>
            </a:r>
            <a:r>
              <a:rPr dirty="0" sz="1200">
                <a:latin typeface="Arial"/>
                <a:cs typeface="Arial"/>
              </a:rPr>
              <a:t>The soldiers' music and the rites of </a:t>
            </a:r>
            <a:r>
              <a:rPr dirty="0" sz="1200" spc="-25">
                <a:latin typeface="Arial"/>
                <a:cs typeface="Arial"/>
              </a:rPr>
              <a:t>war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Speak loudly for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marL="12700" marR="29127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Take up the bodies: such a sight as </a:t>
            </a:r>
            <a:r>
              <a:rPr dirty="0" sz="1200" spc="-20">
                <a:latin typeface="Arial"/>
                <a:cs typeface="Arial"/>
              </a:rPr>
              <a:t>this </a:t>
            </a:r>
            <a:r>
              <a:rPr dirty="0" sz="1200">
                <a:latin typeface="Arial"/>
                <a:cs typeface="Arial"/>
              </a:rPr>
              <a:t>Becomes the field, but here shows much </a:t>
            </a:r>
            <a:r>
              <a:rPr dirty="0" sz="1200" spc="-10">
                <a:latin typeface="Arial"/>
                <a:cs typeface="Arial"/>
              </a:rPr>
              <a:t>amiss. </a:t>
            </a:r>
            <a:r>
              <a:rPr dirty="0" sz="1200">
                <a:latin typeface="Arial"/>
                <a:cs typeface="Arial"/>
              </a:rPr>
              <a:t>Go, bid the soldiers </a:t>
            </a:r>
            <a:r>
              <a:rPr dirty="0" sz="1200" spc="-10">
                <a:latin typeface="Arial"/>
                <a:cs typeface="Arial"/>
              </a:rPr>
              <a:t>shoot.</a:t>
            </a:r>
            <a:endParaRPr sz="12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A dead march. Exeunt, bearing off the dead bodies; after which a peal of ordnance is shot </a:t>
            </a:r>
            <a:r>
              <a:rPr dirty="0" sz="1000" spc="-25" i="1">
                <a:latin typeface="Arial"/>
                <a:cs typeface="Arial"/>
              </a:rPr>
              <a:t>off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493895" cy="847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Why, 'tis a loving and a fair </a:t>
            </a:r>
            <a:r>
              <a:rPr dirty="0" sz="1200" spc="-10">
                <a:latin typeface="Arial"/>
                <a:cs typeface="Arial"/>
              </a:rPr>
              <a:t>reply:</a:t>
            </a:r>
            <a:endParaRPr sz="1200">
              <a:latin typeface="Arial"/>
              <a:cs typeface="Arial"/>
            </a:endParaRPr>
          </a:p>
          <a:p>
            <a:pPr marL="12700" marR="14147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Be as ourself in Denmark. Madam, </a:t>
            </a:r>
            <a:r>
              <a:rPr dirty="0" sz="1200" spc="-10">
                <a:latin typeface="Arial"/>
                <a:cs typeface="Arial"/>
              </a:rPr>
              <a:t>come; </a:t>
            </a:r>
            <a:r>
              <a:rPr dirty="0" sz="1200">
                <a:latin typeface="Arial"/>
                <a:cs typeface="Arial"/>
              </a:rPr>
              <a:t>This gentle and unforced accord of </a:t>
            </a:r>
            <a:r>
              <a:rPr dirty="0" sz="1200" spc="-10">
                <a:latin typeface="Arial"/>
                <a:cs typeface="Arial"/>
              </a:rPr>
              <a:t>Hamlet </a:t>
            </a:r>
            <a:r>
              <a:rPr dirty="0" sz="1200">
                <a:latin typeface="Arial"/>
                <a:cs typeface="Arial"/>
              </a:rPr>
              <a:t>Sits smiling to my heart: in grace </a:t>
            </a:r>
            <a:r>
              <a:rPr dirty="0" sz="1200" spc="-10">
                <a:latin typeface="Arial"/>
                <a:cs typeface="Arial"/>
              </a:rPr>
              <a:t>whereof,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 jocund health that Denmark drinks to-</a:t>
            </a:r>
            <a:r>
              <a:rPr dirty="0" sz="1200" spc="-20">
                <a:latin typeface="Arial"/>
                <a:cs typeface="Arial"/>
              </a:rPr>
              <a:t>day, </a:t>
            </a:r>
            <a:r>
              <a:rPr dirty="0" sz="1200">
                <a:latin typeface="Arial"/>
                <a:cs typeface="Arial"/>
              </a:rPr>
              <a:t>But the great cannon to the clouds shall </a:t>
            </a:r>
            <a:r>
              <a:rPr dirty="0" sz="1200" spc="-10">
                <a:latin typeface="Arial"/>
                <a:cs typeface="Arial"/>
              </a:rPr>
              <a:t>tell,</a:t>
            </a:r>
            <a:endParaRPr sz="1200">
              <a:latin typeface="Arial"/>
              <a:cs typeface="Arial"/>
            </a:endParaRPr>
          </a:p>
          <a:p>
            <a:pPr marL="12700" marR="12325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the king's rouse the heavens all bruit </a:t>
            </a:r>
            <a:r>
              <a:rPr dirty="0" sz="1200" spc="-10">
                <a:latin typeface="Arial"/>
                <a:cs typeface="Arial"/>
              </a:rPr>
              <a:t>again, </a:t>
            </a:r>
            <a:r>
              <a:rPr dirty="0" sz="1200">
                <a:latin typeface="Arial"/>
                <a:cs typeface="Arial"/>
              </a:rPr>
              <a:t>Re-speaking earthly thunder. Come </a:t>
            </a:r>
            <a:r>
              <a:rPr dirty="0" sz="1200" spc="-10">
                <a:latin typeface="Arial"/>
                <a:cs typeface="Arial"/>
              </a:rPr>
              <a:t>away.</a:t>
            </a:r>
            <a:endParaRPr sz="1200">
              <a:latin typeface="Arial"/>
              <a:cs typeface="Arial"/>
            </a:endParaRPr>
          </a:p>
          <a:p>
            <a:pPr algn="ctr" marL="1665605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Exeunt all but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 marL="166560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7367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O, that this too too solid flesh would </a:t>
            </a:r>
            <a:r>
              <a:rPr dirty="0" sz="1200" spc="-20">
                <a:latin typeface="Arial"/>
                <a:cs typeface="Arial"/>
              </a:rPr>
              <a:t>melt </a:t>
            </a:r>
            <a:r>
              <a:rPr dirty="0" sz="1200">
                <a:latin typeface="Arial"/>
                <a:cs typeface="Arial"/>
              </a:rPr>
              <a:t>Thaw and resolve itself into a </a:t>
            </a:r>
            <a:r>
              <a:rPr dirty="0" sz="1200" spc="-20">
                <a:latin typeface="Arial"/>
                <a:cs typeface="Arial"/>
              </a:rPr>
              <a:t>dew!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Or that the Everlasting had not </a:t>
            </a:r>
            <a:r>
              <a:rPr dirty="0" sz="1200" spc="-10">
                <a:latin typeface="Arial"/>
                <a:cs typeface="Arial"/>
              </a:rPr>
              <a:t>fix'd</a:t>
            </a:r>
            <a:endParaRPr sz="1200">
              <a:latin typeface="Arial"/>
              <a:cs typeface="Arial"/>
            </a:endParaRPr>
          </a:p>
          <a:p>
            <a:pPr marL="12700" marR="14109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His canon 'gainst self-slaughter! O God! </a:t>
            </a:r>
            <a:r>
              <a:rPr dirty="0" sz="1200" spc="-20">
                <a:latin typeface="Arial"/>
                <a:cs typeface="Arial"/>
              </a:rPr>
              <a:t>God! </a:t>
            </a:r>
            <a:r>
              <a:rPr dirty="0" sz="1200">
                <a:latin typeface="Arial"/>
                <a:cs typeface="Arial"/>
              </a:rPr>
              <a:t>How weary, stale, flat and </a:t>
            </a:r>
            <a:r>
              <a:rPr dirty="0" sz="1200" spc="-10">
                <a:latin typeface="Arial"/>
                <a:cs typeface="Arial"/>
              </a:rPr>
              <a:t>unprofitable,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Seem to me all the uses of this </a:t>
            </a:r>
            <a:r>
              <a:rPr dirty="0" sz="1200" spc="-10">
                <a:latin typeface="Arial"/>
                <a:cs typeface="Arial"/>
              </a:rPr>
              <a:t>world!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Fie on't! ah fie! 'tis an unweeded </a:t>
            </a:r>
            <a:r>
              <a:rPr dirty="0" sz="1200" spc="-10">
                <a:latin typeface="Arial"/>
                <a:cs typeface="Arial"/>
              </a:rPr>
              <a:t>garden,</a:t>
            </a:r>
            <a:endParaRPr sz="1200">
              <a:latin typeface="Arial"/>
              <a:cs typeface="Arial"/>
            </a:endParaRPr>
          </a:p>
          <a:p>
            <a:pPr marL="12700" marR="9994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grows to seed; things rank and gross in </a:t>
            </a:r>
            <a:r>
              <a:rPr dirty="0" sz="1200" spc="-10">
                <a:latin typeface="Arial"/>
                <a:cs typeface="Arial"/>
              </a:rPr>
              <a:t>nature </a:t>
            </a:r>
            <a:r>
              <a:rPr dirty="0" sz="1200">
                <a:latin typeface="Arial"/>
                <a:cs typeface="Arial"/>
              </a:rPr>
              <a:t>Possess it merely. That it should come to </a:t>
            </a:r>
            <a:r>
              <a:rPr dirty="0" sz="1200" spc="-10">
                <a:latin typeface="Arial"/>
                <a:cs typeface="Arial"/>
              </a:rPr>
              <a:t>this!</a:t>
            </a:r>
            <a:endParaRPr sz="1200">
              <a:latin typeface="Arial"/>
              <a:cs typeface="Arial"/>
            </a:endParaRPr>
          </a:p>
          <a:p>
            <a:pPr marL="12700" marR="11772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 two months dead: nay, not so much, not </a:t>
            </a:r>
            <a:r>
              <a:rPr dirty="0" sz="1200" spc="-20">
                <a:latin typeface="Arial"/>
                <a:cs typeface="Arial"/>
              </a:rPr>
              <a:t>two: </a:t>
            </a:r>
            <a:r>
              <a:rPr dirty="0" sz="1200">
                <a:latin typeface="Arial"/>
                <a:cs typeface="Arial"/>
              </a:rPr>
              <a:t>So excellent a king; that was, to </a:t>
            </a:r>
            <a:r>
              <a:rPr dirty="0" sz="1200" spc="-10">
                <a:latin typeface="Arial"/>
                <a:cs typeface="Arial"/>
              </a:rPr>
              <a:t>this,</a:t>
            </a:r>
            <a:endParaRPr sz="1200">
              <a:latin typeface="Arial"/>
              <a:cs typeface="Arial"/>
            </a:endParaRPr>
          </a:p>
          <a:p>
            <a:pPr marL="12700" marR="13379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Hyperion to a satyr; so loving to my </a:t>
            </a:r>
            <a:r>
              <a:rPr dirty="0" sz="1200" spc="-10">
                <a:latin typeface="Arial"/>
                <a:cs typeface="Arial"/>
              </a:rPr>
              <a:t>mother </a:t>
            </a:r>
            <a:r>
              <a:rPr dirty="0" sz="1200">
                <a:latin typeface="Arial"/>
                <a:cs typeface="Arial"/>
              </a:rPr>
              <a:t>That he might not beteem the winds of </a:t>
            </a:r>
            <a:r>
              <a:rPr dirty="0" sz="1200" spc="-10">
                <a:latin typeface="Arial"/>
                <a:cs typeface="Arial"/>
              </a:rPr>
              <a:t>heaven </a:t>
            </a:r>
            <a:r>
              <a:rPr dirty="0" sz="1200">
                <a:latin typeface="Arial"/>
                <a:cs typeface="Arial"/>
              </a:rPr>
              <a:t>Visit her face too roughly. Heaven and </a:t>
            </a:r>
            <a:r>
              <a:rPr dirty="0" sz="1200" spc="-10">
                <a:latin typeface="Arial"/>
                <a:cs typeface="Arial"/>
              </a:rPr>
              <a:t>earth!</a:t>
            </a:r>
            <a:endParaRPr sz="1200">
              <a:latin typeface="Arial"/>
              <a:cs typeface="Arial"/>
            </a:endParaRPr>
          </a:p>
          <a:p>
            <a:pPr marL="12700" marR="12293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Must I remember? why, she would hang on </a:t>
            </a:r>
            <a:r>
              <a:rPr dirty="0" sz="1200" spc="-20">
                <a:latin typeface="Arial"/>
                <a:cs typeface="Arial"/>
              </a:rPr>
              <a:t>him, </a:t>
            </a:r>
            <a:r>
              <a:rPr dirty="0" sz="1200">
                <a:latin typeface="Arial"/>
                <a:cs typeface="Arial"/>
              </a:rPr>
              <a:t>As if increase of appetite had </a:t>
            </a:r>
            <a:r>
              <a:rPr dirty="0" sz="1200" spc="-10">
                <a:latin typeface="Arial"/>
                <a:cs typeface="Arial"/>
              </a:rPr>
              <a:t>grown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By what it fed on: and yet, within a month-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104711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Let me not think on't--Frailty, thy name is woman!-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A little month, or ere those shoes were </a:t>
            </a:r>
            <a:r>
              <a:rPr dirty="0" sz="1200" spc="-25">
                <a:latin typeface="Arial"/>
                <a:cs typeface="Arial"/>
              </a:rPr>
              <a:t>old</a:t>
            </a:r>
            <a:endParaRPr sz="1200">
              <a:latin typeface="Arial"/>
              <a:cs typeface="Arial"/>
            </a:endParaRPr>
          </a:p>
          <a:p>
            <a:pPr marL="12700" marR="13563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which she follow'd my poor father's </a:t>
            </a:r>
            <a:r>
              <a:rPr dirty="0" sz="1200" spc="-10">
                <a:latin typeface="Arial"/>
                <a:cs typeface="Arial"/>
              </a:rPr>
              <a:t>body, </a:t>
            </a:r>
            <a:r>
              <a:rPr dirty="0" sz="1200">
                <a:latin typeface="Arial"/>
                <a:cs typeface="Arial"/>
              </a:rPr>
              <a:t>Like Niobe, all tears:--why she, even she-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9880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O, God! a beast, that wants discourse of </a:t>
            </a:r>
            <a:r>
              <a:rPr dirty="0" sz="1200" spc="-10">
                <a:latin typeface="Arial"/>
                <a:cs typeface="Arial"/>
              </a:rPr>
              <a:t>reason, </a:t>
            </a:r>
            <a:r>
              <a:rPr dirty="0" sz="1200">
                <a:latin typeface="Arial"/>
                <a:cs typeface="Arial"/>
              </a:rPr>
              <a:t>Would have mourn'd longer--married with my </a:t>
            </a:r>
            <a:r>
              <a:rPr dirty="0" sz="1200" spc="-10">
                <a:latin typeface="Arial"/>
                <a:cs typeface="Arial"/>
              </a:rPr>
              <a:t>uncle, </a:t>
            </a:r>
            <a:r>
              <a:rPr dirty="0" sz="1200">
                <a:latin typeface="Arial"/>
                <a:cs typeface="Arial"/>
              </a:rPr>
              <a:t>My father's brother, but no more like my </a:t>
            </a:r>
            <a:r>
              <a:rPr dirty="0" sz="1200" spc="-10">
                <a:latin typeface="Arial"/>
                <a:cs typeface="Arial"/>
              </a:rPr>
              <a:t>father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Than I to Hercules: within a </a:t>
            </a:r>
            <a:r>
              <a:rPr dirty="0" sz="1200" spc="-10">
                <a:latin typeface="Arial"/>
                <a:cs typeface="Arial"/>
              </a:rPr>
              <a:t>month:</a:t>
            </a:r>
            <a:endParaRPr sz="1200">
              <a:latin typeface="Arial"/>
              <a:cs typeface="Arial"/>
            </a:endParaRPr>
          </a:p>
          <a:p>
            <a:pPr marL="12700" marR="16941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Ere yet the salt of most unrighteous </a:t>
            </a:r>
            <a:r>
              <a:rPr dirty="0" sz="1200" spc="-10">
                <a:latin typeface="Arial"/>
                <a:cs typeface="Arial"/>
              </a:rPr>
              <a:t>tears </a:t>
            </a:r>
            <a:r>
              <a:rPr dirty="0" sz="1200">
                <a:latin typeface="Arial"/>
                <a:cs typeface="Arial"/>
              </a:rPr>
              <a:t>Had left the flushing in her galled </a:t>
            </a:r>
            <a:r>
              <a:rPr dirty="0" sz="1200" spc="-10">
                <a:latin typeface="Arial"/>
                <a:cs typeface="Arial"/>
              </a:rPr>
              <a:t>eyes,</a:t>
            </a:r>
            <a:endParaRPr sz="1200">
              <a:latin typeface="Arial"/>
              <a:cs typeface="Arial"/>
            </a:endParaRPr>
          </a:p>
          <a:p>
            <a:pPr marL="12700" marR="15163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She married. O, most wicked speed, to </a:t>
            </a:r>
            <a:r>
              <a:rPr dirty="0" sz="1200" spc="-20">
                <a:latin typeface="Arial"/>
                <a:cs typeface="Arial"/>
              </a:rPr>
              <a:t>post </a:t>
            </a:r>
            <a:r>
              <a:rPr dirty="0" sz="1200">
                <a:latin typeface="Arial"/>
                <a:cs typeface="Arial"/>
              </a:rPr>
              <a:t>With such dexterity to incestuous </a:t>
            </a:r>
            <a:r>
              <a:rPr dirty="0" sz="1200" spc="-10">
                <a:latin typeface="Arial"/>
                <a:cs typeface="Arial"/>
              </a:rPr>
              <a:t>sheets!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It is not nor it cannot come to </a:t>
            </a:r>
            <a:r>
              <a:rPr dirty="0" sz="1200" spc="-10">
                <a:latin typeface="Arial"/>
                <a:cs typeface="Arial"/>
              </a:rPr>
              <a:t>good: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But break, my heart; for I must hold my </a:t>
            </a:r>
            <a:r>
              <a:rPr dirty="0" sz="1200" spc="-10">
                <a:latin typeface="Arial"/>
                <a:cs typeface="Arial"/>
              </a:rPr>
              <a:t>tongue.</a:t>
            </a:r>
            <a:endParaRPr sz="1200">
              <a:latin typeface="Arial"/>
              <a:cs typeface="Arial"/>
            </a:endParaRPr>
          </a:p>
          <a:p>
            <a:pPr algn="ctr" marL="166560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HORATIO, MARCELLUS, and </a:t>
            </a:r>
            <a:r>
              <a:rPr dirty="0" sz="1000" spc="-10" i="1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algn="ctr" marL="166560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Hail to your </a:t>
            </a:r>
            <a:r>
              <a:rPr dirty="0" sz="1200" spc="-10">
                <a:latin typeface="Arial"/>
                <a:cs typeface="Arial"/>
              </a:rPr>
              <a:t>lordship!</a:t>
            </a:r>
            <a:endParaRPr sz="1200">
              <a:latin typeface="Arial"/>
              <a:cs typeface="Arial"/>
            </a:endParaRPr>
          </a:p>
          <a:p>
            <a:pPr algn="ctr" marL="16656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am glad to see you </a:t>
            </a:r>
            <a:r>
              <a:rPr dirty="0" sz="1200" spc="-10">
                <a:latin typeface="Arial"/>
                <a:cs typeface="Arial"/>
              </a:rPr>
              <a:t>well: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930650" cy="859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Horatio,--or I do forget </a:t>
            </a:r>
            <a:r>
              <a:rPr dirty="0" sz="1200" spc="-10">
                <a:latin typeface="Arial"/>
                <a:cs typeface="Arial"/>
              </a:rPr>
              <a:t>myself.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same, my lord, and your poor servant </a:t>
            </a:r>
            <a:r>
              <a:rPr dirty="0" sz="1200" spc="-10">
                <a:latin typeface="Arial"/>
                <a:cs typeface="Arial"/>
              </a:rPr>
              <a:t>ever.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Sir, my good friend; I'll change that name with </a:t>
            </a:r>
            <a:r>
              <a:rPr dirty="0" sz="1200" spc="-20">
                <a:latin typeface="Arial"/>
                <a:cs typeface="Arial"/>
              </a:rPr>
              <a:t>you: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And what make you from Wittenberg, Horatio? </a:t>
            </a:r>
            <a:r>
              <a:rPr dirty="0" sz="1200" spc="-10">
                <a:latin typeface="Arial"/>
                <a:cs typeface="Arial"/>
              </a:rPr>
              <a:t>Marcellus?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good lord-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8261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am very glad to see you. Good even, </a:t>
            </a:r>
            <a:r>
              <a:rPr dirty="0" sz="1200" spc="-20">
                <a:latin typeface="Arial"/>
                <a:cs typeface="Arial"/>
              </a:rPr>
              <a:t>sir.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But what, in faith, make you from </a:t>
            </a:r>
            <a:r>
              <a:rPr dirty="0" sz="1200" spc="-10">
                <a:latin typeface="Arial"/>
                <a:cs typeface="Arial"/>
              </a:rPr>
              <a:t>Wittenberg?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truant disposition, good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2325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would not hear your enemy say </a:t>
            </a:r>
            <a:r>
              <a:rPr dirty="0" sz="1200" spc="-25">
                <a:latin typeface="Arial"/>
                <a:cs typeface="Arial"/>
              </a:rPr>
              <a:t>so, </a:t>
            </a:r>
            <a:r>
              <a:rPr dirty="0" sz="1200">
                <a:latin typeface="Arial"/>
                <a:cs typeface="Arial"/>
              </a:rPr>
              <a:t>Nor shall you do mine ear that </a:t>
            </a:r>
            <a:r>
              <a:rPr dirty="0" sz="1200" spc="-10">
                <a:latin typeface="Arial"/>
                <a:cs typeface="Arial"/>
              </a:rPr>
              <a:t>violence, </a:t>
            </a:r>
            <a:r>
              <a:rPr dirty="0" sz="1200">
                <a:latin typeface="Arial"/>
                <a:cs typeface="Arial"/>
              </a:rPr>
              <a:t>To make it truster of your own </a:t>
            </a:r>
            <a:r>
              <a:rPr dirty="0" sz="1200" spc="-10">
                <a:latin typeface="Arial"/>
                <a:cs typeface="Arial"/>
              </a:rPr>
              <a:t>report</a:t>
            </a:r>
            <a:endParaRPr sz="1200">
              <a:latin typeface="Arial"/>
              <a:cs typeface="Arial"/>
            </a:endParaRPr>
          </a:p>
          <a:p>
            <a:pPr marL="12700" marR="10629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Against yourself: I know you are no </a:t>
            </a:r>
            <a:r>
              <a:rPr dirty="0" sz="1200" spc="-10">
                <a:latin typeface="Arial"/>
                <a:cs typeface="Arial"/>
              </a:rPr>
              <a:t>truant. </a:t>
            </a:r>
            <a:r>
              <a:rPr dirty="0" sz="1200">
                <a:latin typeface="Arial"/>
                <a:cs typeface="Arial"/>
              </a:rPr>
              <a:t>But what is your affair in </a:t>
            </a:r>
            <a:r>
              <a:rPr dirty="0" sz="1200" spc="-10">
                <a:latin typeface="Arial"/>
                <a:cs typeface="Arial"/>
              </a:rPr>
              <a:t>Elsinore?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We'll teach you to drink deep ere you </a:t>
            </a:r>
            <a:r>
              <a:rPr dirty="0" sz="1200" spc="-10">
                <a:latin typeface="Arial"/>
                <a:cs typeface="Arial"/>
              </a:rPr>
              <a:t>depart.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came to see your father's </a:t>
            </a:r>
            <a:r>
              <a:rPr dirty="0" sz="1200" spc="-10">
                <a:latin typeface="Arial"/>
                <a:cs typeface="Arial"/>
              </a:rPr>
              <a:t>funeral.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9531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pray thee, do not mock me, fellow-</a:t>
            </a:r>
            <a:r>
              <a:rPr dirty="0" sz="1200" spc="-10">
                <a:latin typeface="Arial"/>
                <a:cs typeface="Arial"/>
              </a:rPr>
              <a:t>student; </a:t>
            </a:r>
            <a:r>
              <a:rPr dirty="0" sz="1200">
                <a:latin typeface="Arial"/>
                <a:cs typeface="Arial"/>
              </a:rPr>
              <a:t>I think it was to see my mother's </a:t>
            </a:r>
            <a:r>
              <a:rPr dirty="0" sz="1200" spc="-10">
                <a:latin typeface="Arial"/>
                <a:cs typeface="Arial"/>
              </a:rPr>
              <a:t>wedding.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Indeed, my lord, it follow'd hard </a:t>
            </a:r>
            <a:r>
              <a:rPr dirty="0" sz="1200" spc="-10">
                <a:latin typeface="Arial"/>
                <a:cs typeface="Arial"/>
              </a:rPr>
              <a:t>upon.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8858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Thrift, thrift, Horatio! the funeral baked </a:t>
            </a:r>
            <a:r>
              <a:rPr dirty="0" sz="1200" spc="-10">
                <a:latin typeface="Arial"/>
                <a:cs typeface="Arial"/>
              </a:rPr>
              <a:t>meats </a:t>
            </a:r>
            <a:r>
              <a:rPr dirty="0" sz="1200">
                <a:latin typeface="Arial"/>
                <a:cs typeface="Arial"/>
              </a:rPr>
              <a:t>Did coldly furnish forth the marriage </a:t>
            </a:r>
            <a:r>
              <a:rPr dirty="0" sz="1200" spc="-10">
                <a:latin typeface="Arial"/>
                <a:cs typeface="Arial"/>
              </a:rPr>
              <a:t>tables.</a:t>
            </a:r>
            <a:endParaRPr sz="1200">
              <a:latin typeface="Arial"/>
              <a:cs typeface="Arial"/>
            </a:endParaRPr>
          </a:p>
          <a:p>
            <a:pPr marL="12700" marR="10464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Would I had met my dearest foe in </a:t>
            </a:r>
            <a:r>
              <a:rPr dirty="0" sz="1200" spc="-10">
                <a:latin typeface="Arial"/>
                <a:cs typeface="Arial"/>
              </a:rPr>
              <a:t>heaven </a:t>
            </a:r>
            <a:r>
              <a:rPr dirty="0" sz="1200">
                <a:latin typeface="Arial"/>
                <a:cs typeface="Arial"/>
              </a:rPr>
              <a:t>Or ever I had seen that day, </a:t>
            </a:r>
            <a:r>
              <a:rPr dirty="0" sz="1200" spc="-10">
                <a:latin typeface="Arial"/>
                <a:cs typeface="Arial"/>
              </a:rPr>
              <a:t>Horatio!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My father!--methinks I see my </a:t>
            </a:r>
            <a:r>
              <a:rPr dirty="0" sz="1200" spc="-10">
                <a:latin typeface="Arial"/>
                <a:cs typeface="Arial"/>
              </a:rPr>
              <a:t>father.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Where,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 my mind's eye, </a:t>
            </a:r>
            <a:r>
              <a:rPr dirty="0" sz="1200" spc="-10">
                <a:latin typeface="Arial"/>
                <a:cs typeface="Arial"/>
              </a:rPr>
              <a:t>Horatio.</a:t>
            </a:r>
            <a:endParaRPr sz="1200">
              <a:latin typeface="Arial"/>
              <a:cs typeface="Arial"/>
            </a:endParaRPr>
          </a:p>
          <a:p>
            <a:pPr algn="ctr" marL="22288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481070" cy="845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 saw him once; he was a goodly </a:t>
            </a:r>
            <a:r>
              <a:rPr dirty="0" sz="1200" spc="-10">
                <a:latin typeface="Arial"/>
                <a:cs typeface="Arial"/>
              </a:rPr>
              <a:t>king.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0121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 was a man, take him for all in </a:t>
            </a:r>
            <a:r>
              <a:rPr dirty="0" sz="1200" spc="-20">
                <a:latin typeface="Arial"/>
                <a:cs typeface="Arial"/>
              </a:rPr>
              <a:t>all, </a:t>
            </a:r>
            <a:r>
              <a:rPr dirty="0" sz="1200">
                <a:latin typeface="Arial"/>
                <a:cs typeface="Arial"/>
              </a:rPr>
              <a:t>I shall not look upon his like </a:t>
            </a:r>
            <a:r>
              <a:rPr dirty="0" sz="1200" spc="-10">
                <a:latin typeface="Arial"/>
                <a:cs typeface="Arial"/>
              </a:rPr>
              <a:t>again.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think I saw him </a:t>
            </a:r>
            <a:r>
              <a:rPr dirty="0" sz="1200" spc="-10">
                <a:latin typeface="Arial"/>
                <a:cs typeface="Arial"/>
              </a:rPr>
              <a:t>yesternight.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Saw? </a:t>
            </a:r>
            <a:r>
              <a:rPr dirty="0" sz="1200" spc="-20">
                <a:latin typeface="Arial"/>
                <a:cs typeface="Arial"/>
              </a:rPr>
              <a:t>who?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the king your </a:t>
            </a:r>
            <a:r>
              <a:rPr dirty="0" sz="1200" spc="-10">
                <a:latin typeface="Arial"/>
                <a:cs typeface="Arial"/>
              </a:rPr>
              <a:t>father.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king my </a:t>
            </a:r>
            <a:r>
              <a:rPr dirty="0" sz="1200" spc="-10">
                <a:latin typeface="Arial"/>
                <a:cs typeface="Arial"/>
              </a:rPr>
              <a:t>father!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9099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Season your admiration for </a:t>
            </a:r>
            <a:r>
              <a:rPr dirty="0" sz="1200" spc="-10">
                <a:latin typeface="Arial"/>
                <a:cs typeface="Arial"/>
              </a:rPr>
              <a:t>awhile </a:t>
            </a:r>
            <a:r>
              <a:rPr dirty="0" sz="1200">
                <a:latin typeface="Arial"/>
                <a:cs typeface="Arial"/>
              </a:rPr>
              <a:t>With an attent ear, till I may </a:t>
            </a:r>
            <a:r>
              <a:rPr dirty="0" sz="1200" spc="-10">
                <a:latin typeface="Arial"/>
                <a:cs typeface="Arial"/>
              </a:rPr>
              <a:t>deliver, </a:t>
            </a:r>
            <a:r>
              <a:rPr dirty="0" sz="1200">
                <a:latin typeface="Arial"/>
                <a:cs typeface="Arial"/>
              </a:rPr>
              <a:t>Upon the witness of these </a:t>
            </a:r>
            <a:r>
              <a:rPr dirty="0" sz="1200" spc="-10">
                <a:latin typeface="Arial"/>
                <a:cs typeface="Arial"/>
              </a:rPr>
              <a:t>gentlemen, </a:t>
            </a:r>
            <a:r>
              <a:rPr dirty="0" sz="1200">
                <a:latin typeface="Arial"/>
                <a:cs typeface="Arial"/>
              </a:rPr>
              <a:t>This marvel to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For God's love, let me </a:t>
            </a:r>
            <a:r>
              <a:rPr dirty="0" sz="1200" spc="-10">
                <a:latin typeface="Arial"/>
                <a:cs typeface="Arial"/>
              </a:rPr>
              <a:t>hear.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6134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Two nights together had these </a:t>
            </a:r>
            <a:r>
              <a:rPr dirty="0" sz="1200" spc="-10">
                <a:latin typeface="Arial"/>
                <a:cs typeface="Arial"/>
              </a:rPr>
              <a:t>gentlemen, </a:t>
            </a:r>
            <a:r>
              <a:rPr dirty="0" sz="1200">
                <a:latin typeface="Arial"/>
                <a:cs typeface="Arial"/>
              </a:rPr>
              <a:t>Marcellus and Bernardo, on their </a:t>
            </a:r>
            <a:r>
              <a:rPr dirty="0" sz="1200" spc="-10">
                <a:latin typeface="Arial"/>
                <a:cs typeface="Arial"/>
              </a:rPr>
              <a:t>watch,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 the dead vast and middle of the </a:t>
            </a:r>
            <a:r>
              <a:rPr dirty="0" sz="1200" spc="-10">
                <a:latin typeface="Arial"/>
                <a:cs typeface="Arial"/>
              </a:rPr>
              <a:t>night,</a:t>
            </a:r>
            <a:endParaRPr sz="1200">
              <a:latin typeface="Arial"/>
              <a:cs typeface="Arial"/>
            </a:endParaRPr>
          </a:p>
          <a:p>
            <a:pPr marL="12700" marR="2451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Been thus encounter'd. A figure like your </a:t>
            </a:r>
            <a:r>
              <a:rPr dirty="0" sz="1200" spc="-10">
                <a:latin typeface="Arial"/>
                <a:cs typeface="Arial"/>
              </a:rPr>
              <a:t>father, </a:t>
            </a:r>
            <a:r>
              <a:rPr dirty="0" sz="1200">
                <a:latin typeface="Arial"/>
                <a:cs typeface="Arial"/>
              </a:rPr>
              <a:t>Armed at point exactly, cap-a-</a:t>
            </a:r>
            <a:r>
              <a:rPr dirty="0" sz="1200" spc="-25">
                <a:latin typeface="Arial"/>
                <a:cs typeface="Arial"/>
              </a:rPr>
              <a:t>pe,</a:t>
            </a:r>
            <a:endParaRPr sz="1200">
              <a:latin typeface="Arial"/>
              <a:cs typeface="Arial"/>
            </a:endParaRPr>
          </a:p>
          <a:p>
            <a:pPr marL="12700" marR="1270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Appears before them, and with solemn </a:t>
            </a:r>
            <a:r>
              <a:rPr dirty="0" sz="1200" spc="-10">
                <a:latin typeface="Arial"/>
                <a:cs typeface="Arial"/>
              </a:rPr>
              <a:t>march </a:t>
            </a:r>
            <a:r>
              <a:rPr dirty="0" sz="1200">
                <a:latin typeface="Arial"/>
                <a:cs typeface="Arial"/>
              </a:rPr>
              <a:t>Goes slow and stately by them: thrice he </a:t>
            </a:r>
            <a:r>
              <a:rPr dirty="0" sz="1200" spc="-10">
                <a:latin typeface="Arial"/>
                <a:cs typeface="Arial"/>
              </a:rPr>
              <a:t>walk'd </a:t>
            </a:r>
            <a:r>
              <a:rPr dirty="0" sz="1200">
                <a:latin typeface="Arial"/>
                <a:cs typeface="Arial"/>
              </a:rPr>
              <a:t>By their oppress'd and fear-surprised </a:t>
            </a:r>
            <a:r>
              <a:rPr dirty="0" sz="1200" spc="-10">
                <a:latin typeface="Arial"/>
                <a:cs typeface="Arial"/>
              </a:rPr>
              <a:t>eyes,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Within his truncheon's length; whilst they, </a:t>
            </a:r>
            <a:r>
              <a:rPr dirty="0" sz="1200" spc="-10">
                <a:latin typeface="Arial"/>
                <a:cs typeface="Arial"/>
              </a:rPr>
              <a:t>distilled </a:t>
            </a:r>
            <a:r>
              <a:rPr dirty="0" sz="1200">
                <a:latin typeface="Arial"/>
                <a:cs typeface="Arial"/>
              </a:rPr>
              <a:t>Almost to jelly with the act of </a:t>
            </a:r>
            <a:r>
              <a:rPr dirty="0" sz="1200" spc="-10">
                <a:latin typeface="Arial"/>
                <a:cs typeface="Arial"/>
              </a:rPr>
              <a:t>fear,</a:t>
            </a:r>
            <a:endParaRPr sz="1200">
              <a:latin typeface="Arial"/>
              <a:cs typeface="Arial"/>
            </a:endParaRPr>
          </a:p>
          <a:p>
            <a:pPr marL="12700" marR="3848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Stand dumb and speak not to him. This to </a:t>
            </a:r>
            <a:r>
              <a:rPr dirty="0" sz="1200" spc="-25">
                <a:latin typeface="Arial"/>
                <a:cs typeface="Arial"/>
              </a:rPr>
              <a:t>me </a:t>
            </a:r>
            <a:r>
              <a:rPr dirty="0" sz="1200">
                <a:latin typeface="Arial"/>
                <a:cs typeface="Arial"/>
              </a:rPr>
              <a:t>In dreadful secrecy impart they </a:t>
            </a:r>
            <a:r>
              <a:rPr dirty="0" sz="1200" spc="-20">
                <a:latin typeface="Arial"/>
                <a:cs typeface="Arial"/>
              </a:rPr>
              <a:t>did;</a:t>
            </a:r>
            <a:endParaRPr sz="1200">
              <a:latin typeface="Arial"/>
              <a:cs typeface="Arial"/>
            </a:endParaRPr>
          </a:p>
          <a:p>
            <a:pPr marL="12700" marR="3759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I with them the third night kept the </a:t>
            </a:r>
            <a:r>
              <a:rPr dirty="0" sz="1200" spc="-10">
                <a:latin typeface="Arial"/>
                <a:cs typeface="Arial"/>
              </a:rPr>
              <a:t>watch; </a:t>
            </a:r>
            <a:r>
              <a:rPr dirty="0" sz="1200">
                <a:latin typeface="Arial"/>
                <a:cs typeface="Arial"/>
              </a:rPr>
              <a:t>Where, as they had deliver'd, both in </a:t>
            </a:r>
            <a:r>
              <a:rPr dirty="0" sz="1200" spc="-10">
                <a:latin typeface="Arial"/>
                <a:cs typeface="Arial"/>
              </a:rPr>
              <a:t>time,</a:t>
            </a:r>
            <a:endParaRPr sz="1200">
              <a:latin typeface="Arial"/>
              <a:cs typeface="Arial"/>
            </a:endParaRPr>
          </a:p>
          <a:p>
            <a:pPr marL="12700" marR="711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Form of the thing, each word made true and </a:t>
            </a:r>
            <a:r>
              <a:rPr dirty="0" sz="1200" spc="-10">
                <a:latin typeface="Arial"/>
                <a:cs typeface="Arial"/>
              </a:rPr>
              <a:t>good, </a:t>
            </a:r>
            <a:r>
              <a:rPr dirty="0" sz="1200">
                <a:latin typeface="Arial"/>
                <a:cs typeface="Arial"/>
              </a:rPr>
              <a:t>The apparition comes: I knew your </a:t>
            </a:r>
            <a:r>
              <a:rPr dirty="0" sz="1200" spc="-10">
                <a:latin typeface="Arial"/>
                <a:cs typeface="Arial"/>
              </a:rPr>
              <a:t>father;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These hands are not more </a:t>
            </a:r>
            <a:r>
              <a:rPr dirty="0" sz="1200" spc="-10">
                <a:latin typeface="Arial"/>
                <a:cs typeface="Arial"/>
              </a:rPr>
              <a:t>like.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But where was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481070" cy="8577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My lord, upon the platform where we </a:t>
            </a:r>
            <a:r>
              <a:rPr dirty="0" sz="1200" spc="-10">
                <a:latin typeface="Arial"/>
                <a:cs typeface="Arial"/>
              </a:rPr>
              <a:t>watch'd.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Did you not speak to </a:t>
            </a:r>
            <a:r>
              <a:rPr dirty="0" sz="1200" spc="-25">
                <a:latin typeface="Arial"/>
                <a:cs typeface="Arial"/>
              </a:rPr>
              <a:t>it?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</a:t>
            </a:r>
            <a:r>
              <a:rPr dirty="0" sz="1200" spc="-20">
                <a:latin typeface="Arial"/>
                <a:cs typeface="Arial"/>
              </a:rPr>
              <a:t>did;</a:t>
            </a:r>
            <a:endParaRPr sz="1200">
              <a:latin typeface="Arial"/>
              <a:cs typeface="Arial"/>
            </a:endParaRPr>
          </a:p>
          <a:p>
            <a:pPr marL="12700" marR="35052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But answer made it none: yet once </a:t>
            </a:r>
            <a:r>
              <a:rPr dirty="0" sz="1200" spc="-10">
                <a:latin typeface="Arial"/>
                <a:cs typeface="Arial"/>
              </a:rPr>
              <a:t>methought </a:t>
            </a:r>
            <a:r>
              <a:rPr dirty="0" sz="1200">
                <a:latin typeface="Arial"/>
                <a:cs typeface="Arial"/>
              </a:rPr>
              <a:t>It lifted up its head and did </a:t>
            </a:r>
            <a:r>
              <a:rPr dirty="0" sz="1200" spc="-1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Itself to motion, like as it would </a:t>
            </a:r>
            <a:r>
              <a:rPr dirty="0" sz="1200" spc="-10">
                <a:latin typeface="Arial"/>
                <a:cs typeface="Arial"/>
              </a:rPr>
              <a:t>speak;</a:t>
            </a:r>
            <a:endParaRPr sz="1200">
              <a:latin typeface="Arial"/>
              <a:cs typeface="Arial"/>
            </a:endParaRPr>
          </a:p>
          <a:p>
            <a:pPr marL="12700" marR="5797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But even then the morning cock crew </a:t>
            </a:r>
            <a:r>
              <a:rPr dirty="0" sz="1200" spc="-10">
                <a:latin typeface="Arial"/>
                <a:cs typeface="Arial"/>
              </a:rPr>
              <a:t>loud, </a:t>
            </a:r>
            <a:r>
              <a:rPr dirty="0" sz="1200">
                <a:latin typeface="Arial"/>
                <a:cs typeface="Arial"/>
              </a:rPr>
              <a:t>And at the sound it shrunk in haste </a:t>
            </a:r>
            <a:r>
              <a:rPr dirty="0" sz="1200" spc="-10">
                <a:latin typeface="Arial"/>
                <a:cs typeface="Arial"/>
              </a:rPr>
              <a:t>away, </a:t>
            </a:r>
            <a:r>
              <a:rPr dirty="0" sz="1200">
                <a:latin typeface="Arial"/>
                <a:cs typeface="Arial"/>
              </a:rPr>
              <a:t>And vanish'd from our </a:t>
            </a:r>
            <a:r>
              <a:rPr dirty="0" sz="1200" spc="-10">
                <a:latin typeface="Arial"/>
                <a:cs typeface="Arial"/>
              </a:rPr>
              <a:t>sight.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'Tis very </a:t>
            </a:r>
            <a:r>
              <a:rPr dirty="0" sz="1200" spc="-10">
                <a:latin typeface="Arial"/>
                <a:cs typeface="Arial"/>
              </a:rPr>
              <a:t>strange.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7829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As I do live, my honour'd lord, 'tis </a:t>
            </a:r>
            <a:r>
              <a:rPr dirty="0" sz="1200" spc="-10">
                <a:latin typeface="Arial"/>
                <a:cs typeface="Arial"/>
              </a:rPr>
              <a:t>true; </a:t>
            </a:r>
            <a:r>
              <a:rPr dirty="0" sz="1200">
                <a:latin typeface="Arial"/>
                <a:cs typeface="Arial"/>
              </a:rPr>
              <a:t>And we did think it writ down in our </a:t>
            </a:r>
            <a:r>
              <a:rPr dirty="0" sz="1200" spc="-20">
                <a:latin typeface="Arial"/>
                <a:cs typeface="Arial"/>
              </a:rPr>
              <a:t>duty </a:t>
            </a:r>
            <a:r>
              <a:rPr dirty="0" sz="1200">
                <a:latin typeface="Arial"/>
                <a:cs typeface="Arial"/>
              </a:rPr>
              <a:t>To let you know of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724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Indeed, indeed, sirs, but this troubles </a:t>
            </a:r>
            <a:r>
              <a:rPr dirty="0" sz="1200" spc="-25">
                <a:latin typeface="Arial"/>
                <a:cs typeface="Arial"/>
              </a:rPr>
              <a:t>me. </a:t>
            </a:r>
            <a:r>
              <a:rPr dirty="0" sz="1200">
                <a:latin typeface="Arial"/>
                <a:cs typeface="Arial"/>
              </a:rPr>
              <a:t>Hold you the watch to-</a:t>
            </a:r>
            <a:r>
              <a:rPr dirty="0" sz="1200" spc="-10">
                <a:latin typeface="Arial"/>
                <a:cs typeface="Arial"/>
              </a:rPr>
              <a:t>night?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do,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Arm'd, say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Arm'd,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From top to </a:t>
            </a:r>
            <a:r>
              <a:rPr dirty="0" sz="1200" spc="-20">
                <a:latin typeface="Arial"/>
                <a:cs typeface="Arial"/>
              </a:rPr>
              <a:t>toe?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from head to </a:t>
            </a:r>
            <a:r>
              <a:rPr dirty="0" sz="1200" spc="-10">
                <a:latin typeface="Arial"/>
                <a:cs typeface="Arial"/>
              </a:rPr>
              <a:t>foot.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Then saw you not his </a:t>
            </a:r>
            <a:r>
              <a:rPr dirty="0" sz="1200" spc="-10">
                <a:latin typeface="Arial"/>
                <a:cs typeface="Arial"/>
              </a:rPr>
              <a:t>face?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541395" cy="845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O, yes, my lord; he wore his beaver </a:t>
            </a:r>
            <a:r>
              <a:rPr dirty="0" sz="1200" spc="-25">
                <a:latin typeface="Arial"/>
                <a:cs typeface="Arial"/>
              </a:rPr>
              <a:t>up.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What, look'd he </a:t>
            </a:r>
            <a:r>
              <a:rPr dirty="0" sz="1200" spc="-10">
                <a:latin typeface="Arial"/>
                <a:cs typeface="Arial"/>
              </a:rPr>
              <a:t>frowningly?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countenance more in sorrow than in </a:t>
            </a:r>
            <a:r>
              <a:rPr dirty="0" sz="1200" spc="-10">
                <a:latin typeface="Arial"/>
                <a:cs typeface="Arial"/>
              </a:rPr>
              <a:t>anger.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Pale or </a:t>
            </a:r>
            <a:r>
              <a:rPr dirty="0" sz="1200" spc="-20">
                <a:latin typeface="Arial"/>
                <a:cs typeface="Arial"/>
              </a:rPr>
              <a:t>red?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very </a:t>
            </a:r>
            <a:r>
              <a:rPr dirty="0" sz="1200" spc="-10">
                <a:latin typeface="Arial"/>
                <a:cs typeface="Arial"/>
              </a:rPr>
              <a:t>pale.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And fix'd his eyes upon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Most </a:t>
            </a:r>
            <a:r>
              <a:rPr dirty="0" sz="1200" spc="-10">
                <a:latin typeface="Arial"/>
                <a:cs typeface="Arial"/>
              </a:rPr>
              <a:t>constantly.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would I had been </a:t>
            </a:r>
            <a:r>
              <a:rPr dirty="0" sz="1200" spc="-10">
                <a:latin typeface="Arial"/>
                <a:cs typeface="Arial"/>
              </a:rPr>
              <a:t>there.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would have much amazed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Very like, very like. Stay'd it </a:t>
            </a:r>
            <a:r>
              <a:rPr dirty="0" sz="1200" spc="-10">
                <a:latin typeface="Arial"/>
                <a:cs typeface="Arial"/>
              </a:rPr>
              <a:t>long?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While one with moderate haste might tell a </a:t>
            </a:r>
            <a:r>
              <a:rPr dirty="0" sz="1200" spc="-10">
                <a:latin typeface="Arial"/>
                <a:cs typeface="Arial"/>
              </a:rPr>
              <a:t>hundred.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Longer, </a:t>
            </a:r>
            <a:r>
              <a:rPr dirty="0" sz="1200" spc="-10">
                <a:latin typeface="Arial"/>
                <a:cs typeface="Arial"/>
              </a:rPr>
              <a:t>longer.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Not when I </a:t>
            </a:r>
            <a:r>
              <a:rPr dirty="0" sz="1200" spc="-10">
                <a:latin typeface="Arial"/>
                <a:cs typeface="Arial"/>
              </a:rPr>
              <a:t>saw't.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His beard was grizzled--</a:t>
            </a:r>
            <a:r>
              <a:rPr dirty="0" sz="1200" spc="-25">
                <a:latin typeface="Arial"/>
                <a:cs typeface="Arial"/>
              </a:rPr>
              <a:t>no?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125031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It was, as I have seen it in his </a:t>
            </a:r>
            <a:r>
              <a:rPr dirty="0" sz="1200" spc="-10">
                <a:latin typeface="Arial"/>
                <a:cs typeface="Arial"/>
              </a:rPr>
              <a:t>life, </a:t>
            </a:r>
            <a:r>
              <a:rPr dirty="0" sz="1200">
                <a:latin typeface="Arial"/>
                <a:cs typeface="Arial"/>
              </a:rPr>
              <a:t>A sable </a:t>
            </a:r>
            <a:r>
              <a:rPr dirty="0" sz="1200" spc="-10">
                <a:latin typeface="Arial"/>
                <a:cs typeface="Arial"/>
              </a:rPr>
              <a:t>silver'd.</a:t>
            </a:r>
            <a:endParaRPr sz="1200">
              <a:latin typeface="Arial"/>
              <a:cs typeface="Arial"/>
            </a:endParaRPr>
          </a:p>
          <a:p>
            <a:pPr algn="ctr" marL="26181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66179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will watch to-</a:t>
            </a:r>
            <a:r>
              <a:rPr dirty="0" sz="1200" spc="-10">
                <a:latin typeface="Arial"/>
                <a:cs typeface="Arial"/>
              </a:rPr>
              <a:t>night; </a:t>
            </a:r>
            <a:r>
              <a:rPr dirty="0" sz="1200">
                <a:latin typeface="Arial"/>
                <a:cs typeface="Arial"/>
              </a:rPr>
              <a:t>Perchance 'twill walk </a:t>
            </a:r>
            <a:r>
              <a:rPr dirty="0" sz="1200" spc="-10">
                <a:latin typeface="Arial"/>
                <a:cs typeface="Arial"/>
              </a:rPr>
              <a:t>again.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72511" y="2464549"/>
            <a:ext cx="16300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Table of </a:t>
            </a:r>
            <a:r>
              <a:rPr dirty="0" sz="1600" spc="-10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87525" y="3307371"/>
            <a:ext cx="3405504" cy="5039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25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  <a:hlinkClick r:id="rId2" action="ppaction://hlinksldjump"/>
              </a:rPr>
              <a:t>Act</a:t>
            </a:r>
            <a:r>
              <a:rPr dirty="0" sz="1400">
                <a:latin typeface="Arial"/>
                <a:cs typeface="Arial"/>
              </a:rPr>
              <a:t> 1 .................................... p. </a:t>
            </a:r>
            <a:r>
              <a:rPr dirty="0" sz="1400" spc="-5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2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1 .................................... p. </a:t>
            </a:r>
            <a:r>
              <a:rPr dirty="0" sz="1400" spc="-5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3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2 .................................... p. </a:t>
            </a:r>
            <a:r>
              <a:rPr dirty="0" sz="1400" spc="-25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4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3 .................................... p. </a:t>
            </a:r>
            <a:r>
              <a:rPr dirty="0" sz="1400" spc="-25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5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4 .................................... p. </a:t>
            </a:r>
            <a:r>
              <a:rPr dirty="0" sz="1400" spc="-25"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6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5 .................................... p. </a:t>
            </a:r>
            <a:r>
              <a:rPr dirty="0" sz="1400" spc="-25"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7" action="ppaction://hlinksldjump"/>
              </a:rPr>
              <a:t>Act</a:t>
            </a:r>
            <a:r>
              <a:rPr dirty="0" sz="1400">
                <a:latin typeface="Arial"/>
                <a:cs typeface="Arial"/>
              </a:rPr>
              <a:t> 2 .................................... p. </a:t>
            </a:r>
            <a:r>
              <a:rPr dirty="0" sz="1400" spc="-25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7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1 .................................... p. </a:t>
            </a:r>
            <a:r>
              <a:rPr dirty="0" sz="1400" spc="-25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8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2 .................................... p. </a:t>
            </a:r>
            <a:r>
              <a:rPr dirty="0" sz="1400" spc="-25"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9" action="ppaction://hlinksldjump"/>
              </a:rPr>
              <a:t>Act</a:t>
            </a:r>
            <a:r>
              <a:rPr dirty="0" sz="1400">
                <a:latin typeface="Arial"/>
                <a:cs typeface="Arial"/>
              </a:rPr>
              <a:t> 3 .................................... p. </a:t>
            </a:r>
            <a:r>
              <a:rPr dirty="0" sz="1400" spc="-25"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9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1 .................................... p. </a:t>
            </a:r>
            <a:r>
              <a:rPr dirty="0" sz="1400" spc="-25"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0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2 .................................... p. </a:t>
            </a:r>
            <a:r>
              <a:rPr dirty="0" sz="1400" spc="-25">
                <a:latin typeface="Arial"/>
                <a:cs typeface="Arial"/>
              </a:rPr>
              <a:t>67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1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3 .................................... p. </a:t>
            </a:r>
            <a:r>
              <a:rPr dirty="0" sz="1400" spc="-25">
                <a:latin typeface="Arial"/>
                <a:cs typeface="Arial"/>
              </a:rPr>
              <a:t>81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2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4 .................................... p. </a:t>
            </a:r>
            <a:r>
              <a:rPr dirty="0" sz="1400" spc="-25">
                <a:latin typeface="Arial"/>
                <a:cs typeface="Arial"/>
              </a:rPr>
              <a:t>84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3" action="ppaction://hlinksldjump"/>
              </a:rPr>
              <a:t>Act</a:t>
            </a:r>
            <a:r>
              <a:rPr dirty="0" sz="1400">
                <a:latin typeface="Arial"/>
                <a:cs typeface="Arial"/>
              </a:rPr>
              <a:t> 4 .................................... p. </a:t>
            </a:r>
            <a:r>
              <a:rPr dirty="0" sz="1400" spc="-25">
                <a:latin typeface="Arial"/>
                <a:cs typeface="Arial"/>
              </a:rPr>
              <a:t>92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3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1 .................................... p. </a:t>
            </a:r>
            <a:r>
              <a:rPr dirty="0" sz="1400" spc="-25">
                <a:latin typeface="Arial"/>
                <a:cs typeface="Arial"/>
              </a:rPr>
              <a:t>92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4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2 .................................... p. </a:t>
            </a:r>
            <a:r>
              <a:rPr dirty="0" sz="1400" spc="-25">
                <a:latin typeface="Arial"/>
                <a:cs typeface="Arial"/>
              </a:rPr>
              <a:t>93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5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3 .................................... p. </a:t>
            </a:r>
            <a:r>
              <a:rPr dirty="0" sz="1400" spc="-25">
                <a:latin typeface="Arial"/>
                <a:cs typeface="Arial"/>
              </a:rPr>
              <a:t>95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6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4 .................................... p. </a:t>
            </a:r>
            <a:r>
              <a:rPr dirty="0" sz="1400" spc="-25">
                <a:latin typeface="Arial"/>
                <a:cs typeface="Arial"/>
              </a:rPr>
              <a:t>97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7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5 .................................... p. </a:t>
            </a:r>
            <a:r>
              <a:rPr dirty="0" sz="1400" spc="-25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8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6 .................................... p. </a:t>
            </a:r>
            <a:r>
              <a:rPr dirty="0" sz="1400" spc="-25">
                <a:latin typeface="Arial"/>
                <a:cs typeface="Arial"/>
              </a:rPr>
              <a:t>108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19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7 .................................... p. </a:t>
            </a:r>
            <a:r>
              <a:rPr dirty="0" sz="1400" spc="-25">
                <a:latin typeface="Arial"/>
                <a:cs typeface="Arial"/>
              </a:rPr>
              <a:t>109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20" action="ppaction://hlinksldjump"/>
              </a:rPr>
              <a:t>Act</a:t>
            </a:r>
            <a:r>
              <a:rPr dirty="0" sz="1400">
                <a:latin typeface="Arial"/>
                <a:cs typeface="Arial"/>
              </a:rPr>
              <a:t> 5 .................................... p. </a:t>
            </a:r>
            <a:r>
              <a:rPr dirty="0" sz="1400" spc="-25">
                <a:latin typeface="Arial"/>
                <a:cs typeface="Arial"/>
              </a:rPr>
              <a:t>116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575"/>
              </a:lnSpc>
            </a:pPr>
            <a:r>
              <a:rPr dirty="0" sz="1400">
                <a:latin typeface="Arial"/>
                <a:cs typeface="Arial"/>
                <a:hlinkClick r:id="rId20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1 .................................... p. </a:t>
            </a:r>
            <a:r>
              <a:rPr dirty="0" sz="1400" spc="-25">
                <a:latin typeface="Arial"/>
                <a:cs typeface="Arial"/>
              </a:rPr>
              <a:t>116</a:t>
            </a:r>
            <a:endParaRPr sz="1400">
              <a:latin typeface="Arial"/>
              <a:cs typeface="Arial"/>
            </a:endParaRPr>
          </a:p>
          <a:p>
            <a:pPr marL="368300">
              <a:lnSpc>
                <a:spcPts val="1630"/>
              </a:lnSpc>
            </a:pPr>
            <a:r>
              <a:rPr dirty="0" sz="1400">
                <a:latin typeface="Arial"/>
                <a:cs typeface="Arial"/>
                <a:hlinkClick r:id="rId21" action="ppaction://hlinksldjump"/>
              </a:rPr>
              <a:t>Scene</a:t>
            </a:r>
            <a:r>
              <a:rPr dirty="0" sz="1400">
                <a:latin typeface="Arial"/>
                <a:cs typeface="Arial"/>
              </a:rPr>
              <a:t> 2 .................................... p. </a:t>
            </a:r>
            <a:r>
              <a:rPr dirty="0" sz="1400" spc="-25">
                <a:latin typeface="Arial"/>
                <a:cs typeface="Arial"/>
              </a:rPr>
              <a:t>127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485134" y="1165237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1033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 warrant it </a:t>
            </a:r>
            <a:r>
              <a:rPr dirty="0" sz="1200" spc="-10">
                <a:latin typeface="Arial"/>
                <a:cs typeface="Arial"/>
              </a:rPr>
              <a:t>will.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628935"/>
            <a:ext cx="4298315" cy="796353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86118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If it assume my noble father's </a:t>
            </a:r>
            <a:r>
              <a:rPr dirty="0" sz="1200" spc="-10">
                <a:latin typeface="Arial"/>
                <a:cs typeface="Arial"/>
              </a:rPr>
              <a:t>person,</a:t>
            </a:r>
            <a:endParaRPr sz="1200">
              <a:latin typeface="Arial"/>
              <a:cs typeface="Arial"/>
            </a:endParaRPr>
          </a:p>
          <a:p>
            <a:pPr marL="12700" marR="13423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I'll speak to it, though hell itself should </a:t>
            </a:r>
            <a:r>
              <a:rPr dirty="0" sz="1200" spc="-20">
                <a:latin typeface="Arial"/>
                <a:cs typeface="Arial"/>
              </a:rPr>
              <a:t>gape </a:t>
            </a:r>
            <a:r>
              <a:rPr dirty="0" sz="1200">
                <a:latin typeface="Arial"/>
                <a:cs typeface="Arial"/>
              </a:rPr>
              <a:t>And bid me hold my peace. I pray you </a:t>
            </a:r>
            <a:r>
              <a:rPr dirty="0" sz="1200" spc="-20">
                <a:latin typeface="Arial"/>
                <a:cs typeface="Arial"/>
              </a:rPr>
              <a:t>all,</a:t>
            </a:r>
            <a:endParaRPr sz="1200">
              <a:latin typeface="Arial"/>
              <a:cs typeface="Arial"/>
            </a:endParaRPr>
          </a:p>
          <a:p>
            <a:pPr marL="12700" marR="15659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If you have hitherto conceal'd this </a:t>
            </a:r>
            <a:r>
              <a:rPr dirty="0" sz="1200" spc="-10">
                <a:latin typeface="Arial"/>
                <a:cs typeface="Arial"/>
              </a:rPr>
              <a:t>sight, </a:t>
            </a:r>
            <a:r>
              <a:rPr dirty="0" sz="1200">
                <a:latin typeface="Arial"/>
                <a:cs typeface="Arial"/>
              </a:rPr>
              <a:t>Let it be tenable in your silence </a:t>
            </a:r>
            <a:r>
              <a:rPr dirty="0" sz="1200" spc="-10">
                <a:latin typeface="Arial"/>
                <a:cs typeface="Arial"/>
              </a:rPr>
              <a:t>still;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 whatsoever else shall hap to-</a:t>
            </a:r>
            <a:r>
              <a:rPr dirty="0" sz="1200" spc="-10">
                <a:latin typeface="Arial"/>
                <a:cs typeface="Arial"/>
              </a:rPr>
              <a:t>night, </a:t>
            </a:r>
            <a:r>
              <a:rPr dirty="0" sz="1200">
                <a:latin typeface="Arial"/>
                <a:cs typeface="Arial"/>
              </a:rPr>
              <a:t>Give it an understanding, but no </a:t>
            </a:r>
            <a:r>
              <a:rPr dirty="0" sz="1200" spc="-10">
                <a:latin typeface="Arial"/>
                <a:cs typeface="Arial"/>
              </a:rPr>
              <a:t>tongue: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 will requite your loves. So, fare you </a:t>
            </a:r>
            <a:r>
              <a:rPr dirty="0" sz="1200" spc="-10">
                <a:latin typeface="Arial"/>
                <a:cs typeface="Arial"/>
              </a:rPr>
              <a:t>well:</a:t>
            </a:r>
            <a:endParaRPr sz="1200">
              <a:latin typeface="Arial"/>
              <a:cs typeface="Arial"/>
            </a:endParaRPr>
          </a:p>
          <a:p>
            <a:pPr marL="12700" marR="13423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Upon the platform, 'twixt eleven and </a:t>
            </a:r>
            <a:r>
              <a:rPr dirty="0" sz="1200" spc="-10">
                <a:latin typeface="Arial"/>
                <a:cs typeface="Arial"/>
              </a:rPr>
              <a:t>twelve, </a:t>
            </a:r>
            <a:r>
              <a:rPr dirty="0" sz="1200">
                <a:latin typeface="Arial"/>
                <a:cs typeface="Arial"/>
              </a:rPr>
              <a:t>I'll visit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1861185">
              <a:lnSpc>
                <a:spcPct val="100000"/>
              </a:lnSpc>
              <a:spcBef>
                <a:spcPts val="915"/>
              </a:spcBef>
            </a:pPr>
            <a:r>
              <a:rPr dirty="0" sz="1000" spc="-25">
                <a:latin typeface="Arial"/>
                <a:cs typeface="Arial"/>
              </a:rPr>
              <a:t>All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Our duty to your </a:t>
            </a:r>
            <a:r>
              <a:rPr dirty="0" sz="1200" spc="-10">
                <a:latin typeface="Arial"/>
                <a:cs typeface="Arial"/>
              </a:rPr>
              <a:t>honour.</a:t>
            </a:r>
            <a:endParaRPr sz="1200">
              <a:latin typeface="Arial"/>
              <a:cs typeface="Arial"/>
            </a:endParaRPr>
          </a:p>
          <a:p>
            <a:pPr algn="ctr" marL="186118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Your loves, as mine to you: </a:t>
            </a:r>
            <a:r>
              <a:rPr dirty="0" sz="1200" spc="-10">
                <a:latin typeface="Arial"/>
                <a:cs typeface="Arial"/>
              </a:rPr>
              <a:t>farewell.</a:t>
            </a:r>
            <a:endParaRPr sz="1200">
              <a:latin typeface="Arial"/>
              <a:cs typeface="Arial"/>
            </a:endParaRPr>
          </a:p>
          <a:p>
            <a:pPr algn="ctr" marL="186118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all but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My father's spirit in arms! all is not </a:t>
            </a:r>
            <a:r>
              <a:rPr dirty="0" sz="1200" spc="-10">
                <a:latin typeface="Arial"/>
                <a:cs typeface="Arial"/>
              </a:rPr>
              <a:t>well;</a:t>
            </a:r>
            <a:endParaRPr sz="1200">
              <a:latin typeface="Arial"/>
              <a:cs typeface="Arial"/>
            </a:endParaRPr>
          </a:p>
          <a:p>
            <a:pPr marL="12700" marR="74612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 doubt some foul play: would the night were </a:t>
            </a:r>
            <a:r>
              <a:rPr dirty="0" sz="1200" spc="-10">
                <a:latin typeface="Arial"/>
                <a:cs typeface="Arial"/>
              </a:rPr>
              <a:t>come! </a:t>
            </a:r>
            <a:r>
              <a:rPr dirty="0" sz="1200">
                <a:latin typeface="Arial"/>
                <a:cs typeface="Arial"/>
              </a:rPr>
              <a:t>Till then sit still, my soul: foul deeds will </a:t>
            </a:r>
            <a:r>
              <a:rPr dirty="0" sz="1200" spc="-10">
                <a:latin typeface="Arial"/>
                <a:cs typeface="Arial"/>
              </a:rPr>
              <a:t>rise,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Though all the earth o'erwhelm them, to men's </a:t>
            </a:r>
            <a:r>
              <a:rPr dirty="0" sz="1200" spc="-10">
                <a:latin typeface="Arial"/>
                <a:cs typeface="Arial"/>
              </a:rPr>
              <a:t>eyes.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20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1861185">
              <a:lnSpc>
                <a:spcPct val="100000"/>
              </a:lnSpc>
              <a:spcBef>
                <a:spcPts val="74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 marL="186118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 room in Polonius' </a:t>
            </a:r>
            <a:r>
              <a:rPr dirty="0" sz="1600" spc="-10">
                <a:latin typeface="Arial"/>
                <a:cs typeface="Arial"/>
              </a:rPr>
              <a:t>house.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algn="ctr" marL="1861185">
              <a:lnSpc>
                <a:spcPct val="100000"/>
              </a:lnSpc>
            </a:pPr>
            <a:r>
              <a:rPr dirty="0" sz="1000" i="1">
                <a:latin typeface="Arial"/>
                <a:cs typeface="Arial"/>
              </a:rPr>
              <a:t>Enter LAERTES and </a:t>
            </a:r>
            <a:r>
              <a:rPr dirty="0" sz="1000" spc="-10" i="1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algn="ctr" marL="186118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16395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My necessaries are embark'd: </a:t>
            </a:r>
            <a:r>
              <a:rPr dirty="0" sz="1200" spc="-10">
                <a:latin typeface="Arial"/>
                <a:cs typeface="Arial"/>
              </a:rPr>
              <a:t>farewell: </a:t>
            </a:r>
            <a:r>
              <a:rPr dirty="0" sz="1200">
                <a:latin typeface="Arial"/>
                <a:cs typeface="Arial"/>
              </a:rPr>
              <a:t>And, sister, as the winds give </a:t>
            </a:r>
            <a:r>
              <a:rPr dirty="0" sz="1200" spc="-10">
                <a:latin typeface="Arial"/>
                <a:cs typeface="Arial"/>
              </a:rPr>
              <a:t>benefit </a:t>
            </a:r>
            <a:r>
              <a:rPr dirty="0" sz="1200">
                <a:latin typeface="Arial"/>
                <a:cs typeface="Arial"/>
              </a:rPr>
              <a:t>And convoy is assistant, do not </a:t>
            </a:r>
            <a:r>
              <a:rPr dirty="0" sz="1200" spc="-10">
                <a:latin typeface="Arial"/>
                <a:cs typeface="Arial"/>
              </a:rPr>
              <a:t>sleep, </a:t>
            </a:r>
            <a:r>
              <a:rPr dirty="0" sz="1200">
                <a:latin typeface="Arial"/>
                <a:cs typeface="Arial"/>
              </a:rPr>
              <a:t>But let me hear from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186118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Do you doubt </a:t>
            </a:r>
            <a:r>
              <a:rPr dirty="0" sz="1200" spc="-10">
                <a:latin typeface="Arial"/>
                <a:cs typeface="Arial"/>
              </a:rPr>
              <a:t>that?</a:t>
            </a:r>
            <a:endParaRPr sz="1200">
              <a:latin typeface="Arial"/>
              <a:cs typeface="Arial"/>
            </a:endParaRPr>
          </a:p>
          <a:p>
            <a:pPr algn="ctr" marL="186118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16090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For Hamlet and the trifling of his </a:t>
            </a:r>
            <a:r>
              <a:rPr dirty="0" sz="1200" spc="-10">
                <a:latin typeface="Arial"/>
                <a:cs typeface="Arial"/>
              </a:rPr>
              <a:t>favour, </a:t>
            </a:r>
            <a:r>
              <a:rPr dirty="0" sz="1200">
                <a:latin typeface="Arial"/>
                <a:cs typeface="Arial"/>
              </a:rPr>
              <a:t>Hold it a fashion and a toy in </a:t>
            </a:r>
            <a:r>
              <a:rPr dirty="0" sz="1200" spc="-10">
                <a:latin typeface="Arial"/>
                <a:cs typeface="Arial"/>
              </a:rPr>
              <a:t>blood,</a:t>
            </a:r>
            <a:endParaRPr sz="1200">
              <a:latin typeface="Arial"/>
              <a:cs typeface="Arial"/>
            </a:endParaRPr>
          </a:p>
          <a:p>
            <a:pPr marL="12700" marR="1346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 violet in the youth of primy </a:t>
            </a:r>
            <a:r>
              <a:rPr dirty="0" sz="1200" spc="-10">
                <a:latin typeface="Arial"/>
                <a:cs typeface="Arial"/>
              </a:rPr>
              <a:t>nature, </a:t>
            </a:r>
            <a:r>
              <a:rPr dirty="0" sz="1200">
                <a:latin typeface="Arial"/>
                <a:cs typeface="Arial"/>
              </a:rPr>
              <a:t>Forward, not permanent, sweet, not </a:t>
            </a:r>
            <a:r>
              <a:rPr dirty="0" sz="1200" spc="-10">
                <a:latin typeface="Arial"/>
                <a:cs typeface="Arial"/>
              </a:rPr>
              <a:t>lasting,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420526"/>
            <a:ext cx="190627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And recks not his own </a:t>
            </a:r>
            <a:r>
              <a:rPr dirty="0" sz="1200" spc="-10">
                <a:latin typeface="Arial"/>
                <a:cs typeface="Arial"/>
              </a:rPr>
              <a:t>rede.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21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60140" cy="840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 perfume and suppliance of a minute; No </a:t>
            </a:r>
            <a:r>
              <a:rPr dirty="0" sz="1200" spc="-10">
                <a:latin typeface="Arial"/>
                <a:cs typeface="Arial"/>
              </a:rPr>
              <a:t>more.</a:t>
            </a:r>
            <a:endParaRPr sz="1200">
              <a:latin typeface="Arial"/>
              <a:cs typeface="Arial"/>
            </a:endParaRPr>
          </a:p>
          <a:p>
            <a:pPr algn="r" marR="2971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 more but </a:t>
            </a:r>
            <a:r>
              <a:rPr dirty="0" sz="1200" spc="-25">
                <a:latin typeface="Arial"/>
                <a:cs typeface="Arial"/>
              </a:rPr>
              <a:t>so?</a:t>
            </a:r>
            <a:endParaRPr sz="1200">
              <a:latin typeface="Arial"/>
              <a:cs typeface="Arial"/>
            </a:endParaRPr>
          </a:p>
          <a:p>
            <a:pPr algn="r" marR="28321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Think it no </a:t>
            </a:r>
            <a:r>
              <a:rPr dirty="0" sz="1200" spc="-10">
                <a:latin typeface="Arial"/>
                <a:cs typeface="Arial"/>
              </a:rPr>
              <a:t>more;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nature, crescent, does not grow </a:t>
            </a:r>
            <a:r>
              <a:rPr dirty="0" sz="1200" spc="-10">
                <a:latin typeface="Arial"/>
                <a:cs typeface="Arial"/>
              </a:rPr>
              <a:t>alone</a:t>
            </a:r>
            <a:endParaRPr sz="1200">
              <a:latin typeface="Arial"/>
              <a:cs typeface="Arial"/>
            </a:endParaRPr>
          </a:p>
          <a:p>
            <a:pPr marL="12700" marR="4965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In thews and bulk, but, as this temple </a:t>
            </a:r>
            <a:r>
              <a:rPr dirty="0" sz="1200" spc="-10">
                <a:latin typeface="Arial"/>
                <a:cs typeface="Arial"/>
              </a:rPr>
              <a:t>waxes, </a:t>
            </a:r>
            <a:r>
              <a:rPr dirty="0" sz="1200">
                <a:latin typeface="Arial"/>
                <a:cs typeface="Arial"/>
              </a:rPr>
              <a:t>The inward service of the mind and </a:t>
            </a:r>
            <a:r>
              <a:rPr dirty="0" sz="1200" spc="-20">
                <a:latin typeface="Arial"/>
                <a:cs typeface="Arial"/>
              </a:rPr>
              <a:t>soul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Grows wide withal. Perhaps he loves you </a:t>
            </a:r>
            <a:r>
              <a:rPr dirty="0" sz="1200" spc="-20">
                <a:latin typeface="Arial"/>
                <a:cs typeface="Arial"/>
              </a:rPr>
              <a:t>now, </a:t>
            </a:r>
            <a:r>
              <a:rPr dirty="0" sz="1200">
                <a:latin typeface="Arial"/>
                <a:cs typeface="Arial"/>
              </a:rPr>
              <a:t>And now no soil nor cautel doth </a:t>
            </a:r>
            <a:r>
              <a:rPr dirty="0" sz="1200" spc="-10">
                <a:latin typeface="Arial"/>
                <a:cs typeface="Arial"/>
              </a:rPr>
              <a:t>besmirch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 virtue of his will: but you must </a:t>
            </a:r>
            <a:r>
              <a:rPr dirty="0" sz="1200" spc="-10">
                <a:latin typeface="Arial"/>
                <a:cs typeface="Arial"/>
              </a:rPr>
              <a:t>fear,</a:t>
            </a:r>
            <a:endParaRPr sz="1200">
              <a:latin typeface="Arial"/>
              <a:cs typeface="Arial"/>
            </a:endParaRPr>
          </a:p>
          <a:p>
            <a:pPr marL="12700" marR="61150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His greatness weigh'd, his will is not his </a:t>
            </a:r>
            <a:r>
              <a:rPr dirty="0" sz="1200" spc="-20">
                <a:latin typeface="Arial"/>
                <a:cs typeface="Arial"/>
              </a:rPr>
              <a:t>own; </a:t>
            </a:r>
            <a:r>
              <a:rPr dirty="0" sz="1200">
                <a:latin typeface="Arial"/>
                <a:cs typeface="Arial"/>
              </a:rPr>
              <a:t>For he himself is subject to his </a:t>
            </a:r>
            <a:r>
              <a:rPr dirty="0" sz="1200" spc="-10">
                <a:latin typeface="Arial"/>
                <a:cs typeface="Arial"/>
              </a:rPr>
              <a:t>birth:</a:t>
            </a:r>
            <a:endParaRPr sz="1200">
              <a:latin typeface="Arial"/>
              <a:cs typeface="Arial"/>
            </a:endParaRPr>
          </a:p>
          <a:p>
            <a:pPr marL="12700" marR="6661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He may not, as unvalued persons </a:t>
            </a:r>
            <a:r>
              <a:rPr dirty="0" sz="1200" spc="-25">
                <a:latin typeface="Arial"/>
                <a:cs typeface="Arial"/>
              </a:rPr>
              <a:t>do,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Carve for himself; for on his choice </a:t>
            </a:r>
            <a:r>
              <a:rPr dirty="0" sz="1200" spc="-10">
                <a:latin typeface="Arial"/>
                <a:cs typeface="Arial"/>
              </a:rPr>
              <a:t>depends </a:t>
            </a:r>
            <a:r>
              <a:rPr dirty="0" sz="1200">
                <a:latin typeface="Arial"/>
                <a:cs typeface="Arial"/>
              </a:rPr>
              <a:t>The safety and health of this whole </a:t>
            </a:r>
            <a:r>
              <a:rPr dirty="0" sz="1200" spc="-10">
                <a:latin typeface="Arial"/>
                <a:cs typeface="Arial"/>
              </a:rPr>
              <a:t>state;</a:t>
            </a:r>
            <a:endParaRPr sz="1200">
              <a:latin typeface="Arial"/>
              <a:cs typeface="Arial"/>
            </a:endParaRPr>
          </a:p>
          <a:p>
            <a:pPr marL="12700" marR="4286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therefore must his choice be </a:t>
            </a:r>
            <a:r>
              <a:rPr dirty="0" sz="1200" spc="-10">
                <a:latin typeface="Arial"/>
                <a:cs typeface="Arial"/>
              </a:rPr>
              <a:t>circumscribed </a:t>
            </a:r>
            <a:r>
              <a:rPr dirty="0" sz="1200">
                <a:latin typeface="Arial"/>
                <a:cs typeface="Arial"/>
              </a:rPr>
              <a:t>Unto the voice and yielding of that </a:t>
            </a:r>
            <a:r>
              <a:rPr dirty="0" sz="1200" spc="-20">
                <a:latin typeface="Arial"/>
                <a:cs typeface="Arial"/>
              </a:rPr>
              <a:t>body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Whereof he is the head. Then if he says he loves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It fits your wisdom so far to believe </a:t>
            </a:r>
            <a:r>
              <a:rPr dirty="0" sz="1200" spc="-25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As he in his particular act and </a:t>
            </a:r>
            <a:r>
              <a:rPr dirty="0" sz="1200" spc="-10">
                <a:latin typeface="Arial"/>
                <a:cs typeface="Arial"/>
              </a:rPr>
              <a:t>place</a:t>
            </a:r>
            <a:endParaRPr sz="1200">
              <a:latin typeface="Arial"/>
              <a:cs typeface="Arial"/>
            </a:endParaRPr>
          </a:p>
          <a:p>
            <a:pPr marL="12700" marR="4203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May give his saying deed; which is no </a:t>
            </a:r>
            <a:r>
              <a:rPr dirty="0" sz="1200" spc="-10">
                <a:latin typeface="Arial"/>
                <a:cs typeface="Arial"/>
              </a:rPr>
              <a:t>further </a:t>
            </a:r>
            <a:r>
              <a:rPr dirty="0" sz="1200">
                <a:latin typeface="Arial"/>
                <a:cs typeface="Arial"/>
              </a:rPr>
              <a:t>Than the main voice of Denmark goes </a:t>
            </a:r>
            <a:r>
              <a:rPr dirty="0" sz="1200" spc="-10">
                <a:latin typeface="Arial"/>
                <a:cs typeface="Arial"/>
              </a:rPr>
              <a:t>withal. </a:t>
            </a:r>
            <a:r>
              <a:rPr dirty="0" sz="1200">
                <a:latin typeface="Arial"/>
                <a:cs typeface="Arial"/>
              </a:rPr>
              <a:t>Then weigh what loss your honour may </a:t>
            </a:r>
            <a:r>
              <a:rPr dirty="0" sz="1200" spc="-10">
                <a:latin typeface="Arial"/>
                <a:cs typeface="Arial"/>
              </a:rPr>
              <a:t>sustain, </a:t>
            </a:r>
            <a:r>
              <a:rPr dirty="0" sz="1200">
                <a:latin typeface="Arial"/>
                <a:cs typeface="Arial"/>
              </a:rPr>
              <a:t>If with too credent ear you list his </a:t>
            </a:r>
            <a:r>
              <a:rPr dirty="0" sz="1200" spc="-10">
                <a:latin typeface="Arial"/>
                <a:cs typeface="Arial"/>
              </a:rPr>
              <a:t>songs,</a:t>
            </a:r>
            <a:endParaRPr sz="1200">
              <a:latin typeface="Arial"/>
              <a:cs typeface="Arial"/>
            </a:endParaRPr>
          </a:p>
          <a:p>
            <a:pPr marL="12700" marR="386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Or lose your heart, or your chaste treasure </a:t>
            </a:r>
            <a:r>
              <a:rPr dirty="0" sz="1200" spc="-20">
                <a:latin typeface="Arial"/>
                <a:cs typeface="Arial"/>
              </a:rPr>
              <a:t>open </a:t>
            </a:r>
            <a:r>
              <a:rPr dirty="0" sz="1200">
                <a:latin typeface="Arial"/>
                <a:cs typeface="Arial"/>
              </a:rPr>
              <a:t>To his unmaster'd </a:t>
            </a:r>
            <a:r>
              <a:rPr dirty="0" sz="1200" spc="-10">
                <a:latin typeface="Arial"/>
                <a:cs typeface="Arial"/>
              </a:rPr>
              <a:t>importunity.</a:t>
            </a:r>
            <a:endParaRPr sz="1200">
              <a:latin typeface="Arial"/>
              <a:cs typeface="Arial"/>
            </a:endParaRPr>
          </a:p>
          <a:p>
            <a:pPr marL="12700" marR="8096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Fear it, Ophelia, fear it, my dear </a:t>
            </a:r>
            <a:r>
              <a:rPr dirty="0" sz="1200" spc="-10">
                <a:latin typeface="Arial"/>
                <a:cs typeface="Arial"/>
              </a:rPr>
              <a:t>sister, </a:t>
            </a:r>
            <a:r>
              <a:rPr dirty="0" sz="1200">
                <a:latin typeface="Arial"/>
                <a:cs typeface="Arial"/>
              </a:rPr>
              <a:t>And keep you in the rear of your </a:t>
            </a:r>
            <a:r>
              <a:rPr dirty="0" sz="1200" spc="-10">
                <a:latin typeface="Arial"/>
                <a:cs typeface="Arial"/>
              </a:rPr>
              <a:t>affection, </a:t>
            </a:r>
            <a:r>
              <a:rPr dirty="0" sz="1200">
                <a:latin typeface="Arial"/>
                <a:cs typeface="Arial"/>
              </a:rPr>
              <a:t>Out of the shot and danger of </a:t>
            </a:r>
            <a:r>
              <a:rPr dirty="0" sz="1200" spc="-10">
                <a:latin typeface="Arial"/>
                <a:cs typeface="Arial"/>
              </a:rPr>
              <a:t>desire.</a:t>
            </a:r>
            <a:endParaRPr sz="1200">
              <a:latin typeface="Arial"/>
              <a:cs typeface="Arial"/>
            </a:endParaRPr>
          </a:p>
          <a:p>
            <a:pPr marL="12700" marR="10382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chariest maid is prodigal </a:t>
            </a:r>
            <a:r>
              <a:rPr dirty="0" sz="1200" spc="-10">
                <a:latin typeface="Arial"/>
                <a:cs typeface="Arial"/>
              </a:rPr>
              <a:t>enough, </a:t>
            </a:r>
            <a:r>
              <a:rPr dirty="0" sz="1200">
                <a:latin typeface="Arial"/>
                <a:cs typeface="Arial"/>
              </a:rPr>
              <a:t>If she unmask her beauty to the </a:t>
            </a:r>
            <a:r>
              <a:rPr dirty="0" sz="1200" spc="-10">
                <a:latin typeface="Arial"/>
                <a:cs typeface="Arial"/>
              </a:rPr>
              <a:t>moon:</a:t>
            </a:r>
            <a:endParaRPr sz="1200">
              <a:latin typeface="Arial"/>
              <a:cs typeface="Arial"/>
            </a:endParaRPr>
          </a:p>
          <a:p>
            <a:pPr marL="12700" marR="6877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Virtue itself 'scapes not calumnious </a:t>
            </a:r>
            <a:r>
              <a:rPr dirty="0" sz="1200" spc="-10">
                <a:latin typeface="Arial"/>
                <a:cs typeface="Arial"/>
              </a:rPr>
              <a:t>strokes: </a:t>
            </a:r>
            <a:r>
              <a:rPr dirty="0" sz="1200">
                <a:latin typeface="Arial"/>
                <a:cs typeface="Arial"/>
              </a:rPr>
              <a:t>The canker galls the infants of the </a:t>
            </a:r>
            <a:r>
              <a:rPr dirty="0" sz="1200" spc="-10">
                <a:latin typeface="Arial"/>
                <a:cs typeface="Arial"/>
              </a:rPr>
              <a:t>spring, </a:t>
            </a:r>
            <a:r>
              <a:rPr dirty="0" sz="1200">
                <a:latin typeface="Arial"/>
                <a:cs typeface="Arial"/>
              </a:rPr>
              <a:t>Too oft before their buttons be </a:t>
            </a:r>
            <a:r>
              <a:rPr dirty="0" sz="1200" spc="-10">
                <a:latin typeface="Arial"/>
                <a:cs typeface="Arial"/>
              </a:rPr>
              <a:t>disclosed, </a:t>
            </a:r>
            <a:r>
              <a:rPr dirty="0" sz="1200">
                <a:latin typeface="Arial"/>
                <a:cs typeface="Arial"/>
              </a:rPr>
              <a:t>And in the morn and liquid dew of </a:t>
            </a:r>
            <a:r>
              <a:rPr dirty="0" sz="1200" spc="-10">
                <a:latin typeface="Arial"/>
                <a:cs typeface="Arial"/>
              </a:rPr>
              <a:t>youth </a:t>
            </a:r>
            <a:r>
              <a:rPr dirty="0" sz="1200">
                <a:latin typeface="Arial"/>
                <a:cs typeface="Arial"/>
              </a:rPr>
              <a:t>Contagious blastments are most </a:t>
            </a:r>
            <a:r>
              <a:rPr dirty="0" sz="1200" spc="-10">
                <a:latin typeface="Arial"/>
                <a:cs typeface="Arial"/>
              </a:rPr>
              <a:t>imminent. </a:t>
            </a:r>
            <a:r>
              <a:rPr dirty="0" sz="1200">
                <a:latin typeface="Arial"/>
                <a:cs typeface="Arial"/>
              </a:rPr>
              <a:t>Be wary then; best safety lies in </a:t>
            </a:r>
            <a:r>
              <a:rPr dirty="0" sz="1200" spc="-10">
                <a:latin typeface="Arial"/>
                <a:cs typeface="Arial"/>
              </a:rPr>
              <a:t>fear: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Youth to itself rebels, though none else </a:t>
            </a:r>
            <a:r>
              <a:rPr dirty="0" sz="1200" spc="-10">
                <a:latin typeface="Arial"/>
                <a:cs typeface="Arial"/>
              </a:rPr>
              <a:t>near.</a:t>
            </a:r>
            <a:endParaRPr sz="1200">
              <a:latin typeface="Arial"/>
              <a:cs typeface="Arial"/>
            </a:endParaRPr>
          </a:p>
          <a:p>
            <a:pPr algn="r" marR="2971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shall the effect of this good lesson </a:t>
            </a:r>
            <a:r>
              <a:rPr dirty="0" sz="1200" spc="-10">
                <a:latin typeface="Arial"/>
                <a:cs typeface="Arial"/>
              </a:rPr>
              <a:t>keep,</a:t>
            </a:r>
            <a:endParaRPr sz="1200">
              <a:latin typeface="Arial"/>
              <a:cs typeface="Arial"/>
            </a:endParaRPr>
          </a:p>
          <a:p>
            <a:pPr marL="12700" marR="3695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As watchman to my heart. But, good my </a:t>
            </a:r>
            <a:r>
              <a:rPr dirty="0" sz="1200" spc="-10">
                <a:latin typeface="Arial"/>
                <a:cs typeface="Arial"/>
              </a:rPr>
              <a:t>brother, </a:t>
            </a:r>
            <a:r>
              <a:rPr dirty="0" sz="1200">
                <a:latin typeface="Arial"/>
                <a:cs typeface="Arial"/>
              </a:rPr>
              <a:t>Do not, as some ungracious pastors </a:t>
            </a:r>
            <a:r>
              <a:rPr dirty="0" sz="1200" spc="-25">
                <a:latin typeface="Arial"/>
                <a:cs typeface="Arial"/>
              </a:rPr>
              <a:t>do,</a:t>
            </a:r>
            <a:endParaRPr sz="1200">
              <a:latin typeface="Arial"/>
              <a:cs typeface="Arial"/>
            </a:endParaRPr>
          </a:p>
          <a:p>
            <a:pPr marL="12700" marR="5048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Show me the steep and thorny way to </a:t>
            </a:r>
            <a:r>
              <a:rPr dirty="0" sz="1200" spc="-10">
                <a:latin typeface="Arial"/>
                <a:cs typeface="Arial"/>
              </a:rPr>
              <a:t>heaven; </a:t>
            </a:r>
            <a:r>
              <a:rPr dirty="0" sz="1200">
                <a:latin typeface="Arial"/>
                <a:cs typeface="Arial"/>
              </a:rPr>
              <a:t>Whiles, like a puff'd and reckless </a:t>
            </a:r>
            <a:r>
              <a:rPr dirty="0" sz="1200" spc="-10">
                <a:latin typeface="Arial"/>
                <a:cs typeface="Arial"/>
              </a:rPr>
              <a:t>libertine, </a:t>
            </a:r>
            <a:r>
              <a:rPr dirty="0" sz="1200">
                <a:latin typeface="Arial"/>
                <a:cs typeface="Arial"/>
              </a:rPr>
              <a:t>Himself the primrose path of dalliance </a:t>
            </a:r>
            <a:r>
              <a:rPr dirty="0" sz="1200" spc="-10">
                <a:latin typeface="Arial"/>
                <a:cs typeface="Arial"/>
              </a:rPr>
              <a:t>treads,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426876"/>
            <a:ext cx="275399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And you yourself shall keep the key of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615054" cy="832548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54444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fear me </a:t>
            </a:r>
            <a:r>
              <a:rPr dirty="0" sz="1200" spc="-2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 stay too long: but here my father </a:t>
            </a:r>
            <a:r>
              <a:rPr dirty="0" sz="1200" spc="-10">
                <a:latin typeface="Arial"/>
                <a:cs typeface="Arial"/>
              </a:rPr>
              <a:t>comes.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99314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A double blessing is a double </a:t>
            </a:r>
            <a:r>
              <a:rPr dirty="0" sz="1200" spc="-10">
                <a:latin typeface="Arial"/>
                <a:cs typeface="Arial"/>
              </a:rPr>
              <a:t>grace, </a:t>
            </a:r>
            <a:r>
              <a:rPr dirty="0" sz="1200">
                <a:latin typeface="Arial"/>
                <a:cs typeface="Arial"/>
              </a:rPr>
              <a:t>Occasion smiles upon a second </a:t>
            </a:r>
            <a:r>
              <a:rPr dirty="0" sz="1200" spc="-10">
                <a:latin typeface="Arial"/>
                <a:cs typeface="Arial"/>
              </a:rPr>
              <a:t>leave.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2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50165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Yet here, Laertes! aboard, aboard, for </a:t>
            </a:r>
            <a:r>
              <a:rPr dirty="0" sz="1200" spc="-10">
                <a:latin typeface="Arial"/>
                <a:cs typeface="Arial"/>
              </a:rPr>
              <a:t>shame! </a:t>
            </a:r>
            <a:r>
              <a:rPr dirty="0" sz="1200">
                <a:latin typeface="Arial"/>
                <a:cs typeface="Arial"/>
              </a:rPr>
              <a:t>The wind sits in the shoulder of your </a:t>
            </a:r>
            <a:r>
              <a:rPr dirty="0" sz="1200" spc="-10">
                <a:latin typeface="Arial"/>
                <a:cs typeface="Arial"/>
              </a:rPr>
              <a:t>sail,</a:t>
            </a:r>
            <a:endParaRPr sz="1200">
              <a:latin typeface="Arial"/>
              <a:cs typeface="Arial"/>
            </a:endParaRPr>
          </a:p>
          <a:p>
            <a:pPr marL="12700" marR="495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you are stay'd for. There; my blessing with </a:t>
            </a:r>
            <a:r>
              <a:rPr dirty="0" sz="1200" spc="-10">
                <a:latin typeface="Arial"/>
                <a:cs typeface="Arial"/>
              </a:rPr>
              <a:t>thee! </a:t>
            </a:r>
            <a:r>
              <a:rPr dirty="0" sz="1200">
                <a:latin typeface="Arial"/>
                <a:cs typeface="Arial"/>
              </a:rPr>
              <a:t>And these few precepts in thy </a:t>
            </a:r>
            <a:r>
              <a:rPr dirty="0" sz="1200" spc="-1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  <a:p>
            <a:pPr marL="12700" marR="2730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See thou character. Give thy thoughts no </a:t>
            </a:r>
            <a:r>
              <a:rPr dirty="0" sz="1200" spc="-10">
                <a:latin typeface="Arial"/>
                <a:cs typeface="Arial"/>
              </a:rPr>
              <a:t>tongue, </a:t>
            </a:r>
            <a:r>
              <a:rPr dirty="0" sz="1200">
                <a:latin typeface="Arial"/>
                <a:cs typeface="Arial"/>
              </a:rPr>
              <a:t>Nor any unproportioned thought his </a:t>
            </a:r>
            <a:r>
              <a:rPr dirty="0" sz="1200" spc="-20">
                <a:latin typeface="Arial"/>
                <a:cs typeface="Arial"/>
              </a:rPr>
              <a:t>act.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Be thou familiar, but by no means </a:t>
            </a:r>
            <a:r>
              <a:rPr dirty="0" sz="1200" spc="-10">
                <a:latin typeface="Arial"/>
                <a:cs typeface="Arial"/>
              </a:rPr>
              <a:t>vulgar.</a:t>
            </a:r>
            <a:endParaRPr sz="1200">
              <a:latin typeface="Arial"/>
              <a:cs typeface="Arial"/>
            </a:endParaRPr>
          </a:p>
          <a:p>
            <a:pPr marL="12700" marR="3149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Those friends thou hast, and their adoption </a:t>
            </a:r>
            <a:r>
              <a:rPr dirty="0" sz="1200" spc="-10">
                <a:latin typeface="Arial"/>
                <a:cs typeface="Arial"/>
              </a:rPr>
              <a:t>tried, </a:t>
            </a:r>
            <a:r>
              <a:rPr dirty="0" sz="1200">
                <a:latin typeface="Arial"/>
                <a:cs typeface="Arial"/>
              </a:rPr>
              <a:t>Grapple them to thy soul with hoops of </a:t>
            </a:r>
            <a:r>
              <a:rPr dirty="0" sz="1200" spc="-10">
                <a:latin typeface="Arial"/>
                <a:cs typeface="Arial"/>
              </a:rPr>
              <a:t>steel;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But do not dull thy palm with </a:t>
            </a:r>
            <a:r>
              <a:rPr dirty="0" sz="1200" spc="-10">
                <a:latin typeface="Arial"/>
                <a:cs typeface="Arial"/>
              </a:rPr>
              <a:t>entertainment</a:t>
            </a:r>
            <a:endParaRPr sz="1200">
              <a:latin typeface="Arial"/>
              <a:cs typeface="Arial"/>
            </a:endParaRPr>
          </a:p>
          <a:p>
            <a:pPr marL="12700" marR="21018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Of each new-hatch'd, unfledged comrade. </a:t>
            </a:r>
            <a:r>
              <a:rPr dirty="0" sz="1200" spc="-10">
                <a:latin typeface="Arial"/>
                <a:cs typeface="Arial"/>
              </a:rPr>
              <a:t>Beware </a:t>
            </a:r>
            <a:r>
              <a:rPr dirty="0" sz="1200">
                <a:latin typeface="Arial"/>
                <a:cs typeface="Arial"/>
              </a:rPr>
              <a:t>Of entrance to a quarrel, but being </a:t>
            </a:r>
            <a:r>
              <a:rPr dirty="0" sz="1200" spc="-25">
                <a:latin typeface="Arial"/>
                <a:cs typeface="Arial"/>
              </a:rPr>
              <a:t>in,</a:t>
            </a:r>
            <a:endParaRPr sz="1200">
              <a:latin typeface="Arial"/>
              <a:cs typeface="Arial"/>
            </a:endParaRPr>
          </a:p>
          <a:p>
            <a:pPr marL="12700" marR="5994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Bear't that the opposed may beware of </a:t>
            </a:r>
            <a:r>
              <a:rPr dirty="0" sz="1200" spc="-10">
                <a:latin typeface="Arial"/>
                <a:cs typeface="Arial"/>
              </a:rPr>
              <a:t>thee. </a:t>
            </a:r>
            <a:r>
              <a:rPr dirty="0" sz="1200">
                <a:latin typeface="Arial"/>
                <a:cs typeface="Arial"/>
              </a:rPr>
              <a:t>Give every man thy ear, but few thy </a:t>
            </a:r>
            <a:r>
              <a:rPr dirty="0" sz="1200" spc="-10">
                <a:latin typeface="Arial"/>
                <a:cs typeface="Arial"/>
              </a:rPr>
              <a:t>voice;</a:t>
            </a:r>
            <a:endParaRPr sz="1200">
              <a:latin typeface="Arial"/>
              <a:cs typeface="Arial"/>
            </a:endParaRPr>
          </a:p>
          <a:p>
            <a:pPr marL="12700" marR="495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Take each man's censure, but reserve thy </a:t>
            </a:r>
            <a:r>
              <a:rPr dirty="0" sz="1200" spc="-10">
                <a:latin typeface="Arial"/>
                <a:cs typeface="Arial"/>
              </a:rPr>
              <a:t>judgment. </a:t>
            </a:r>
            <a:r>
              <a:rPr dirty="0" sz="1200">
                <a:latin typeface="Arial"/>
                <a:cs typeface="Arial"/>
              </a:rPr>
              <a:t>Costly thy habit as thy purse can </a:t>
            </a:r>
            <a:r>
              <a:rPr dirty="0" sz="1200" spc="-20">
                <a:latin typeface="Arial"/>
                <a:cs typeface="Arial"/>
              </a:rPr>
              <a:t>buy,</a:t>
            </a:r>
            <a:endParaRPr sz="1200">
              <a:latin typeface="Arial"/>
              <a:cs typeface="Arial"/>
            </a:endParaRPr>
          </a:p>
          <a:p>
            <a:pPr marL="12700" marR="7270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 not express'd in fancy; rich, not </a:t>
            </a:r>
            <a:r>
              <a:rPr dirty="0" sz="1200" spc="-10">
                <a:latin typeface="Arial"/>
                <a:cs typeface="Arial"/>
              </a:rPr>
              <a:t>gaudy; </a:t>
            </a:r>
            <a:r>
              <a:rPr dirty="0" sz="1200">
                <a:latin typeface="Arial"/>
                <a:cs typeface="Arial"/>
              </a:rPr>
              <a:t>For the apparel oft proclaims the </a:t>
            </a:r>
            <a:r>
              <a:rPr dirty="0" sz="1200" spc="-20">
                <a:latin typeface="Arial"/>
                <a:cs typeface="Arial"/>
              </a:rPr>
              <a:t>man,</a:t>
            </a:r>
            <a:endParaRPr sz="1200">
              <a:latin typeface="Arial"/>
              <a:cs typeface="Arial"/>
            </a:endParaRPr>
          </a:p>
          <a:p>
            <a:pPr algn="just" marL="12700" marR="4083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they in France of the best rank and </a:t>
            </a:r>
            <a:r>
              <a:rPr dirty="0" sz="1200" spc="-10">
                <a:latin typeface="Arial"/>
                <a:cs typeface="Arial"/>
              </a:rPr>
              <a:t>station </a:t>
            </a:r>
            <a:r>
              <a:rPr dirty="0" sz="1200">
                <a:latin typeface="Arial"/>
                <a:cs typeface="Arial"/>
              </a:rPr>
              <a:t>Are of a most select and generous chief in </a:t>
            </a:r>
            <a:r>
              <a:rPr dirty="0" sz="1200" spc="-10">
                <a:latin typeface="Arial"/>
                <a:cs typeface="Arial"/>
              </a:rPr>
              <a:t>that. </a:t>
            </a:r>
            <a:r>
              <a:rPr dirty="0" sz="1200">
                <a:latin typeface="Arial"/>
                <a:cs typeface="Arial"/>
              </a:rPr>
              <a:t>Neither a borrower nor a lender </a:t>
            </a:r>
            <a:r>
              <a:rPr dirty="0" sz="1200" spc="-25">
                <a:latin typeface="Arial"/>
                <a:cs typeface="Arial"/>
              </a:rPr>
              <a:t>be;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For loan oft loses both itself and </a:t>
            </a:r>
            <a:r>
              <a:rPr dirty="0" sz="1200" spc="-10">
                <a:latin typeface="Arial"/>
                <a:cs typeface="Arial"/>
              </a:rPr>
              <a:t>friend,</a:t>
            </a:r>
            <a:endParaRPr sz="1200">
              <a:latin typeface="Arial"/>
              <a:cs typeface="Arial"/>
            </a:endParaRPr>
          </a:p>
          <a:p>
            <a:pPr marL="12700" marR="6540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borrowing dulls the edge of </a:t>
            </a:r>
            <a:r>
              <a:rPr dirty="0" sz="1200" spc="-10">
                <a:latin typeface="Arial"/>
                <a:cs typeface="Arial"/>
              </a:rPr>
              <a:t>husbandry. </a:t>
            </a:r>
            <a:r>
              <a:rPr dirty="0" sz="1200">
                <a:latin typeface="Arial"/>
                <a:cs typeface="Arial"/>
              </a:rPr>
              <a:t>This above all: to thine ownself be </a:t>
            </a:r>
            <a:r>
              <a:rPr dirty="0" sz="1200" spc="-10">
                <a:latin typeface="Arial"/>
                <a:cs typeface="Arial"/>
              </a:rPr>
              <a:t>true,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 it must follow, as the night the </a:t>
            </a:r>
            <a:r>
              <a:rPr dirty="0" sz="1200" spc="-20">
                <a:latin typeface="Arial"/>
                <a:cs typeface="Arial"/>
              </a:rPr>
              <a:t>day, </a:t>
            </a:r>
            <a:r>
              <a:rPr dirty="0" sz="1200">
                <a:latin typeface="Arial"/>
                <a:cs typeface="Arial"/>
              </a:rPr>
              <a:t>Thou canst not then be false to any </a:t>
            </a:r>
            <a:r>
              <a:rPr dirty="0" sz="1200" spc="-20">
                <a:latin typeface="Arial"/>
                <a:cs typeface="Arial"/>
              </a:rPr>
              <a:t>man.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Farewell: my blessing season this in </a:t>
            </a:r>
            <a:r>
              <a:rPr dirty="0" sz="1200" spc="-10">
                <a:latin typeface="Arial"/>
                <a:cs typeface="Arial"/>
              </a:rPr>
              <a:t>thee!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Most humbly do I take my leave,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The time invites you; go; your servants </a:t>
            </a:r>
            <a:r>
              <a:rPr dirty="0" sz="1200" spc="-10">
                <a:latin typeface="Arial"/>
                <a:cs typeface="Arial"/>
              </a:rPr>
              <a:t>tend.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  <a:p>
            <a:pPr marL="12700" marR="102743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Farewell, Ophelia; and remember </a:t>
            </a:r>
            <a:r>
              <a:rPr dirty="0" sz="1200" spc="-20">
                <a:latin typeface="Arial"/>
                <a:cs typeface="Arial"/>
              </a:rPr>
              <a:t>well </a:t>
            </a:r>
            <a:r>
              <a:rPr dirty="0" sz="1200">
                <a:latin typeface="Arial"/>
                <a:cs typeface="Arial"/>
              </a:rPr>
              <a:t>What I have said to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'Tis in my memory </a:t>
            </a:r>
            <a:r>
              <a:rPr dirty="0" sz="1200" spc="-10">
                <a:latin typeface="Arial"/>
                <a:cs typeface="Arial"/>
              </a:rPr>
              <a:t>lock'd,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/>
          <p:nvPr/>
        </p:nvSpPr>
        <p:spPr>
          <a:xfrm>
            <a:off x="707390" y="9379251"/>
            <a:ext cx="352488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And hath given countenance to his speech, my </a:t>
            </a:r>
            <a:r>
              <a:rPr dirty="0" sz="1200" spc="-10">
                <a:latin typeface="Arial"/>
                <a:cs typeface="Arial"/>
              </a:rPr>
              <a:t>lord,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23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485070" y="1165237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LAERTES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643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Farewell.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606562"/>
            <a:ext cx="3702685" cy="773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56815">
              <a:lnSpc>
                <a:spcPct val="100000"/>
              </a:lnSpc>
              <a:spcBef>
                <a:spcPts val="100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What is't, Ophelia, be hath said to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So please you, something touching the Lord </a:t>
            </a:r>
            <a:r>
              <a:rPr dirty="0" sz="1200" spc="-10">
                <a:latin typeface="Arial"/>
                <a:cs typeface="Arial"/>
              </a:rPr>
              <a:t>Hamlet.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Marry, well </a:t>
            </a:r>
            <a:r>
              <a:rPr dirty="0" sz="1200" spc="-10">
                <a:latin typeface="Arial"/>
                <a:cs typeface="Arial"/>
              </a:rPr>
              <a:t>bethought: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'Tis told me, he hath very oft of </a:t>
            </a:r>
            <a:r>
              <a:rPr dirty="0" sz="1200" spc="-20">
                <a:latin typeface="Arial"/>
                <a:cs typeface="Arial"/>
              </a:rPr>
              <a:t>late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Given private time to you; and you </a:t>
            </a:r>
            <a:r>
              <a:rPr dirty="0" sz="1200" spc="-10">
                <a:latin typeface="Arial"/>
                <a:cs typeface="Arial"/>
              </a:rPr>
              <a:t>yourself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Have of your audience been most free and </a:t>
            </a:r>
            <a:r>
              <a:rPr dirty="0" sz="1200" spc="-10">
                <a:latin typeface="Arial"/>
                <a:cs typeface="Arial"/>
              </a:rPr>
              <a:t>bounteous: </a:t>
            </a:r>
            <a:r>
              <a:rPr dirty="0" sz="1200">
                <a:latin typeface="Arial"/>
                <a:cs typeface="Arial"/>
              </a:rPr>
              <a:t>If it be so, as so 'tis put on </a:t>
            </a:r>
            <a:r>
              <a:rPr dirty="0" sz="1200" spc="-25">
                <a:latin typeface="Arial"/>
                <a:cs typeface="Arial"/>
              </a:rPr>
              <a:t>me,</a:t>
            </a:r>
            <a:endParaRPr sz="1200">
              <a:latin typeface="Arial"/>
              <a:cs typeface="Arial"/>
            </a:endParaRPr>
          </a:p>
          <a:p>
            <a:pPr marL="12700" marR="6826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that in way of caution, I must tell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You do not understand yourself so </a:t>
            </a:r>
            <a:r>
              <a:rPr dirty="0" sz="1200" spc="-10">
                <a:latin typeface="Arial"/>
                <a:cs typeface="Arial"/>
              </a:rPr>
              <a:t>clearly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 it behoves my daughter and your </a:t>
            </a:r>
            <a:r>
              <a:rPr dirty="0" sz="1200" spc="-10">
                <a:latin typeface="Arial"/>
                <a:cs typeface="Arial"/>
              </a:rPr>
              <a:t>honour. </a:t>
            </a:r>
            <a:r>
              <a:rPr dirty="0" sz="1200">
                <a:latin typeface="Arial"/>
                <a:cs typeface="Arial"/>
              </a:rPr>
              <a:t>What is between you? give me up the </a:t>
            </a:r>
            <a:r>
              <a:rPr dirty="0" sz="1200" spc="-10">
                <a:latin typeface="Arial"/>
                <a:cs typeface="Arial"/>
              </a:rPr>
              <a:t>truth.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67437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He hath, my lord, of late made many </a:t>
            </a:r>
            <a:r>
              <a:rPr dirty="0" sz="1200" spc="-10">
                <a:latin typeface="Arial"/>
                <a:cs typeface="Arial"/>
              </a:rPr>
              <a:t>tenders </a:t>
            </a:r>
            <a:r>
              <a:rPr dirty="0" sz="1200">
                <a:latin typeface="Arial"/>
                <a:cs typeface="Arial"/>
              </a:rPr>
              <a:t>Of his affection to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76771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Affection! pooh! you speak like a green </a:t>
            </a:r>
            <a:r>
              <a:rPr dirty="0" sz="1200" spc="-10">
                <a:latin typeface="Arial"/>
                <a:cs typeface="Arial"/>
              </a:rPr>
              <a:t>girl, </a:t>
            </a:r>
            <a:r>
              <a:rPr dirty="0" sz="1200">
                <a:latin typeface="Arial"/>
                <a:cs typeface="Arial"/>
              </a:rPr>
              <a:t>Unsifted in such perilous </a:t>
            </a:r>
            <a:r>
              <a:rPr dirty="0" sz="1200" spc="-10">
                <a:latin typeface="Arial"/>
                <a:cs typeface="Arial"/>
              </a:rPr>
              <a:t>circumstance.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Do you believe his tenders, as you call </a:t>
            </a:r>
            <a:r>
              <a:rPr dirty="0" sz="1200" spc="-10">
                <a:latin typeface="Arial"/>
                <a:cs typeface="Arial"/>
              </a:rPr>
              <a:t>them?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do not know, my lord, what I should </a:t>
            </a:r>
            <a:r>
              <a:rPr dirty="0" sz="1200" spc="-10">
                <a:latin typeface="Arial"/>
                <a:cs typeface="Arial"/>
              </a:rPr>
              <a:t>think.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52641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Marry, I'll teach you: think yourself a </a:t>
            </a:r>
            <a:r>
              <a:rPr dirty="0" sz="1200" spc="-10">
                <a:latin typeface="Arial"/>
                <a:cs typeface="Arial"/>
              </a:rPr>
              <a:t>baby;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 you have ta'en these tenders for true </a:t>
            </a:r>
            <a:r>
              <a:rPr dirty="0" sz="1200" spc="-20">
                <a:latin typeface="Arial"/>
                <a:cs typeface="Arial"/>
              </a:rPr>
              <a:t>pay,</a:t>
            </a:r>
            <a:endParaRPr sz="1200">
              <a:latin typeface="Arial"/>
              <a:cs typeface="Arial"/>
            </a:endParaRPr>
          </a:p>
          <a:p>
            <a:pPr marL="12700" marR="1752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Which are not sterling. Tender yourself more </a:t>
            </a:r>
            <a:r>
              <a:rPr dirty="0" sz="1200" spc="-10">
                <a:latin typeface="Arial"/>
                <a:cs typeface="Arial"/>
              </a:rPr>
              <a:t>dearly; </a:t>
            </a:r>
            <a:r>
              <a:rPr dirty="0" sz="1200">
                <a:latin typeface="Arial"/>
                <a:cs typeface="Arial"/>
              </a:rPr>
              <a:t>Or--not to crack the wind of the poor </a:t>
            </a:r>
            <a:r>
              <a:rPr dirty="0" sz="1200" spc="-10">
                <a:latin typeface="Arial"/>
                <a:cs typeface="Arial"/>
              </a:rPr>
              <a:t>phrase, </a:t>
            </a:r>
            <a:r>
              <a:rPr dirty="0" sz="1200">
                <a:latin typeface="Arial"/>
                <a:cs typeface="Arial"/>
              </a:rPr>
              <a:t>Running it thus--you'll tender me a </a:t>
            </a:r>
            <a:r>
              <a:rPr dirty="0" sz="1200" spc="-10">
                <a:latin typeface="Arial"/>
                <a:cs typeface="Arial"/>
              </a:rPr>
              <a:t>fool.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89471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My lord, he hath importuned me with </a:t>
            </a:r>
            <a:r>
              <a:rPr dirty="0" sz="1200" spc="-20">
                <a:latin typeface="Arial"/>
                <a:cs typeface="Arial"/>
              </a:rPr>
              <a:t>love </a:t>
            </a:r>
            <a:r>
              <a:rPr dirty="0" sz="1200">
                <a:latin typeface="Arial"/>
                <a:cs typeface="Arial"/>
              </a:rPr>
              <a:t>In honourable </a:t>
            </a:r>
            <a:r>
              <a:rPr dirty="0" sz="1200" spc="-10">
                <a:latin typeface="Arial"/>
                <a:cs typeface="Arial"/>
              </a:rPr>
              <a:t>fashion.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Ay, fashion you may call it; go to, go </a:t>
            </a:r>
            <a:r>
              <a:rPr dirty="0" sz="1200" spc="-25">
                <a:latin typeface="Arial"/>
                <a:cs typeface="Arial"/>
              </a:rPr>
              <a:t>to.</a:t>
            </a:r>
            <a:endParaRPr sz="1200">
              <a:latin typeface="Arial"/>
              <a:cs typeface="Arial"/>
            </a:endParaRPr>
          </a:p>
          <a:p>
            <a:pPr algn="ctr" marL="245681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3516884" y="9330667"/>
            <a:ext cx="541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391660" cy="819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With almost all the holy vows of </a:t>
            </a:r>
            <a:r>
              <a:rPr dirty="0" sz="1200" spc="-10">
                <a:latin typeface="Arial"/>
                <a:cs typeface="Arial"/>
              </a:rPr>
              <a:t>heaven.</a:t>
            </a:r>
            <a:endParaRPr sz="1200">
              <a:latin typeface="Arial"/>
              <a:cs typeface="Arial"/>
            </a:endParaRPr>
          </a:p>
          <a:p>
            <a:pPr algn="ctr" marL="1767839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1341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Ay, springes to catch woodcocks. I do </a:t>
            </a:r>
            <a:r>
              <a:rPr dirty="0" sz="1200" spc="-10">
                <a:latin typeface="Arial"/>
                <a:cs typeface="Arial"/>
              </a:rPr>
              <a:t>know, </a:t>
            </a:r>
            <a:r>
              <a:rPr dirty="0" sz="1200">
                <a:latin typeface="Arial"/>
                <a:cs typeface="Arial"/>
              </a:rPr>
              <a:t>When the blood burns, how prodigal the </a:t>
            </a:r>
            <a:r>
              <a:rPr dirty="0" sz="1200" spc="-20">
                <a:latin typeface="Arial"/>
                <a:cs typeface="Arial"/>
              </a:rPr>
              <a:t>soul </a:t>
            </a:r>
            <a:r>
              <a:rPr dirty="0" sz="1200">
                <a:latin typeface="Arial"/>
                <a:cs typeface="Arial"/>
              </a:rPr>
              <a:t>Lends the tongue vows: these blazes, </a:t>
            </a:r>
            <a:r>
              <a:rPr dirty="0" sz="1200" spc="-10">
                <a:latin typeface="Arial"/>
                <a:cs typeface="Arial"/>
              </a:rPr>
              <a:t>daughter, </a:t>
            </a:r>
            <a:r>
              <a:rPr dirty="0" sz="1200">
                <a:latin typeface="Arial"/>
                <a:cs typeface="Arial"/>
              </a:rPr>
              <a:t>Giving more light than heat, extinct in </a:t>
            </a:r>
            <a:r>
              <a:rPr dirty="0" sz="1200" spc="-10">
                <a:latin typeface="Arial"/>
                <a:cs typeface="Arial"/>
              </a:rPr>
              <a:t>both, </a:t>
            </a:r>
            <a:r>
              <a:rPr dirty="0" sz="1200">
                <a:latin typeface="Arial"/>
                <a:cs typeface="Arial"/>
              </a:rPr>
              <a:t>Even in their promise, as it is a-</a:t>
            </a:r>
            <a:r>
              <a:rPr dirty="0" sz="1200" spc="-10">
                <a:latin typeface="Arial"/>
                <a:cs typeface="Arial"/>
              </a:rPr>
              <a:t>making,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You must not take for fire. From this </a:t>
            </a:r>
            <a:r>
              <a:rPr dirty="0" sz="1200" spc="-2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L="12700" marR="11430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Be somewhat scanter of your maiden </a:t>
            </a:r>
            <a:r>
              <a:rPr dirty="0" sz="1200" spc="-10">
                <a:latin typeface="Arial"/>
                <a:cs typeface="Arial"/>
              </a:rPr>
              <a:t>presence; </a:t>
            </a:r>
            <a:r>
              <a:rPr dirty="0" sz="1200">
                <a:latin typeface="Arial"/>
                <a:cs typeface="Arial"/>
              </a:rPr>
              <a:t>Set your entreatments at a higher </a:t>
            </a:r>
            <a:r>
              <a:rPr dirty="0" sz="1200" spc="-20">
                <a:latin typeface="Arial"/>
                <a:cs typeface="Arial"/>
              </a:rPr>
              <a:t>rate</a:t>
            </a:r>
            <a:endParaRPr sz="1200">
              <a:latin typeface="Arial"/>
              <a:cs typeface="Arial"/>
            </a:endParaRPr>
          </a:p>
          <a:p>
            <a:pPr marL="12700" marR="13296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Than a command to parley. For Lord </a:t>
            </a:r>
            <a:r>
              <a:rPr dirty="0" sz="1200" spc="-10">
                <a:latin typeface="Arial"/>
                <a:cs typeface="Arial"/>
              </a:rPr>
              <a:t>Hamlet, </a:t>
            </a:r>
            <a:r>
              <a:rPr dirty="0" sz="1200">
                <a:latin typeface="Arial"/>
                <a:cs typeface="Arial"/>
              </a:rPr>
              <a:t>Believe so much in him, that he is </a:t>
            </a:r>
            <a:r>
              <a:rPr dirty="0" sz="1200" spc="-10">
                <a:latin typeface="Arial"/>
                <a:cs typeface="Arial"/>
              </a:rPr>
              <a:t>young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 with a larger tether may he </a:t>
            </a:r>
            <a:r>
              <a:rPr dirty="0" sz="1200" spc="-20">
                <a:latin typeface="Arial"/>
                <a:cs typeface="Arial"/>
              </a:rPr>
              <a:t>walk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Than may be given you: in few, </a:t>
            </a:r>
            <a:r>
              <a:rPr dirty="0" sz="1200" spc="-10">
                <a:latin typeface="Arial"/>
                <a:cs typeface="Arial"/>
              </a:rPr>
              <a:t>Ophelia,</a:t>
            </a:r>
            <a:endParaRPr sz="1200">
              <a:latin typeface="Arial"/>
              <a:cs typeface="Arial"/>
            </a:endParaRPr>
          </a:p>
          <a:p>
            <a:pPr marL="12700" marR="13125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Do not believe his vows; for they are </a:t>
            </a:r>
            <a:r>
              <a:rPr dirty="0" sz="1200" spc="-10">
                <a:latin typeface="Arial"/>
                <a:cs typeface="Arial"/>
              </a:rPr>
              <a:t>brokers, </a:t>
            </a:r>
            <a:r>
              <a:rPr dirty="0" sz="1200">
                <a:latin typeface="Arial"/>
                <a:cs typeface="Arial"/>
              </a:rPr>
              <a:t>Not of that dye which their investments </a:t>
            </a:r>
            <a:r>
              <a:rPr dirty="0" sz="1200" spc="-10">
                <a:latin typeface="Arial"/>
                <a:cs typeface="Arial"/>
              </a:rPr>
              <a:t>show, </a:t>
            </a:r>
            <a:r>
              <a:rPr dirty="0" sz="1200">
                <a:latin typeface="Arial"/>
                <a:cs typeface="Arial"/>
              </a:rPr>
              <a:t>But mere implorators of unholy </a:t>
            </a:r>
            <a:r>
              <a:rPr dirty="0" sz="1200" spc="-10">
                <a:latin typeface="Arial"/>
                <a:cs typeface="Arial"/>
              </a:rPr>
              <a:t>suits, </a:t>
            </a:r>
            <a:r>
              <a:rPr dirty="0" sz="1200">
                <a:latin typeface="Arial"/>
                <a:cs typeface="Arial"/>
              </a:rPr>
              <a:t>Breathing like sanctified and pious </a:t>
            </a:r>
            <a:r>
              <a:rPr dirty="0" sz="1200" spc="-10">
                <a:latin typeface="Arial"/>
                <a:cs typeface="Arial"/>
              </a:rPr>
              <a:t>bawds, </a:t>
            </a:r>
            <a:r>
              <a:rPr dirty="0" sz="1200">
                <a:latin typeface="Arial"/>
                <a:cs typeface="Arial"/>
              </a:rPr>
              <a:t>The better to beguile. This is for </a:t>
            </a:r>
            <a:r>
              <a:rPr dirty="0" sz="1200" spc="-20">
                <a:latin typeface="Arial"/>
                <a:cs typeface="Arial"/>
              </a:rPr>
              <a:t>all:</a:t>
            </a:r>
            <a:endParaRPr sz="1200">
              <a:latin typeface="Arial"/>
              <a:cs typeface="Arial"/>
            </a:endParaRPr>
          </a:p>
          <a:p>
            <a:pPr marL="12700" marR="12534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 would not, in plain terms, from this time </a:t>
            </a:r>
            <a:r>
              <a:rPr dirty="0" sz="1200" spc="-10">
                <a:latin typeface="Arial"/>
                <a:cs typeface="Arial"/>
              </a:rPr>
              <a:t>forth, </a:t>
            </a:r>
            <a:r>
              <a:rPr dirty="0" sz="1200">
                <a:latin typeface="Arial"/>
                <a:cs typeface="Arial"/>
              </a:rPr>
              <a:t>Have you so slander any moment </a:t>
            </a:r>
            <a:r>
              <a:rPr dirty="0" sz="1200" spc="-10">
                <a:latin typeface="Arial"/>
                <a:cs typeface="Arial"/>
              </a:rPr>
              <a:t>leisure,</a:t>
            </a:r>
            <a:endParaRPr sz="1200">
              <a:latin typeface="Arial"/>
              <a:cs typeface="Arial"/>
            </a:endParaRPr>
          </a:p>
          <a:p>
            <a:pPr marL="12700" marR="13125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to give words or talk with the Lord </a:t>
            </a:r>
            <a:r>
              <a:rPr dirty="0" sz="1200" spc="-10">
                <a:latin typeface="Arial"/>
                <a:cs typeface="Arial"/>
              </a:rPr>
              <a:t>Hamlet. </a:t>
            </a:r>
            <a:r>
              <a:rPr dirty="0" sz="1200">
                <a:latin typeface="Arial"/>
                <a:cs typeface="Arial"/>
              </a:rPr>
              <a:t>Look to't, I charge you: come your </a:t>
            </a:r>
            <a:r>
              <a:rPr dirty="0" sz="1200" spc="-10">
                <a:latin typeface="Arial"/>
                <a:cs typeface="Arial"/>
              </a:rPr>
              <a:t>ways.</a:t>
            </a:r>
            <a:endParaRPr sz="1200">
              <a:latin typeface="Arial"/>
              <a:cs typeface="Arial"/>
            </a:endParaRPr>
          </a:p>
          <a:p>
            <a:pPr algn="ctr" marL="1767839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shall obey,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1767839">
              <a:lnSpc>
                <a:spcPct val="100000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 marL="1768475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ctr" marL="1767839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The </a:t>
            </a:r>
            <a:r>
              <a:rPr dirty="0" sz="1600" spc="-10">
                <a:latin typeface="Arial"/>
                <a:cs typeface="Arial"/>
              </a:rPr>
              <a:t>platform.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1768475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HAMLET, HORATIO, and </a:t>
            </a:r>
            <a:r>
              <a:rPr dirty="0" sz="1000" spc="-10" i="1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algn="ctr" marL="1767839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The air bites shrewdly; it is very </a:t>
            </a:r>
            <a:r>
              <a:rPr dirty="0" sz="1200" spc="-10">
                <a:latin typeface="Arial"/>
                <a:cs typeface="Arial"/>
              </a:rPr>
              <a:t>cold.</a:t>
            </a:r>
            <a:endParaRPr sz="1200">
              <a:latin typeface="Arial"/>
              <a:cs typeface="Arial"/>
            </a:endParaRPr>
          </a:p>
          <a:p>
            <a:pPr algn="ctr" marL="1767839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It is a nipping and an eager </a:t>
            </a:r>
            <a:r>
              <a:rPr dirty="0" sz="1200" spc="-20">
                <a:latin typeface="Arial"/>
                <a:cs typeface="Arial"/>
              </a:rPr>
              <a:t>air.</a:t>
            </a:r>
            <a:endParaRPr sz="1200">
              <a:latin typeface="Arial"/>
              <a:cs typeface="Arial"/>
            </a:endParaRPr>
          </a:p>
          <a:p>
            <a:pPr algn="ctr" marL="1767839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What hour </a:t>
            </a:r>
            <a:r>
              <a:rPr dirty="0" sz="1200" spc="-20">
                <a:latin typeface="Arial"/>
                <a:cs typeface="Arial"/>
              </a:rPr>
              <a:t>now?</a:t>
            </a:r>
            <a:endParaRPr sz="1200">
              <a:latin typeface="Arial"/>
              <a:cs typeface="Arial"/>
            </a:endParaRPr>
          </a:p>
          <a:p>
            <a:pPr algn="ctr" marL="1767839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think it lacks of </a:t>
            </a:r>
            <a:r>
              <a:rPr dirty="0" sz="1200" spc="-10">
                <a:latin typeface="Arial"/>
                <a:cs typeface="Arial"/>
              </a:rPr>
              <a:t>twelve.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3435603" y="9330667"/>
            <a:ext cx="70358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25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540250" cy="8253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No, it is </a:t>
            </a:r>
            <a:r>
              <a:rPr dirty="0" sz="1200" spc="-10">
                <a:latin typeface="Arial"/>
                <a:cs typeface="Arial"/>
              </a:rPr>
              <a:t>struck.</a:t>
            </a:r>
            <a:endParaRPr sz="1200">
              <a:latin typeface="Arial"/>
              <a:cs typeface="Arial"/>
            </a:endParaRPr>
          </a:p>
          <a:p>
            <a:pPr marL="279019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9944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Indeed? I heard it not: then it draws near the </a:t>
            </a:r>
            <a:r>
              <a:rPr dirty="0" sz="1200" spc="-10">
                <a:latin typeface="Arial"/>
                <a:cs typeface="Arial"/>
              </a:rPr>
              <a:t>season </a:t>
            </a:r>
            <a:r>
              <a:rPr dirty="0" sz="1200">
                <a:latin typeface="Arial"/>
                <a:cs typeface="Arial"/>
              </a:rPr>
              <a:t>Wherein the spirit held his wont to </a:t>
            </a:r>
            <a:r>
              <a:rPr dirty="0" sz="1200" spc="-10">
                <a:latin typeface="Arial"/>
                <a:cs typeface="Arial"/>
              </a:rPr>
              <a:t>walk.</a:t>
            </a:r>
            <a:endParaRPr sz="1200">
              <a:latin typeface="Arial"/>
              <a:cs typeface="Arial"/>
            </a:endParaRPr>
          </a:p>
          <a:p>
            <a:pPr marL="1632585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A flourish of trumpets, and ordnance shot off, </a:t>
            </a: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What does this mean,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marL="28219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0375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king doth wake to-night and takes his </a:t>
            </a:r>
            <a:r>
              <a:rPr dirty="0" sz="1200" spc="-10">
                <a:latin typeface="Arial"/>
                <a:cs typeface="Arial"/>
              </a:rPr>
              <a:t>rouse, </a:t>
            </a:r>
            <a:r>
              <a:rPr dirty="0" sz="1200">
                <a:latin typeface="Arial"/>
                <a:cs typeface="Arial"/>
              </a:rPr>
              <a:t>Keeps wassail, and the swaggering up-spring </a:t>
            </a:r>
            <a:r>
              <a:rPr dirty="0" sz="1200" spc="-10">
                <a:latin typeface="Arial"/>
                <a:cs typeface="Arial"/>
              </a:rPr>
              <a:t>reels; </a:t>
            </a:r>
            <a:r>
              <a:rPr dirty="0" sz="1200">
                <a:latin typeface="Arial"/>
                <a:cs typeface="Arial"/>
              </a:rPr>
              <a:t>And, as he drains his draughts of Rhenish </a:t>
            </a:r>
            <a:r>
              <a:rPr dirty="0" sz="1200" spc="-10">
                <a:latin typeface="Arial"/>
                <a:cs typeface="Arial"/>
              </a:rPr>
              <a:t>down, </a:t>
            </a:r>
            <a:r>
              <a:rPr dirty="0" sz="1200">
                <a:latin typeface="Arial"/>
                <a:cs typeface="Arial"/>
              </a:rPr>
              <a:t>The kettle-drum and trumpet thus bray </a:t>
            </a:r>
            <a:r>
              <a:rPr dirty="0" sz="1200" spc="-25"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The triumph of his </a:t>
            </a:r>
            <a:r>
              <a:rPr dirty="0" sz="1200" spc="-10">
                <a:latin typeface="Arial"/>
                <a:cs typeface="Arial"/>
              </a:rPr>
              <a:t>pledge.</a:t>
            </a:r>
            <a:endParaRPr sz="1200">
              <a:latin typeface="Arial"/>
              <a:cs typeface="Arial"/>
            </a:endParaRPr>
          </a:p>
          <a:p>
            <a:pPr marL="279019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Is it a </a:t>
            </a:r>
            <a:r>
              <a:rPr dirty="0" sz="1200" spc="-10">
                <a:latin typeface="Arial"/>
                <a:cs typeface="Arial"/>
              </a:rPr>
              <a:t>custom?</a:t>
            </a:r>
            <a:endParaRPr sz="1200">
              <a:latin typeface="Arial"/>
              <a:cs typeface="Arial"/>
            </a:endParaRPr>
          </a:p>
          <a:p>
            <a:pPr marL="28219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marry, </a:t>
            </a:r>
            <a:r>
              <a:rPr dirty="0" sz="1200" spc="-10">
                <a:latin typeface="Arial"/>
                <a:cs typeface="Arial"/>
              </a:rPr>
              <a:t>is't:</a:t>
            </a:r>
            <a:endParaRPr sz="1200">
              <a:latin typeface="Arial"/>
              <a:cs typeface="Arial"/>
            </a:endParaRPr>
          </a:p>
          <a:p>
            <a:pPr marL="12700" marR="18167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But to my mind, though I am native </a:t>
            </a:r>
            <a:r>
              <a:rPr dirty="0" sz="1200" spc="-20">
                <a:latin typeface="Arial"/>
                <a:cs typeface="Arial"/>
              </a:rPr>
              <a:t>here </a:t>
            </a:r>
            <a:r>
              <a:rPr dirty="0" sz="1200">
                <a:latin typeface="Arial"/>
                <a:cs typeface="Arial"/>
              </a:rPr>
              <a:t>And to the manner born, it is a </a:t>
            </a:r>
            <a:r>
              <a:rPr dirty="0" sz="1200" spc="-10">
                <a:latin typeface="Arial"/>
                <a:cs typeface="Arial"/>
              </a:rPr>
              <a:t>custom</a:t>
            </a:r>
            <a:endParaRPr sz="1200">
              <a:latin typeface="Arial"/>
              <a:cs typeface="Arial"/>
            </a:endParaRPr>
          </a:p>
          <a:p>
            <a:pPr marL="12700" marR="11518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More honour'd in the breach than the </a:t>
            </a:r>
            <a:r>
              <a:rPr dirty="0" sz="1200" spc="-10">
                <a:latin typeface="Arial"/>
                <a:cs typeface="Arial"/>
              </a:rPr>
              <a:t>observance. </a:t>
            </a:r>
            <a:r>
              <a:rPr dirty="0" sz="1200">
                <a:latin typeface="Arial"/>
                <a:cs typeface="Arial"/>
              </a:rPr>
              <a:t>This heavy-headed revel east and </a:t>
            </a:r>
            <a:r>
              <a:rPr dirty="0" sz="1200" spc="-20">
                <a:latin typeface="Arial"/>
                <a:cs typeface="Arial"/>
              </a:rPr>
              <a:t>west</a:t>
            </a:r>
            <a:endParaRPr sz="1200">
              <a:latin typeface="Arial"/>
              <a:cs typeface="Arial"/>
            </a:endParaRPr>
          </a:p>
          <a:p>
            <a:pPr marL="12700" marR="11474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Makes us traduced and tax'd of other </a:t>
            </a:r>
            <a:r>
              <a:rPr dirty="0" sz="1200" spc="-10">
                <a:latin typeface="Arial"/>
                <a:cs typeface="Arial"/>
              </a:rPr>
              <a:t>nations: </a:t>
            </a:r>
            <a:r>
              <a:rPr dirty="0" sz="1200">
                <a:latin typeface="Arial"/>
                <a:cs typeface="Arial"/>
              </a:rPr>
              <a:t>They clepe us drunkards, and with swinish </a:t>
            </a:r>
            <a:r>
              <a:rPr dirty="0" sz="1200" spc="-10">
                <a:latin typeface="Arial"/>
                <a:cs typeface="Arial"/>
              </a:rPr>
              <a:t>phrase </a:t>
            </a:r>
            <a:r>
              <a:rPr dirty="0" sz="1200">
                <a:latin typeface="Arial"/>
                <a:cs typeface="Arial"/>
              </a:rPr>
              <a:t>Soil our addition; and indeed it </a:t>
            </a:r>
            <a:r>
              <a:rPr dirty="0" sz="1200" spc="-10">
                <a:latin typeface="Arial"/>
                <a:cs typeface="Arial"/>
              </a:rPr>
              <a:t>takes</a:t>
            </a:r>
            <a:endParaRPr sz="1200">
              <a:latin typeface="Arial"/>
              <a:cs typeface="Arial"/>
            </a:endParaRPr>
          </a:p>
          <a:p>
            <a:pPr marL="12700" marR="10166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From our achievements, though perform'd at </a:t>
            </a:r>
            <a:r>
              <a:rPr dirty="0" sz="1200" spc="-10">
                <a:latin typeface="Arial"/>
                <a:cs typeface="Arial"/>
              </a:rPr>
              <a:t>height, </a:t>
            </a:r>
            <a:r>
              <a:rPr dirty="0" sz="1200">
                <a:latin typeface="Arial"/>
                <a:cs typeface="Arial"/>
              </a:rPr>
              <a:t>The pith and marrow of our </a:t>
            </a:r>
            <a:r>
              <a:rPr dirty="0" sz="1200" spc="-10">
                <a:latin typeface="Arial"/>
                <a:cs typeface="Arial"/>
              </a:rPr>
              <a:t>attribute.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So, oft it chances in particular </a:t>
            </a:r>
            <a:r>
              <a:rPr dirty="0" sz="1200" spc="-20">
                <a:latin typeface="Arial"/>
                <a:cs typeface="Arial"/>
              </a:rPr>
              <a:t>men,</a:t>
            </a:r>
            <a:endParaRPr sz="1200">
              <a:latin typeface="Arial"/>
              <a:cs typeface="Arial"/>
            </a:endParaRPr>
          </a:p>
          <a:p>
            <a:pPr marL="12700" marR="14693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for some vicious mole of nature in </a:t>
            </a:r>
            <a:r>
              <a:rPr dirty="0" sz="1200" spc="-10">
                <a:latin typeface="Arial"/>
                <a:cs typeface="Arial"/>
              </a:rPr>
              <a:t>them, </a:t>
            </a:r>
            <a:r>
              <a:rPr dirty="0" sz="1200">
                <a:latin typeface="Arial"/>
                <a:cs typeface="Arial"/>
              </a:rPr>
              <a:t>As, in their birth--wherein they are not </a:t>
            </a:r>
            <a:r>
              <a:rPr dirty="0" sz="1200" spc="-10">
                <a:latin typeface="Arial"/>
                <a:cs typeface="Arial"/>
              </a:rPr>
              <a:t>guilty, </a:t>
            </a:r>
            <a:r>
              <a:rPr dirty="0" sz="1200">
                <a:latin typeface="Arial"/>
                <a:cs typeface="Arial"/>
              </a:rPr>
              <a:t>Since nature cannot choose his origin-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By the o'ergrowth of some </a:t>
            </a:r>
            <a:r>
              <a:rPr dirty="0" sz="1200" spc="-10">
                <a:latin typeface="Arial"/>
                <a:cs typeface="Arial"/>
              </a:rPr>
              <a:t>complexion,</a:t>
            </a:r>
            <a:endParaRPr sz="1200">
              <a:latin typeface="Arial"/>
              <a:cs typeface="Arial"/>
            </a:endParaRPr>
          </a:p>
          <a:p>
            <a:pPr marL="12700" marR="12655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Oft breaking down the pales and forts of </a:t>
            </a:r>
            <a:r>
              <a:rPr dirty="0" sz="1200" spc="-10">
                <a:latin typeface="Arial"/>
                <a:cs typeface="Arial"/>
              </a:rPr>
              <a:t>reason, </a:t>
            </a:r>
            <a:r>
              <a:rPr dirty="0" sz="1200">
                <a:latin typeface="Arial"/>
                <a:cs typeface="Arial"/>
              </a:rPr>
              <a:t>Or by some habit that too much o'er-</a:t>
            </a:r>
            <a:r>
              <a:rPr dirty="0" sz="1200" spc="-10">
                <a:latin typeface="Arial"/>
                <a:cs typeface="Arial"/>
              </a:rPr>
              <a:t>leavens </a:t>
            </a:r>
            <a:r>
              <a:rPr dirty="0" sz="1200">
                <a:latin typeface="Arial"/>
                <a:cs typeface="Arial"/>
              </a:rPr>
              <a:t>The form of plausive manners, that these </a:t>
            </a:r>
            <a:r>
              <a:rPr dirty="0" sz="1200" spc="-20">
                <a:latin typeface="Arial"/>
                <a:cs typeface="Arial"/>
              </a:rPr>
              <a:t>men, </a:t>
            </a:r>
            <a:r>
              <a:rPr dirty="0" sz="1200">
                <a:latin typeface="Arial"/>
                <a:cs typeface="Arial"/>
              </a:rPr>
              <a:t>Carrying, I say, the stamp of one </a:t>
            </a:r>
            <a:r>
              <a:rPr dirty="0" sz="1200" spc="-10">
                <a:latin typeface="Arial"/>
                <a:cs typeface="Arial"/>
              </a:rPr>
              <a:t>defect,</a:t>
            </a:r>
            <a:endParaRPr sz="1200">
              <a:latin typeface="Arial"/>
              <a:cs typeface="Arial"/>
            </a:endParaRPr>
          </a:p>
          <a:p>
            <a:pPr marL="12700" marR="15373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Being nature's livery, or fortune's star,-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Their virtues else--be they as pure as </a:t>
            </a:r>
            <a:r>
              <a:rPr dirty="0" sz="1200" spc="-10">
                <a:latin typeface="Arial"/>
                <a:cs typeface="Arial"/>
              </a:rPr>
              <a:t>grace, </a:t>
            </a:r>
            <a:r>
              <a:rPr dirty="0" sz="1200">
                <a:latin typeface="Arial"/>
                <a:cs typeface="Arial"/>
              </a:rPr>
              <a:t>As infinite as man may undergo-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15792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Shall in the general censure take </a:t>
            </a:r>
            <a:r>
              <a:rPr dirty="0" sz="1200" spc="-10">
                <a:latin typeface="Arial"/>
                <a:cs typeface="Arial"/>
              </a:rPr>
              <a:t>corruption </a:t>
            </a:r>
            <a:r>
              <a:rPr dirty="0" sz="1200">
                <a:latin typeface="Arial"/>
                <a:cs typeface="Arial"/>
              </a:rPr>
              <a:t>From that particular fault: the dram of </a:t>
            </a:r>
            <a:r>
              <a:rPr dirty="0" sz="1200" spc="-20">
                <a:latin typeface="Arial"/>
                <a:cs typeface="Arial"/>
              </a:rPr>
              <a:t>eale </a:t>
            </a:r>
            <a:r>
              <a:rPr dirty="0" sz="1200">
                <a:latin typeface="Arial"/>
                <a:cs typeface="Arial"/>
              </a:rPr>
              <a:t>Doth all the noble substance of a </a:t>
            </a:r>
            <a:r>
              <a:rPr dirty="0" sz="1200" spc="-10">
                <a:latin typeface="Arial"/>
                <a:cs typeface="Arial"/>
              </a:rPr>
              <a:t>doubt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To his own </a:t>
            </a:r>
            <a:r>
              <a:rPr dirty="0" sz="1200" spc="-10">
                <a:latin typeface="Arial"/>
                <a:cs typeface="Arial"/>
              </a:rPr>
              <a:t>scandal.</a:t>
            </a:r>
            <a:endParaRPr sz="1200">
              <a:latin typeface="Arial"/>
              <a:cs typeface="Arial"/>
            </a:endParaRPr>
          </a:p>
          <a:p>
            <a:pPr marL="279019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Look, my lord, it </a:t>
            </a:r>
            <a:r>
              <a:rPr dirty="0" sz="1200" spc="-10">
                <a:latin typeface="Arial"/>
                <a:cs typeface="Arial"/>
              </a:rPr>
              <a:t>comes!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3485134" y="9375117"/>
            <a:ext cx="6045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26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791585" cy="814450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36791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92011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Angels and ministers of grace defend </a:t>
            </a:r>
            <a:r>
              <a:rPr dirty="0" sz="1200" spc="-25">
                <a:latin typeface="Arial"/>
                <a:cs typeface="Arial"/>
              </a:rPr>
              <a:t>us! </a:t>
            </a:r>
            <a:r>
              <a:rPr dirty="0" sz="1200">
                <a:latin typeface="Arial"/>
                <a:cs typeface="Arial"/>
              </a:rPr>
              <a:t>Be thou a spirit of health or goblin </a:t>
            </a:r>
            <a:r>
              <a:rPr dirty="0" sz="1200" spc="-10">
                <a:latin typeface="Arial"/>
                <a:cs typeface="Arial"/>
              </a:rPr>
              <a:t>damn'd,</a:t>
            </a:r>
            <a:endParaRPr sz="1200">
              <a:latin typeface="Arial"/>
              <a:cs typeface="Arial"/>
            </a:endParaRPr>
          </a:p>
          <a:p>
            <a:pPr marL="12700" marR="2978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Bring with thee airs from heaven or blasts from </a:t>
            </a:r>
            <a:r>
              <a:rPr dirty="0" sz="1200" spc="-10">
                <a:latin typeface="Arial"/>
                <a:cs typeface="Arial"/>
              </a:rPr>
              <a:t>hell, </a:t>
            </a:r>
            <a:r>
              <a:rPr dirty="0" sz="1200">
                <a:latin typeface="Arial"/>
                <a:cs typeface="Arial"/>
              </a:rPr>
              <a:t>Be thy intents wicked or </a:t>
            </a:r>
            <a:r>
              <a:rPr dirty="0" sz="1200" spc="-10">
                <a:latin typeface="Arial"/>
                <a:cs typeface="Arial"/>
              </a:rPr>
              <a:t>charitable,</a:t>
            </a:r>
            <a:endParaRPr sz="1200">
              <a:latin typeface="Arial"/>
              <a:cs typeface="Arial"/>
            </a:endParaRPr>
          </a:p>
          <a:p>
            <a:pPr marL="12700" marR="7683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Thou comest in such a questionable </a:t>
            </a:r>
            <a:r>
              <a:rPr dirty="0" sz="1200" spc="-10">
                <a:latin typeface="Arial"/>
                <a:cs typeface="Arial"/>
              </a:rPr>
              <a:t>shape </a:t>
            </a:r>
            <a:r>
              <a:rPr dirty="0" sz="1200">
                <a:latin typeface="Arial"/>
                <a:cs typeface="Arial"/>
              </a:rPr>
              <a:t>That I will speak to thee: I'll call thee </a:t>
            </a:r>
            <a:r>
              <a:rPr dirty="0" sz="1200" spc="-10">
                <a:latin typeface="Arial"/>
                <a:cs typeface="Arial"/>
              </a:rPr>
              <a:t>Hamlet, </a:t>
            </a:r>
            <a:r>
              <a:rPr dirty="0" sz="1200">
                <a:latin typeface="Arial"/>
                <a:cs typeface="Arial"/>
              </a:rPr>
              <a:t>King, father, royal Dane: O, answer </a:t>
            </a:r>
            <a:r>
              <a:rPr dirty="0" sz="1200" spc="-25">
                <a:latin typeface="Arial"/>
                <a:cs typeface="Arial"/>
              </a:rPr>
              <a:t>me!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Let me not burst in ignorance; but </a:t>
            </a:r>
            <a:r>
              <a:rPr dirty="0" sz="1200" spc="-20">
                <a:latin typeface="Arial"/>
                <a:cs typeface="Arial"/>
              </a:rPr>
              <a:t>tell</a:t>
            </a:r>
            <a:endParaRPr sz="1200">
              <a:latin typeface="Arial"/>
              <a:cs typeface="Arial"/>
            </a:endParaRPr>
          </a:p>
          <a:p>
            <a:pPr marL="12700" marR="5854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Why thy canonized bones, hearsed in </a:t>
            </a:r>
            <a:r>
              <a:rPr dirty="0" sz="1200" spc="-10">
                <a:latin typeface="Arial"/>
                <a:cs typeface="Arial"/>
              </a:rPr>
              <a:t>death, </a:t>
            </a:r>
            <a:r>
              <a:rPr dirty="0" sz="1200">
                <a:latin typeface="Arial"/>
                <a:cs typeface="Arial"/>
              </a:rPr>
              <a:t>Have burst their cerements; why the </a:t>
            </a:r>
            <a:r>
              <a:rPr dirty="0" sz="1200" spc="-10">
                <a:latin typeface="Arial"/>
                <a:cs typeface="Arial"/>
              </a:rPr>
              <a:t>sepulchre, </a:t>
            </a:r>
            <a:r>
              <a:rPr dirty="0" sz="1200">
                <a:latin typeface="Arial"/>
                <a:cs typeface="Arial"/>
              </a:rPr>
              <a:t>Wherein we saw thee quietly </a:t>
            </a:r>
            <a:r>
              <a:rPr dirty="0" sz="1200" spc="-10">
                <a:latin typeface="Arial"/>
                <a:cs typeface="Arial"/>
              </a:rPr>
              <a:t>inurn'd,</a:t>
            </a:r>
            <a:endParaRPr sz="1200">
              <a:latin typeface="Arial"/>
              <a:cs typeface="Arial"/>
            </a:endParaRPr>
          </a:p>
          <a:p>
            <a:pPr marL="12700" marR="7886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Hath oped his ponderous and marble </a:t>
            </a:r>
            <a:r>
              <a:rPr dirty="0" sz="1200" spc="-10">
                <a:latin typeface="Arial"/>
                <a:cs typeface="Arial"/>
              </a:rPr>
              <a:t>jaws, </a:t>
            </a:r>
            <a:r>
              <a:rPr dirty="0" sz="1200">
                <a:latin typeface="Arial"/>
                <a:cs typeface="Arial"/>
              </a:rPr>
              <a:t>To cast thee up again. What may this </a:t>
            </a:r>
            <a:r>
              <a:rPr dirty="0" sz="1200" spc="-10">
                <a:latin typeface="Arial"/>
                <a:cs typeface="Arial"/>
              </a:rPr>
              <a:t>mean,</a:t>
            </a:r>
            <a:endParaRPr sz="1200">
              <a:latin typeface="Arial"/>
              <a:cs typeface="Arial"/>
            </a:endParaRPr>
          </a:p>
          <a:p>
            <a:pPr marL="12700" marR="6445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thou, dead corse, again in complete </a:t>
            </a:r>
            <a:r>
              <a:rPr dirty="0" sz="1200" spc="-10">
                <a:latin typeface="Arial"/>
                <a:cs typeface="Arial"/>
              </a:rPr>
              <a:t>steel </a:t>
            </a:r>
            <a:r>
              <a:rPr dirty="0" sz="1200">
                <a:latin typeface="Arial"/>
                <a:cs typeface="Arial"/>
              </a:rPr>
              <a:t>Revisit'st thus the glimpses of the </a:t>
            </a:r>
            <a:r>
              <a:rPr dirty="0" sz="1200" spc="-10">
                <a:latin typeface="Arial"/>
                <a:cs typeface="Arial"/>
              </a:rPr>
              <a:t>moon, </a:t>
            </a:r>
            <a:r>
              <a:rPr dirty="0" sz="1200">
                <a:latin typeface="Arial"/>
                <a:cs typeface="Arial"/>
              </a:rPr>
              <a:t>Making night hideous; and we fools of </a:t>
            </a:r>
            <a:r>
              <a:rPr dirty="0" sz="1200" spc="-10">
                <a:latin typeface="Arial"/>
                <a:cs typeface="Arial"/>
              </a:rPr>
              <a:t>nature </a:t>
            </a:r>
            <a:r>
              <a:rPr dirty="0" sz="1200">
                <a:latin typeface="Arial"/>
                <a:cs typeface="Arial"/>
              </a:rPr>
              <a:t>So horridly to shake our </a:t>
            </a:r>
            <a:r>
              <a:rPr dirty="0" sz="1200" spc="-10">
                <a:latin typeface="Arial"/>
                <a:cs typeface="Arial"/>
              </a:rPr>
              <a:t>disposition</a:t>
            </a:r>
            <a:endParaRPr sz="1200">
              <a:latin typeface="Arial"/>
              <a:cs typeface="Arial"/>
            </a:endParaRPr>
          </a:p>
          <a:p>
            <a:pPr marL="12700" marR="4413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thoughts beyond the reaches of our </a:t>
            </a:r>
            <a:r>
              <a:rPr dirty="0" sz="1200" spc="-10">
                <a:latin typeface="Arial"/>
                <a:cs typeface="Arial"/>
              </a:rPr>
              <a:t>souls? </a:t>
            </a:r>
            <a:r>
              <a:rPr dirty="0" sz="1200">
                <a:latin typeface="Arial"/>
                <a:cs typeface="Arial"/>
              </a:rPr>
              <a:t>Say, why is this? wherefore? what should we </a:t>
            </a:r>
            <a:r>
              <a:rPr dirty="0" sz="1200" spc="-25">
                <a:latin typeface="Arial"/>
                <a:cs typeface="Arial"/>
              </a:rPr>
              <a:t>do?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Ghost beckons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143256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It beckons you to go away with </a:t>
            </a:r>
            <a:r>
              <a:rPr dirty="0" sz="1200" spc="-25">
                <a:latin typeface="Arial"/>
                <a:cs typeface="Arial"/>
              </a:rPr>
              <a:t>it, </a:t>
            </a:r>
            <a:r>
              <a:rPr dirty="0" sz="1200">
                <a:latin typeface="Arial"/>
                <a:cs typeface="Arial"/>
              </a:rPr>
              <a:t>As if it some impartment did </a:t>
            </a:r>
            <a:r>
              <a:rPr dirty="0" sz="1200" spc="-10">
                <a:latin typeface="Arial"/>
                <a:cs typeface="Arial"/>
              </a:rPr>
              <a:t>desire </a:t>
            </a:r>
            <a:r>
              <a:rPr dirty="0" sz="1200">
                <a:latin typeface="Arial"/>
                <a:cs typeface="Arial"/>
              </a:rPr>
              <a:t>To you </a:t>
            </a:r>
            <a:r>
              <a:rPr dirty="0" sz="1200" spc="-10">
                <a:latin typeface="Arial"/>
                <a:cs typeface="Arial"/>
              </a:rPr>
              <a:t>alone.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Look, with what courteous </a:t>
            </a:r>
            <a:r>
              <a:rPr dirty="0" sz="1200" spc="-10">
                <a:latin typeface="Arial"/>
                <a:cs typeface="Arial"/>
              </a:rPr>
              <a:t>action</a:t>
            </a:r>
            <a:endParaRPr sz="1200">
              <a:latin typeface="Arial"/>
              <a:cs typeface="Arial"/>
            </a:endParaRPr>
          </a:p>
          <a:p>
            <a:pPr marL="12700" marR="1042669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It waves you to a more removed </a:t>
            </a:r>
            <a:r>
              <a:rPr dirty="0" sz="1200" spc="-10">
                <a:latin typeface="Arial"/>
                <a:cs typeface="Arial"/>
              </a:rPr>
              <a:t>ground: </a:t>
            </a:r>
            <a:r>
              <a:rPr dirty="0" sz="1200">
                <a:latin typeface="Arial"/>
                <a:cs typeface="Arial"/>
              </a:rPr>
              <a:t>But do not go with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by no </a:t>
            </a:r>
            <a:r>
              <a:rPr dirty="0" sz="1200" spc="-10">
                <a:latin typeface="Arial"/>
                <a:cs typeface="Arial"/>
              </a:rPr>
              <a:t>means.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will not speak; then I will follow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Do not,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Why, what should be the </a:t>
            </a:r>
            <a:r>
              <a:rPr dirty="0" sz="1200" spc="-10">
                <a:latin typeface="Arial"/>
                <a:cs typeface="Arial"/>
              </a:rPr>
              <a:t>fear?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 do not set my life in a pin's </a:t>
            </a:r>
            <a:r>
              <a:rPr dirty="0" sz="1200" spc="-20">
                <a:latin typeface="Arial"/>
                <a:cs typeface="Arial"/>
              </a:rPr>
              <a:t>fee;</a:t>
            </a:r>
            <a:endParaRPr sz="1200">
              <a:latin typeface="Arial"/>
              <a:cs typeface="Arial"/>
            </a:endParaRPr>
          </a:p>
          <a:p>
            <a:pPr marL="12700" marR="11785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for my soul, what can it do to </a:t>
            </a:r>
            <a:r>
              <a:rPr dirty="0" sz="1200" spc="-10">
                <a:latin typeface="Arial"/>
                <a:cs typeface="Arial"/>
              </a:rPr>
              <a:t>that, </a:t>
            </a:r>
            <a:r>
              <a:rPr dirty="0" sz="1200">
                <a:latin typeface="Arial"/>
                <a:cs typeface="Arial"/>
              </a:rPr>
              <a:t>Being a thing immortal as </a:t>
            </a:r>
            <a:r>
              <a:rPr dirty="0" sz="1200" spc="-10">
                <a:latin typeface="Arial"/>
                <a:cs typeface="Arial"/>
              </a:rPr>
              <a:t>itself?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It waves me forth again: I'll follow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379251"/>
            <a:ext cx="14097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Nay, let's follow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876675" cy="83077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79756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What if it tempt you toward the flood, my </a:t>
            </a:r>
            <a:r>
              <a:rPr dirty="0" sz="1200" spc="-10">
                <a:latin typeface="Arial"/>
                <a:cs typeface="Arial"/>
              </a:rPr>
              <a:t>lord, </a:t>
            </a:r>
            <a:r>
              <a:rPr dirty="0" sz="1200">
                <a:latin typeface="Arial"/>
                <a:cs typeface="Arial"/>
              </a:rPr>
              <a:t>Or to the dreadful summit of the </a:t>
            </a:r>
            <a:r>
              <a:rPr dirty="0" sz="1200" spc="-10">
                <a:latin typeface="Arial"/>
                <a:cs typeface="Arial"/>
              </a:rPr>
              <a:t>cliff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That beetles o'er his base into the </a:t>
            </a:r>
            <a:r>
              <a:rPr dirty="0" sz="1200" spc="-20">
                <a:latin typeface="Arial"/>
                <a:cs typeface="Arial"/>
              </a:rPr>
              <a:t>sea,</a:t>
            </a:r>
            <a:endParaRPr sz="1200">
              <a:latin typeface="Arial"/>
              <a:cs typeface="Arial"/>
            </a:endParaRPr>
          </a:p>
          <a:p>
            <a:pPr marL="12700" marR="6362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there assume some other horrible </a:t>
            </a:r>
            <a:r>
              <a:rPr dirty="0" sz="1200" spc="-10">
                <a:latin typeface="Arial"/>
                <a:cs typeface="Arial"/>
              </a:rPr>
              <a:t>form, </a:t>
            </a:r>
            <a:r>
              <a:rPr dirty="0" sz="1200">
                <a:latin typeface="Arial"/>
                <a:cs typeface="Arial"/>
              </a:rPr>
              <a:t>Which might deprive your sovereignty of </a:t>
            </a:r>
            <a:r>
              <a:rPr dirty="0" sz="1200" spc="-10">
                <a:latin typeface="Arial"/>
                <a:cs typeface="Arial"/>
              </a:rPr>
              <a:t>reason </a:t>
            </a:r>
            <a:r>
              <a:rPr dirty="0" sz="1200">
                <a:latin typeface="Arial"/>
                <a:cs typeface="Arial"/>
              </a:rPr>
              <a:t>And draw you into madness? think of </a:t>
            </a:r>
            <a:r>
              <a:rPr dirty="0" sz="1200" spc="-25">
                <a:latin typeface="Arial"/>
                <a:cs typeface="Arial"/>
              </a:rPr>
              <a:t>it:</a:t>
            </a:r>
            <a:endParaRPr sz="1200">
              <a:latin typeface="Arial"/>
              <a:cs typeface="Arial"/>
            </a:endParaRPr>
          </a:p>
          <a:p>
            <a:pPr marL="12700" marR="11531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very place puts toys of </a:t>
            </a:r>
            <a:r>
              <a:rPr dirty="0" sz="1200" spc="-10">
                <a:latin typeface="Arial"/>
                <a:cs typeface="Arial"/>
              </a:rPr>
              <a:t>desperation, </a:t>
            </a:r>
            <a:r>
              <a:rPr dirty="0" sz="1200">
                <a:latin typeface="Arial"/>
                <a:cs typeface="Arial"/>
              </a:rPr>
              <a:t>Without more motive, into every </a:t>
            </a:r>
            <a:r>
              <a:rPr dirty="0" sz="1200" spc="-10">
                <a:latin typeface="Arial"/>
                <a:cs typeface="Arial"/>
              </a:rPr>
              <a:t>brain </a:t>
            </a:r>
            <a:r>
              <a:rPr dirty="0" sz="1200">
                <a:latin typeface="Arial"/>
                <a:cs typeface="Arial"/>
              </a:rPr>
              <a:t>That looks so many fathoms to the </a:t>
            </a:r>
            <a:r>
              <a:rPr dirty="0" sz="1200" spc="-25">
                <a:latin typeface="Arial"/>
                <a:cs typeface="Arial"/>
              </a:rPr>
              <a:t>sea </a:t>
            </a:r>
            <a:r>
              <a:rPr dirty="0" sz="1200">
                <a:latin typeface="Arial"/>
                <a:cs typeface="Arial"/>
              </a:rPr>
              <a:t>And hears it roar </a:t>
            </a:r>
            <a:r>
              <a:rPr dirty="0" sz="1200" spc="-10">
                <a:latin typeface="Arial"/>
                <a:cs typeface="Arial"/>
              </a:rPr>
              <a:t>beneath.</a:t>
            </a:r>
            <a:endParaRPr sz="1200">
              <a:latin typeface="Arial"/>
              <a:cs typeface="Arial"/>
            </a:endParaRPr>
          </a:p>
          <a:p>
            <a:pPr algn="ctr" marL="228282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waves me </a:t>
            </a:r>
            <a:r>
              <a:rPr dirty="0" sz="1200" spc="-10">
                <a:latin typeface="Arial"/>
                <a:cs typeface="Arial"/>
              </a:rPr>
              <a:t>still.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Go on; I'll follow </a:t>
            </a:r>
            <a:r>
              <a:rPr dirty="0" sz="1200" spc="-10">
                <a:latin typeface="Arial"/>
                <a:cs typeface="Arial"/>
              </a:rPr>
              <a:t>thee.</a:t>
            </a:r>
            <a:endParaRPr sz="1200">
              <a:latin typeface="Arial"/>
              <a:cs typeface="Arial"/>
            </a:endParaRPr>
          </a:p>
          <a:p>
            <a:pPr algn="ctr" marL="2283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shall not go,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2828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Hold off your </a:t>
            </a:r>
            <a:r>
              <a:rPr dirty="0" sz="1200" spc="-10">
                <a:latin typeface="Arial"/>
                <a:cs typeface="Arial"/>
              </a:rPr>
              <a:t>hands.</a:t>
            </a:r>
            <a:endParaRPr sz="1200">
              <a:latin typeface="Arial"/>
              <a:cs typeface="Arial"/>
            </a:endParaRPr>
          </a:p>
          <a:p>
            <a:pPr algn="ctr" marL="22828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Be ruled; you shall not </a:t>
            </a:r>
            <a:r>
              <a:rPr dirty="0" sz="1200" spc="-25">
                <a:latin typeface="Arial"/>
                <a:cs typeface="Arial"/>
              </a:rPr>
              <a:t>go.</a:t>
            </a:r>
            <a:endParaRPr sz="1200">
              <a:latin typeface="Arial"/>
              <a:cs typeface="Arial"/>
            </a:endParaRPr>
          </a:p>
          <a:p>
            <a:pPr algn="ctr" marL="22828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fate cries </a:t>
            </a:r>
            <a:r>
              <a:rPr dirty="0" sz="1200" spc="-20">
                <a:latin typeface="Arial"/>
                <a:cs typeface="Arial"/>
              </a:rPr>
              <a:t>out,</a:t>
            </a:r>
            <a:endParaRPr sz="1200">
              <a:latin typeface="Arial"/>
              <a:cs typeface="Arial"/>
            </a:endParaRPr>
          </a:p>
          <a:p>
            <a:pPr marL="12700" marR="11023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makes each petty artery in this </a:t>
            </a:r>
            <a:r>
              <a:rPr dirty="0" sz="1200" spc="-20">
                <a:latin typeface="Arial"/>
                <a:cs typeface="Arial"/>
              </a:rPr>
              <a:t>body </a:t>
            </a:r>
            <a:r>
              <a:rPr dirty="0" sz="1200">
                <a:latin typeface="Arial"/>
                <a:cs typeface="Arial"/>
              </a:rPr>
              <a:t>As hardy as the Nemean lion's </a:t>
            </a:r>
            <a:r>
              <a:rPr dirty="0" sz="1200" spc="-10">
                <a:latin typeface="Arial"/>
                <a:cs typeface="Arial"/>
              </a:rPr>
              <a:t>nerve.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Still am I call'd. Unhand me, </a:t>
            </a:r>
            <a:r>
              <a:rPr dirty="0" sz="1200" spc="-10">
                <a:latin typeface="Arial"/>
                <a:cs typeface="Arial"/>
              </a:rPr>
              <a:t>gentlemen.</a:t>
            </a:r>
            <a:endParaRPr sz="1200">
              <a:latin typeface="Arial"/>
              <a:cs typeface="Arial"/>
            </a:endParaRPr>
          </a:p>
          <a:p>
            <a:pPr marL="12700" marR="62420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By heaven, I'll make a ghost of him that lets </a:t>
            </a:r>
            <a:r>
              <a:rPr dirty="0" sz="1200" spc="-25">
                <a:latin typeface="Arial"/>
                <a:cs typeface="Arial"/>
              </a:rPr>
              <a:t>me! </a:t>
            </a:r>
            <a:r>
              <a:rPr dirty="0" sz="1200">
                <a:latin typeface="Arial"/>
                <a:cs typeface="Arial"/>
              </a:rPr>
              <a:t>I say, away! Go on; I'll follow </a:t>
            </a:r>
            <a:r>
              <a:rPr dirty="0" sz="1200" spc="-10">
                <a:latin typeface="Arial"/>
                <a:cs typeface="Arial"/>
              </a:rPr>
              <a:t>thee.</a:t>
            </a:r>
            <a:endParaRPr sz="1200">
              <a:latin typeface="Arial"/>
              <a:cs typeface="Arial"/>
            </a:endParaRPr>
          </a:p>
          <a:p>
            <a:pPr algn="ctr" marL="2283460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Exeunt Ghost and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 marL="228282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 waxes desperate with </a:t>
            </a:r>
            <a:r>
              <a:rPr dirty="0" sz="1200" spc="-10">
                <a:latin typeface="Arial"/>
                <a:cs typeface="Arial"/>
              </a:rPr>
              <a:t>imagination.</a:t>
            </a:r>
            <a:endParaRPr sz="1200">
              <a:latin typeface="Arial"/>
              <a:cs typeface="Arial"/>
            </a:endParaRPr>
          </a:p>
          <a:p>
            <a:pPr algn="ctr" marL="2283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Let's follow; 'tis not fit thus to obey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L="22828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Have after. To what issue will this </a:t>
            </a:r>
            <a:r>
              <a:rPr dirty="0" sz="1200" spc="-10">
                <a:latin typeface="Arial"/>
                <a:cs typeface="Arial"/>
              </a:rPr>
              <a:t>come?</a:t>
            </a:r>
            <a:endParaRPr sz="1200">
              <a:latin typeface="Arial"/>
              <a:cs typeface="Arial"/>
            </a:endParaRPr>
          </a:p>
          <a:p>
            <a:pPr algn="ctr" marL="2283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Something is rotten in the state of </a:t>
            </a:r>
            <a:r>
              <a:rPr dirty="0" sz="1200" spc="-10">
                <a:latin typeface="Arial"/>
                <a:cs typeface="Arial"/>
              </a:rPr>
              <a:t>Denmark.</a:t>
            </a:r>
            <a:endParaRPr sz="1200">
              <a:latin typeface="Arial"/>
              <a:cs typeface="Arial"/>
            </a:endParaRPr>
          </a:p>
          <a:p>
            <a:pPr algn="ctr" marL="22828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Heaven will direct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283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/>
          <p:nvPr/>
        </p:nvSpPr>
        <p:spPr>
          <a:xfrm>
            <a:off x="707390" y="9334801"/>
            <a:ext cx="36677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Make thy two eyes, like stars, start from their </a:t>
            </a:r>
            <a:r>
              <a:rPr dirty="0" sz="1200" spc="-10">
                <a:latin typeface="Arial"/>
                <a:cs typeface="Arial"/>
              </a:rPr>
              <a:t>spheres,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2509418" y="1054556"/>
            <a:ext cx="2555875" cy="112522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Another part of the </a:t>
            </a:r>
            <a:r>
              <a:rPr dirty="0" sz="1600" spc="-10">
                <a:latin typeface="Arial"/>
                <a:cs typeface="Arial"/>
              </a:rPr>
              <a:t>platform.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2419362"/>
            <a:ext cx="3886835" cy="69380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72665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Arial"/>
                <a:cs typeface="Arial"/>
              </a:rPr>
              <a:t>Enter GHOST and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 marL="227266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Where wilt thou lead me? speak; I'll go no </a:t>
            </a:r>
            <a:r>
              <a:rPr dirty="0" sz="1200" spc="-10">
                <a:latin typeface="Arial"/>
                <a:cs typeface="Arial"/>
              </a:rPr>
              <a:t>further.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Mark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27266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will.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My hour is almost </a:t>
            </a:r>
            <a:r>
              <a:rPr dirty="0" sz="1200" spc="-10">
                <a:latin typeface="Arial"/>
                <a:cs typeface="Arial"/>
              </a:rPr>
              <a:t>come,</a:t>
            </a:r>
            <a:endParaRPr sz="1200">
              <a:latin typeface="Arial"/>
              <a:cs typeface="Arial"/>
            </a:endParaRPr>
          </a:p>
          <a:p>
            <a:pPr marL="12700" marR="8756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When I to sulphurous and tormenting </a:t>
            </a:r>
            <a:r>
              <a:rPr dirty="0" sz="1200" spc="-10">
                <a:latin typeface="Arial"/>
                <a:cs typeface="Arial"/>
              </a:rPr>
              <a:t>flames </a:t>
            </a:r>
            <a:r>
              <a:rPr dirty="0" sz="1200">
                <a:latin typeface="Arial"/>
                <a:cs typeface="Arial"/>
              </a:rPr>
              <a:t>Must render up </a:t>
            </a:r>
            <a:r>
              <a:rPr dirty="0" sz="1200" spc="-10">
                <a:latin typeface="Arial"/>
                <a:cs typeface="Arial"/>
              </a:rPr>
              <a:t>myself.</a:t>
            </a:r>
            <a:endParaRPr sz="1200">
              <a:latin typeface="Arial"/>
              <a:cs typeface="Arial"/>
            </a:endParaRPr>
          </a:p>
          <a:p>
            <a:pPr algn="ctr" marL="2272665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Alas, poor </a:t>
            </a:r>
            <a:r>
              <a:rPr dirty="0" sz="1200" spc="-10">
                <a:latin typeface="Arial"/>
                <a:cs typeface="Arial"/>
              </a:rPr>
              <a:t>ghost!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 marR="114617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Pity me not, but lend thy serious </a:t>
            </a:r>
            <a:r>
              <a:rPr dirty="0" sz="1200" spc="-10">
                <a:latin typeface="Arial"/>
                <a:cs typeface="Arial"/>
              </a:rPr>
              <a:t>hearing </a:t>
            </a:r>
            <a:r>
              <a:rPr dirty="0" sz="1200">
                <a:latin typeface="Arial"/>
                <a:cs typeface="Arial"/>
              </a:rPr>
              <a:t>To what I shall </a:t>
            </a:r>
            <a:r>
              <a:rPr dirty="0" sz="1200" spc="-10">
                <a:latin typeface="Arial"/>
                <a:cs typeface="Arial"/>
              </a:rPr>
              <a:t>unfold.</a:t>
            </a:r>
            <a:endParaRPr sz="1200">
              <a:latin typeface="Arial"/>
              <a:cs typeface="Arial"/>
            </a:endParaRPr>
          </a:p>
          <a:p>
            <a:pPr algn="ctr" marL="2272665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Speak; I am bound to </a:t>
            </a:r>
            <a:r>
              <a:rPr dirty="0" sz="1200" spc="-10">
                <a:latin typeface="Arial"/>
                <a:cs typeface="Arial"/>
              </a:rPr>
              <a:t>hear.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So art thou to revenge, when thou shalt </a:t>
            </a:r>
            <a:r>
              <a:rPr dirty="0" sz="1200" spc="-10">
                <a:latin typeface="Arial"/>
                <a:cs typeface="Arial"/>
              </a:rPr>
              <a:t>hear.</a:t>
            </a:r>
            <a:endParaRPr sz="1200">
              <a:latin typeface="Arial"/>
              <a:cs typeface="Arial"/>
            </a:endParaRPr>
          </a:p>
          <a:p>
            <a:pPr algn="ctr" marL="227266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latin typeface="Arial"/>
                <a:cs typeface="Arial"/>
              </a:rPr>
              <a:t>What?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am thy father's </a:t>
            </a:r>
            <a:r>
              <a:rPr dirty="0" sz="1200" spc="-10">
                <a:latin typeface="Arial"/>
                <a:cs typeface="Arial"/>
              </a:rPr>
              <a:t>spirit,</a:t>
            </a:r>
            <a:endParaRPr sz="1200">
              <a:latin typeface="Arial"/>
              <a:cs typeface="Arial"/>
            </a:endParaRPr>
          </a:p>
          <a:p>
            <a:pPr marL="12700" marR="9652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Doom'd for a certain term to walk the </a:t>
            </a:r>
            <a:r>
              <a:rPr dirty="0" sz="1200" spc="-10">
                <a:latin typeface="Arial"/>
                <a:cs typeface="Arial"/>
              </a:rPr>
              <a:t>night, </a:t>
            </a:r>
            <a:r>
              <a:rPr dirty="0" sz="1200">
                <a:latin typeface="Arial"/>
                <a:cs typeface="Arial"/>
              </a:rPr>
              <a:t>And for the day confined to fast in </a:t>
            </a:r>
            <a:r>
              <a:rPr dirty="0" sz="1200" spc="-10">
                <a:latin typeface="Arial"/>
                <a:cs typeface="Arial"/>
              </a:rPr>
              <a:t>fires,</a:t>
            </a:r>
            <a:endParaRPr sz="1200">
              <a:latin typeface="Arial"/>
              <a:cs typeface="Arial"/>
            </a:endParaRPr>
          </a:p>
          <a:p>
            <a:pPr marL="12700" marR="6546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Till the foul crimes done in my days of </a:t>
            </a:r>
            <a:r>
              <a:rPr dirty="0" sz="1200" spc="-10">
                <a:latin typeface="Arial"/>
                <a:cs typeface="Arial"/>
              </a:rPr>
              <a:t>nature </a:t>
            </a:r>
            <a:r>
              <a:rPr dirty="0" sz="1200">
                <a:latin typeface="Arial"/>
                <a:cs typeface="Arial"/>
              </a:rPr>
              <a:t>Are burnt and purged away. But that I am </a:t>
            </a:r>
            <a:r>
              <a:rPr dirty="0" sz="1200" spc="-10">
                <a:latin typeface="Arial"/>
                <a:cs typeface="Arial"/>
              </a:rPr>
              <a:t>forbid </a:t>
            </a:r>
            <a:r>
              <a:rPr dirty="0" sz="1200">
                <a:latin typeface="Arial"/>
                <a:cs typeface="Arial"/>
              </a:rPr>
              <a:t>To tell the secrets of my prison-</a:t>
            </a:r>
            <a:r>
              <a:rPr dirty="0" sz="1200" spc="-10">
                <a:latin typeface="Arial"/>
                <a:cs typeface="Arial"/>
              </a:rPr>
              <a:t>house,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 could a tale unfold whose lightest </a:t>
            </a:r>
            <a:r>
              <a:rPr dirty="0" sz="1200" spc="-20">
                <a:latin typeface="Arial"/>
                <a:cs typeface="Arial"/>
              </a:rPr>
              <a:t>word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Would harrow up thy soul, freeze thy young </a:t>
            </a:r>
            <a:r>
              <a:rPr dirty="0" sz="1200" spc="-10">
                <a:latin typeface="Arial"/>
                <a:cs typeface="Arial"/>
              </a:rPr>
              <a:t>blood,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372901"/>
            <a:ext cx="276225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I made to her in marriage, and to </a:t>
            </a:r>
            <a:r>
              <a:rPr dirty="0" sz="1200" spc="-10">
                <a:latin typeface="Arial"/>
                <a:cs typeface="Arial"/>
              </a:rPr>
              <a:t>decline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380740" cy="83616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61404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Thy knotted and combined locks to </a:t>
            </a:r>
            <a:r>
              <a:rPr dirty="0" sz="1200" spc="-20">
                <a:latin typeface="Arial"/>
                <a:cs typeface="Arial"/>
              </a:rPr>
              <a:t>part </a:t>
            </a:r>
            <a:r>
              <a:rPr dirty="0" sz="1200">
                <a:latin typeface="Arial"/>
                <a:cs typeface="Arial"/>
              </a:rPr>
              <a:t>And each particular hair to stand on </a:t>
            </a:r>
            <a:r>
              <a:rPr dirty="0" sz="1200" spc="-20">
                <a:latin typeface="Arial"/>
                <a:cs typeface="Arial"/>
              </a:rPr>
              <a:t>end, </a:t>
            </a:r>
            <a:r>
              <a:rPr dirty="0" sz="1200">
                <a:latin typeface="Arial"/>
                <a:cs typeface="Arial"/>
              </a:rPr>
              <a:t>Like quills upon the fretful </a:t>
            </a:r>
            <a:r>
              <a:rPr dirty="0" sz="1200" spc="-10">
                <a:latin typeface="Arial"/>
                <a:cs typeface="Arial"/>
              </a:rPr>
              <a:t>porpentine: </a:t>
            </a:r>
            <a:r>
              <a:rPr dirty="0" sz="1200">
                <a:latin typeface="Arial"/>
                <a:cs typeface="Arial"/>
              </a:rPr>
              <a:t>But this eternal blazon must not </a:t>
            </a:r>
            <a:r>
              <a:rPr dirty="0" sz="1200" spc="-25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L="12700" marR="4876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ears of flesh and blood. List, list, O, </a:t>
            </a:r>
            <a:r>
              <a:rPr dirty="0" sz="1200" spc="-10">
                <a:latin typeface="Arial"/>
                <a:cs typeface="Arial"/>
              </a:rPr>
              <a:t>list! </a:t>
            </a:r>
            <a:r>
              <a:rPr dirty="0" sz="1200">
                <a:latin typeface="Arial"/>
                <a:cs typeface="Arial"/>
              </a:rPr>
              <a:t>If thou didst ever thy dear father love-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282194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</a:t>
            </a:r>
            <a:r>
              <a:rPr dirty="0" sz="1200" spc="-20">
                <a:latin typeface="Arial"/>
                <a:cs typeface="Arial"/>
              </a:rPr>
              <a:t>God!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Revenge his foul and most unnatural </a:t>
            </a:r>
            <a:r>
              <a:rPr dirty="0" sz="1200" spc="-10">
                <a:latin typeface="Arial"/>
                <a:cs typeface="Arial"/>
              </a:rPr>
              <a:t>murder.</a:t>
            </a:r>
            <a:endParaRPr sz="1200">
              <a:latin typeface="Arial"/>
              <a:cs typeface="Arial"/>
            </a:endParaRPr>
          </a:p>
          <a:p>
            <a:pPr marL="28219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latin typeface="Arial"/>
                <a:cs typeface="Arial"/>
              </a:rPr>
              <a:t>Murder!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Murder most foul, as in the best it </a:t>
            </a:r>
            <a:r>
              <a:rPr dirty="0" sz="1200" spc="-25">
                <a:latin typeface="Arial"/>
                <a:cs typeface="Arial"/>
              </a:rPr>
              <a:t>is;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But this most foul, strange and </a:t>
            </a:r>
            <a:r>
              <a:rPr dirty="0" sz="1200" spc="-10">
                <a:latin typeface="Arial"/>
                <a:cs typeface="Arial"/>
              </a:rPr>
              <a:t>unnatural.</a:t>
            </a:r>
            <a:endParaRPr sz="1200">
              <a:latin typeface="Arial"/>
              <a:cs typeface="Arial"/>
            </a:endParaRPr>
          </a:p>
          <a:p>
            <a:pPr marL="282194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067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Haste me to know't, that I, with wings as </a:t>
            </a:r>
            <a:r>
              <a:rPr dirty="0" sz="1200" spc="-10">
                <a:latin typeface="Arial"/>
                <a:cs typeface="Arial"/>
              </a:rPr>
              <a:t>swift </a:t>
            </a:r>
            <a:r>
              <a:rPr dirty="0" sz="1200">
                <a:latin typeface="Arial"/>
                <a:cs typeface="Arial"/>
              </a:rPr>
              <a:t>As meditation or the thoughts of </a:t>
            </a:r>
            <a:r>
              <a:rPr dirty="0" sz="1200" spc="-10">
                <a:latin typeface="Arial"/>
                <a:cs typeface="Arial"/>
              </a:rPr>
              <a:t>love,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May sweep to my </a:t>
            </a:r>
            <a:r>
              <a:rPr dirty="0" sz="1200" spc="-10">
                <a:latin typeface="Arial"/>
                <a:cs typeface="Arial"/>
              </a:rPr>
              <a:t>revenge.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find thee </a:t>
            </a:r>
            <a:r>
              <a:rPr dirty="0" sz="1200" spc="-20">
                <a:latin typeface="Arial"/>
                <a:cs typeface="Arial"/>
              </a:rPr>
              <a:t>apt;</a:t>
            </a:r>
            <a:endParaRPr sz="1200">
              <a:latin typeface="Arial"/>
              <a:cs typeface="Arial"/>
            </a:endParaRPr>
          </a:p>
          <a:p>
            <a:pPr marL="12700" marR="1409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duller shouldst thou be than the fat </a:t>
            </a:r>
            <a:r>
              <a:rPr dirty="0" sz="1200" spc="-20">
                <a:latin typeface="Arial"/>
                <a:cs typeface="Arial"/>
              </a:rPr>
              <a:t>weed </a:t>
            </a:r>
            <a:r>
              <a:rPr dirty="0" sz="1200">
                <a:latin typeface="Arial"/>
                <a:cs typeface="Arial"/>
              </a:rPr>
              <a:t>That roots itself in ease on Lethe </a:t>
            </a:r>
            <a:r>
              <a:rPr dirty="0" sz="1200" spc="-10">
                <a:latin typeface="Arial"/>
                <a:cs typeface="Arial"/>
              </a:rPr>
              <a:t>wharf, </a:t>
            </a:r>
            <a:r>
              <a:rPr dirty="0" sz="1200">
                <a:latin typeface="Arial"/>
                <a:cs typeface="Arial"/>
              </a:rPr>
              <a:t>Wouldst thou not stir in this. Now, Hamlet, </a:t>
            </a:r>
            <a:r>
              <a:rPr dirty="0" sz="1200" spc="-10">
                <a:latin typeface="Arial"/>
                <a:cs typeface="Arial"/>
              </a:rPr>
              <a:t>hear: </a:t>
            </a:r>
            <a:r>
              <a:rPr dirty="0" sz="1200">
                <a:latin typeface="Arial"/>
                <a:cs typeface="Arial"/>
              </a:rPr>
              <a:t>'Tis given out that, sleeping in my </a:t>
            </a:r>
            <a:r>
              <a:rPr dirty="0" sz="1200" spc="-10">
                <a:latin typeface="Arial"/>
                <a:cs typeface="Arial"/>
              </a:rPr>
              <a:t>orchard,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 serpent stung me; so the whole ear of </a:t>
            </a:r>
            <a:r>
              <a:rPr dirty="0" sz="1200" spc="-10">
                <a:latin typeface="Arial"/>
                <a:cs typeface="Arial"/>
              </a:rPr>
              <a:t>Denmark </a:t>
            </a:r>
            <a:r>
              <a:rPr dirty="0" sz="1200">
                <a:latin typeface="Arial"/>
                <a:cs typeface="Arial"/>
              </a:rPr>
              <a:t>Is by a forged process of my </a:t>
            </a:r>
            <a:r>
              <a:rPr dirty="0" sz="1200" spc="-10">
                <a:latin typeface="Arial"/>
                <a:cs typeface="Arial"/>
              </a:rPr>
              <a:t>death</a:t>
            </a:r>
            <a:endParaRPr sz="1200">
              <a:latin typeface="Arial"/>
              <a:cs typeface="Arial"/>
            </a:endParaRPr>
          </a:p>
          <a:p>
            <a:pPr marL="12700" marR="4025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Rankly abused: but know, thou noble </a:t>
            </a:r>
            <a:r>
              <a:rPr dirty="0" sz="1200" spc="-10">
                <a:latin typeface="Arial"/>
                <a:cs typeface="Arial"/>
              </a:rPr>
              <a:t>youth, </a:t>
            </a:r>
            <a:r>
              <a:rPr dirty="0" sz="1200">
                <a:latin typeface="Arial"/>
                <a:cs typeface="Arial"/>
              </a:rPr>
              <a:t>The serpent that did sting thy father's </a:t>
            </a:r>
            <a:r>
              <a:rPr dirty="0" sz="1200" spc="-20">
                <a:latin typeface="Arial"/>
                <a:cs typeface="Arial"/>
              </a:rPr>
              <a:t>life </a:t>
            </a:r>
            <a:r>
              <a:rPr dirty="0" sz="1200">
                <a:latin typeface="Arial"/>
                <a:cs typeface="Arial"/>
              </a:rPr>
              <a:t>Now wears his </a:t>
            </a:r>
            <a:r>
              <a:rPr dirty="0" sz="1200" spc="-10">
                <a:latin typeface="Arial"/>
                <a:cs typeface="Arial"/>
              </a:rPr>
              <a:t>crown.</a:t>
            </a:r>
            <a:endParaRPr sz="1200">
              <a:latin typeface="Arial"/>
              <a:cs typeface="Arial"/>
            </a:endParaRPr>
          </a:p>
          <a:p>
            <a:pPr marL="282194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my prophetic soul! My </a:t>
            </a:r>
            <a:r>
              <a:rPr dirty="0" sz="1200" spc="-10">
                <a:latin typeface="Arial"/>
                <a:cs typeface="Arial"/>
              </a:rPr>
              <a:t>uncle!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 marR="23431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Ay, that incestuous, that adulterate </a:t>
            </a:r>
            <a:r>
              <a:rPr dirty="0" sz="1200" spc="-10">
                <a:latin typeface="Arial"/>
                <a:cs typeface="Arial"/>
              </a:rPr>
              <a:t>beast,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 witchcraft of his wit, with traitorous gifts,-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O wicked wit and gifts, that have the </a:t>
            </a:r>
            <a:r>
              <a:rPr dirty="0" sz="1200" spc="-10">
                <a:latin typeface="Arial"/>
                <a:cs typeface="Arial"/>
              </a:rPr>
              <a:t>power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 to seduce!--won to his shameful </a:t>
            </a:r>
            <a:r>
              <a:rPr dirty="0" sz="1200" spc="-20">
                <a:latin typeface="Arial"/>
                <a:cs typeface="Arial"/>
              </a:rPr>
              <a:t>lust</a:t>
            </a:r>
            <a:endParaRPr sz="1200">
              <a:latin typeface="Arial"/>
              <a:cs typeface="Arial"/>
            </a:endParaRPr>
          </a:p>
          <a:p>
            <a:pPr marL="12700" marR="3441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will of my most seeming-virtuous </a:t>
            </a:r>
            <a:r>
              <a:rPr dirty="0" sz="1200" spc="-10">
                <a:latin typeface="Arial"/>
                <a:cs typeface="Arial"/>
              </a:rPr>
              <a:t>queen: </a:t>
            </a:r>
            <a:r>
              <a:rPr dirty="0" sz="1200">
                <a:latin typeface="Arial"/>
                <a:cs typeface="Arial"/>
              </a:rPr>
              <a:t>O Hamlet, what a falling-off was </a:t>
            </a:r>
            <a:r>
              <a:rPr dirty="0" sz="1200" spc="-10">
                <a:latin typeface="Arial"/>
                <a:cs typeface="Arial"/>
              </a:rPr>
              <a:t>there!</a:t>
            </a:r>
            <a:endParaRPr sz="1200">
              <a:latin typeface="Arial"/>
              <a:cs typeface="Arial"/>
            </a:endParaRPr>
          </a:p>
          <a:p>
            <a:pPr marL="12700" marR="3943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From me, whose love was of that </a:t>
            </a:r>
            <a:r>
              <a:rPr dirty="0" sz="1200" spc="-10">
                <a:latin typeface="Arial"/>
                <a:cs typeface="Arial"/>
              </a:rPr>
              <a:t>dignity </a:t>
            </a:r>
            <a:r>
              <a:rPr dirty="0" sz="1200">
                <a:latin typeface="Arial"/>
                <a:cs typeface="Arial"/>
              </a:rPr>
              <a:t>That it went hand in hand even with the </a:t>
            </a:r>
            <a:r>
              <a:rPr dirty="0" sz="1200" spc="-25">
                <a:latin typeface="Arial"/>
                <a:cs typeface="Arial"/>
              </a:rPr>
              <a:t>vow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87573" y="909078"/>
            <a:ext cx="21996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Dramatis </a:t>
            </a:r>
            <a:r>
              <a:rPr dirty="0" sz="2000" spc="-10">
                <a:latin typeface="Arial"/>
                <a:cs typeface="Arial"/>
              </a:rPr>
              <a:t>Personae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402549"/>
            <a:ext cx="5193030" cy="64262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latin typeface="Arial"/>
                <a:cs typeface="Arial"/>
              </a:rPr>
              <a:t>CLAUDIUS, king of </a:t>
            </a:r>
            <a:r>
              <a:rPr dirty="0" sz="1200" spc="-10">
                <a:latin typeface="Arial"/>
                <a:cs typeface="Arial"/>
              </a:rPr>
              <a:t>Denmark.</a:t>
            </a:r>
            <a:endParaRPr sz="1200">
              <a:latin typeface="Arial"/>
              <a:cs typeface="Arial"/>
            </a:endParaRPr>
          </a:p>
          <a:p>
            <a:pPr marL="12700" marR="1257935">
              <a:lnSpc>
                <a:spcPct val="135400"/>
              </a:lnSpc>
            </a:pPr>
            <a:r>
              <a:rPr dirty="0" sz="1200">
                <a:latin typeface="Arial"/>
                <a:cs typeface="Arial"/>
              </a:rPr>
              <a:t>HAMLET, son to the late, and nephew to the present </a:t>
            </a:r>
            <a:r>
              <a:rPr dirty="0" sz="1200" spc="-10">
                <a:latin typeface="Arial"/>
                <a:cs typeface="Arial"/>
              </a:rPr>
              <a:t>king. </a:t>
            </a:r>
            <a:r>
              <a:rPr dirty="0" sz="1200">
                <a:latin typeface="Arial"/>
                <a:cs typeface="Arial"/>
              </a:rPr>
              <a:t>POLONIUS, lord </a:t>
            </a:r>
            <a:r>
              <a:rPr dirty="0" sz="1200" spc="-10">
                <a:latin typeface="Arial"/>
                <a:cs typeface="Arial"/>
              </a:rPr>
              <a:t>chamberlain.</a:t>
            </a:r>
            <a:endParaRPr sz="1200">
              <a:latin typeface="Arial"/>
              <a:cs typeface="Arial"/>
            </a:endParaRPr>
          </a:p>
          <a:p>
            <a:pPr marL="12700" marR="2995295">
              <a:lnSpc>
                <a:spcPct val="135400"/>
              </a:lnSpc>
            </a:pPr>
            <a:r>
              <a:rPr dirty="0" sz="1200">
                <a:latin typeface="Arial"/>
                <a:cs typeface="Arial"/>
              </a:rPr>
              <a:t>HORATIO, friend to </a:t>
            </a:r>
            <a:r>
              <a:rPr dirty="0" sz="1200" spc="-10">
                <a:latin typeface="Arial"/>
                <a:cs typeface="Arial"/>
              </a:rPr>
              <a:t>Hamlet. </a:t>
            </a:r>
            <a:r>
              <a:rPr dirty="0" sz="1200">
                <a:latin typeface="Arial"/>
                <a:cs typeface="Arial"/>
              </a:rPr>
              <a:t>LAERTES, son to </a:t>
            </a:r>
            <a:r>
              <a:rPr dirty="0" sz="1200" spc="-10">
                <a:latin typeface="Arial"/>
                <a:cs typeface="Arial"/>
              </a:rPr>
              <a:t>Polonius. </a:t>
            </a:r>
            <a:r>
              <a:rPr dirty="0" sz="1200">
                <a:latin typeface="Arial"/>
                <a:cs typeface="Arial"/>
              </a:rPr>
              <a:t>LUCIANUS, nephew to the </a:t>
            </a:r>
            <a:r>
              <a:rPr dirty="0" sz="1200" spc="-10">
                <a:latin typeface="Arial"/>
                <a:cs typeface="Arial"/>
              </a:rPr>
              <a:t>king. VOLTIMAND</a:t>
            </a:r>
            <a:endParaRPr sz="1200">
              <a:latin typeface="Arial"/>
              <a:cs typeface="Arial"/>
            </a:endParaRPr>
          </a:p>
          <a:p>
            <a:pPr marL="12700" marR="3978275">
              <a:lnSpc>
                <a:spcPts val="1350"/>
              </a:lnSpc>
              <a:spcBef>
                <a:spcPts val="30"/>
              </a:spcBef>
            </a:pPr>
            <a:r>
              <a:rPr dirty="0" sz="1200" spc="-10">
                <a:latin typeface="Arial"/>
                <a:cs typeface="Arial"/>
              </a:rPr>
              <a:t>CORNELIUS ROSENCRANTZ GUILDENSTERN OSRIC</a:t>
            </a:r>
            <a:endParaRPr sz="1200">
              <a:latin typeface="Arial"/>
              <a:cs typeface="Arial"/>
            </a:endParaRPr>
          </a:p>
          <a:p>
            <a:pPr marL="193040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courtiers.</a:t>
            </a:r>
            <a:endParaRPr sz="1200">
              <a:latin typeface="Arial"/>
              <a:cs typeface="Arial"/>
            </a:endParaRPr>
          </a:p>
          <a:p>
            <a:pPr marL="12700" marR="4282440">
              <a:lnSpc>
                <a:spcPct val="135400"/>
              </a:lnSpc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Gentleman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Priest.</a:t>
            </a:r>
            <a:endParaRPr sz="1200">
              <a:latin typeface="Arial"/>
              <a:cs typeface="Arial"/>
            </a:endParaRPr>
          </a:p>
          <a:p>
            <a:pPr marL="12700" marR="4240530">
              <a:lnSpc>
                <a:spcPts val="1350"/>
              </a:lnSpc>
              <a:spcBef>
                <a:spcPts val="630"/>
              </a:spcBef>
            </a:pPr>
            <a:r>
              <a:rPr dirty="0" sz="1200" spc="-10">
                <a:latin typeface="Arial"/>
                <a:cs typeface="Arial"/>
              </a:rPr>
              <a:t>MARCELLUS BERNARDO</a:t>
            </a:r>
            <a:endParaRPr sz="1200">
              <a:latin typeface="Arial"/>
              <a:cs typeface="Arial"/>
            </a:endParaRPr>
          </a:p>
          <a:p>
            <a:pPr marL="193040">
              <a:lnSpc>
                <a:spcPts val="1320"/>
              </a:lnSpc>
            </a:pPr>
            <a:r>
              <a:rPr dirty="0" sz="1200" spc="-10">
                <a:latin typeface="Arial"/>
                <a:cs typeface="Arial"/>
              </a:rPr>
              <a:t>officers.</a:t>
            </a:r>
            <a:endParaRPr sz="1200">
              <a:latin typeface="Arial"/>
              <a:cs typeface="Arial"/>
            </a:endParaRPr>
          </a:p>
          <a:p>
            <a:pPr marL="12700" marR="2910840">
              <a:lnSpc>
                <a:spcPct val="135400"/>
              </a:lnSpc>
            </a:pPr>
            <a:r>
              <a:rPr dirty="0" sz="1200">
                <a:latin typeface="Arial"/>
                <a:cs typeface="Arial"/>
              </a:rPr>
              <a:t>FRANCISCO, a </a:t>
            </a:r>
            <a:r>
              <a:rPr dirty="0" sz="1200" spc="-10">
                <a:latin typeface="Arial"/>
                <a:cs typeface="Arial"/>
              </a:rPr>
              <a:t>soldier. </a:t>
            </a:r>
            <a:r>
              <a:rPr dirty="0" sz="1200">
                <a:latin typeface="Arial"/>
                <a:cs typeface="Arial"/>
              </a:rPr>
              <a:t>REYNALDO, servant to </a:t>
            </a:r>
            <a:r>
              <a:rPr dirty="0" sz="1200" spc="-10">
                <a:latin typeface="Arial"/>
                <a:cs typeface="Arial"/>
              </a:rPr>
              <a:t>Polonius. Players.</a:t>
            </a:r>
            <a:endParaRPr sz="1200">
              <a:latin typeface="Arial"/>
              <a:cs typeface="Arial"/>
            </a:endParaRPr>
          </a:p>
          <a:p>
            <a:pPr marL="12700" marR="2919730">
              <a:lnSpc>
                <a:spcPct val="135400"/>
              </a:lnSpc>
            </a:pPr>
            <a:r>
              <a:rPr dirty="0" sz="1200">
                <a:latin typeface="Arial"/>
                <a:cs typeface="Arial"/>
              </a:rPr>
              <a:t>Two Clowns, grave-</a:t>
            </a:r>
            <a:r>
              <a:rPr dirty="0" sz="1200" spc="-10">
                <a:latin typeface="Arial"/>
                <a:cs typeface="Arial"/>
              </a:rPr>
              <a:t>diggers. </a:t>
            </a:r>
            <a:r>
              <a:rPr dirty="0" sz="1200">
                <a:latin typeface="Arial"/>
                <a:cs typeface="Arial"/>
              </a:rPr>
              <a:t>FORTINBRAS, prince of </a:t>
            </a:r>
            <a:r>
              <a:rPr dirty="0" sz="1200" spc="-10">
                <a:latin typeface="Arial"/>
                <a:cs typeface="Arial"/>
              </a:rPr>
              <a:t>Norway.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Captain.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English </a:t>
            </a:r>
            <a:r>
              <a:rPr dirty="0" sz="1200" spc="-10">
                <a:latin typeface="Arial"/>
                <a:cs typeface="Arial"/>
              </a:rPr>
              <a:t>Ambassadors.</a:t>
            </a:r>
            <a:endParaRPr sz="1200">
              <a:latin typeface="Arial"/>
              <a:cs typeface="Arial"/>
            </a:endParaRPr>
          </a:p>
          <a:p>
            <a:pPr marL="12700" marR="1386205">
              <a:lnSpc>
                <a:spcPct val="135400"/>
              </a:lnSpc>
            </a:pPr>
            <a:r>
              <a:rPr dirty="0" sz="1200">
                <a:latin typeface="Arial"/>
                <a:cs typeface="Arial"/>
              </a:rPr>
              <a:t>GERTRUDE, queen of Denmark, and mother to </a:t>
            </a:r>
            <a:r>
              <a:rPr dirty="0" sz="1200" spc="-10">
                <a:latin typeface="Arial"/>
                <a:cs typeface="Arial"/>
              </a:rPr>
              <a:t>Hamlet. </a:t>
            </a:r>
            <a:r>
              <a:rPr dirty="0" sz="1200">
                <a:latin typeface="Arial"/>
                <a:cs typeface="Arial"/>
              </a:rPr>
              <a:t>OPHELIA, daughter to </a:t>
            </a:r>
            <a:r>
              <a:rPr dirty="0" sz="1200" spc="-10">
                <a:latin typeface="Arial"/>
                <a:cs typeface="Arial"/>
              </a:rPr>
              <a:t>Polonius.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35400"/>
              </a:lnSpc>
            </a:pPr>
            <a:r>
              <a:rPr dirty="0" sz="1200">
                <a:latin typeface="Arial"/>
                <a:cs typeface="Arial"/>
              </a:rPr>
              <a:t>Lords, Ladies, Officers, Soldiers, Sailors, Messengers, and other </a:t>
            </a:r>
            <a:r>
              <a:rPr dirty="0" sz="1200" spc="-10">
                <a:latin typeface="Arial"/>
                <a:cs typeface="Arial"/>
              </a:rPr>
              <a:t>Attendants. </a:t>
            </a:r>
            <a:r>
              <a:rPr dirty="0" sz="1200">
                <a:latin typeface="Arial"/>
                <a:cs typeface="Arial"/>
              </a:rPr>
              <a:t>Ghost of Hamlet's </a:t>
            </a:r>
            <a:r>
              <a:rPr dirty="0" sz="1200" spc="-10">
                <a:latin typeface="Arial"/>
                <a:cs typeface="Arial"/>
              </a:rPr>
              <a:t>Father.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490595" cy="84632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45402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Upon a wretch whose natural gifts were </a:t>
            </a:r>
            <a:r>
              <a:rPr dirty="0" sz="1200" spc="-20">
                <a:latin typeface="Arial"/>
                <a:cs typeface="Arial"/>
              </a:rPr>
              <a:t>poor </a:t>
            </a:r>
            <a:r>
              <a:rPr dirty="0" sz="1200">
                <a:latin typeface="Arial"/>
                <a:cs typeface="Arial"/>
              </a:rPr>
              <a:t>To those of </a:t>
            </a:r>
            <a:r>
              <a:rPr dirty="0" sz="1200" spc="-10">
                <a:latin typeface="Arial"/>
                <a:cs typeface="Arial"/>
              </a:rPr>
              <a:t>mine!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But virtue, as it never will be </a:t>
            </a:r>
            <a:r>
              <a:rPr dirty="0" sz="1200" spc="-10">
                <a:latin typeface="Arial"/>
                <a:cs typeface="Arial"/>
              </a:rPr>
              <a:t>moved,</a:t>
            </a:r>
            <a:endParaRPr sz="1200">
              <a:latin typeface="Arial"/>
              <a:cs typeface="Arial"/>
            </a:endParaRPr>
          </a:p>
          <a:p>
            <a:pPr marL="12700" marR="2755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Though lewdness court it in a shape of </a:t>
            </a:r>
            <a:r>
              <a:rPr dirty="0" sz="1200" spc="-10">
                <a:latin typeface="Arial"/>
                <a:cs typeface="Arial"/>
              </a:rPr>
              <a:t>heaven, </a:t>
            </a:r>
            <a:r>
              <a:rPr dirty="0" sz="1200">
                <a:latin typeface="Arial"/>
                <a:cs typeface="Arial"/>
              </a:rPr>
              <a:t>So lust, though to a radiant angel </a:t>
            </a:r>
            <a:r>
              <a:rPr dirty="0" sz="1200" spc="-10">
                <a:latin typeface="Arial"/>
                <a:cs typeface="Arial"/>
              </a:rPr>
              <a:t>link'd,</a:t>
            </a:r>
            <a:endParaRPr sz="1200">
              <a:latin typeface="Arial"/>
              <a:cs typeface="Arial"/>
            </a:endParaRPr>
          </a:p>
          <a:p>
            <a:pPr marL="12700" marR="13182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Will sate itself in a celestial </a:t>
            </a:r>
            <a:r>
              <a:rPr dirty="0" sz="1200" spc="-20">
                <a:latin typeface="Arial"/>
                <a:cs typeface="Arial"/>
              </a:rPr>
              <a:t>bed, </a:t>
            </a:r>
            <a:r>
              <a:rPr dirty="0" sz="1200">
                <a:latin typeface="Arial"/>
                <a:cs typeface="Arial"/>
              </a:rPr>
              <a:t>And prey on </a:t>
            </a:r>
            <a:r>
              <a:rPr dirty="0" sz="1200" spc="-10">
                <a:latin typeface="Arial"/>
                <a:cs typeface="Arial"/>
              </a:rPr>
              <a:t>garbage.</a:t>
            </a:r>
            <a:endParaRPr sz="1200">
              <a:latin typeface="Arial"/>
              <a:cs typeface="Arial"/>
            </a:endParaRPr>
          </a:p>
          <a:p>
            <a:pPr marL="12700" marR="5302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But, soft! methinks I scent the morning </a:t>
            </a:r>
            <a:r>
              <a:rPr dirty="0" sz="1200" spc="-20">
                <a:latin typeface="Arial"/>
                <a:cs typeface="Arial"/>
              </a:rPr>
              <a:t>air; </a:t>
            </a:r>
            <a:r>
              <a:rPr dirty="0" sz="1200">
                <a:latin typeface="Arial"/>
                <a:cs typeface="Arial"/>
              </a:rPr>
              <a:t>Brief let me be. Sleeping within my </a:t>
            </a:r>
            <a:r>
              <a:rPr dirty="0" sz="1200" spc="-10">
                <a:latin typeface="Arial"/>
                <a:cs typeface="Arial"/>
              </a:rPr>
              <a:t>orchard, </a:t>
            </a:r>
            <a:r>
              <a:rPr dirty="0" sz="1200">
                <a:latin typeface="Arial"/>
                <a:cs typeface="Arial"/>
              </a:rPr>
              <a:t>My custom always of the </a:t>
            </a:r>
            <a:r>
              <a:rPr dirty="0" sz="1200" spc="-10">
                <a:latin typeface="Arial"/>
                <a:cs typeface="Arial"/>
              </a:rPr>
              <a:t>afternoon,</a:t>
            </a:r>
            <a:endParaRPr sz="1200">
              <a:latin typeface="Arial"/>
              <a:cs typeface="Arial"/>
            </a:endParaRPr>
          </a:p>
          <a:p>
            <a:pPr marL="12700" marR="6064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Upon my secure hour thy uncle </a:t>
            </a:r>
            <a:r>
              <a:rPr dirty="0" sz="1200" spc="-10">
                <a:latin typeface="Arial"/>
                <a:cs typeface="Arial"/>
              </a:rPr>
              <a:t>stole,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 juice of cursed hebenon in a </a:t>
            </a:r>
            <a:r>
              <a:rPr dirty="0" sz="1200" spc="-10">
                <a:latin typeface="Arial"/>
                <a:cs typeface="Arial"/>
              </a:rPr>
              <a:t>vial,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 in the porches of my ears did </a:t>
            </a:r>
            <a:r>
              <a:rPr dirty="0" sz="1200" spc="-20">
                <a:latin typeface="Arial"/>
                <a:cs typeface="Arial"/>
              </a:rPr>
              <a:t>pour </a:t>
            </a:r>
            <a:r>
              <a:rPr dirty="0" sz="1200">
                <a:latin typeface="Arial"/>
                <a:cs typeface="Arial"/>
              </a:rPr>
              <a:t>The leperous distilment; whose </a:t>
            </a:r>
            <a:r>
              <a:rPr dirty="0" sz="1200" spc="-10">
                <a:latin typeface="Arial"/>
                <a:cs typeface="Arial"/>
              </a:rPr>
              <a:t>effect </a:t>
            </a:r>
            <a:r>
              <a:rPr dirty="0" sz="1200">
                <a:latin typeface="Arial"/>
                <a:cs typeface="Arial"/>
              </a:rPr>
              <a:t>Holds such an enmity with blood of </a:t>
            </a:r>
            <a:r>
              <a:rPr dirty="0" sz="1200" spc="-25">
                <a:latin typeface="Arial"/>
                <a:cs typeface="Arial"/>
              </a:rPr>
              <a:t>man </a:t>
            </a:r>
            <a:r>
              <a:rPr dirty="0" sz="1200">
                <a:latin typeface="Arial"/>
                <a:cs typeface="Arial"/>
              </a:rPr>
              <a:t>That swift as quicksilver it courses </a:t>
            </a:r>
            <a:r>
              <a:rPr dirty="0" sz="1200" spc="-10">
                <a:latin typeface="Arial"/>
                <a:cs typeface="Arial"/>
              </a:rPr>
              <a:t>through </a:t>
            </a:r>
            <a:r>
              <a:rPr dirty="0" sz="1200">
                <a:latin typeface="Arial"/>
                <a:cs typeface="Arial"/>
              </a:rPr>
              <a:t>The natural gates and alleys of the </a:t>
            </a:r>
            <a:r>
              <a:rPr dirty="0" sz="1200" spc="-10">
                <a:latin typeface="Arial"/>
                <a:cs typeface="Arial"/>
              </a:rPr>
              <a:t>body, </a:t>
            </a:r>
            <a:r>
              <a:rPr dirty="0" sz="1200">
                <a:latin typeface="Arial"/>
                <a:cs typeface="Arial"/>
              </a:rPr>
              <a:t>And with a sudden vigour doth </a:t>
            </a:r>
            <a:r>
              <a:rPr dirty="0" sz="1200" spc="-10">
                <a:latin typeface="Arial"/>
                <a:cs typeface="Arial"/>
              </a:rPr>
              <a:t>posset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And curd, like eager droppings into </a:t>
            </a:r>
            <a:r>
              <a:rPr dirty="0" sz="1200" spc="-10">
                <a:latin typeface="Arial"/>
                <a:cs typeface="Arial"/>
              </a:rPr>
              <a:t>milk,</a:t>
            </a:r>
            <a:endParaRPr sz="1200">
              <a:latin typeface="Arial"/>
              <a:cs typeface="Arial"/>
            </a:endParaRPr>
          </a:p>
          <a:p>
            <a:pPr marL="12700" marR="3689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thin and wholesome blood: so did it </a:t>
            </a:r>
            <a:r>
              <a:rPr dirty="0" sz="1200" spc="-10">
                <a:latin typeface="Arial"/>
                <a:cs typeface="Arial"/>
              </a:rPr>
              <a:t>mine; </a:t>
            </a:r>
            <a:r>
              <a:rPr dirty="0" sz="1200">
                <a:latin typeface="Arial"/>
                <a:cs typeface="Arial"/>
              </a:rPr>
              <a:t>And a most instant tetter bark'd </a:t>
            </a:r>
            <a:r>
              <a:rPr dirty="0" sz="1200" spc="-10">
                <a:latin typeface="Arial"/>
                <a:cs typeface="Arial"/>
              </a:rPr>
              <a:t>about,</a:t>
            </a:r>
            <a:endParaRPr sz="1200">
              <a:latin typeface="Arial"/>
              <a:cs typeface="Arial"/>
            </a:endParaRPr>
          </a:p>
          <a:p>
            <a:pPr marL="12700" marR="4032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Most lazar-like, with vile and loathsome </a:t>
            </a:r>
            <a:r>
              <a:rPr dirty="0" sz="1200" spc="-10">
                <a:latin typeface="Arial"/>
                <a:cs typeface="Arial"/>
              </a:rPr>
              <a:t>crust, </a:t>
            </a:r>
            <a:r>
              <a:rPr dirty="0" sz="1200">
                <a:latin typeface="Arial"/>
                <a:cs typeface="Arial"/>
              </a:rPr>
              <a:t>All my smooth </a:t>
            </a:r>
            <a:r>
              <a:rPr dirty="0" sz="1200" spc="-10">
                <a:latin typeface="Arial"/>
                <a:cs typeface="Arial"/>
              </a:rPr>
              <a:t>body.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Thus was I, sleeping, by a brother's </a:t>
            </a:r>
            <a:r>
              <a:rPr dirty="0" sz="1200" spc="-20">
                <a:latin typeface="Arial"/>
                <a:cs typeface="Arial"/>
              </a:rPr>
              <a:t>hand</a:t>
            </a:r>
            <a:endParaRPr sz="1200">
              <a:latin typeface="Arial"/>
              <a:cs typeface="Arial"/>
            </a:endParaRPr>
          </a:p>
          <a:p>
            <a:pPr marL="12700" marR="3822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Of life, of crown, of queen, at once </a:t>
            </a:r>
            <a:r>
              <a:rPr dirty="0" sz="1200" spc="-10">
                <a:latin typeface="Arial"/>
                <a:cs typeface="Arial"/>
              </a:rPr>
              <a:t>dispatch'd: </a:t>
            </a:r>
            <a:r>
              <a:rPr dirty="0" sz="1200">
                <a:latin typeface="Arial"/>
                <a:cs typeface="Arial"/>
              </a:rPr>
              <a:t>Cut off even in the blossoms of my </a:t>
            </a:r>
            <a:r>
              <a:rPr dirty="0" sz="1200" spc="-20">
                <a:latin typeface="Arial"/>
                <a:cs typeface="Arial"/>
              </a:rPr>
              <a:t>sin, </a:t>
            </a:r>
            <a:r>
              <a:rPr dirty="0" sz="1200">
                <a:latin typeface="Arial"/>
                <a:cs typeface="Arial"/>
              </a:rPr>
              <a:t>Unhousel'd, disappointed, </a:t>
            </a:r>
            <a:r>
              <a:rPr dirty="0" sz="1200" spc="-10">
                <a:latin typeface="Arial"/>
                <a:cs typeface="Arial"/>
              </a:rPr>
              <a:t>unanel'd,</a:t>
            </a:r>
            <a:endParaRPr sz="1200">
              <a:latin typeface="Arial"/>
              <a:cs typeface="Arial"/>
            </a:endParaRPr>
          </a:p>
          <a:p>
            <a:pPr marL="12700" marR="5302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No reckoning made, but sent to my </a:t>
            </a:r>
            <a:r>
              <a:rPr dirty="0" sz="1200" spc="-10">
                <a:latin typeface="Arial"/>
                <a:cs typeface="Arial"/>
              </a:rPr>
              <a:t>account </a:t>
            </a:r>
            <a:r>
              <a:rPr dirty="0" sz="1200">
                <a:latin typeface="Arial"/>
                <a:cs typeface="Arial"/>
              </a:rPr>
              <a:t>With all my imperfections on my </a:t>
            </a:r>
            <a:r>
              <a:rPr dirty="0" sz="1200" spc="-10">
                <a:latin typeface="Arial"/>
                <a:cs typeface="Arial"/>
              </a:rPr>
              <a:t>head:</a:t>
            </a:r>
            <a:endParaRPr sz="1200">
              <a:latin typeface="Arial"/>
              <a:cs typeface="Arial"/>
            </a:endParaRPr>
          </a:p>
          <a:p>
            <a:pPr algn="just" marL="12700" marR="9366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O, horrible! O, horrible! most </a:t>
            </a:r>
            <a:r>
              <a:rPr dirty="0" sz="1200" spc="-10">
                <a:latin typeface="Arial"/>
                <a:cs typeface="Arial"/>
              </a:rPr>
              <a:t>horrible! </a:t>
            </a:r>
            <a:r>
              <a:rPr dirty="0" sz="1200">
                <a:latin typeface="Arial"/>
                <a:cs typeface="Arial"/>
              </a:rPr>
              <a:t>If thou hast nature in thee, bear it </a:t>
            </a:r>
            <a:r>
              <a:rPr dirty="0" sz="1200" spc="-20">
                <a:latin typeface="Arial"/>
                <a:cs typeface="Arial"/>
              </a:rPr>
              <a:t>not; </a:t>
            </a:r>
            <a:r>
              <a:rPr dirty="0" sz="1200">
                <a:latin typeface="Arial"/>
                <a:cs typeface="Arial"/>
              </a:rPr>
              <a:t>Let not the royal bed of Denmark </a:t>
            </a:r>
            <a:r>
              <a:rPr dirty="0" sz="1200" spc="-25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  <a:p>
            <a:pPr marL="12700" marR="6064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 couch for luxury and damned </a:t>
            </a:r>
            <a:r>
              <a:rPr dirty="0" sz="1200" spc="-10">
                <a:latin typeface="Arial"/>
                <a:cs typeface="Arial"/>
              </a:rPr>
              <a:t>incest. </a:t>
            </a:r>
            <a:r>
              <a:rPr dirty="0" sz="1200">
                <a:latin typeface="Arial"/>
                <a:cs typeface="Arial"/>
              </a:rPr>
              <a:t>But, howsoever thou pursuest this </a:t>
            </a:r>
            <a:r>
              <a:rPr dirty="0" sz="1200" spc="-20">
                <a:latin typeface="Arial"/>
                <a:cs typeface="Arial"/>
              </a:rPr>
              <a:t>act, </a:t>
            </a:r>
            <a:r>
              <a:rPr dirty="0" sz="1200">
                <a:latin typeface="Arial"/>
                <a:cs typeface="Arial"/>
              </a:rPr>
              <a:t>Taint not thy mind, nor let thy soul </a:t>
            </a:r>
            <a:r>
              <a:rPr dirty="0" sz="1200" spc="-10">
                <a:latin typeface="Arial"/>
                <a:cs typeface="Arial"/>
              </a:rPr>
              <a:t>contrive</a:t>
            </a:r>
            <a:endParaRPr sz="1200">
              <a:latin typeface="Arial"/>
              <a:cs typeface="Arial"/>
            </a:endParaRPr>
          </a:p>
          <a:p>
            <a:pPr marL="12700" marR="3517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Against thy mother aught: leave her to </a:t>
            </a:r>
            <a:r>
              <a:rPr dirty="0" sz="1200" spc="-10">
                <a:latin typeface="Arial"/>
                <a:cs typeface="Arial"/>
              </a:rPr>
              <a:t>heaven </a:t>
            </a:r>
            <a:r>
              <a:rPr dirty="0" sz="1200">
                <a:latin typeface="Arial"/>
                <a:cs typeface="Arial"/>
              </a:rPr>
              <a:t>And to those thorns that in her bosom </a:t>
            </a:r>
            <a:r>
              <a:rPr dirty="0" sz="1200" spc="-10">
                <a:latin typeface="Arial"/>
                <a:cs typeface="Arial"/>
              </a:rPr>
              <a:t>lodge, </a:t>
            </a:r>
            <a:r>
              <a:rPr dirty="0" sz="1200">
                <a:latin typeface="Arial"/>
                <a:cs typeface="Arial"/>
              </a:rPr>
              <a:t>To prick and sting her. Fare thee well at </a:t>
            </a:r>
            <a:r>
              <a:rPr dirty="0" sz="1200" spc="-10">
                <a:latin typeface="Arial"/>
                <a:cs typeface="Arial"/>
              </a:rPr>
              <a:t>once! </a:t>
            </a:r>
            <a:r>
              <a:rPr dirty="0" sz="1200">
                <a:latin typeface="Arial"/>
                <a:cs typeface="Arial"/>
              </a:rPr>
              <a:t>The glow-worm shows the matin to be </a:t>
            </a:r>
            <a:r>
              <a:rPr dirty="0" sz="1200" spc="-10">
                <a:latin typeface="Arial"/>
                <a:cs typeface="Arial"/>
              </a:rPr>
              <a:t>near, </a:t>
            </a:r>
            <a:r>
              <a:rPr dirty="0" sz="1200">
                <a:latin typeface="Arial"/>
                <a:cs typeface="Arial"/>
              </a:rPr>
              <a:t>And 'gins to pale his uneffectual </a:t>
            </a:r>
            <a:r>
              <a:rPr dirty="0" sz="1200" spc="-10">
                <a:latin typeface="Arial"/>
                <a:cs typeface="Arial"/>
              </a:rPr>
              <a:t>fire: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Adieu, adieu! Hamlet, remember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4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r" marR="14541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all you host of heaven! O earth! what </a:t>
            </a:r>
            <a:r>
              <a:rPr dirty="0" sz="1200" spc="-10">
                <a:latin typeface="Arial"/>
                <a:cs typeface="Arial"/>
              </a:rPr>
              <a:t>else?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shall I couple hell? O, fie! Hold, hold, my </a:t>
            </a:r>
            <a:r>
              <a:rPr dirty="0" sz="1200" spc="-10">
                <a:latin typeface="Arial"/>
                <a:cs typeface="Arial"/>
              </a:rPr>
              <a:t>heart; </a:t>
            </a:r>
            <a:r>
              <a:rPr dirty="0" sz="1200">
                <a:latin typeface="Arial"/>
                <a:cs typeface="Arial"/>
              </a:rPr>
              <a:t>And you, my sinews, grow not instant </a:t>
            </a:r>
            <a:r>
              <a:rPr dirty="0" sz="1200" spc="-20">
                <a:latin typeface="Arial"/>
                <a:cs typeface="Arial"/>
              </a:rPr>
              <a:t>old,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But bear me stiffly up. Remember </a:t>
            </a:r>
            <a:r>
              <a:rPr dirty="0" sz="1200" spc="-10">
                <a:latin typeface="Arial"/>
                <a:cs typeface="Arial"/>
              </a:rPr>
              <a:t>thee!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Ay, thou poor ghost, while memory holds a </a:t>
            </a:r>
            <a:r>
              <a:rPr dirty="0" sz="1200" spc="-20">
                <a:latin typeface="Arial"/>
                <a:cs typeface="Arial"/>
              </a:rPr>
              <a:t>seat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081145" cy="83902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31508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In this distracted globe. Remember </a:t>
            </a:r>
            <a:r>
              <a:rPr dirty="0" sz="1200" spc="-10">
                <a:latin typeface="Arial"/>
                <a:cs typeface="Arial"/>
              </a:rPr>
              <a:t>thee! </a:t>
            </a:r>
            <a:r>
              <a:rPr dirty="0" sz="1200">
                <a:latin typeface="Arial"/>
                <a:cs typeface="Arial"/>
              </a:rPr>
              <a:t>Yea, from the table of my </a:t>
            </a:r>
            <a:r>
              <a:rPr dirty="0" sz="1200" spc="-1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I'll wipe away all trivial fond </a:t>
            </a:r>
            <a:r>
              <a:rPr dirty="0" sz="1200" spc="-10">
                <a:latin typeface="Arial"/>
                <a:cs typeface="Arial"/>
              </a:rPr>
              <a:t>records,</a:t>
            </a:r>
            <a:endParaRPr sz="1200">
              <a:latin typeface="Arial"/>
              <a:cs typeface="Arial"/>
            </a:endParaRPr>
          </a:p>
          <a:p>
            <a:pPr marL="12700" marR="90043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All saws of books, all forms, all pressures </a:t>
            </a:r>
            <a:r>
              <a:rPr dirty="0" sz="1200" spc="-10">
                <a:latin typeface="Arial"/>
                <a:cs typeface="Arial"/>
              </a:rPr>
              <a:t>past, </a:t>
            </a:r>
            <a:r>
              <a:rPr dirty="0" sz="1200">
                <a:latin typeface="Arial"/>
                <a:cs typeface="Arial"/>
              </a:rPr>
              <a:t>That youth and observation copied </a:t>
            </a:r>
            <a:r>
              <a:rPr dirty="0" sz="1200" spc="-10">
                <a:latin typeface="Arial"/>
                <a:cs typeface="Arial"/>
              </a:rPr>
              <a:t>there;</a:t>
            </a:r>
            <a:endParaRPr sz="1200">
              <a:latin typeface="Arial"/>
              <a:cs typeface="Arial"/>
            </a:endParaRPr>
          </a:p>
          <a:p>
            <a:pPr marL="12700" marR="11506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thy commandment all alone shall </a:t>
            </a:r>
            <a:r>
              <a:rPr dirty="0" sz="1200" spc="-20">
                <a:latin typeface="Arial"/>
                <a:cs typeface="Arial"/>
              </a:rPr>
              <a:t>live </a:t>
            </a:r>
            <a:r>
              <a:rPr dirty="0" sz="1200">
                <a:latin typeface="Arial"/>
                <a:cs typeface="Arial"/>
              </a:rPr>
              <a:t>Within the book and volume of my </a:t>
            </a:r>
            <a:r>
              <a:rPr dirty="0" sz="1200" spc="-10">
                <a:latin typeface="Arial"/>
                <a:cs typeface="Arial"/>
              </a:rPr>
              <a:t>brain, </a:t>
            </a:r>
            <a:r>
              <a:rPr dirty="0" sz="1200">
                <a:latin typeface="Arial"/>
                <a:cs typeface="Arial"/>
              </a:rPr>
              <a:t>Unmix'd with baser matter: yes, by </a:t>
            </a:r>
            <a:r>
              <a:rPr dirty="0" sz="1200" spc="-10">
                <a:latin typeface="Arial"/>
                <a:cs typeface="Arial"/>
              </a:rPr>
              <a:t>heaven! </a:t>
            </a:r>
            <a:r>
              <a:rPr dirty="0" sz="1200">
                <a:latin typeface="Arial"/>
                <a:cs typeface="Arial"/>
              </a:rPr>
              <a:t>O most pernicious </a:t>
            </a:r>
            <a:r>
              <a:rPr dirty="0" sz="1200" spc="-10">
                <a:latin typeface="Arial"/>
                <a:cs typeface="Arial"/>
              </a:rPr>
              <a:t>woman!</a:t>
            </a:r>
            <a:endParaRPr sz="1200">
              <a:latin typeface="Arial"/>
              <a:cs typeface="Arial"/>
            </a:endParaRPr>
          </a:p>
          <a:p>
            <a:pPr marL="12700" marR="13919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 villain, villain, smiling, damned </a:t>
            </a:r>
            <a:r>
              <a:rPr dirty="0" sz="1200" spc="-10">
                <a:latin typeface="Arial"/>
                <a:cs typeface="Arial"/>
              </a:rPr>
              <a:t>villain! </a:t>
            </a:r>
            <a:r>
              <a:rPr dirty="0" sz="1200">
                <a:latin typeface="Arial"/>
                <a:cs typeface="Arial"/>
              </a:rPr>
              <a:t>My tables,--meet it is I set it </a:t>
            </a:r>
            <a:r>
              <a:rPr dirty="0" sz="1200" spc="-10">
                <a:latin typeface="Arial"/>
                <a:cs typeface="Arial"/>
              </a:rPr>
              <a:t>down,</a:t>
            </a:r>
            <a:endParaRPr sz="1200">
              <a:latin typeface="Arial"/>
              <a:cs typeface="Arial"/>
            </a:endParaRPr>
          </a:p>
          <a:p>
            <a:pPr marL="12700" marR="8496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one may smile, and smile, and be a </a:t>
            </a:r>
            <a:r>
              <a:rPr dirty="0" sz="1200" spc="-10">
                <a:latin typeface="Arial"/>
                <a:cs typeface="Arial"/>
              </a:rPr>
              <a:t>villain; </a:t>
            </a:r>
            <a:r>
              <a:rPr dirty="0" sz="1200">
                <a:latin typeface="Arial"/>
                <a:cs typeface="Arial"/>
              </a:rPr>
              <a:t>At least I'm sure it may be so in </a:t>
            </a:r>
            <a:r>
              <a:rPr dirty="0" sz="1200" spc="-10">
                <a:latin typeface="Arial"/>
                <a:cs typeface="Arial"/>
              </a:rPr>
              <a:t>Denmark:</a:t>
            </a:r>
            <a:endParaRPr sz="1200">
              <a:latin typeface="Arial"/>
              <a:cs typeface="Arial"/>
            </a:endParaRPr>
          </a:p>
          <a:p>
            <a:pPr marL="2881630">
              <a:lnSpc>
                <a:spcPts val="1145"/>
              </a:lnSpc>
              <a:spcBef>
                <a:spcPts val="415"/>
              </a:spcBef>
            </a:pPr>
            <a:r>
              <a:rPr dirty="0" sz="1000" spc="-10" i="1">
                <a:latin typeface="Arial"/>
                <a:cs typeface="Arial"/>
              </a:rPr>
              <a:t>Writing</a:t>
            </a:r>
            <a:endParaRPr sz="1000">
              <a:latin typeface="Arial"/>
              <a:cs typeface="Arial"/>
            </a:endParaRPr>
          </a:p>
          <a:p>
            <a:pPr marL="12700" marR="122237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So, uncle, there you are. Now to my </a:t>
            </a:r>
            <a:r>
              <a:rPr dirty="0" sz="1200" spc="-10">
                <a:latin typeface="Arial"/>
                <a:cs typeface="Arial"/>
              </a:rPr>
              <a:t>word; </a:t>
            </a:r>
            <a:r>
              <a:rPr dirty="0" sz="1200">
                <a:latin typeface="Arial"/>
                <a:cs typeface="Arial"/>
              </a:rPr>
              <a:t>It is 'Adieu, adieu! remember </a:t>
            </a:r>
            <a:r>
              <a:rPr dirty="0" sz="1200" spc="-20">
                <a:latin typeface="Arial"/>
                <a:cs typeface="Arial"/>
              </a:rPr>
              <a:t>me.'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 have sworn </a:t>
            </a:r>
            <a:r>
              <a:rPr dirty="0" sz="1200" spc="-25">
                <a:latin typeface="Arial"/>
                <a:cs typeface="Arial"/>
              </a:rPr>
              <a:t>'t.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290322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My lord, my lord,-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290322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Lord Hamlet,-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290322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Heaven secure </a:t>
            </a:r>
            <a:r>
              <a:rPr dirty="0" sz="1200" spc="-20">
                <a:latin typeface="Arial"/>
                <a:cs typeface="Arial"/>
              </a:rPr>
              <a:t>him!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So be </a:t>
            </a:r>
            <a:r>
              <a:rPr dirty="0" sz="1200" spc="-25">
                <a:latin typeface="Arial"/>
                <a:cs typeface="Arial"/>
              </a:rPr>
              <a:t>it!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290322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Hillo, ho, ho, my </a:t>
            </a:r>
            <a:r>
              <a:rPr dirty="0" sz="1200" spc="-10">
                <a:latin typeface="Arial"/>
                <a:cs typeface="Arial"/>
              </a:rPr>
              <a:t>lord!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Hillo, ho, ho, boy! come, bird, </a:t>
            </a:r>
            <a:r>
              <a:rPr dirty="0" sz="1200" spc="-10">
                <a:latin typeface="Arial"/>
                <a:cs typeface="Arial"/>
              </a:rPr>
              <a:t>come.</a:t>
            </a:r>
            <a:endParaRPr sz="1200">
              <a:latin typeface="Arial"/>
              <a:cs typeface="Arial"/>
            </a:endParaRPr>
          </a:p>
          <a:p>
            <a:pPr algn="ctr" marL="2078989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HORATIO and </a:t>
            </a:r>
            <a:r>
              <a:rPr dirty="0" sz="1000" spc="-10" i="1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is't, my noble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news,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932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O, </a:t>
            </a:r>
            <a:r>
              <a:rPr dirty="0" sz="1200" spc="-10">
                <a:latin typeface="Arial"/>
                <a:cs typeface="Arial"/>
              </a:rPr>
              <a:t>wonderful!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85134" y="1670062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7390" y="1871815"/>
            <a:ext cx="1381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Good my lord, tell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16884" y="217488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7390" y="2376640"/>
            <a:ext cx="1266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No; you'll reveal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85134" y="2679712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7390" y="2881465"/>
            <a:ext cx="1762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Not I, my lord, by </a:t>
            </a:r>
            <a:r>
              <a:rPr dirty="0" sz="1200" spc="-10">
                <a:latin typeface="Arial"/>
                <a:cs typeface="Arial"/>
              </a:rPr>
              <a:t>heaven.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86328" y="3184537"/>
            <a:ext cx="802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7390" y="3386290"/>
            <a:ext cx="3601085" cy="606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Nor I,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How say you, then; would heart of man once think </a:t>
            </a:r>
            <a:r>
              <a:rPr dirty="0" sz="1200" spc="-25">
                <a:latin typeface="Arial"/>
                <a:cs typeface="Arial"/>
              </a:rPr>
              <a:t>it? </a:t>
            </a:r>
            <a:r>
              <a:rPr dirty="0" sz="1200">
                <a:latin typeface="Arial"/>
                <a:cs typeface="Arial"/>
              </a:rPr>
              <a:t>But you'll be </a:t>
            </a:r>
            <a:r>
              <a:rPr dirty="0" sz="1200" spc="-10">
                <a:latin typeface="Arial"/>
                <a:cs typeface="Arial"/>
              </a:rPr>
              <a:t>secret?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by heaven,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3975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There's ne'er a villain dwelling in all </a:t>
            </a:r>
            <a:r>
              <a:rPr dirty="0" sz="1200" spc="-10">
                <a:latin typeface="Arial"/>
                <a:cs typeface="Arial"/>
              </a:rPr>
              <a:t>Denmark </a:t>
            </a:r>
            <a:r>
              <a:rPr dirty="0" sz="1200">
                <a:latin typeface="Arial"/>
                <a:cs typeface="Arial"/>
              </a:rPr>
              <a:t>But he's an arrant </a:t>
            </a:r>
            <a:r>
              <a:rPr dirty="0" sz="1200" spc="-10">
                <a:latin typeface="Arial"/>
                <a:cs typeface="Arial"/>
              </a:rPr>
              <a:t>knave.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304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There needs no ghost, my lord, come from the </a:t>
            </a:r>
            <a:r>
              <a:rPr dirty="0" sz="1200" spc="-10">
                <a:latin typeface="Arial"/>
                <a:cs typeface="Arial"/>
              </a:rPr>
              <a:t>grave </a:t>
            </a:r>
            <a:r>
              <a:rPr dirty="0" sz="1200">
                <a:latin typeface="Arial"/>
                <a:cs typeface="Arial"/>
              </a:rPr>
              <a:t>To tell us </a:t>
            </a:r>
            <a:r>
              <a:rPr dirty="0" sz="1200" spc="-10">
                <a:latin typeface="Arial"/>
                <a:cs typeface="Arial"/>
              </a:rPr>
              <a:t>this.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Why, right; you are i' the </a:t>
            </a:r>
            <a:r>
              <a:rPr dirty="0" sz="1200" spc="-10">
                <a:latin typeface="Arial"/>
                <a:cs typeface="Arial"/>
              </a:rPr>
              <a:t>right;</a:t>
            </a:r>
            <a:endParaRPr sz="1200">
              <a:latin typeface="Arial"/>
              <a:cs typeface="Arial"/>
            </a:endParaRPr>
          </a:p>
          <a:p>
            <a:pPr marL="12700" marR="8013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so, without more circumstance at </a:t>
            </a:r>
            <a:r>
              <a:rPr dirty="0" sz="1200" spc="-20">
                <a:latin typeface="Arial"/>
                <a:cs typeface="Arial"/>
              </a:rPr>
              <a:t>all, </a:t>
            </a:r>
            <a:r>
              <a:rPr dirty="0" sz="1200">
                <a:latin typeface="Arial"/>
                <a:cs typeface="Arial"/>
              </a:rPr>
              <a:t>I hold it fit that we shake hands and </a:t>
            </a:r>
            <a:r>
              <a:rPr dirty="0" sz="1200" spc="-10">
                <a:latin typeface="Arial"/>
                <a:cs typeface="Arial"/>
              </a:rPr>
              <a:t>part:</a:t>
            </a:r>
            <a:endParaRPr sz="1200">
              <a:latin typeface="Arial"/>
              <a:cs typeface="Arial"/>
            </a:endParaRPr>
          </a:p>
          <a:p>
            <a:pPr marL="12700" marR="2673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You, as your business and desire shall point </a:t>
            </a:r>
            <a:r>
              <a:rPr dirty="0" sz="1200" spc="-20">
                <a:latin typeface="Arial"/>
                <a:cs typeface="Arial"/>
              </a:rPr>
              <a:t>you; </a:t>
            </a:r>
            <a:r>
              <a:rPr dirty="0" sz="1200">
                <a:latin typeface="Arial"/>
                <a:cs typeface="Arial"/>
              </a:rPr>
              <a:t>For every man has business and </a:t>
            </a:r>
            <a:r>
              <a:rPr dirty="0" sz="1200" spc="-10">
                <a:latin typeface="Arial"/>
                <a:cs typeface="Arial"/>
              </a:rPr>
              <a:t>desire,</a:t>
            </a:r>
            <a:endParaRPr sz="1200">
              <a:latin typeface="Arial"/>
              <a:cs typeface="Arial"/>
            </a:endParaRPr>
          </a:p>
          <a:p>
            <a:pPr marL="12700" marR="8096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Such as it is; and for mine own poor </a:t>
            </a:r>
            <a:r>
              <a:rPr dirty="0" sz="1200" spc="-10">
                <a:latin typeface="Arial"/>
                <a:cs typeface="Arial"/>
              </a:rPr>
              <a:t>part, </a:t>
            </a:r>
            <a:r>
              <a:rPr dirty="0" sz="1200">
                <a:latin typeface="Arial"/>
                <a:cs typeface="Arial"/>
              </a:rPr>
              <a:t>Look you, I'll go </a:t>
            </a:r>
            <a:r>
              <a:rPr dirty="0" sz="1200" spc="-10">
                <a:latin typeface="Arial"/>
                <a:cs typeface="Arial"/>
              </a:rPr>
              <a:t>pray.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These are but wild and whirling words,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2973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I'm sorry they offend you, </a:t>
            </a:r>
            <a:r>
              <a:rPr dirty="0" sz="1200" spc="-10">
                <a:latin typeface="Arial"/>
                <a:cs typeface="Arial"/>
              </a:rPr>
              <a:t>heartily; </a:t>
            </a:r>
            <a:r>
              <a:rPr dirty="0" sz="1200">
                <a:latin typeface="Arial"/>
                <a:cs typeface="Arial"/>
              </a:rPr>
              <a:t>Yes, 'faith </a:t>
            </a:r>
            <a:r>
              <a:rPr dirty="0" sz="1200" spc="-10">
                <a:latin typeface="Arial"/>
                <a:cs typeface="Arial"/>
              </a:rPr>
              <a:t>heartily.</a:t>
            </a:r>
            <a:endParaRPr sz="1200">
              <a:latin typeface="Arial"/>
              <a:cs typeface="Arial"/>
            </a:endParaRPr>
          </a:p>
          <a:p>
            <a:pPr algn="ctr" marL="25584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481070" cy="852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There's no offence,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Yes, by Saint Patrick, but there is, </a:t>
            </a:r>
            <a:r>
              <a:rPr dirty="0" sz="1200" spc="-10">
                <a:latin typeface="Arial"/>
                <a:cs typeface="Arial"/>
              </a:rPr>
              <a:t>Horatio,</a:t>
            </a:r>
            <a:endParaRPr sz="1200">
              <a:latin typeface="Arial"/>
              <a:cs typeface="Arial"/>
            </a:endParaRPr>
          </a:p>
          <a:p>
            <a:pPr marL="12700" marR="1644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much offence too. Touching this vision </a:t>
            </a:r>
            <a:r>
              <a:rPr dirty="0" sz="1200" spc="-10">
                <a:latin typeface="Arial"/>
                <a:cs typeface="Arial"/>
              </a:rPr>
              <a:t>here, </a:t>
            </a:r>
            <a:r>
              <a:rPr dirty="0" sz="1200">
                <a:latin typeface="Arial"/>
                <a:cs typeface="Arial"/>
              </a:rPr>
              <a:t>It is an honest ghost, that let me tell </a:t>
            </a:r>
            <a:r>
              <a:rPr dirty="0" sz="1200" spc="-20">
                <a:latin typeface="Arial"/>
                <a:cs typeface="Arial"/>
              </a:rPr>
              <a:t>you:</a:t>
            </a:r>
            <a:endParaRPr sz="1200">
              <a:latin typeface="Arial"/>
              <a:cs typeface="Arial"/>
            </a:endParaRPr>
          </a:p>
          <a:p>
            <a:pPr marL="12700" marR="132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your desire to know what is between </a:t>
            </a:r>
            <a:r>
              <a:rPr dirty="0" sz="1200" spc="-25">
                <a:latin typeface="Arial"/>
                <a:cs typeface="Arial"/>
              </a:rPr>
              <a:t>us, </a:t>
            </a:r>
            <a:r>
              <a:rPr dirty="0" sz="1200">
                <a:latin typeface="Arial"/>
                <a:cs typeface="Arial"/>
              </a:rPr>
              <a:t>O'ermaster 't as you may. And now, good </a:t>
            </a:r>
            <a:r>
              <a:rPr dirty="0" sz="1200" spc="-10">
                <a:latin typeface="Arial"/>
                <a:cs typeface="Arial"/>
              </a:rPr>
              <a:t>friends, </a:t>
            </a:r>
            <a:r>
              <a:rPr dirty="0" sz="1200">
                <a:latin typeface="Arial"/>
                <a:cs typeface="Arial"/>
              </a:rPr>
              <a:t>As you are friends, scholars and </a:t>
            </a:r>
            <a:r>
              <a:rPr dirty="0" sz="1200" spc="-10">
                <a:latin typeface="Arial"/>
                <a:cs typeface="Arial"/>
              </a:rPr>
              <a:t>soldiers,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Give me one poor </a:t>
            </a:r>
            <a:r>
              <a:rPr dirty="0" sz="1200" spc="-10">
                <a:latin typeface="Arial"/>
                <a:cs typeface="Arial"/>
              </a:rPr>
              <a:t>request.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is't, my lord? we </a:t>
            </a:r>
            <a:r>
              <a:rPr dirty="0" sz="1200" spc="-10">
                <a:latin typeface="Arial"/>
                <a:cs typeface="Arial"/>
              </a:rPr>
              <a:t>will.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Never make known what you have seen to-</a:t>
            </a:r>
            <a:r>
              <a:rPr dirty="0" sz="1200" spc="-10">
                <a:latin typeface="Arial"/>
                <a:cs typeface="Arial"/>
              </a:rPr>
              <a:t>night.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we will </a:t>
            </a:r>
            <a:r>
              <a:rPr dirty="0" sz="1200" spc="-2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but </a:t>
            </a:r>
            <a:r>
              <a:rPr dirty="0" sz="1200" spc="-10">
                <a:latin typeface="Arial"/>
                <a:cs typeface="Arial"/>
              </a:rPr>
              <a:t>swear't.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faith,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My lord, not </a:t>
            </a:r>
            <a:r>
              <a:rPr dirty="0" sz="1200" spc="-25">
                <a:latin typeface="Arial"/>
                <a:cs typeface="Arial"/>
              </a:rPr>
              <a:t>I.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Nor I, my lord, in </a:t>
            </a:r>
            <a:r>
              <a:rPr dirty="0" sz="1200" spc="-10">
                <a:latin typeface="Arial"/>
                <a:cs typeface="Arial"/>
              </a:rPr>
              <a:t>faith.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Upon my </a:t>
            </a:r>
            <a:r>
              <a:rPr dirty="0" sz="1200" spc="-10">
                <a:latin typeface="Arial"/>
                <a:cs typeface="Arial"/>
              </a:rPr>
              <a:t>sword.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have sworn, my lord, </a:t>
            </a:r>
            <a:r>
              <a:rPr dirty="0" sz="1200" spc="-10">
                <a:latin typeface="Arial"/>
                <a:cs typeface="Arial"/>
              </a:rPr>
              <a:t>already.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Indeed, upon my sword, </a:t>
            </a:r>
            <a:r>
              <a:rPr dirty="0" sz="1200" spc="-10">
                <a:latin typeface="Arial"/>
                <a:cs typeface="Arial"/>
              </a:rPr>
              <a:t>indeed.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algn="ctr" marL="267843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Beneath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 spc="-10">
                <a:latin typeface="Arial"/>
                <a:cs typeface="Arial"/>
              </a:rPr>
              <a:t>Swear.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013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Ah, ha, boy! say'st thou so? art thou </a:t>
            </a:r>
            <a:r>
              <a:rPr dirty="0" sz="1200" spc="-10">
                <a:latin typeface="Arial"/>
                <a:cs typeface="Arial"/>
              </a:rPr>
              <a:t>there, truepenny?</a:t>
            </a:r>
            <a:endParaRPr sz="1200">
              <a:latin typeface="Arial"/>
              <a:cs typeface="Arial"/>
            </a:endParaRPr>
          </a:p>
          <a:p>
            <a:pPr marL="12700" marR="2578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Come on--you hear this fellow in the cellarage-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Consent to </a:t>
            </a:r>
            <a:r>
              <a:rPr dirty="0" sz="1200" spc="-10">
                <a:latin typeface="Arial"/>
                <a:cs typeface="Arial"/>
              </a:rPr>
              <a:t>swear.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485134" y="1165237"/>
            <a:ext cx="6045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3829685" cy="812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Propose the oath,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r" marR="4838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9620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Never to speak of this that you have </a:t>
            </a:r>
            <a:r>
              <a:rPr dirty="0" sz="1200" spc="-10">
                <a:latin typeface="Arial"/>
                <a:cs typeface="Arial"/>
              </a:rPr>
              <a:t>seen, </a:t>
            </a:r>
            <a:r>
              <a:rPr dirty="0" sz="1200">
                <a:latin typeface="Arial"/>
                <a:cs typeface="Arial"/>
              </a:rPr>
              <a:t>Swear by my </a:t>
            </a:r>
            <a:r>
              <a:rPr dirty="0" sz="1200" spc="-10">
                <a:latin typeface="Arial"/>
                <a:cs typeface="Arial"/>
              </a:rPr>
              <a:t>sword.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284289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Beneath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 spc="-10">
                <a:latin typeface="Arial"/>
                <a:cs typeface="Arial"/>
              </a:rPr>
              <a:t>Swear.</a:t>
            </a:r>
            <a:endParaRPr sz="1200">
              <a:latin typeface="Arial"/>
              <a:cs typeface="Arial"/>
            </a:endParaRPr>
          </a:p>
          <a:p>
            <a:pPr algn="r" marR="4838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01726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Hic et ubique? then we'll shift our </a:t>
            </a:r>
            <a:r>
              <a:rPr dirty="0" sz="1200" spc="-10">
                <a:latin typeface="Arial"/>
                <a:cs typeface="Arial"/>
              </a:rPr>
              <a:t>ground. </a:t>
            </a:r>
            <a:r>
              <a:rPr dirty="0" sz="1200">
                <a:latin typeface="Arial"/>
                <a:cs typeface="Arial"/>
              </a:rPr>
              <a:t>Come hither, </a:t>
            </a:r>
            <a:r>
              <a:rPr dirty="0" sz="1200" spc="-10">
                <a:latin typeface="Arial"/>
                <a:cs typeface="Arial"/>
              </a:rPr>
              <a:t>gentlemen,</a:t>
            </a:r>
            <a:endParaRPr sz="1200">
              <a:latin typeface="Arial"/>
              <a:cs typeface="Arial"/>
            </a:endParaRPr>
          </a:p>
          <a:p>
            <a:pPr marL="12700" marR="9023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lay your hands again upon my </a:t>
            </a:r>
            <a:r>
              <a:rPr dirty="0" sz="1200" spc="-10">
                <a:latin typeface="Arial"/>
                <a:cs typeface="Arial"/>
              </a:rPr>
              <a:t>sword: </a:t>
            </a:r>
            <a:r>
              <a:rPr dirty="0" sz="1200">
                <a:latin typeface="Arial"/>
                <a:cs typeface="Arial"/>
              </a:rPr>
              <a:t>Never to speak of this that you have </a:t>
            </a:r>
            <a:r>
              <a:rPr dirty="0" sz="1200" spc="-10">
                <a:latin typeface="Arial"/>
                <a:cs typeface="Arial"/>
              </a:rPr>
              <a:t>heard, </a:t>
            </a:r>
            <a:r>
              <a:rPr dirty="0" sz="1200">
                <a:latin typeface="Arial"/>
                <a:cs typeface="Arial"/>
              </a:rPr>
              <a:t>Swear by my </a:t>
            </a:r>
            <a:r>
              <a:rPr dirty="0" sz="1200" spc="-10">
                <a:latin typeface="Arial"/>
                <a:cs typeface="Arial"/>
              </a:rPr>
              <a:t>sword.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284289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Beneath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 spc="-10">
                <a:latin typeface="Arial"/>
                <a:cs typeface="Arial"/>
              </a:rPr>
              <a:t>Swear.</a:t>
            </a:r>
            <a:endParaRPr sz="1200">
              <a:latin typeface="Arial"/>
              <a:cs typeface="Arial"/>
            </a:endParaRPr>
          </a:p>
          <a:p>
            <a:pPr algn="r" marR="48387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9116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Well said, old mole! canst work i' the earth so </a:t>
            </a:r>
            <a:r>
              <a:rPr dirty="0" sz="1200" spc="-10">
                <a:latin typeface="Arial"/>
                <a:cs typeface="Arial"/>
              </a:rPr>
              <a:t>fast? </a:t>
            </a:r>
            <a:r>
              <a:rPr dirty="0" sz="1200">
                <a:latin typeface="Arial"/>
                <a:cs typeface="Arial"/>
              </a:rPr>
              <a:t>A worthy pioner! Once more remove, good </a:t>
            </a:r>
            <a:r>
              <a:rPr dirty="0" sz="1200" spc="-10">
                <a:latin typeface="Arial"/>
                <a:cs typeface="Arial"/>
              </a:rPr>
              <a:t>friends.</a:t>
            </a:r>
            <a:endParaRPr sz="1200">
              <a:latin typeface="Arial"/>
              <a:cs typeface="Arial"/>
            </a:endParaRPr>
          </a:p>
          <a:p>
            <a:pPr algn="r" marR="452120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 day and night, but this is wondrous </a:t>
            </a:r>
            <a:r>
              <a:rPr dirty="0" sz="1200" spc="-10">
                <a:latin typeface="Arial"/>
                <a:cs typeface="Arial"/>
              </a:rPr>
              <a:t>strange!</a:t>
            </a:r>
            <a:endParaRPr sz="1200">
              <a:latin typeface="Arial"/>
              <a:cs typeface="Arial"/>
            </a:endParaRPr>
          </a:p>
          <a:p>
            <a:pPr algn="r" marR="48387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And therefore as a stranger give it </a:t>
            </a:r>
            <a:r>
              <a:rPr dirty="0" sz="1200" spc="-10">
                <a:latin typeface="Arial"/>
                <a:cs typeface="Arial"/>
              </a:rPr>
              <a:t>welcome.</a:t>
            </a:r>
            <a:endParaRPr sz="1200">
              <a:latin typeface="Arial"/>
              <a:cs typeface="Arial"/>
            </a:endParaRPr>
          </a:p>
          <a:p>
            <a:pPr marL="12700" marR="3009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There are more things in heaven and earth, </a:t>
            </a:r>
            <a:r>
              <a:rPr dirty="0" sz="1200" spc="-10">
                <a:latin typeface="Arial"/>
                <a:cs typeface="Arial"/>
              </a:rPr>
              <a:t>Horatio, </a:t>
            </a:r>
            <a:r>
              <a:rPr dirty="0" sz="1200">
                <a:latin typeface="Arial"/>
                <a:cs typeface="Arial"/>
              </a:rPr>
              <a:t>Than are dreamt of in your philosophy. But </a:t>
            </a:r>
            <a:r>
              <a:rPr dirty="0" sz="1200" spc="-10">
                <a:latin typeface="Arial"/>
                <a:cs typeface="Arial"/>
              </a:rPr>
              <a:t>come; </a:t>
            </a:r>
            <a:r>
              <a:rPr dirty="0" sz="1200">
                <a:latin typeface="Arial"/>
                <a:cs typeface="Arial"/>
              </a:rPr>
              <a:t>Here, as before, never, so help you </a:t>
            </a:r>
            <a:r>
              <a:rPr dirty="0" sz="1200" spc="-10">
                <a:latin typeface="Arial"/>
                <a:cs typeface="Arial"/>
              </a:rPr>
              <a:t>mercy,</a:t>
            </a:r>
            <a:endParaRPr sz="1200">
              <a:latin typeface="Arial"/>
              <a:cs typeface="Arial"/>
            </a:endParaRPr>
          </a:p>
          <a:p>
            <a:pPr algn="just" marL="12700" marR="10382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How strange or odd soe'er I bear </a:t>
            </a:r>
            <a:r>
              <a:rPr dirty="0" sz="1200" spc="-10">
                <a:latin typeface="Arial"/>
                <a:cs typeface="Arial"/>
              </a:rPr>
              <a:t>myself, </a:t>
            </a:r>
            <a:r>
              <a:rPr dirty="0" sz="1200">
                <a:latin typeface="Arial"/>
                <a:cs typeface="Arial"/>
              </a:rPr>
              <a:t>As I perchance hereafter shall think </a:t>
            </a:r>
            <a:r>
              <a:rPr dirty="0" sz="1200" spc="-20">
                <a:latin typeface="Arial"/>
                <a:cs typeface="Arial"/>
              </a:rPr>
              <a:t>meet </a:t>
            </a:r>
            <a:r>
              <a:rPr dirty="0" sz="1200">
                <a:latin typeface="Arial"/>
                <a:cs typeface="Arial"/>
              </a:rPr>
              <a:t>To put an antic disposition </a:t>
            </a:r>
            <a:r>
              <a:rPr dirty="0" sz="1200" spc="-25">
                <a:latin typeface="Arial"/>
                <a:cs typeface="Arial"/>
              </a:rPr>
              <a:t>on,</a:t>
            </a:r>
            <a:endParaRPr sz="1200">
              <a:latin typeface="Arial"/>
              <a:cs typeface="Arial"/>
            </a:endParaRPr>
          </a:p>
          <a:p>
            <a:pPr algn="just" marL="12700" marR="6235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you, at such times seeing me, never </a:t>
            </a:r>
            <a:r>
              <a:rPr dirty="0" sz="1200" spc="-10">
                <a:latin typeface="Arial"/>
                <a:cs typeface="Arial"/>
              </a:rPr>
              <a:t>shall, </a:t>
            </a:r>
            <a:r>
              <a:rPr dirty="0" sz="1200">
                <a:latin typeface="Arial"/>
                <a:cs typeface="Arial"/>
              </a:rPr>
              <a:t>With arms encumber'd thus, or this </a:t>
            </a:r>
            <a:r>
              <a:rPr dirty="0" sz="1200" spc="-10">
                <a:latin typeface="Arial"/>
                <a:cs typeface="Arial"/>
              </a:rPr>
              <a:t>headshake, </a:t>
            </a:r>
            <a:r>
              <a:rPr dirty="0" sz="1200">
                <a:latin typeface="Arial"/>
                <a:cs typeface="Arial"/>
              </a:rPr>
              <a:t>Or by pronouncing of some doubtful </a:t>
            </a:r>
            <a:r>
              <a:rPr dirty="0" sz="1200" spc="-10">
                <a:latin typeface="Arial"/>
                <a:cs typeface="Arial"/>
              </a:rPr>
              <a:t>phrase,</a:t>
            </a:r>
            <a:endParaRPr sz="1200">
              <a:latin typeface="Arial"/>
              <a:cs typeface="Arial"/>
            </a:endParaRPr>
          </a:p>
          <a:p>
            <a:pPr marL="12700" marR="1600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'Well, well, we know,' or 'We could, an if we </a:t>
            </a:r>
            <a:r>
              <a:rPr dirty="0" sz="1200" spc="-10">
                <a:latin typeface="Arial"/>
                <a:cs typeface="Arial"/>
              </a:rPr>
              <a:t>would,' </a:t>
            </a:r>
            <a:r>
              <a:rPr dirty="0" sz="1200">
                <a:latin typeface="Arial"/>
                <a:cs typeface="Arial"/>
              </a:rPr>
              <a:t>Or 'If we list to speak,' or 'There be, an if they </a:t>
            </a:r>
            <a:r>
              <a:rPr dirty="0" sz="1200" spc="-10">
                <a:latin typeface="Arial"/>
                <a:cs typeface="Arial"/>
              </a:rPr>
              <a:t>might,' </a:t>
            </a:r>
            <a:r>
              <a:rPr dirty="0" sz="1200">
                <a:latin typeface="Arial"/>
                <a:cs typeface="Arial"/>
              </a:rPr>
              <a:t>Or such ambiguous giving out, to </a:t>
            </a:r>
            <a:r>
              <a:rPr dirty="0" sz="1200" spc="-20">
                <a:latin typeface="Arial"/>
                <a:cs typeface="Arial"/>
              </a:rPr>
              <a:t>note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That you know aught of me: this not to </a:t>
            </a:r>
            <a:r>
              <a:rPr dirty="0" sz="1200" spc="-25">
                <a:latin typeface="Arial"/>
                <a:cs typeface="Arial"/>
              </a:rPr>
              <a:t>do,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So grace and mercy at your most need help you, </a:t>
            </a:r>
            <a:r>
              <a:rPr dirty="0" sz="1200" spc="-10">
                <a:latin typeface="Arial"/>
                <a:cs typeface="Arial"/>
              </a:rPr>
              <a:t>Swear.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2842895">
              <a:lnSpc>
                <a:spcPct val="100000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Beneath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99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Swear.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16884" y="133668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538440"/>
            <a:ext cx="1821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Rest, rest, perturbed </a:t>
            </a:r>
            <a:r>
              <a:rPr dirty="0" sz="1200" spc="-10">
                <a:latin typeface="Arial"/>
                <a:cs typeface="Arial"/>
              </a:rPr>
              <a:t>spirit!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46271" y="1778012"/>
            <a:ext cx="6819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Arial"/>
                <a:cs typeface="Arial"/>
              </a:rPr>
              <a:t>They </a:t>
            </a:r>
            <a:r>
              <a:rPr dirty="0" sz="1000" spc="-10" i="1">
                <a:latin typeface="Arial"/>
                <a:cs typeface="Arial"/>
              </a:rPr>
              <a:t>swear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7390" y="1916265"/>
            <a:ext cx="3295650" cy="178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So, </a:t>
            </a:r>
            <a:r>
              <a:rPr dirty="0" sz="1200" spc="-10">
                <a:latin typeface="Arial"/>
                <a:cs typeface="Arial"/>
              </a:rPr>
              <a:t>gentlemen,</a:t>
            </a:r>
            <a:endParaRPr sz="1200">
              <a:latin typeface="Arial"/>
              <a:cs typeface="Arial"/>
            </a:endParaRPr>
          </a:p>
          <a:p>
            <a:pPr algn="just" marL="12700" marR="4457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With all my love I do commend me to </a:t>
            </a:r>
            <a:r>
              <a:rPr dirty="0" sz="1200" spc="-20">
                <a:latin typeface="Arial"/>
                <a:cs typeface="Arial"/>
              </a:rPr>
              <a:t>you: </a:t>
            </a:r>
            <a:r>
              <a:rPr dirty="0" sz="1200">
                <a:latin typeface="Arial"/>
                <a:cs typeface="Arial"/>
              </a:rPr>
              <a:t>And what so poor a man as Hamlet </a:t>
            </a:r>
            <a:r>
              <a:rPr dirty="0" sz="1200" spc="-25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May do, to express his love and friending to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God willing, shall not lack. Let us go in </a:t>
            </a:r>
            <a:r>
              <a:rPr dirty="0" sz="1200" spc="-10">
                <a:latin typeface="Arial"/>
                <a:cs typeface="Arial"/>
              </a:rPr>
              <a:t>together; </a:t>
            </a:r>
            <a:r>
              <a:rPr dirty="0" sz="1200">
                <a:latin typeface="Arial"/>
                <a:cs typeface="Arial"/>
              </a:rPr>
              <a:t>And still your fingers on your lips, I </a:t>
            </a:r>
            <a:r>
              <a:rPr dirty="0" sz="1200" spc="-10">
                <a:latin typeface="Arial"/>
                <a:cs typeface="Arial"/>
              </a:rPr>
              <a:t>pray.</a:t>
            </a:r>
            <a:endParaRPr sz="1200">
              <a:latin typeface="Arial"/>
              <a:cs typeface="Arial"/>
            </a:endParaRPr>
          </a:p>
          <a:p>
            <a:pPr algn="just" marL="12700" marR="6743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time is out of joint: O cursed </a:t>
            </a:r>
            <a:r>
              <a:rPr dirty="0" sz="1200" spc="-10">
                <a:latin typeface="Arial"/>
                <a:cs typeface="Arial"/>
              </a:rPr>
              <a:t>spite, </a:t>
            </a:r>
            <a:r>
              <a:rPr dirty="0" sz="1200">
                <a:latin typeface="Arial"/>
                <a:cs typeface="Arial"/>
              </a:rPr>
              <a:t>That ever I was born to set it </a:t>
            </a:r>
            <a:r>
              <a:rPr dirty="0" sz="1200" spc="-10">
                <a:latin typeface="Arial"/>
                <a:cs typeface="Arial"/>
              </a:rPr>
              <a:t>right!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Nay, come, let's go </a:t>
            </a:r>
            <a:r>
              <a:rPr dirty="0" sz="1200" spc="-10">
                <a:latin typeface="Arial"/>
                <a:cs typeface="Arial"/>
              </a:rPr>
              <a:t>together.</a:t>
            </a:r>
            <a:endParaRPr sz="1200">
              <a:latin typeface="Arial"/>
              <a:cs typeface="Arial"/>
            </a:endParaRPr>
          </a:p>
          <a:p>
            <a:pPr algn="r" marR="10160">
              <a:lnSpc>
                <a:spcPct val="100000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dirty="0"/>
              <a:t>Act </a:t>
            </a:r>
            <a:r>
              <a:rPr dirty="0" spc="-25"/>
              <a:t>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675524"/>
            <a:ext cx="4433570" cy="786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2593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 room in POLONIUS' </a:t>
            </a:r>
            <a:r>
              <a:rPr dirty="0" sz="1600" spc="-10">
                <a:latin typeface="Arial"/>
                <a:cs typeface="Arial"/>
              </a:rPr>
              <a:t>house.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POLONIUS and </a:t>
            </a:r>
            <a:r>
              <a:rPr dirty="0" sz="1000" spc="-10" i="1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Give him this money and these notes, </a:t>
            </a:r>
            <a:r>
              <a:rPr dirty="0" sz="1200" spc="-10">
                <a:latin typeface="Arial"/>
                <a:cs typeface="Arial"/>
              </a:rPr>
              <a:t>Reynaldo.</a:t>
            </a:r>
            <a:endParaRPr sz="120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will,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18491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You shall do marvellous wisely, good </a:t>
            </a:r>
            <a:r>
              <a:rPr dirty="0" sz="1200" spc="-10">
                <a:latin typeface="Arial"/>
                <a:cs typeface="Arial"/>
              </a:rPr>
              <a:t>Reynaldo, </a:t>
            </a:r>
            <a:r>
              <a:rPr dirty="0" sz="1200">
                <a:latin typeface="Arial"/>
                <a:cs typeface="Arial"/>
              </a:rPr>
              <a:t>Before you visit him, to make </a:t>
            </a:r>
            <a:r>
              <a:rPr dirty="0" sz="1200" spc="-10">
                <a:latin typeface="Arial"/>
                <a:cs typeface="Arial"/>
              </a:rPr>
              <a:t>inquire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Of his </a:t>
            </a:r>
            <a:r>
              <a:rPr dirty="0" sz="1200" spc="-10">
                <a:latin typeface="Arial"/>
                <a:cs typeface="Arial"/>
              </a:rPr>
              <a:t>behavior.</a:t>
            </a:r>
            <a:endParaRPr sz="120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My lord, I did intend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36334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Marry, well said; very well said. Look you, </a:t>
            </a:r>
            <a:r>
              <a:rPr dirty="0" sz="1200" spc="-20">
                <a:latin typeface="Arial"/>
                <a:cs typeface="Arial"/>
              </a:rPr>
              <a:t>sir, </a:t>
            </a:r>
            <a:r>
              <a:rPr dirty="0" sz="1200">
                <a:latin typeface="Arial"/>
                <a:cs typeface="Arial"/>
              </a:rPr>
              <a:t>Inquire me first what Danskers are in </a:t>
            </a:r>
            <a:r>
              <a:rPr dirty="0" sz="1200" spc="-10">
                <a:latin typeface="Arial"/>
                <a:cs typeface="Arial"/>
              </a:rPr>
              <a:t>Paris;</a:t>
            </a:r>
            <a:endParaRPr sz="1200">
              <a:latin typeface="Arial"/>
              <a:cs typeface="Arial"/>
            </a:endParaRPr>
          </a:p>
          <a:p>
            <a:pPr marL="12700" marR="711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how, and who, what means, and where they </a:t>
            </a:r>
            <a:r>
              <a:rPr dirty="0" sz="1200" spc="-10">
                <a:latin typeface="Arial"/>
                <a:cs typeface="Arial"/>
              </a:rPr>
              <a:t>keep, </a:t>
            </a:r>
            <a:r>
              <a:rPr dirty="0" sz="1200">
                <a:latin typeface="Arial"/>
                <a:cs typeface="Arial"/>
              </a:rPr>
              <a:t>What company, at what expense; and </a:t>
            </a:r>
            <a:r>
              <a:rPr dirty="0" sz="1200" spc="-10">
                <a:latin typeface="Arial"/>
                <a:cs typeface="Arial"/>
              </a:rPr>
              <a:t>finding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By this encompassment and drift of </a:t>
            </a:r>
            <a:r>
              <a:rPr dirty="0" sz="1200" spc="-10">
                <a:latin typeface="Arial"/>
                <a:cs typeface="Arial"/>
              </a:rPr>
              <a:t>question</a:t>
            </a:r>
            <a:endParaRPr sz="1200">
              <a:latin typeface="Arial"/>
              <a:cs typeface="Arial"/>
            </a:endParaRPr>
          </a:p>
          <a:p>
            <a:pPr marL="12700" marR="10160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they do know my son, come you more </a:t>
            </a:r>
            <a:r>
              <a:rPr dirty="0" sz="1200" spc="-10">
                <a:latin typeface="Arial"/>
                <a:cs typeface="Arial"/>
              </a:rPr>
              <a:t>nearer </a:t>
            </a:r>
            <a:r>
              <a:rPr dirty="0" sz="1200">
                <a:latin typeface="Arial"/>
                <a:cs typeface="Arial"/>
              </a:rPr>
              <a:t>Than your particular demands will touch </a:t>
            </a:r>
            <a:r>
              <a:rPr dirty="0" sz="1200" spc="-25">
                <a:latin typeface="Arial"/>
                <a:cs typeface="Arial"/>
              </a:rPr>
              <a:t>it:</a:t>
            </a:r>
            <a:endParaRPr sz="1200">
              <a:latin typeface="Arial"/>
              <a:cs typeface="Arial"/>
            </a:endParaRPr>
          </a:p>
          <a:p>
            <a:pPr marL="12700" marR="8763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Take you, as 'twere, some distant knowledge of </a:t>
            </a:r>
            <a:r>
              <a:rPr dirty="0" sz="1200" spc="-20">
                <a:latin typeface="Arial"/>
                <a:cs typeface="Arial"/>
              </a:rPr>
              <a:t>him; </a:t>
            </a:r>
            <a:r>
              <a:rPr dirty="0" sz="1200">
                <a:latin typeface="Arial"/>
                <a:cs typeface="Arial"/>
              </a:rPr>
              <a:t>As thus, 'I know his father and his </a:t>
            </a:r>
            <a:r>
              <a:rPr dirty="0" sz="1200" spc="-10">
                <a:latin typeface="Arial"/>
                <a:cs typeface="Arial"/>
              </a:rPr>
              <a:t>friends,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And in part him: ' do you mark this, </a:t>
            </a:r>
            <a:r>
              <a:rPr dirty="0" sz="1200" spc="-10">
                <a:latin typeface="Arial"/>
                <a:cs typeface="Arial"/>
              </a:rPr>
              <a:t>Reynaldo?</a:t>
            </a:r>
            <a:endParaRPr sz="120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Ay, very well,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172593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50431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'And in part him; but' you may say 'not </a:t>
            </a:r>
            <a:r>
              <a:rPr dirty="0" sz="1200" spc="-10">
                <a:latin typeface="Arial"/>
                <a:cs typeface="Arial"/>
              </a:rPr>
              <a:t>well: </a:t>
            </a:r>
            <a:r>
              <a:rPr dirty="0" sz="1200">
                <a:latin typeface="Arial"/>
                <a:cs typeface="Arial"/>
              </a:rPr>
              <a:t>But, if't be he I mean, he's very </a:t>
            </a:r>
            <a:r>
              <a:rPr dirty="0" sz="1200" spc="-10">
                <a:latin typeface="Arial"/>
                <a:cs typeface="Arial"/>
              </a:rPr>
              <a:t>wild; </a:t>
            </a:r>
            <a:r>
              <a:rPr dirty="0" sz="1200">
                <a:latin typeface="Arial"/>
                <a:cs typeface="Arial"/>
              </a:rPr>
              <a:t>Addicted so and so:' and there put on </a:t>
            </a:r>
            <a:r>
              <a:rPr dirty="0" sz="1200" spc="-25">
                <a:latin typeface="Arial"/>
                <a:cs typeface="Arial"/>
              </a:rPr>
              <a:t>him</a:t>
            </a:r>
            <a:endParaRPr sz="1200">
              <a:latin typeface="Arial"/>
              <a:cs typeface="Arial"/>
            </a:endParaRPr>
          </a:p>
          <a:p>
            <a:pPr marL="12700" marR="12020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What forgeries you please; marry, none so </a:t>
            </a:r>
            <a:r>
              <a:rPr dirty="0" sz="1200" spc="-20">
                <a:latin typeface="Arial"/>
                <a:cs typeface="Arial"/>
              </a:rPr>
              <a:t>rank </a:t>
            </a:r>
            <a:r>
              <a:rPr dirty="0" sz="1200">
                <a:latin typeface="Arial"/>
                <a:cs typeface="Arial"/>
              </a:rPr>
              <a:t>As may dishonour him; take heed of </a:t>
            </a:r>
            <a:r>
              <a:rPr dirty="0" sz="1200" spc="-10">
                <a:latin typeface="Arial"/>
                <a:cs typeface="Arial"/>
              </a:rPr>
              <a:t>that;</a:t>
            </a:r>
            <a:endParaRPr sz="1200">
              <a:latin typeface="Arial"/>
              <a:cs typeface="Arial"/>
            </a:endParaRPr>
          </a:p>
          <a:p>
            <a:pPr marL="12700" marR="15322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But, sir, such wanton, wild and usual </a:t>
            </a:r>
            <a:r>
              <a:rPr dirty="0" sz="1200" spc="-10">
                <a:latin typeface="Arial"/>
                <a:cs typeface="Arial"/>
              </a:rPr>
              <a:t>slips </a:t>
            </a:r>
            <a:r>
              <a:rPr dirty="0" sz="1200">
                <a:latin typeface="Arial"/>
                <a:cs typeface="Arial"/>
              </a:rPr>
              <a:t>As are companions noted and most </a:t>
            </a:r>
            <a:r>
              <a:rPr dirty="0" sz="1200" spc="-10">
                <a:latin typeface="Arial"/>
                <a:cs typeface="Arial"/>
              </a:rPr>
              <a:t>known </a:t>
            </a:r>
            <a:r>
              <a:rPr dirty="0" sz="1200">
                <a:latin typeface="Arial"/>
                <a:cs typeface="Arial"/>
              </a:rPr>
              <a:t>To youth and </a:t>
            </a:r>
            <a:r>
              <a:rPr dirty="0" sz="1200" spc="-10">
                <a:latin typeface="Arial"/>
                <a:cs typeface="Arial"/>
              </a:rPr>
              <a:t>liberty.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425126" y="1165237"/>
            <a:ext cx="7245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3833495" cy="818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As gaming,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7289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Ay, or drinking, fencing, swearing, </a:t>
            </a:r>
            <a:r>
              <a:rPr dirty="0" sz="1200" spc="-10">
                <a:latin typeface="Arial"/>
                <a:cs typeface="Arial"/>
              </a:rPr>
              <a:t>quarrelling, </a:t>
            </a:r>
            <a:r>
              <a:rPr dirty="0" sz="1200">
                <a:latin typeface="Arial"/>
                <a:cs typeface="Arial"/>
              </a:rPr>
              <a:t>Drabbing: you may go so </a:t>
            </a:r>
            <a:r>
              <a:rPr dirty="0" sz="1200" spc="-20">
                <a:latin typeface="Arial"/>
                <a:cs typeface="Arial"/>
              </a:rPr>
              <a:t>far.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that would dishonour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7499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'Faith, no; as you may season it in the </a:t>
            </a:r>
            <a:r>
              <a:rPr dirty="0" sz="1200" spc="-10">
                <a:latin typeface="Arial"/>
                <a:cs typeface="Arial"/>
              </a:rPr>
              <a:t>charge </a:t>
            </a:r>
            <a:r>
              <a:rPr dirty="0" sz="1200">
                <a:latin typeface="Arial"/>
                <a:cs typeface="Arial"/>
              </a:rPr>
              <a:t>You must not put another scandal on </a:t>
            </a:r>
            <a:r>
              <a:rPr dirty="0" sz="1200" spc="-20">
                <a:latin typeface="Arial"/>
                <a:cs typeface="Arial"/>
              </a:rPr>
              <a:t>him, </a:t>
            </a:r>
            <a:r>
              <a:rPr dirty="0" sz="1200">
                <a:latin typeface="Arial"/>
                <a:cs typeface="Arial"/>
              </a:rPr>
              <a:t>That he is open to </a:t>
            </a:r>
            <a:r>
              <a:rPr dirty="0" sz="1200" spc="-10">
                <a:latin typeface="Arial"/>
                <a:cs typeface="Arial"/>
              </a:rPr>
              <a:t>incontinency;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That's not my meaning: but breathe his faults so </a:t>
            </a:r>
            <a:r>
              <a:rPr dirty="0" sz="1200" spc="-10">
                <a:latin typeface="Arial"/>
                <a:cs typeface="Arial"/>
              </a:rPr>
              <a:t>quaintly </a:t>
            </a:r>
            <a:r>
              <a:rPr dirty="0" sz="1200">
                <a:latin typeface="Arial"/>
                <a:cs typeface="Arial"/>
              </a:rPr>
              <a:t>That they may seem the taints of </a:t>
            </a:r>
            <a:r>
              <a:rPr dirty="0" sz="1200" spc="-10">
                <a:latin typeface="Arial"/>
                <a:cs typeface="Arial"/>
              </a:rPr>
              <a:t>liberty,</a:t>
            </a:r>
            <a:endParaRPr sz="1200">
              <a:latin typeface="Arial"/>
              <a:cs typeface="Arial"/>
            </a:endParaRPr>
          </a:p>
          <a:p>
            <a:pPr marL="12700" marR="12115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flash and outbreak of a fiery </a:t>
            </a:r>
            <a:r>
              <a:rPr dirty="0" sz="1200" spc="-10">
                <a:latin typeface="Arial"/>
                <a:cs typeface="Arial"/>
              </a:rPr>
              <a:t>mind, </a:t>
            </a:r>
            <a:r>
              <a:rPr dirty="0" sz="1200">
                <a:latin typeface="Arial"/>
                <a:cs typeface="Arial"/>
              </a:rPr>
              <a:t>A savageness in unreclaimed </a:t>
            </a:r>
            <a:r>
              <a:rPr dirty="0" sz="1200" spc="-10">
                <a:latin typeface="Arial"/>
                <a:cs typeface="Arial"/>
              </a:rPr>
              <a:t>blood, </a:t>
            </a:r>
            <a:r>
              <a:rPr dirty="0" sz="1200">
                <a:latin typeface="Arial"/>
                <a:cs typeface="Arial"/>
              </a:rPr>
              <a:t>Of general </a:t>
            </a:r>
            <a:r>
              <a:rPr dirty="0" sz="1200" spc="-10">
                <a:latin typeface="Arial"/>
                <a:cs typeface="Arial"/>
              </a:rPr>
              <a:t>assault.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But, my good lord,-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Wherefore should you do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</a:t>
            </a:r>
            <a:r>
              <a:rPr dirty="0" sz="1200" spc="-10">
                <a:latin typeface="Arial"/>
                <a:cs typeface="Arial"/>
              </a:rPr>
              <a:t>lord,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 would know </a:t>
            </a:r>
            <a:r>
              <a:rPr dirty="0" sz="1200" spc="-10">
                <a:latin typeface="Arial"/>
                <a:cs typeface="Arial"/>
              </a:rPr>
              <a:t>that.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Marry, sir, here's my </a:t>
            </a:r>
            <a:r>
              <a:rPr dirty="0" sz="1200" spc="-10">
                <a:latin typeface="Arial"/>
                <a:cs typeface="Arial"/>
              </a:rPr>
              <a:t>drift;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I believe, it is a fetch of </a:t>
            </a:r>
            <a:r>
              <a:rPr dirty="0" sz="1200" spc="-20">
                <a:latin typeface="Arial"/>
                <a:cs typeface="Arial"/>
              </a:rPr>
              <a:t>wit: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You laying these slight sullies on my </a:t>
            </a:r>
            <a:r>
              <a:rPr dirty="0" sz="1200" spc="-20">
                <a:latin typeface="Arial"/>
                <a:cs typeface="Arial"/>
              </a:rPr>
              <a:t>son,</a:t>
            </a:r>
            <a:endParaRPr sz="1200">
              <a:latin typeface="Arial"/>
              <a:cs typeface="Arial"/>
            </a:endParaRPr>
          </a:p>
          <a:p>
            <a:pPr marL="12700" marR="1841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As 'twere a thing a little soil'd i' the working, Mark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Your party in converse, him you would </a:t>
            </a:r>
            <a:r>
              <a:rPr dirty="0" sz="1200" spc="-10">
                <a:latin typeface="Arial"/>
                <a:cs typeface="Arial"/>
              </a:rPr>
              <a:t>sound,</a:t>
            </a:r>
            <a:endParaRPr sz="1200">
              <a:latin typeface="Arial"/>
              <a:cs typeface="Arial"/>
            </a:endParaRPr>
          </a:p>
          <a:p>
            <a:pPr marL="12700" marR="8305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Having ever seen in the prenominate </a:t>
            </a:r>
            <a:r>
              <a:rPr dirty="0" sz="1200" spc="-10">
                <a:latin typeface="Arial"/>
                <a:cs typeface="Arial"/>
              </a:rPr>
              <a:t>crimes </a:t>
            </a:r>
            <a:r>
              <a:rPr dirty="0" sz="1200">
                <a:latin typeface="Arial"/>
                <a:cs typeface="Arial"/>
              </a:rPr>
              <a:t>The youth you breathe of guilty, be </a:t>
            </a:r>
            <a:r>
              <a:rPr dirty="0" sz="1200" spc="-10">
                <a:latin typeface="Arial"/>
                <a:cs typeface="Arial"/>
              </a:rPr>
              <a:t>assured </a:t>
            </a:r>
            <a:r>
              <a:rPr dirty="0" sz="1200">
                <a:latin typeface="Arial"/>
                <a:cs typeface="Arial"/>
              </a:rPr>
              <a:t>He closes with you in this </a:t>
            </a:r>
            <a:r>
              <a:rPr dirty="0" sz="1200" spc="-10">
                <a:latin typeface="Arial"/>
                <a:cs typeface="Arial"/>
              </a:rPr>
              <a:t>consequence; </a:t>
            </a:r>
            <a:r>
              <a:rPr dirty="0" sz="1200">
                <a:latin typeface="Arial"/>
                <a:cs typeface="Arial"/>
              </a:rPr>
              <a:t>'Good sir,' or so, or 'friend,' or </a:t>
            </a:r>
            <a:r>
              <a:rPr dirty="0" sz="1200" spc="-10">
                <a:latin typeface="Arial"/>
                <a:cs typeface="Arial"/>
              </a:rPr>
              <a:t>'gentleman,' </a:t>
            </a:r>
            <a:r>
              <a:rPr dirty="0" sz="1200">
                <a:latin typeface="Arial"/>
                <a:cs typeface="Arial"/>
              </a:rPr>
              <a:t>According to the phrase or the </a:t>
            </a:r>
            <a:r>
              <a:rPr dirty="0" sz="1200" spc="-10">
                <a:latin typeface="Arial"/>
                <a:cs typeface="Arial"/>
              </a:rPr>
              <a:t>addition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Of man and </a:t>
            </a:r>
            <a:r>
              <a:rPr dirty="0" sz="1200" spc="-10">
                <a:latin typeface="Arial"/>
                <a:cs typeface="Arial"/>
              </a:rPr>
              <a:t>country.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Very good,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3260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5848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And then, sir, does he this--he does--what was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about to say? By the mass, I was about to </a:t>
            </a:r>
            <a:r>
              <a:rPr dirty="0" sz="1200" spc="-25">
                <a:latin typeface="Arial"/>
                <a:cs typeface="Arial"/>
              </a:rPr>
              <a:t>say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15054" cy="8412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something: where did I </a:t>
            </a:r>
            <a:r>
              <a:rPr dirty="0" sz="1200" spc="-10">
                <a:latin typeface="Arial"/>
                <a:cs typeface="Arial"/>
              </a:rPr>
              <a:t>leave?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 marR="4362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At 'closes in the consequence,' at 'friend or </a:t>
            </a:r>
            <a:r>
              <a:rPr dirty="0" sz="1200" spc="-20">
                <a:latin typeface="Arial"/>
                <a:cs typeface="Arial"/>
              </a:rPr>
              <a:t>so,'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'gentleman.'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7912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At 'closes in the consequence,' ay, </a:t>
            </a:r>
            <a:r>
              <a:rPr dirty="0" sz="1200" spc="-10">
                <a:latin typeface="Arial"/>
                <a:cs typeface="Arial"/>
              </a:rPr>
              <a:t>marry; </a:t>
            </a:r>
            <a:r>
              <a:rPr dirty="0" sz="1200">
                <a:latin typeface="Arial"/>
                <a:cs typeface="Arial"/>
              </a:rPr>
              <a:t>He closes thus: 'I know the </a:t>
            </a:r>
            <a:r>
              <a:rPr dirty="0" sz="1200" spc="-10">
                <a:latin typeface="Arial"/>
                <a:cs typeface="Arial"/>
              </a:rPr>
              <a:t>gentleman;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 saw him yesterday, or t' other </a:t>
            </a:r>
            <a:r>
              <a:rPr dirty="0" sz="1200" spc="-20">
                <a:latin typeface="Arial"/>
                <a:cs typeface="Arial"/>
              </a:rPr>
              <a:t>day,</a:t>
            </a:r>
            <a:endParaRPr sz="1200">
              <a:latin typeface="Arial"/>
              <a:cs typeface="Arial"/>
            </a:endParaRPr>
          </a:p>
          <a:p>
            <a:pPr marL="12700" marR="2730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Or then, or then; with such, or such; and, as you </a:t>
            </a:r>
            <a:r>
              <a:rPr dirty="0" sz="1200" spc="-20">
                <a:latin typeface="Arial"/>
                <a:cs typeface="Arial"/>
              </a:rPr>
              <a:t>say, </a:t>
            </a:r>
            <a:r>
              <a:rPr dirty="0" sz="1200">
                <a:latin typeface="Arial"/>
                <a:cs typeface="Arial"/>
              </a:rPr>
              <a:t>There was a' gaming; there o'ertook in's </a:t>
            </a:r>
            <a:r>
              <a:rPr dirty="0" sz="1200" spc="-10">
                <a:latin typeface="Arial"/>
                <a:cs typeface="Arial"/>
              </a:rPr>
              <a:t>rouse;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There falling out at tennis:' or </a:t>
            </a:r>
            <a:r>
              <a:rPr dirty="0" sz="1200" spc="-10">
                <a:latin typeface="Arial"/>
                <a:cs typeface="Arial"/>
              </a:rPr>
              <a:t>perchance,</a:t>
            </a:r>
            <a:endParaRPr sz="1200">
              <a:latin typeface="Arial"/>
              <a:cs typeface="Arial"/>
            </a:endParaRPr>
          </a:p>
          <a:p>
            <a:pPr marL="12700" marR="10198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'I saw him enter such a house of </a:t>
            </a:r>
            <a:r>
              <a:rPr dirty="0" sz="1200" spc="-10">
                <a:latin typeface="Arial"/>
                <a:cs typeface="Arial"/>
              </a:rPr>
              <a:t>sale,' </a:t>
            </a:r>
            <a:r>
              <a:rPr dirty="0" sz="1200">
                <a:latin typeface="Arial"/>
                <a:cs typeface="Arial"/>
              </a:rPr>
              <a:t>Videlicet, a brothel, or so </a:t>
            </a:r>
            <a:r>
              <a:rPr dirty="0" sz="1200" spc="-10">
                <a:latin typeface="Arial"/>
                <a:cs typeface="Arial"/>
              </a:rPr>
              <a:t>forth.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See you </a:t>
            </a:r>
            <a:r>
              <a:rPr dirty="0" sz="1200" spc="-20">
                <a:latin typeface="Arial"/>
                <a:cs typeface="Arial"/>
              </a:rPr>
              <a:t>now;</a:t>
            </a:r>
            <a:endParaRPr sz="1200">
              <a:latin typeface="Arial"/>
              <a:cs typeface="Arial"/>
            </a:endParaRPr>
          </a:p>
          <a:p>
            <a:pPr marL="12700" marR="5270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Your bait of falsehood takes this carp of </a:t>
            </a:r>
            <a:r>
              <a:rPr dirty="0" sz="1200" spc="-10">
                <a:latin typeface="Arial"/>
                <a:cs typeface="Arial"/>
              </a:rPr>
              <a:t>truth: </a:t>
            </a:r>
            <a:r>
              <a:rPr dirty="0" sz="1200">
                <a:latin typeface="Arial"/>
                <a:cs typeface="Arial"/>
              </a:rPr>
              <a:t>And thus do we of wisdom and of </a:t>
            </a:r>
            <a:r>
              <a:rPr dirty="0" sz="1200" spc="-10">
                <a:latin typeface="Arial"/>
                <a:cs typeface="Arial"/>
              </a:rPr>
              <a:t>reach,</a:t>
            </a:r>
            <a:endParaRPr sz="1200">
              <a:latin typeface="Arial"/>
              <a:cs typeface="Arial"/>
            </a:endParaRPr>
          </a:p>
          <a:p>
            <a:pPr marL="12700" marR="8407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windlasses and with assays of </a:t>
            </a:r>
            <a:r>
              <a:rPr dirty="0" sz="1200" spc="-10">
                <a:latin typeface="Arial"/>
                <a:cs typeface="Arial"/>
              </a:rPr>
              <a:t>bias, </a:t>
            </a:r>
            <a:r>
              <a:rPr dirty="0" sz="1200">
                <a:latin typeface="Arial"/>
                <a:cs typeface="Arial"/>
              </a:rPr>
              <a:t>By indirections find directions </a:t>
            </a:r>
            <a:r>
              <a:rPr dirty="0" sz="1200" spc="-20">
                <a:latin typeface="Arial"/>
                <a:cs typeface="Arial"/>
              </a:rPr>
              <a:t>out: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So by my former lecture and </a:t>
            </a:r>
            <a:r>
              <a:rPr dirty="0" sz="1200" spc="-10">
                <a:latin typeface="Arial"/>
                <a:cs typeface="Arial"/>
              </a:rPr>
              <a:t>advice,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Shall you my son. You have me, have you </a:t>
            </a:r>
            <a:r>
              <a:rPr dirty="0" sz="1200" spc="-20">
                <a:latin typeface="Arial"/>
                <a:cs typeface="Arial"/>
              </a:rPr>
              <a:t>not?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</a:t>
            </a:r>
            <a:r>
              <a:rPr dirty="0" sz="1200" spc="-10">
                <a:latin typeface="Arial"/>
                <a:cs typeface="Arial"/>
              </a:rPr>
              <a:t>have.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God be wi' you; fare you </a:t>
            </a:r>
            <a:r>
              <a:rPr dirty="0" sz="1200" spc="-10">
                <a:latin typeface="Arial"/>
                <a:cs typeface="Arial"/>
              </a:rPr>
              <a:t>well.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Good my </a:t>
            </a:r>
            <a:r>
              <a:rPr dirty="0" sz="1200" spc="-10">
                <a:latin typeface="Arial"/>
                <a:cs typeface="Arial"/>
              </a:rPr>
              <a:t>lord!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Observe his inclination in </a:t>
            </a:r>
            <a:r>
              <a:rPr dirty="0" sz="1200" spc="-10">
                <a:latin typeface="Arial"/>
                <a:cs typeface="Arial"/>
              </a:rPr>
              <a:t>yourself.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shall,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And let him ply his </a:t>
            </a:r>
            <a:r>
              <a:rPr dirty="0" sz="1200" spc="-10">
                <a:latin typeface="Arial"/>
                <a:cs typeface="Arial"/>
              </a:rPr>
              <a:t>music.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Well,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latin typeface="Arial"/>
                <a:cs typeface="Arial"/>
              </a:rPr>
              <a:t>Farewell!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REYNALDO</a:t>
            </a:r>
            <a:endParaRPr sz="1000">
              <a:latin typeface="Arial"/>
              <a:cs typeface="Arial"/>
            </a:endParaRPr>
          </a:p>
          <a:p>
            <a:pPr algn="ctr" marL="2544445">
              <a:lnSpc>
                <a:spcPts val="1145"/>
              </a:lnSpc>
              <a:spcBef>
                <a:spcPts val="42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How now, Ophelia! what's the </a:t>
            </a:r>
            <a:r>
              <a:rPr dirty="0" sz="1200" spc="-10">
                <a:latin typeface="Arial"/>
                <a:cs typeface="Arial"/>
              </a:rPr>
              <a:t>matter?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615054" cy="84429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54444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my lord, my lord, I have been so </a:t>
            </a:r>
            <a:r>
              <a:rPr dirty="0" sz="1200" spc="-10">
                <a:latin typeface="Arial"/>
                <a:cs typeface="Arial"/>
              </a:rPr>
              <a:t>affrighted!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With what, i' the name of </a:t>
            </a:r>
            <a:r>
              <a:rPr dirty="0" sz="1200" spc="-20">
                <a:latin typeface="Arial"/>
                <a:cs typeface="Arial"/>
              </a:rPr>
              <a:t>God?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71374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My lord, as I was sewing in my </a:t>
            </a:r>
            <a:r>
              <a:rPr dirty="0" sz="1200" spc="-10">
                <a:latin typeface="Arial"/>
                <a:cs typeface="Arial"/>
              </a:rPr>
              <a:t>closet,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Lord Hamlet, with his doublet all </a:t>
            </a:r>
            <a:r>
              <a:rPr dirty="0" sz="1200" spc="-10">
                <a:latin typeface="Arial"/>
                <a:cs typeface="Arial"/>
              </a:rPr>
              <a:t>unbraced; </a:t>
            </a:r>
            <a:r>
              <a:rPr dirty="0" sz="1200">
                <a:latin typeface="Arial"/>
                <a:cs typeface="Arial"/>
              </a:rPr>
              <a:t>No hat upon his head; his stockings </a:t>
            </a:r>
            <a:r>
              <a:rPr dirty="0" sz="1200" spc="-10">
                <a:latin typeface="Arial"/>
                <a:cs typeface="Arial"/>
              </a:rPr>
              <a:t>foul'd, </a:t>
            </a:r>
            <a:r>
              <a:rPr dirty="0" sz="1200">
                <a:latin typeface="Arial"/>
                <a:cs typeface="Arial"/>
              </a:rPr>
              <a:t>Ungarter'd, and down-gyved to his </a:t>
            </a:r>
            <a:r>
              <a:rPr dirty="0" sz="1200" spc="-10">
                <a:latin typeface="Arial"/>
                <a:cs typeface="Arial"/>
              </a:rPr>
              <a:t>ancle;</a:t>
            </a:r>
            <a:endParaRPr sz="1200">
              <a:latin typeface="Arial"/>
              <a:cs typeface="Arial"/>
            </a:endParaRPr>
          </a:p>
          <a:p>
            <a:pPr marL="12700" marR="3409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Pale as his shirt; his knees knocking each </a:t>
            </a:r>
            <a:r>
              <a:rPr dirty="0" sz="1200" spc="-10">
                <a:latin typeface="Arial"/>
                <a:cs typeface="Arial"/>
              </a:rPr>
              <a:t>other; </a:t>
            </a:r>
            <a:r>
              <a:rPr dirty="0" sz="1200">
                <a:latin typeface="Arial"/>
                <a:cs typeface="Arial"/>
              </a:rPr>
              <a:t>And with a look so piteous in </a:t>
            </a:r>
            <a:r>
              <a:rPr dirty="0" sz="1200" spc="-10">
                <a:latin typeface="Arial"/>
                <a:cs typeface="Arial"/>
              </a:rPr>
              <a:t>purport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As if he had been loosed out of </a:t>
            </a:r>
            <a:r>
              <a:rPr dirty="0" sz="1200" spc="-20">
                <a:latin typeface="Arial"/>
                <a:cs typeface="Arial"/>
              </a:rPr>
              <a:t>hell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To speak of horrors,--he comes before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Mad for thy </a:t>
            </a:r>
            <a:r>
              <a:rPr dirty="0" sz="1200" spc="-10">
                <a:latin typeface="Arial"/>
                <a:cs typeface="Arial"/>
              </a:rPr>
              <a:t>love?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206057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My lord, I do not </a:t>
            </a:r>
            <a:r>
              <a:rPr dirty="0" sz="1200" spc="-10">
                <a:latin typeface="Arial"/>
                <a:cs typeface="Arial"/>
              </a:rPr>
              <a:t>know; </a:t>
            </a:r>
            <a:r>
              <a:rPr dirty="0" sz="1200">
                <a:latin typeface="Arial"/>
                <a:cs typeface="Arial"/>
              </a:rPr>
              <a:t>But truly, I do fear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said </a:t>
            </a:r>
            <a:r>
              <a:rPr dirty="0" sz="1200" spc="-25">
                <a:latin typeface="Arial"/>
                <a:cs typeface="Arial"/>
              </a:rPr>
              <a:t>he?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68453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 took me by the wrist and held me </a:t>
            </a:r>
            <a:r>
              <a:rPr dirty="0" sz="1200" spc="-10">
                <a:latin typeface="Arial"/>
                <a:cs typeface="Arial"/>
              </a:rPr>
              <a:t>hard; </a:t>
            </a:r>
            <a:r>
              <a:rPr dirty="0" sz="1200">
                <a:latin typeface="Arial"/>
                <a:cs typeface="Arial"/>
              </a:rPr>
              <a:t>Then goes he to the length of all his </a:t>
            </a:r>
            <a:r>
              <a:rPr dirty="0" sz="1200" spc="-20">
                <a:latin typeface="Arial"/>
                <a:cs typeface="Arial"/>
              </a:rPr>
              <a:t>arm; </a:t>
            </a:r>
            <a:r>
              <a:rPr dirty="0" sz="1200">
                <a:latin typeface="Arial"/>
                <a:cs typeface="Arial"/>
              </a:rPr>
              <a:t>And, with his other hand thus o'er his </a:t>
            </a:r>
            <a:r>
              <a:rPr dirty="0" sz="1200" spc="-10">
                <a:latin typeface="Arial"/>
                <a:cs typeface="Arial"/>
              </a:rPr>
              <a:t>brow, </a:t>
            </a:r>
            <a:r>
              <a:rPr dirty="0" sz="1200">
                <a:latin typeface="Arial"/>
                <a:cs typeface="Arial"/>
              </a:rPr>
              <a:t>He falls to such perusal of my </a:t>
            </a:r>
            <a:r>
              <a:rPr dirty="0" sz="1200" spc="-20">
                <a:latin typeface="Arial"/>
                <a:cs typeface="Arial"/>
              </a:rPr>
              <a:t>face</a:t>
            </a:r>
            <a:endParaRPr sz="1200">
              <a:latin typeface="Arial"/>
              <a:cs typeface="Arial"/>
            </a:endParaRPr>
          </a:p>
          <a:p>
            <a:pPr marL="12700" marR="9556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he would draw it. Long stay'd he </a:t>
            </a:r>
            <a:r>
              <a:rPr dirty="0" sz="1200" spc="-25">
                <a:latin typeface="Arial"/>
                <a:cs typeface="Arial"/>
              </a:rPr>
              <a:t>so; </a:t>
            </a:r>
            <a:r>
              <a:rPr dirty="0" sz="1200">
                <a:latin typeface="Arial"/>
                <a:cs typeface="Arial"/>
              </a:rPr>
              <a:t>At last, a little shaking of mine </a:t>
            </a:r>
            <a:r>
              <a:rPr dirty="0" sz="1200" spc="-25">
                <a:latin typeface="Arial"/>
                <a:cs typeface="Arial"/>
              </a:rPr>
              <a:t>arm</a:t>
            </a:r>
            <a:endParaRPr sz="1200">
              <a:latin typeface="Arial"/>
              <a:cs typeface="Arial"/>
            </a:endParaRPr>
          </a:p>
          <a:p>
            <a:pPr marL="12700" marR="4845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thrice his head thus waving up and </a:t>
            </a:r>
            <a:r>
              <a:rPr dirty="0" sz="1200" spc="-10">
                <a:latin typeface="Arial"/>
                <a:cs typeface="Arial"/>
              </a:rPr>
              <a:t>down, </a:t>
            </a:r>
            <a:r>
              <a:rPr dirty="0" sz="1200">
                <a:latin typeface="Arial"/>
                <a:cs typeface="Arial"/>
              </a:rPr>
              <a:t>He raised a sigh so piteous and </a:t>
            </a:r>
            <a:r>
              <a:rPr dirty="0" sz="1200" spc="-10">
                <a:latin typeface="Arial"/>
                <a:cs typeface="Arial"/>
              </a:rPr>
              <a:t>profound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As it did seem to shatter all his </a:t>
            </a:r>
            <a:r>
              <a:rPr dirty="0" sz="1200" spc="-20">
                <a:latin typeface="Arial"/>
                <a:cs typeface="Arial"/>
              </a:rPr>
              <a:t>bulk</a:t>
            </a:r>
            <a:endParaRPr sz="1200">
              <a:latin typeface="Arial"/>
              <a:cs typeface="Arial"/>
            </a:endParaRPr>
          </a:p>
          <a:p>
            <a:pPr marL="12700" marR="61150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end his being: that done, he lets me </a:t>
            </a:r>
            <a:r>
              <a:rPr dirty="0" sz="1200" spc="-25">
                <a:latin typeface="Arial"/>
                <a:cs typeface="Arial"/>
              </a:rPr>
              <a:t>go: </a:t>
            </a:r>
            <a:r>
              <a:rPr dirty="0" sz="1200">
                <a:latin typeface="Arial"/>
                <a:cs typeface="Arial"/>
              </a:rPr>
              <a:t>And, with his head over his shoulder </a:t>
            </a:r>
            <a:r>
              <a:rPr dirty="0" sz="1200" spc="-10">
                <a:latin typeface="Arial"/>
                <a:cs typeface="Arial"/>
              </a:rPr>
              <a:t>turn'd, </a:t>
            </a:r>
            <a:r>
              <a:rPr dirty="0" sz="1200">
                <a:latin typeface="Arial"/>
                <a:cs typeface="Arial"/>
              </a:rPr>
              <a:t>He seem'd to find his way without his </a:t>
            </a:r>
            <a:r>
              <a:rPr dirty="0" sz="1200" spc="-10">
                <a:latin typeface="Arial"/>
                <a:cs typeface="Arial"/>
              </a:rPr>
              <a:t>eyes; </a:t>
            </a:r>
            <a:r>
              <a:rPr dirty="0" sz="1200">
                <a:latin typeface="Arial"/>
                <a:cs typeface="Arial"/>
              </a:rPr>
              <a:t>For out o' doors he went without their </a:t>
            </a:r>
            <a:r>
              <a:rPr dirty="0" sz="1200" spc="-10">
                <a:latin typeface="Arial"/>
                <a:cs typeface="Arial"/>
              </a:rPr>
              <a:t>helps, </a:t>
            </a:r>
            <a:r>
              <a:rPr dirty="0" sz="1200">
                <a:latin typeface="Arial"/>
                <a:cs typeface="Arial"/>
              </a:rPr>
              <a:t>And, to the last, bended their light on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78994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Come, go with me: I will go seek the </a:t>
            </a:r>
            <a:r>
              <a:rPr dirty="0" sz="1200" spc="-10">
                <a:latin typeface="Arial"/>
                <a:cs typeface="Arial"/>
              </a:rPr>
              <a:t>king. </a:t>
            </a:r>
            <a:r>
              <a:rPr dirty="0" sz="1200">
                <a:latin typeface="Arial"/>
                <a:cs typeface="Arial"/>
              </a:rPr>
              <a:t>This is the very ecstasy of </a:t>
            </a:r>
            <a:r>
              <a:rPr dirty="0" sz="1200" spc="-10">
                <a:latin typeface="Arial"/>
                <a:cs typeface="Arial"/>
              </a:rPr>
              <a:t>love,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Whose violent property fordoes </a:t>
            </a:r>
            <a:r>
              <a:rPr dirty="0" sz="1200" spc="-10">
                <a:latin typeface="Arial"/>
                <a:cs typeface="Arial"/>
              </a:rPr>
              <a:t>itself</a:t>
            </a:r>
            <a:endParaRPr sz="1200">
              <a:latin typeface="Arial"/>
              <a:cs typeface="Arial"/>
            </a:endParaRPr>
          </a:p>
          <a:p>
            <a:pPr marL="12700" marR="6032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leads the will to desperate </a:t>
            </a:r>
            <a:r>
              <a:rPr dirty="0" sz="1200" spc="-10">
                <a:latin typeface="Arial"/>
                <a:cs typeface="Arial"/>
              </a:rPr>
              <a:t>undertakings </a:t>
            </a:r>
            <a:r>
              <a:rPr dirty="0" sz="1200">
                <a:latin typeface="Arial"/>
                <a:cs typeface="Arial"/>
              </a:rPr>
              <a:t>As oft as any passion under </a:t>
            </a:r>
            <a:r>
              <a:rPr dirty="0" sz="1200" spc="-10">
                <a:latin typeface="Arial"/>
                <a:cs typeface="Arial"/>
              </a:rPr>
              <a:t>heaven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That does afflict our natures. I am </a:t>
            </a:r>
            <a:r>
              <a:rPr dirty="0" sz="1200" spc="-10">
                <a:latin typeface="Arial"/>
                <a:cs typeface="Arial"/>
              </a:rPr>
              <a:t>sorry.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51201" y="655078"/>
            <a:ext cx="207263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10">
                <a:latin typeface="Arial"/>
                <a:cs typeface="Arial"/>
              </a:rPr>
              <a:t>Denmark.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5905500" cy="8491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What, have you given him any hard words of </a:t>
            </a:r>
            <a:r>
              <a:rPr dirty="0" sz="1200" spc="-10">
                <a:latin typeface="Arial"/>
                <a:cs typeface="Arial"/>
              </a:rPr>
              <a:t>late?</a:t>
            </a:r>
            <a:endParaRPr sz="1200">
              <a:latin typeface="Arial"/>
              <a:cs typeface="Arial"/>
            </a:endParaRPr>
          </a:p>
          <a:p>
            <a:pPr algn="ctr" marL="25400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289369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No, my good lord, but, as you did </a:t>
            </a:r>
            <a:r>
              <a:rPr dirty="0" sz="1200" spc="-10">
                <a:latin typeface="Arial"/>
                <a:cs typeface="Arial"/>
              </a:rPr>
              <a:t>command, </a:t>
            </a:r>
            <a:r>
              <a:rPr dirty="0" sz="1200">
                <a:latin typeface="Arial"/>
                <a:cs typeface="Arial"/>
              </a:rPr>
              <a:t>I did repel his fetters and </a:t>
            </a:r>
            <a:r>
              <a:rPr dirty="0" sz="1200" spc="-10">
                <a:latin typeface="Arial"/>
                <a:cs typeface="Arial"/>
              </a:rPr>
              <a:t>denied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His access to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5400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 hath made him </a:t>
            </a:r>
            <a:r>
              <a:rPr dirty="0" sz="1200" spc="-20">
                <a:latin typeface="Arial"/>
                <a:cs typeface="Arial"/>
              </a:rPr>
              <a:t>mad.</a:t>
            </a:r>
            <a:endParaRPr sz="1200">
              <a:latin typeface="Arial"/>
              <a:cs typeface="Arial"/>
            </a:endParaRPr>
          </a:p>
          <a:p>
            <a:pPr marL="12700" marR="28174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 am sorry that with better heed and </a:t>
            </a:r>
            <a:r>
              <a:rPr dirty="0" sz="1200" spc="-10">
                <a:latin typeface="Arial"/>
                <a:cs typeface="Arial"/>
              </a:rPr>
              <a:t>judgment </a:t>
            </a:r>
            <a:r>
              <a:rPr dirty="0" sz="1200">
                <a:latin typeface="Arial"/>
                <a:cs typeface="Arial"/>
              </a:rPr>
              <a:t>I had not quoted him: I fear'd he did but </a:t>
            </a:r>
            <a:r>
              <a:rPr dirty="0" sz="1200" spc="-10">
                <a:latin typeface="Arial"/>
                <a:cs typeface="Arial"/>
              </a:rPr>
              <a:t>trifle,</a:t>
            </a:r>
            <a:endParaRPr sz="1200">
              <a:latin typeface="Arial"/>
              <a:cs typeface="Arial"/>
            </a:endParaRPr>
          </a:p>
          <a:p>
            <a:pPr marL="12700" marR="23520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meant to wreck thee; but, beshrew my </a:t>
            </a:r>
            <a:r>
              <a:rPr dirty="0" sz="1200" spc="-10">
                <a:latin typeface="Arial"/>
                <a:cs typeface="Arial"/>
              </a:rPr>
              <a:t>jealousy! </a:t>
            </a:r>
            <a:r>
              <a:rPr dirty="0" sz="1200">
                <a:latin typeface="Arial"/>
                <a:cs typeface="Arial"/>
              </a:rPr>
              <a:t>By heaven, it is as proper to our </a:t>
            </a:r>
            <a:r>
              <a:rPr dirty="0" sz="1200" spc="-25">
                <a:latin typeface="Arial"/>
                <a:cs typeface="Arial"/>
              </a:rPr>
              <a:t>age</a:t>
            </a:r>
            <a:endParaRPr sz="1200">
              <a:latin typeface="Arial"/>
              <a:cs typeface="Arial"/>
            </a:endParaRPr>
          </a:p>
          <a:p>
            <a:pPr marL="12700" marR="31140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cast beyond ourselves in our </a:t>
            </a:r>
            <a:r>
              <a:rPr dirty="0" sz="1200" spc="-10">
                <a:latin typeface="Arial"/>
                <a:cs typeface="Arial"/>
              </a:rPr>
              <a:t>opinions </a:t>
            </a:r>
            <a:r>
              <a:rPr dirty="0" sz="1200">
                <a:latin typeface="Arial"/>
                <a:cs typeface="Arial"/>
              </a:rPr>
              <a:t>As it is common for the younger </a:t>
            </a:r>
            <a:r>
              <a:rPr dirty="0" sz="1200" spc="-20">
                <a:latin typeface="Arial"/>
                <a:cs typeface="Arial"/>
              </a:rPr>
              <a:t>sort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To lack discretion. Come, go we to the </a:t>
            </a:r>
            <a:r>
              <a:rPr dirty="0" sz="1200" spc="-10">
                <a:latin typeface="Arial"/>
                <a:cs typeface="Arial"/>
              </a:rPr>
              <a:t>king:</a:t>
            </a:r>
            <a:endParaRPr sz="1200">
              <a:latin typeface="Arial"/>
              <a:cs typeface="Arial"/>
            </a:endParaRPr>
          </a:p>
          <a:p>
            <a:pPr marL="12700" marR="24110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This must be known; which, being kept close, </a:t>
            </a:r>
            <a:r>
              <a:rPr dirty="0" sz="1200" spc="-10">
                <a:latin typeface="Arial"/>
                <a:cs typeface="Arial"/>
              </a:rPr>
              <a:t>might </a:t>
            </a:r>
            <a:r>
              <a:rPr dirty="0" sz="1200" spc="-20">
                <a:latin typeface="Arial"/>
                <a:cs typeface="Arial"/>
              </a:rPr>
              <a:t>move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More grief to hide than hate to utter </a:t>
            </a:r>
            <a:r>
              <a:rPr dirty="0" sz="1200" spc="-10">
                <a:latin typeface="Arial"/>
                <a:cs typeface="Arial"/>
              </a:rPr>
              <a:t>love.</a:t>
            </a:r>
            <a:endParaRPr sz="1200">
              <a:latin typeface="Arial"/>
              <a:cs typeface="Arial"/>
            </a:endParaRPr>
          </a:p>
          <a:p>
            <a:pPr algn="ctr" marL="254000">
              <a:lnSpc>
                <a:spcPct val="100000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 marL="254635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ctr" marL="25463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A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254635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KING CLAUDIUS, QUEEN GERTRUDE, ROSENCRANTZ, GUILDENSTERN, and </a:t>
            </a:r>
            <a:r>
              <a:rPr dirty="0" sz="1000" spc="-10" i="1">
                <a:latin typeface="Arial"/>
                <a:cs typeface="Arial"/>
              </a:rPr>
              <a:t>Attendants</a:t>
            </a:r>
            <a:endParaRPr sz="1000">
              <a:latin typeface="Arial"/>
              <a:cs typeface="Arial"/>
            </a:endParaRPr>
          </a:p>
          <a:p>
            <a:pPr algn="ctr" marL="25400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271589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Welcome, dear Rosencrantz and </a:t>
            </a:r>
            <a:r>
              <a:rPr dirty="0" sz="1200" spc="-10">
                <a:latin typeface="Arial"/>
                <a:cs typeface="Arial"/>
              </a:rPr>
              <a:t>Guildenstern! </a:t>
            </a:r>
            <a:r>
              <a:rPr dirty="0" sz="1200">
                <a:latin typeface="Arial"/>
                <a:cs typeface="Arial"/>
              </a:rPr>
              <a:t>Moreover that we much did long to see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The need we have to use you did </a:t>
            </a:r>
            <a:r>
              <a:rPr dirty="0" sz="1200" spc="-10">
                <a:latin typeface="Arial"/>
                <a:cs typeface="Arial"/>
              </a:rPr>
              <a:t>provoke</a:t>
            </a:r>
            <a:endParaRPr sz="1200">
              <a:latin typeface="Arial"/>
              <a:cs typeface="Arial"/>
            </a:endParaRPr>
          </a:p>
          <a:p>
            <a:pPr marL="12700" marR="27412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Our hasty sending. Something have you </a:t>
            </a:r>
            <a:r>
              <a:rPr dirty="0" sz="1200" spc="-10">
                <a:latin typeface="Arial"/>
                <a:cs typeface="Arial"/>
              </a:rPr>
              <a:t>heard </a:t>
            </a:r>
            <a:r>
              <a:rPr dirty="0" sz="1200">
                <a:latin typeface="Arial"/>
                <a:cs typeface="Arial"/>
              </a:rPr>
              <a:t>Of Hamlet's transformation; so call </a:t>
            </a:r>
            <a:r>
              <a:rPr dirty="0" sz="1200" spc="-25">
                <a:latin typeface="Arial"/>
                <a:cs typeface="Arial"/>
              </a:rPr>
              <a:t>it,</a:t>
            </a:r>
            <a:endParaRPr sz="1200">
              <a:latin typeface="Arial"/>
              <a:cs typeface="Arial"/>
            </a:endParaRPr>
          </a:p>
          <a:p>
            <a:pPr marL="12700" marR="30886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Sith nor the exterior nor the inward </a:t>
            </a:r>
            <a:r>
              <a:rPr dirty="0" sz="1200" spc="-25">
                <a:latin typeface="Arial"/>
                <a:cs typeface="Arial"/>
              </a:rPr>
              <a:t>man </a:t>
            </a:r>
            <a:r>
              <a:rPr dirty="0" sz="1200">
                <a:latin typeface="Arial"/>
                <a:cs typeface="Arial"/>
              </a:rPr>
              <a:t>Resembles that it was. What it should </a:t>
            </a:r>
            <a:r>
              <a:rPr dirty="0" sz="1200" spc="-25">
                <a:latin typeface="Arial"/>
                <a:cs typeface="Arial"/>
              </a:rPr>
              <a:t>be,</a:t>
            </a:r>
            <a:endParaRPr sz="1200">
              <a:latin typeface="Arial"/>
              <a:cs typeface="Arial"/>
            </a:endParaRPr>
          </a:p>
          <a:p>
            <a:pPr marL="12700" marR="24491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More than his father's death, that thus hath put </a:t>
            </a:r>
            <a:r>
              <a:rPr dirty="0" sz="1200" spc="-25">
                <a:latin typeface="Arial"/>
                <a:cs typeface="Arial"/>
              </a:rPr>
              <a:t>him </a:t>
            </a:r>
            <a:r>
              <a:rPr dirty="0" sz="1200">
                <a:latin typeface="Arial"/>
                <a:cs typeface="Arial"/>
              </a:rPr>
              <a:t>So much from the understanding of </a:t>
            </a:r>
            <a:r>
              <a:rPr dirty="0" sz="1200" spc="-10">
                <a:latin typeface="Arial"/>
                <a:cs typeface="Arial"/>
              </a:rPr>
              <a:t>himself,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 cannot dream of: I entreat you </a:t>
            </a:r>
            <a:r>
              <a:rPr dirty="0" sz="1200" spc="-10">
                <a:latin typeface="Arial"/>
                <a:cs typeface="Arial"/>
              </a:rPr>
              <a:t>both,</a:t>
            </a:r>
            <a:endParaRPr sz="1200">
              <a:latin typeface="Arial"/>
              <a:cs typeface="Arial"/>
            </a:endParaRPr>
          </a:p>
          <a:p>
            <a:pPr marL="12700" marR="25120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That, being of so young days brought up with </a:t>
            </a:r>
            <a:r>
              <a:rPr dirty="0" sz="1200" spc="-20">
                <a:latin typeface="Arial"/>
                <a:cs typeface="Arial"/>
              </a:rPr>
              <a:t>him, </a:t>
            </a:r>
            <a:r>
              <a:rPr dirty="0" sz="1200">
                <a:latin typeface="Arial"/>
                <a:cs typeface="Arial"/>
              </a:rPr>
              <a:t>And sith so neighbour'd to his youth and </a:t>
            </a:r>
            <a:r>
              <a:rPr dirty="0" sz="1200" spc="-10">
                <a:latin typeface="Arial"/>
                <a:cs typeface="Arial"/>
              </a:rPr>
              <a:t>havior, </a:t>
            </a:r>
            <a:r>
              <a:rPr dirty="0" sz="1200">
                <a:latin typeface="Arial"/>
                <a:cs typeface="Arial"/>
              </a:rPr>
              <a:t>That you vouchsafe your rest here in our </a:t>
            </a:r>
            <a:r>
              <a:rPr dirty="0" sz="1200" spc="-10">
                <a:latin typeface="Arial"/>
                <a:cs typeface="Arial"/>
              </a:rPr>
              <a:t>court </a:t>
            </a:r>
            <a:r>
              <a:rPr dirty="0" sz="1200">
                <a:latin typeface="Arial"/>
                <a:cs typeface="Arial"/>
              </a:rPr>
              <a:t>Some little time: so by your </a:t>
            </a:r>
            <a:r>
              <a:rPr dirty="0" sz="1200" spc="-10">
                <a:latin typeface="Arial"/>
                <a:cs typeface="Arial"/>
              </a:rPr>
              <a:t>companies</a:t>
            </a:r>
            <a:endParaRPr sz="1200">
              <a:latin typeface="Arial"/>
              <a:cs typeface="Arial"/>
            </a:endParaRPr>
          </a:p>
          <a:p>
            <a:pPr marL="12700" marR="29362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draw him on to pleasures, and to </a:t>
            </a:r>
            <a:r>
              <a:rPr dirty="0" sz="1200" spc="-10">
                <a:latin typeface="Arial"/>
                <a:cs typeface="Arial"/>
              </a:rPr>
              <a:t>gather, </a:t>
            </a:r>
            <a:r>
              <a:rPr dirty="0" sz="1200">
                <a:latin typeface="Arial"/>
                <a:cs typeface="Arial"/>
              </a:rPr>
              <a:t>So much as from occasion you may </a:t>
            </a:r>
            <a:r>
              <a:rPr dirty="0" sz="1200" spc="-10">
                <a:latin typeface="Arial"/>
                <a:cs typeface="Arial"/>
              </a:rPr>
              <a:t>glean,</a:t>
            </a:r>
            <a:endParaRPr sz="1200">
              <a:latin typeface="Arial"/>
              <a:cs typeface="Arial"/>
            </a:endParaRPr>
          </a:p>
          <a:p>
            <a:pPr marL="12700" marR="26396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Whether aught, to us unknown, afflicts him </a:t>
            </a:r>
            <a:r>
              <a:rPr dirty="0" sz="1200" spc="-10">
                <a:latin typeface="Arial"/>
                <a:cs typeface="Arial"/>
              </a:rPr>
              <a:t>thus, </a:t>
            </a:r>
            <a:r>
              <a:rPr dirty="0" sz="1200">
                <a:latin typeface="Arial"/>
                <a:cs typeface="Arial"/>
              </a:rPr>
              <a:t>That, open'd, lies within our </a:t>
            </a:r>
            <a:r>
              <a:rPr dirty="0" sz="1200" spc="-10">
                <a:latin typeface="Arial"/>
                <a:cs typeface="Arial"/>
              </a:rPr>
              <a:t>remedy.</a:t>
            </a:r>
            <a:endParaRPr sz="1200">
              <a:latin typeface="Arial"/>
              <a:cs typeface="Arial"/>
            </a:endParaRPr>
          </a:p>
          <a:p>
            <a:pPr algn="ctr" marL="254000">
              <a:lnSpc>
                <a:spcPct val="100000"/>
              </a:lnSpc>
              <a:spcBef>
                <a:spcPts val="92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953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31115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Good gentlemen, he hath much talk'd of </a:t>
            </a:r>
            <a:r>
              <a:rPr dirty="0" sz="1200" spc="-20">
                <a:latin typeface="Arial"/>
                <a:cs typeface="Arial"/>
              </a:rPr>
              <a:t>you; </a:t>
            </a:r>
            <a:r>
              <a:rPr dirty="0" sz="1200">
                <a:latin typeface="Arial"/>
                <a:cs typeface="Arial"/>
              </a:rPr>
              <a:t>And sure I am two men there are not </a:t>
            </a:r>
            <a:r>
              <a:rPr dirty="0" sz="1200" spc="-10">
                <a:latin typeface="Arial"/>
                <a:cs typeface="Arial"/>
              </a:rPr>
              <a:t>living</a:t>
            </a:r>
            <a:endParaRPr sz="1200">
              <a:latin typeface="Arial"/>
              <a:cs typeface="Arial"/>
            </a:endParaRPr>
          </a:p>
          <a:p>
            <a:pPr marL="12700" marR="2997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whom he more adheres. If it will please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To show us so much gentry and good </a:t>
            </a:r>
            <a:r>
              <a:rPr dirty="0" sz="1200" spc="-20">
                <a:latin typeface="Arial"/>
                <a:cs typeface="Arial"/>
              </a:rPr>
              <a:t>will</a:t>
            </a:r>
            <a:endParaRPr sz="1200">
              <a:latin typeface="Arial"/>
              <a:cs typeface="Arial"/>
            </a:endParaRPr>
          </a:p>
          <a:p>
            <a:pPr marL="12700" marR="34378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to expend your time with us </a:t>
            </a:r>
            <a:r>
              <a:rPr dirty="0" sz="1200" spc="-10">
                <a:latin typeface="Arial"/>
                <a:cs typeface="Arial"/>
              </a:rPr>
              <a:t>awhile, </a:t>
            </a:r>
            <a:r>
              <a:rPr dirty="0" sz="1200">
                <a:latin typeface="Arial"/>
                <a:cs typeface="Arial"/>
              </a:rPr>
              <a:t>For the supply and profit of our </a:t>
            </a:r>
            <a:r>
              <a:rPr dirty="0" sz="1200" spc="-10">
                <a:latin typeface="Arial"/>
                <a:cs typeface="Arial"/>
              </a:rPr>
              <a:t>hope, </a:t>
            </a:r>
            <a:r>
              <a:rPr dirty="0" sz="1200">
                <a:latin typeface="Arial"/>
                <a:cs typeface="Arial"/>
              </a:rPr>
              <a:t>Your visitation shall receive such </a:t>
            </a:r>
            <a:r>
              <a:rPr dirty="0" sz="1200" spc="-10">
                <a:latin typeface="Arial"/>
                <a:cs typeface="Arial"/>
              </a:rPr>
              <a:t>thanks </a:t>
            </a:r>
            <a:r>
              <a:rPr dirty="0" sz="1200">
                <a:latin typeface="Arial"/>
                <a:cs typeface="Arial"/>
              </a:rPr>
              <a:t>As fits a king's </a:t>
            </a:r>
            <a:r>
              <a:rPr dirty="0" sz="1200" spc="-10">
                <a:latin typeface="Arial"/>
                <a:cs typeface="Arial"/>
              </a:rPr>
              <a:t>remembrance.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Both your </a:t>
            </a:r>
            <a:r>
              <a:rPr dirty="0" sz="1200" spc="-10">
                <a:latin typeface="Arial"/>
                <a:cs typeface="Arial"/>
              </a:rPr>
              <a:t>majesties</a:t>
            </a:r>
            <a:endParaRPr sz="1200">
              <a:latin typeface="Arial"/>
              <a:cs typeface="Arial"/>
            </a:endParaRPr>
          </a:p>
          <a:p>
            <a:pPr algn="just" marL="12700" marR="30308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Might, by the sovereign power you have of </a:t>
            </a:r>
            <a:r>
              <a:rPr dirty="0" sz="1200" spc="-25">
                <a:latin typeface="Arial"/>
                <a:cs typeface="Arial"/>
              </a:rPr>
              <a:t>us, </a:t>
            </a:r>
            <a:r>
              <a:rPr dirty="0" sz="1200">
                <a:latin typeface="Arial"/>
                <a:cs typeface="Arial"/>
              </a:rPr>
              <a:t>Put your dread pleasures more into </a:t>
            </a:r>
            <a:r>
              <a:rPr dirty="0" sz="1200" spc="-10">
                <a:latin typeface="Arial"/>
                <a:cs typeface="Arial"/>
              </a:rPr>
              <a:t>command </a:t>
            </a:r>
            <a:r>
              <a:rPr dirty="0" sz="1200">
                <a:latin typeface="Arial"/>
                <a:cs typeface="Arial"/>
              </a:rPr>
              <a:t>Than to </a:t>
            </a:r>
            <a:r>
              <a:rPr dirty="0" sz="1200" spc="-10">
                <a:latin typeface="Arial"/>
                <a:cs typeface="Arial"/>
              </a:rPr>
              <a:t>entreaty.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But we both </a:t>
            </a:r>
            <a:r>
              <a:rPr dirty="0" sz="1200" spc="-10">
                <a:latin typeface="Arial"/>
                <a:cs typeface="Arial"/>
              </a:rPr>
              <a:t>obey,</a:t>
            </a:r>
            <a:endParaRPr sz="1200">
              <a:latin typeface="Arial"/>
              <a:cs typeface="Arial"/>
            </a:endParaRPr>
          </a:p>
          <a:p>
            <a:pPr marL="12700" marR="325945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here give up ourselves, in the full </a:t>
            </a:r>
            <a:r>
              <a:rPr dirty="0" sz="1200" spc="-20">
                <a:latin typeface="Arial"/>
                <a:cs typeface="Arial"/>
              </a:rPr>
              <a:t>bent </a:t>
            </a:r>
            <a:r>
              <a:rPr dirty="0" sz="1200">
                <a:latin typeface="Arial"/>
                <a:cs typeface="Arial"/>
              </a:rPr>
              <a:t>To lay our service freely at your </a:t>
            </a:r>
            <a:r>
              <a:rPr dirty="0" sz="1200" spc="-10">
                <a:latin typeface="Arial"/>
                <a:cs typeface="Arial"/>
              </a:rPr>
              <a:t>feet,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To be </a:t>
            </a:r>
            <a:r>
              <a:rPr dirty="0" sz="1200" spc="-10">
                <a:latin typeface="Arial"/>
                <a:cs typeface="Arial"/>
              </a:rPr>
              <a:t>commanded.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Thanks, Rosencrantz and gentle </a:t>
            </a:r>
            <a:r>
              <a:rPr dirty="0" sz="1200" spc="-10">
                <a:latin typeface="Arial"/>
                <a:cs typeface="Arial"/>
              </a:rPr>
              <a:t>Guildenstern.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Thanks, Guildenstern and gentle </a:t>
            </a:r>
            <a:r>
              <a:rPr dirty="0" sz="1200" spc="-10">
                <a:latin typeface="Arial"/>
                <a:cs typeface="Arial"/>
              </a:rPr>
              <a:t>Rosencrantz: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I beseech you instantly to </a:t>
            </a:r>
            <a:r>
              <a:rPr dirty="0" sz="1200" spc="-10">
                <a:latin typeface="Arial"/>
                <a:cs typeface="Arial"/>
              </a:rPr>
              <a:t>visit</a:t>
            </a:r>
            <a:endParaRPr sz="1200">
              <a:latin typeface="Arial"/>
              <a:cs typeface="Arial"/>
            </a:endParaRPr>
          </a:p>
          <a:p>
            <a:pPr marL="12700" marR="31070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My too much changed son. Go, some of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And bring these gentlemen where Hamlet </a:t>
            </a:r>
            <a:r>
              <a:rPr dirty="0" sz="1200" spc="-25">
                <a:latin typeface="Arial"/>
                <a:cs typeface="Arial"/>
              </a:rPr>
              <a:t>is.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just" marL="12700" marR="29800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Heavens make our presence and our </a:t>
            </a:r>
            <a:r>
              <a:rPr dirty="0" sz="1200" spc="-10">
                <a:latin typeface="Arial"/>
                <a:cs typeface="Arial"/>
              </a:rPr>
              <a:t>practises </a:t>
            </a:r>
            <a:r>
              <a:rPr dirty="0" sz="1200">
                <a:latin typeface="Arial"/>
                <a:cs typeface="Arial"/>
              </a:rPr>
              <a:t>Pleasant and helpful to </a:t>
            </a:r>
            <a:r>
              <a:rPr dirty="0" sz="1200" spc="-20">
                <a:latin typeface="Arial"/>
                <a:cs typeface="Arial"/>
              </a:rPr>
              <a:t>him!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</a:t>
            </a:r>
            <a:r>
              <a:rPr dirty="0" sz="1200" spc="-10">
                <a:latin typeface="Arial"/>
                <a:cs typeface="Arial"/>
              </a:rPr>
              <a:t>amen!</a:t>
            </a:r>
            <a:endParaRPr sz="1200">
              <a:latin typeface="Arial"/>
              <a:cs typeface="Arial"/>
            </a:endParaRPr>
          </a:p>
          <a:p>
            <a:pPr algn="ctr" marL="1212850" marR="1205865">
              <a:lnSpc>
                <a:spcPct val="135400"/>
              </a:lnSpc>
              <a:spcBef>
                <a:spcPts val="20"/>
              </a:spcBef>
            </a:pPr>
            <a:r>
              <a:rPr dirty="0" sz="1000" i="1">
                <a:latin typeface="Arial"/>
                <a:cs typeface="Arial"/>
              </a:rPr>
              <a:t>Exeunt ROSENCRANTZ, GUILDENSTERN, and some </a:t>
            </a:r>
            <a:r>
              <a:rPr dirty="0" sz="1000" spc="-10" i="1">
                <a:latin typeface="Arial"/>
                <a:cs typeface="Arial"/>
              </a:rPr>
              <a:t>Attendants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just" marL="12700" marR="30060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ambassadors from Norway, my good </a:t>
            </a:r>
            <a:r>
              <a:rPr dirty="0" sz="1200" spc="-10">
                <a:latin typeface="Arial"/>
                <a:cs typeface="Arial"/>
              </a:rPr>
              <a:t>lord, </a:t>
            </a:r>
            <a:r>
              <a:rPr dirty="0" sz="1200">
                <a:latin typeface="Arial"/>
                <a:cs typeface="Arial"/>
              </a:rPr>
              <a:t>Are joyfully </a:t>
            </a:r>
            <a:r>
              <a:rPr dirty="0" sz="1200" spc="-10">
                <a:latin typeface="Arial"/>
                <a:cs typeface="Arial"/>
              </a:rPr>
              <a:t>return'd.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Thou still hast been the father of good </a:t>
            </a:r>
            <a:r>
              <a:rPr dirty="0" sz="1200" spc="-10">
                <a:latin typeface="Arial"/>
                <a:cs typeface="Arial"/>
              </a:rPr>
              <a:t>news.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34124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Have I, my lord? I assure my good </a:t>
            </a:r>
            <a:r>
              <a:rPr dirty="0" sz="1200" spc="-10">
                <a:latin typeface="Arial"/>
                <a:cs typeface="Arial"/>
              </a:rPr>
              <a:t>liege, </a:t>
            </a:r>
            <a:r>
              <a:rPr dirty="0" sz="1200">
                <a:latin typeface="Arial"/>
                <a:cs typeface="Arial"/>
              </a:rPr>
              <a:t>I hold my duty, as I hold my </a:t>
            </a:r>
            <a:r>
              <a:rPr dirty="0" sz="1200" spc="-10">
                <a:latin typeface="Arial"/>
                <a:cs typeface="Arial"/>
              </a:rPr>
              <a:t>soul,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Both to my God and to my gracious </a:t>
            </a:r>
            <a:r>
              <a:rPr dirty="0" sz="1200" spc="-10">
                <a:latin typeface="Arial"/>
                <a:cs typeface="Arial"/>
              </a:rPr>
              <a:t>king: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4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34632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I do think, or else this brain of </a:t>
            </a:r>
            <a:r>
              <a:rPr dirty="0" sz="1200" spc="-20">
                <a:latin typeface="Arial"/>
                <a:cs typeface="Arial"/>
              </a:rPr>
              <a:t>mine </a:t>
            </a:r>
            <a:r>
              <a:rPr dirty="0" sz="1200">
                <a:latin typeface="Arial"/>
                <a:cs typeface="Arial"/>
              </a:rPr>
              <a:t>Hunts not the trail of policy so </a:t>
            </a:r>
            <a:r>
              <a:rPr dirty="0" sz="1200" spc="-20">
                <a:latin typeface="Arial"/>
                <a:cs typeface="Arial"/>
              </a:rPr>
              <a:t>sure</a:t>
            </a:r>
            <a:endParaRPr sz="1200">
              <a:latin typeface="Arial"/>
              <a:cs typeface="Arial"/>
            </a:endParaRPr>
          </a:p>
          <a:p>
            <a:pPr marL="12700" marR="35306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it hath used to do, that I have </a:t>
            </a:r>
            <a:r>
              <a:rPr dirty="0" sz="1200" spc="-10">
                <a:latin typeface="Arial"/>
                <a:cs typeface="Arial"/>
              </a:rPr>
              <a:t>found </a:t>
            </a:r>
            <a:r>
              <a:rPr dirty="0" sz="1200">
                <a:latin typeface="Arial"/>
                <a:cs typeface="Arial"/>
              </a:rPr>
              <a:t>The very cause of Hamlet's </a:t>
            </a:r>
            <a:r>
              <a:rPr dirty="0" sz="1200" spc="-10">
                <a:latin typeface="Arial"/>
                <a:cs typeface="Arial"/>
              </a:rPr>
              <a:t>lunacy.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speak of that; that do I long to </a:t>
            </a:r>
            <a:r>
              <a:rPr dirty="0" sz="1200" spc="-10">
                <a:latin typeface="Arial"/>
                <a:cs typeface="Arial"/>
              </a:rPr>
              <a:t>hear.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31496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Give first admittance to the </a:t>
            </a:r>
            <a:r>
              <a:rPr dirty="0" sz="1200" spc="-10">
                <a:latin typeface="Arial"/>
                <a:cs typeface="Arial"/>
              </a:rPr>
              <a:t>ambassadors; </a:t>
            </a:r>
            <a:r>
              <a:rPr dirty="0" sz="1200">
                <a:latin typeface="Arial"/>
                <a:cs typeface="Arial"/>
              </a:rPr>
              <a:t>My news shall be the fruit to that great </a:t>
            </a:r>
            <a:r>
              <a:rPr dirty="0" sz="1200" spc="-10">
                <a:latin typeface="Arial"/>
                <a:cs typeface="Arial"/>
              </a:rPr>
              <a:t>feast.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Thyself do grace to them, and bring them </a:t>
            </a:r>
            <a:r>
              <a:rPr dirty="0" sz="1200" spc="-25">
                <a:latin typeface="Arial"/>
                <a:cs typeface="Arial"/>
              </a:rPr>
              <a:t>in.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284924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He tells me, my dear Gertrude, he hath </a:t>
            </a:r>
            <a:r>
              <a:rPr dirty="0" sz="1200" spc="-10">
                <a:latin typeface="Arial"/>
                <a:cs typeface="Arial"/>
              </a:rPr>
              <a:t>found </a:t>
            </a:r>
            <a:r>
              <a:rPr dirty="0" sz="1200">
                <a:latin typeface="Arial"/>
                <a:cs typeface="Arial"/>
              </a:rPr>
              <a:t>The head and source of all your son's </a:t>
            </a:r>
            <a:r>
              <a:rPr dirty="0" sz="1200" spc="-10">
                <a:latin typeface="Arial"/>
                <a:cs typeface="Arial"/>
              </a:rPr>
              <a:t>distemper.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doubt it is no other but the </a:t>
            </a:r>
            <a:r>
              <a:rPr dirty="0" sz="1200" spc="-10">
                <a:latin typeface="Arial"/>
                <a:cs typeface="Arial"/>
              </a:rPr>
              <a:t>main;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His father's death, and our o'erhasty </a:t>
            </a:r>
            <a:r>
              <a:rPr dirty="0" sz="1200" spc="-10">
                <a:latin typeface="Arial"/>
                <a:cs typeface="Arial"/>
              </a:rPr>
              <a:t>marriage.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Well, we shall sift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R="2476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Re-enter POLONIUS, with VOLTIMAND and </a:t>
            </a:r>
            <a:r>
              <a:rPr dirty="0" sz="1000" spc="-10" i="1">
                <a:latin typeface="Arial"/>
                <a:cs typeface="Arial"/>
              </a:rPr>
              <a:t>CORNELIUS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Welcome, my good </a:t>
            </a:r>
            <a:r>
              <a:rPr dirty="0" sz="1200" spc="-10">
                <a:latin typeface="Arial"/>
                <a:cs typeface="Arial"/>
              </a:rPr>
              <a:t>friends!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Say, Voltimand, what from our brother </a:t>
            </a:r>
            <a:r>
              <a:rPr dirty="0" sz="1200" spc="-10">
                <a:latin typeface="Arial"/>
                <a:cs typeface="Arial"/>
              </a:rPr>
              <a:t>Norway?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VOLTIMAND</a:t>
            </a:r>
            <a:endParaRPr sz="1000">
              <a:latin typeface="Arial"/>
              <a:cs typeface="Arial"/>
            </a:endParaRPr>
          </a:p>
          <a:p>
            <a:pPr marL="12700" marR="34042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Most fair return of greetings and </a:t>
            </a:r>
            <a:r>
              <a:rPr dirty="0" sz="1200" spc="-10">
                <a:latin typeface="Arial"/>
                <a:cs typeface="Arial"/>
              </a:rPr>
              <a:t>desires. </a:t>
            </a:r>
            <a:r>
              <a:rPr dirty="0" sz="1200">
                <a:latin typeface="Arial"/>
                <a:cs typeface="Arial"/>
              </a:rPr>
              <a:t>Upon our first, he sent out to </a:t>
            </a:r>
            <a:r>
              <a:rPr dirty="0" sz="1200" spc="-10">
                <a:latin typeface="Arial"/>
                <a:cs typeface="Arial"/>
              </a:rPr>
              <a:t>suppress</a:t>
            </a:r>
            <a:endParaRPr sz="1200">
              <a:latin typeface="Arial"/>
              <a:cs typeface="Arial"/>
            </a:endParaRPr>
          </a:p>
          <a:p>
            <a:pPr marL="12700" marR="32442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His nephew's levies; which to him </a:t>
            </a:r>
            <a:r>
              <a:rPr dirty="0" sz="1200" spc="-10">
                <a:latin typeface="Arial"/>
                <a:cs typeface="Arial"/>
              </a:rPr>
              <a:t>appear'd </a:t>
            </a:r>
            <a:r>
              <a:rPr dirty="0" sz="1200">
                <a:latin typeface="Arial"/>
                <a:cs typeface="Arial"/>
              </a:rPr>
              <a:t>To be a preparation 'gainst the </a:t>
            </a:r>
            <a:r>
              <a:rPr dirty="0" sz="1200" spc="-10">
                <a:latin typeface="Arial"/>
                <a:cs typeface="Arial"/>
              </a:rPr>
              <a:t>Polack;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But, better look'd into, he truly </a:t>
            </a:r>
            <a:r>
              <a:rPr dirty="0" sz="1200" spc="-10">
                <a:latin typeface="Arial"/>
                <a:cs typeface="Arial"/>
              </a:rPr>
              <a:t>found</a:t>
            </a:r>
            <a:endParaRPr sz="1200">
              <a:latin typeface="Arial"/>
              <a:cs typeface="Arial"/>
            </a:endParaRPr>
          </a:p>
          <a:p>
            <a:pPr marL="12700" marR="30054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It was against your highness: whereat </a:t>
            </a:r>
            <a:r>
              <a:rPr dirty="0" sz="1200" spc="-10">
                <a:latin typeface="Arial"/>
                <a:cs typeface="Arial"/>
              </a:rPr>
              <a:t>grieved, </a:t>
            </a:r>
            <a:r>
              <a:rPr dirty="0" sz="1200">
                <a:latin typeface="Arial"/>
                <a:cs typeface="Arial"/>
              </a:rPr>
              <a:t>That so his sickness, age and </a:t>
            </a:r>
            <a:r>
              <a:rPr dirty="0" sz="1200" spc="-10">
                <a:latin typeface="Arial"/>
                <a:cs typeface="Arial"/>
              </a:rPr>
              <a:t>impotence</a:t>
            </a:r>
            <a:endParaRPr sz="1200">
              <a:latin typeface="Arial"/>
              <a:cs typeface="Arial"/>
            </a:endParaRPr>
          </a:p>
          <a:p>
            <a:pPr marL="12700" marR="31330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Was falsely borne in hand, sends out </a:t>
            </a:r>
            <a:r>
              <a:rPr dirty="0" sz="1200" spc="-10">
                <a:latin typeface="Arial"/>
                <a:cs typeface="Arial"/>
              </a:rPr>
              <a:t>arrests </a:t>
            </a:r>
            <a:r>
              <a:rPr dirty="0" sz="1200">
                <a:latin typeface="Arial"/>
                <a:cs typeface="Arial"/>
              </a:rPr>
              <a:t>On Fortinbras; which he, in brief, </a:t>
            </a:r>
            <a:r>
              <a:rPr dirty="0" sz="1200" spc="-10">
                <a:latin typeface="Arial"/>
                <a:cs typeface="Arial"/>
              </a:rPr>
              <a:t>obeys; </a:t>
            </a:r>
            <a:r>
              <a:rPr dirty="0" sz="1200">
                <a:latin typeface="Arial"/>
                <a:cs typeface="Arial"/>
              </a:rPr>
              <a:t>Receives rebuke from Norway, and in </a:t>
            </a:r>
            <a:r>
              <a:rPr dirty="0" sz="1200" spc="-20">
                <a:latin typeface="Arial"/>
                <a:cs typeface="Arial"/>
              </a:rPr>
              <a:t>fine </a:t>
            </a:r>
            <a:r>
              <a:rPr dirty="0" sz="1200">
                <a:latin typeface="Arial"/>
                <a:cs typeface="Arial"/>
              </a:rPr>
              <a:t>Makes vow before his uncle never </a:t>
            </a:r>
            <a:r>
              <a:rPr dirty="0" sz="1200" spc="-20">
                <a:latin typeface="Arial"/>
                <a:cs typeface="Arial"/>
              </a:rPr>
              <a:t>more</a:t>
            </a:r>
            <a:endParaRPr sz="1200">
              <a:latin typeface="Arial"/>
              <a:cs typeface="Arial"/>
            </a:endParaRPr>
          </a:p>
          <a:p>
            <a:pPr marL="12700" marR="29127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give the assay of arms against your </a:t>
            </a:r>
            <a:r>
              <a:rPr dirty="0" sz="1200" spc="-10">
                <a:latin typeface="Arial"/>
                <a:cs typeface="Arial"/>
              </a:rPr>
              <a:t>majesty. </a:t>
            </a:r>
            <a:r>
              <a:rPr dirty="0" sz="1200">
                <a:latin typeface="Arial"/>
                <a:cs typeface="Arial"/>
              </a:rPr>
              <a:t>Whereon old Norway, overcome with </a:t>
            </a:r>
            <a:r>
              <a:rPr dirty="0" sz="1200" spc="-20">
                <a:latin typeface="Arial"/>
                <a:cs typeface="Arial"/>
              </a:rPr>
              <a:t>joy,</a:t>
            </a:r>
            <a:endParaRPr sz="1200">
              <a:latin typeface="Arial"/>
              <a:cs typeface="Arial"/>
            </a:endParaRPr>
          </a:p>
          <a:p>
            <a:pPr marL="12700" marR="29210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Gives him three thousand crowns in annual </a:t>
            </a:r>
            <a:r>
              <a:rPr dirty="0" sz="1200" spc="-20">
                <a:latin typeface="Arial"/>
                <a:cs typeface="Arial"/>
              </a:rPr>
              <a:t>fee, </a:t>
            </a:r>
            <a:r>
              <a:rPr dirty="0" sz="1200">
                <a:latin typeface="Arial"/>
                <a:cs typeface="Arial"/>
              </a:rPr>
              <a:t>And his commission to employ those </a:t>
            </a:r>
            <a:r>
              <a:rPr dirty="0" sz="1200" spc="-10">
                <a:latin typeface="Arial"/>
                <a:cs typeface="Arial"/>
              </a:rPr>
              <a:t>soldiers, </a:t>
            </a:r>
            <a:r>
              <a:rPr dirty="0" sz="1200">
                <a:latin typeface="Arial"/>
                <a:cs typeface="Arial"/>
              </a:rPr>
              <a:t>So levied as before, against the </a:t>
            </a:r>
            <a:r>
              <a:rPr dirty="0" sz="1200" spc="-10">
                <a:latin typeface="Arial"/>
                <a:cs typeface="Arial"/>
              </a:rPr>
              <a:t>Polack: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With an entreaty, herein further </a:t>
            </a:r>
            <a:r>
              <a:rPr dirty="0" sz="1200" spc="-10">
                <a:latin typeface="Arial"/>
                <a:cs typeface="Arial"/>
              </a:rPr>
              <a:t>shown,</a:t>
            </a:r>
            <a:endParaRPr sz="1200">
              <a:latin typeface="Arial"/>
              <a:cs typeface="Arial"/>
            </a:endParaRPr>
          </a:p>
          <a:p>
            <a:pPr marL="266636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Giving a </a:t>
            </a:r>
            <a:r>
              <a:rPr dirty="0" sz="1000" spc="-10" i="1">
                <a:latin typeface="Arial"/>
                <a:cs typeface="Arial"/>
              </a:rPr>
              <a:t>paper</a:t>
            </a:r>
            <a:endParaRPr sz="1000">
              <a:latin typeface="Arial"/>
              <a:cs typeface="Arial"/>
            </a:endParaRPr>
          </a:p>
          <a:p>
            <a:pPr marL="12700" marR="323469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That it might please you to give quiet </a:t>
            </a:r>
            <a:r>
              <a:rPr dirty="0" sz="1200" spc="-20">
                <a:latin typeface="Arial"/>
                <a:cs typeface="Arial"/>
              </a:rPr>
              <a:t>pass </a:t>
            </a:r>
            <a:r>
              <a:rPr dirty="0" sz="1200">
                <a:latin typeface="Arial"/>
                <a:cs typeface="Arial"/>
              </a:rPr>
              <a:t>Through your dominions for this </a:t>
            </a:r>
            <a:r>
              <a:rPr dirty="0" sz="1200" spc="-10">
                <a:latin typeface="Arial"/>
                <a:cs typeface="Arial"/>
              </a:rPr>
              <a:t>enterprise,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96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3378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On such regards of safety and </a:t>
            </a:r>
            <a:r>
              <a:rPr dirty="0" sz="1200" spc="-10">
                <a:latin typeface="Arial"/>
                <a:cs typeface="Arial"/>
              </a:rPr>
              <a:t>allowance </a:t>
            </a:r>
            <a:r>
              <a:rPr dirty="0" sz="1200">
                <a:latin typeface="Arial"/>
                <a:cs typeface="Arial"/>
              </a:rPr>
              <a:t>As therein are set </a:t>
            </a:r>
            <a:r>
              <a:rPr dirty="0" sz="1200" spc="-10">
                <a:latin typeface="Arial"/>
                <a:cs typeface="Arial"/>
              </a:rPr>
              <a:t>down.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likes us </a:t>
            </a:r>
            <a:r>
              <a:rPr dirty="0" sz="1200" spc="-10">
                <a:latin typeface="Arial"/>
                <a:cs typeface="Arial"/>
              </a:rPr>
              <a:t>well;</a:t>
            </a:r>
            <a:endParaRPr sz="1200">
              <a:latin typeface="Arial"/>
              <a:cs typeface="Arial"/>
            </a:endParaRPr>
          </a:p>
          <a:p>
            <a:pPr marL="12700" marR="32899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at our more consider'd time well </a:t>
            </a:r>
            <a:r>
              <a:rPr dirty="0" sz="1200" spc="-10">
                <a:latin typeface="Arial"/>
                <a:cs typeface="Arial"/>
              </a:rPr>
              <a:t>read, </a:t>
            </a:r>
            <a:r>
              <a:rPr dirty="0" sz="1200">
                <a:latin typeface="Arial"/>
                <a:cs typeface="Arial"/>
              </a:rPr>
              <a:t>Answer, and think upon this </a:t>
            </a:r>
            <a:r>
              <a:rPr dirty="0" sz="1200" spc="-10">
                <a:latin typeface="Arial"/>
                <a:cs typeface="Arial"/>
              </a:rPr>
              <a:t>business.</a:t>
            </a:r>
            <a:endParaRPr sz="1200">
              <a:latin typeface="Arial"/>
              <a:cs typeface="Arial"/>
            </a:endParaRPr>
          </a:p>
          <a:p>
            <a:pPr marL="12700" marR="28194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Meantime we thank you for your well-took </a:t>
            </a:r>
            <a:r>
              <a:rPr dirty="0" sz="1200" spc="-10">
                <a:latin typeface="Arial"/>
                <a:cs typeface="Arial"/>
              </a:rPr>
              <a:t>labour: </a:t>
            </a:r>
            <a:r>
              <a:rPr dirty="0" sz="1200">
                <a:latin typeface="Arial"/>
                <a:cs typeface="Arial"/>
              </a:rPr>
              <a:t>Go to your rest; at night we'll feast </a:t>
            </a:r>
            <a:r>
              <a:rPr dirty="0" sz="1200" spc="-10">
                <a:latin typeface="Arial"/>
                <a:cs typeface="Arial"/>
              </a:rPr>
              <a:t>together: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Most welcome </a:t>
            </a:r>
            <a:r>
              <a:rPr dirty="0" sz="1200" spc="-10">
                <a:latin typeface="Arial"/>
                <a:cs typeface="Arial"/>
              </a:rPr>
              <a:t>home!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VOLTIMAND and </a:t>
            </a:r>
            <a:r>
              <a:rPr dirty="0" sz="1000" spc="-10" i="1">
                <a:latin typeface="Arial"/>
                <a:cs typeface="Arial"/>
              </a:rPr>
              <a:t>CORNELIUS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This business is well </a:t>
            </a:r>
            <a:r>
              <a:rPr dirty="0" sz="1200" spc="-10">
                <a:latin typeface="Arial"/>
                <a:cs typeface="Arial"/>
              </a:rPr>
              <a:t>ended.</a:t>
            </a:r>
            <a:endParaRPr sz="1200">
              <a:latin typeface="Arial"/>
              <a:cs typeface="Arial"/>
            </a:endParaRPr>
          </a:p>
          <a:p>
            <a:pPr marL="12700" marR="35820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My liege, and madam, to </a:t>
            </a:r>
            <a:r>
              <a:rPr dirty="0" sz="1200" spc="-10">
                <a:latin typeface="Arial"/>
                <a:cs typeface="Arial"/>
              </a:rPr>
              <a:t>expostulate </a:t>
            </a:r>
            <a:r>
              <a:rPr dirty="0" sz="1200">
                <a:latin typeface="Arial"/>
                <a:cs typeface="Arial"/>
              </a:rPr>
              <a:t>What majesty should be, what duty </a:t>
            </a:r>
            <a:r>
              <a:rPr dirty="0" sz="1200" spc="-25">
                <a:latin typeface="Arial"/>
                <a:cs typeface="Arial"/>
              </a:rPr>
              <a:t>is,</a:t>
            </a:r>
            <a:endParaRPr sz="1200">
              <a:latin typeface="Arial"/>
              <a:cs typeface="Arial"/>
            </a:endParaRPr>
          </a:p>
          <a:p>
            <a:pPr marL="12700" marR="2997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Why day is day, night night, and time is </a:t>
            </a:r>
            <a:r>
              <a:rPr dirty="0" sz="1200" spc="-10">
                <a:latin typeface="Arial"/>
                <a:cs typeface="Arial"/>
              </a:rPr>
              <a:t>time, </a:t>
            </a:r>
            <a:r>
              <a:rPr dirty="0" sz="1200">
                <a:latin typeface="Arial"/>
                <a:cs typeface="Arial"/>
              </a:rPr>
              <a:t>Were nothing but to waste night, day and </a:t>
            </a:r>
            <a:r>
              <a:rPr dirty="0" sz="1200" spc="-10">
                <a:latin typeface="Arial"/>
                <a:cs typeface="Arial"/>
              </a:rPr>
              <a:t>time. </a:t>
            </a:r>
            <a:r>
              <a:rPr dirty="0" sz="1200">
                <a:latin typeface="Arial"/>
                <a:cs typeface="Arial"/>
              </a:rPr>
              <a:t>Therefore, since brevity is the soul of </a:t>
            </a:r>
            <a:r>
              <a:rPr dirty="0" sz="1200" spc="-20">
                <a:latin typeface="Arial"/>
                <a:cs typeface="Arial"/>
              </a:rPr>
              <a:t>wit,</a:t>
            </a:r>
            <a:endParaRPr sz="1200">
              <a:latin typeface="Arial"/>
              <a:cs typeface="Arial"/>
            </a:endParaRPr>
          </a:p>
          <a:p>
            <a:pPr marL="12700" marR="2743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tediousness the limbs and outward </a:t>
            </a:r>
            <a:r>
              <a:rPr dirty="0" sz="1200" spc="-10">
                <a:latin typeface="Arial"/>
                <a:cs typeface="Arial"/>
              </a:rPr>
              <a:t>flourishes, </a:t>
            </a:r>
            <a:r>
              <a:rPr dirty="0" sz="1200">
                <a:latin typeface="Arial"/>
                <a:cs typeface="Arial"/>
              </a:rPr>
              <a:t>I will be brief: your noble son is </a:t>
            </a:r>
            <a:r>
              <a:rPr dirty="0" sz="1200" spc="-20">
                <a:latin typeface="Arial"/>
                <a:cs typeface="Arial"/>
              </a:rPr>
              <a:t>mad:</a:t>
            </a:r>
            <a:endParaRPr sz="1200">
              <a:latin typeface="Arial"/>
              <a:cs typeface="Arial"/>
            </a:endParaRPr>
          </a:p>
          <a:p>
            <a:pPr marL="12700" marR="33826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Mad call I it; for, to define true </a:t>
            </a:r>
            <a:r>
              <a:rPr dirty="0" sz="1200" spc="-10">
                <a:latin typeface="Arial"/>
                <a:cs typeface="Arial"/>
              </a:rPr>
              <a:t>madness, </a:t>
            </a:r>
            <a:r>
              <a:rPr dirty="0" sz="1200">
                <a:latin typeface="Arial"/>
                <a:cs typeface="Arial"/>
              </a:rPr>
              <a:t>What is't but to be nothing else but </a:t>
            </a:r>
            <a:r>
              <a:rPr dirty="0" sz="1200" spc="-20">
                <a:latin typeface="Arial"/>
                <a:cs typeface="Arial"/>
              </a:rPr>
              <a:t>mad? </a:t>
            </a:r>
            <a:r>
              <a:rPr dirty="0" sz="1200">
                <a:latin typeface="Arial"/>
                <a:cs typeface="Arial"/>
              </a:rPr>
              <a:t>But let that </a:t>
            </a:r>
            <a:r>
              <a:rPr dirty="0" sz="1200" spc="-25">
                <a:latin typeface="Arial"/>
                <a:cs typeface="Arial"/>
              </a:rPr>
              <a:t>go.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More matter, with less </a:t>
            </a:r>
            <a:r>
              <a:rPr dirty="0" sz="1200" spc="-20">
                <a:latin typeface="Arial"/>
                <a:cs typeface="Arial"/>
              </a:rPr>
              <a:t>art.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Madam, I swear I use no art at </a:t>
            </a:r>
            <a:r>
              <a:rPr dirty="0" sz="1200" spc="-20">
                <a:latin typeface="Arial"/>
                <a:cs typeface="Arial"/>
              </a:rPr>
              <a:t>all.</a:t>
            </a:r>
            <a:endParaRPr sz="1200">
              <a:latin typeface="Arial"/>
              <a:cs typeface="Arial"/>
            </a:endParaRPr>
          </a:p>
          <a:p>
            <a:pPr marL="12700" marR="344424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he is mad, 'tis true: 'tis true 'tis </a:t>
            </a:r>
            <a:r>
              <a:rPr dirty="0" sz="1200" spc="-10">
                <a:latin typeface="Arial"/>
                <a:cs typeface="Arial"/>
              </a:rPr>
              <a:t>pity; </a:t>
            </a:r>
            <a:r>
              <a:rPr dirty="0" sz="1200">
                <a:latin typeface="Arial"/>
                <a:cs typeface="Arial"/>
              </a:rPr>
              <a:t>And pity 'tis 'tis true: a foolish </a:t>
            </a:r>
            <a:r>
              <a:rPr dirty="0" sz="1200" spc="-10">
                <a:latin typeface="Arial"/>
                <a:cs typeface="Arial"/>
              </a:rPr>
              <a:t>figure;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But farewell it, for I will use no </a:t>
            </a:r>
            <a:r>
              <a:rPr dirty="0" sz="1200" spc="-20">
                <a:latin typeface="Arial"/>
                <a:cs typeface="Arial"/>
              </a:rPr>
              <a:t>art.</a:t>
            </a:r>
            <a:endParaRPr sz="1200">
              <a:latin typeface="Arial"/>
              <a:cs typeface="Arial"/>
            </a:endParaRPr>
          </a:p>
          <a:p>
            <a:pPr marL="12700" marR="31324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Mad let us grant him, then: and now </a:t>
            </a:r>
            <a:r>
              <a:rPr dirty="0" sz="1200" spc="-10">
                <a:latin typeface="Arial"/>
                <a:cs typeface="Arial"/>
              </a:rPr>
              <a:t>remains </a:t>
            </a:r>
            <a:r>
              <a:rPr dirty="0" sz="1200">
                <a:latin typeface="Arial"/>
                <a:cs typeface="Arial"/>
              </a:rPr>
              <a:t>That we find out the cause of this </a:t>
            </a:r>
            <a:r>
              <a:rPr dirty="0" sz="1200" spc="-10">
                <a:latin typeface="Arial"/>
                <a:cs typeface="Arial"/>
              </a:rPr>
              <a:t>effect,</a:t>
            </a:r>
            <a:endParaRPr sz="1200">
              <a:latin typeface="Arial"/>
              <a:cs typeface="Arial"/>
            </a:endParaRPr>
          </a:p>
          <a:p>
            <a:pPr marL="12700" marR="33788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Or rather say, the cause of this </a:t>
            </a:r>
            <a:r>
              <a:rPr dirty="0" sz="1200" spc="-10">
                <a:latin typeface="Arial"/>
                <a:cs typeface="Arial"/>
              </a:rPr>
              <a:t>defect, </a:t>
            </a:r>
            <a:r>
              <a:rPr dirty="0" sz="1200">
                <a:latin typeface="Arial"/>
                <a:cs typeface="Arial"/>
              </a:rPr>
              <a:t>For this effect defective comes by </a:t>
            </a:r>
            <a:r>
              <a:rPr dirty="0" sz="1200" spc="-10">
                <a:latin typeface="Arial"/>
                <a:cs typeface="Arial"/>
              </a:rPr>
              <a:t>cause:</a:t>
            </a:r>
            <a:endParaRPr sz="1200">
              <a:latin typeface="Arial"/>
              <a:cs typeface="Arial"/>
            </a:endParaRPr>
          </a:p>
          <a:p>
            <a:pPr marL="12700" marR="2743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Thus it remains, and the remainder thus. </a:t>
            </a:r>
            <a:r>
              <a:rPr dirty="0" sz="1200" spc="-10">
                <a:latin typeface="Arial"/>
                <a:cs typeface="Arial"/>
              </a:rPr>
              <a:t>Perpend. </a:t>
            </a:r>
            <a:r>
              <a:rPr dirty="0" sz="1200">
                <a:latin typeface="Arial"/>
                <a:cs typeface="Arial"/>
              </a:rPr>
              <a:t>I have a daughter--have while she is mine-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Who, in her duty and obedience, </a:t>
            </a:r>
            <a:r>
              <a:rPr dirty="0" sz="1200" spc="-10">
                <a:latin typeface="Arial"/>
                <a:cs typeface="Arial"/>
              </a:rPr>
              <a:t>mark,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Hath given me this: now gather, and </a:t>
            </a:r>
            <a:r>
              <a:rPr dirty="0" sz="1200" spc="-10">
                <a:latin typeface="Arial"/>
                <a:cs typeface="Arial"/>
              </a:rPr>
              <a:t>surmise.</a:t>
            </a:r>
            <a:endParaRPr sz="1200">
              <a:latin typeface="Arial"/>
              <a:cs typeface="Arial"/>
            </a:endParaRPr>
          </a:p>
          <a:p>
            <a:pPr marL="12700" marR="2889250" indent="2883535">
              <a:lnSpc>
                <a:spcPct val="92900"/>
              </a:lnSpc>
              <a:spcBef>
                <a:spcPts val="530"/>
              </a:spcBef>
            </a:pPr>
            <a:r>
              <a:rPr dirty="0" sz="1000" spc="-10" i="1">
                <a:latin typeface="Arial"/>
                <a:cs typeface="Arial"/>
              </a:rPr>
              <a:t>Reads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'To the celestial and my soul's idol, the </a:t>
            </a:r>
            <a:r>
              <a:rPr dirty="0" sz="1200" spc="-20">
                <a:latin typeface="Arial"/>
                <a:cs typeface="Arial"/>
              </a:rPr>
              <a:t>most </a:t>
            </a:r>
            <a:r>
              <a:rPr dirty="0" sz="1200">
                <a:latin typeface="Arial"/>
                <a:cs typeface="Arial"/>
              </a:rPr>
              <a:t>beautified Ophelia,'-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2960370">
              <a:lnSpc>
                <a:spcPts val="1350"/>
              </a:lnSpc>
              <a:spcBef>
                <a:spcPts val="30"/>
              </a:spcBef>
            </a:pPr>
            <a:r>
              <a:rPr dirty="0" sz="1200">
                <a:latin typeface="Arial"/>
                <a:cs typeface="Arial"/>
              </a:rPr>
              <a:t>That's an ill phrase, a vile phrase; 'beautified' </a:t>
            </a:r>
            <a:r>
              <a:rPr dirty="0" sz="1200" spc="-2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a vile phrase: but you shall hear. </a:t>
            </a:r>
            <a:r>
              <a:rPr dirty="0" sz="1200" spc="-10">
                <a:latin typeface="Arial"/>
                <a:cs typeface="Arial"/>
              </a:rPr>
              <a:t>Thus:</a:t>
            </a:r>
            <a:endParaRPr sz="1200">
              <a:latin typeface="Arial"/>
              <a:cs typeface="Arial"/>
            </a:endParaRPr>
          </a:p>
          <a:p>
            <a:pPr marL="2896235">
              <a:lnSpc>
                <a:spcPts val="1145"/>
              </a:lnSpc>
              <a:spcBef>
                <a:spcPts val="415"/>
              </a:spcBef>
            </a:pPr>
            <a:r>
              <a:rPr dirty="0" sz="1000" spc="-10" i="1">
                <a:latin typeface="Arial"/>
                <a:cs typeface="Arial"/>
              </a:rPr>
              <a:t>Reads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'In her excellent white bosom, these, </a:t>
            </a:r>
            <a:r>
              <a:rPr dirty="0" sz="1200" spc="-20">
                <a:latin typeface="Arial"/>
                <a:cs typeface="Arial"/>
              </a:rPr>
              <a:t>&amp;c.'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15054" cy="859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Came this from Hamlet to </a:t>
            </a:r>
            <a:r>
              <a:rPr dirty="0" sz="1200" spc="-20">
                <a:latin typeface="Arial"/>
                <a:cs typeface="Arial"/>
              </a:rPr>
              <a:t>her?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Good madam, stay awhile; I will be </a:t>
            </a:r>
            <a:r>
              <a:rPr dirty="0" sz="1200" spc="-10">
                <a:latin typeface="Arial"/>
                <a:cs typeface="Arial"/>
              </a:rPr>
              <a:t>faithful.</a:t>
            </a:r>
            <a:endParaRPr sz="1200">
              <a:latin typeface="Arial"/>
              <a:cs typeface="Arial"/>
            </a:endParaRPr>
          </a:p>
          <a:p>
            <a:pPr marL="2896235">
              <a:lnSpc>
                <a:spcPts val="1145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Reads</a:t>
            </a:r>
            <a:endParaRPr sz="1000">
              <a:latin typeface="Arial"/>
              <a:cs typeface="Arial"/>
            </a:endParaRPr>
          </a:p>
          <a:p>
            <a:pPr marL="12700" marR="155194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'Doubt thou the stars are </a:t>
            </a:r>
            <a:r>
              <a:rPr dirty="0" sz="1200" spc="-10">
                <a:latin typeface="Arial"/>
                <a:cs typeface="Arial"/>
              </a:rPr>
              <a:t>fire; </a:t>
            </a:r>
            <a:r>
              <a:rPr dirty="0" sz="1200">
                <a:latin typeface="Arial"/>
                <a:cs typeface="Arial"/>
              </a:rPr>
              <a:t>Doubt that the sun doth </a:t>
            </a:r>
            <a:r>
              <a:rPr dirty="0" sz="1200" spc="-10">
                <a:latin typeface="Arial"/>
                <a:cs typeface="Arial"/>
              </a:rPr>
              <a:t>move; </a:t>
            </a:r>
            <a:r>
              <a:rPr dirty="0" sz="1200">
                <a:latin typeface="Arial"/>
                <a:cs typeface="Arial"/>
              </a:rPr>
              <a:t>Doubt truth to be a </a:t>
            </a:r>
            <a:r>
              <a:rPr dirty="0" sz="1200" spc="-10">
                <a:latin typeface="Arial"/>
                <a:cs typeface="Arial"/>
              </a:rPr>
              <a:t>liar;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But never doubt I </a:t>
            </a:r>
            <a:r>
              <a:rPr dirty="0" sz="1200" spc="-10">
                <a:latin typeface="Arial"/>
                <a:cs typeface="Arial"/>
              </a:rPr>
              <a:t>love.</a:t>
            </a:r>
            <a:endParaRPr sz="1200">
              <a:latin typeface="Arial"/>
              <a:cs typeface="Arial"/>
            </a:endParaRPr>
          </a:p>
          <a:p>
            <a:pPr marL="12700" marR="68834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'O dear Ophelia, I am ill at these </a:t>
            </a:r>
            <a:r>
              <a:rPr dirty="0" sz="1200" spc="-10">
                <a:latin typeface="Arial"/>
                <a:cs typeface="Arial"/>
              </a:rPr>
              <a:t>numbers;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 have not art to reckon my groans: but </a:t>
            </a:r>
            <a:r>
              <a:rPr dirty="0" sz="1200" spc="-2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12700" marR="4508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 love thee best, O most best, believe it. </a:t>
            </a:r>
            <a:r>
              <a:rPr dirty="0" sz="1200" spc="-10">
                <a:latin typeface="Arial"/>
                <a:cs typeface="Arial"/>
              </a:rPr>
              <a:t>Adieu. </a:t>
            </a:r>
            <a:r>
              <a:rPr dirty="0" sz="1200">
                <a:latin typeface="Arial"/>
                <a:cs typeface="Arial"/>
              </a:rPr>
              <a:t>'Thine evermore most dear lady, </a:t>
            </a:r>
            <a:r>
              <a:rPr dirty="0" sz="1200" spc="-10">
                <a:latin typeface="Arial"/>
                <a:cs typeface="Arial"/>
              </a:rPr>
              <a:t>whilst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this machine is to him, </a:t>
            </a:r>
            <a:r>
              <a:rPr dirty="0" sz="1200" spc="-10">
                <a:latin typeface="Arial"/>
                <a:cs typeface="Arial"/>
              </a:rPr>
              <a:t>HAMLET.'</a:t>
            </a:r>
            <a:endParaRPr sz="1200">
              <a:latin typeface="Arial"/>
              <a:cs typeface="Arial"/>
            </a:endParaRPr>
          </a:p>
          <a:p>
            <a:pPr marL="12700" marR="30670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This, in obedience, hath my daughter shown </a:t>
            </a:r>
            <a:r>
              <a:rPr dirty="0" sz="1200" spc="-25">
                <a:latin typeface="Arial"/>
                <a:cs typeface="Arial"/>
              </a:rPr>
              <a:t>me, </a:t>
            </a:r>
            <a:r>
              <a:rPr dirty="0" sz="1200">
                <a:latin typeface="Arial"/>
                <a:cs typeface="Arial"/>
              </a:rPr>
              <a:t>And more above, hath his </a:t>
            </a:r>
            <a:r>
              <a:rPr dirty="0" sz="1200" spc="-10">
                <a:latin typeface="Arial"/>
                <a:cs typeface="Arial"/>
              </a:rPr>
              <a:t>solicitings,</a:t>
            </a:r>
            <a:endParaRPr sz="1200">
              <a:latin typeface="Arial"/>
              <a:cs typeface="Arial"/>
            </a:endParaRPr>
          </a:p>
          <a:p>
            <a:pPr marL="12700" marR="5695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they fell out by time, by means and </a:t>
            </a:r>
            <a:r>
              <a:rPr dirty="0" sz="1200" spc="-10">
                <a:latin typeface="Arial"/>
                <a:cs typeface="Arial"/>
              </a:rPr>
              <a:t>place, </a:t>
            </a:r>
            <a:r>
              <a:rPr dirty="0" sz="1200">
                <a:latin typeface="Arial"/>
                <a:cs typeface="Arial"/>
              </a:rPr>
              <a:t>All given to mine </a:t>
            </a:r>
            <a:r>
              <a:rPr dirty="0" sz="1200" spc="-20">
                <a:latin typeface="Arial"/>
                <a:cs typeface="Arial"/>
              </a:rPr>
              <a:t>ear.</a:t>
            </a:r>
            <a:endParaRPr sz="1200">
              <a:latin typeface="Arial"/>
              <a:cs typeface="Arial"/>
            </a:endParaRPr>
          </a:p>
          <a:p>
            <a:pPr algn="r" marR="330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231457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But how hath </a:t>
            </a:r>
            <a:r>
              <a:rPr dirty="0" sz="1200" spc="-25">
                <a:latin typeface="Arial"/>
                <a:cs typeface="Arial"/>
              </a:rPr>
              <a:t>she </a:t>
            </a:r>
            <a:r>
              <a:rPr dirty="0" sz="1200">
                <a:latin typeface="Arial"/>
                <a:cs typeface="Arial"/>
              </a:rPr>
              <a:t>Received his </a:t>
            </a:r>
            <a:r>
              <a:rPr dirty="0" sz="1200" spc="-10">
                <a:latin typeface="Arial"/>
                <a:cs typeface="Arial"/>
              </a:rPr>
              <a:t>love?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do you think of </a:t>
            </a:r>
            <a:r>
              <a:rPr dirty="0" sz="1200" spc="-25">
                <a:latin typeface="Arial"/>
                <a:cs typeface="Arial"/>
              </a:rPr>
              <a:t>me?</a:t>
            </a:r>
            <a:endParaRPr sz="1200">
              <a:latin typeface="Arial"/>
              <a:cs typeface="Arial"/>
            </a:endParaRPr>
          </a:p>
          <a:p>
            <a:pPr algn="r" marR="330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As of a man faithful and </a:t>
            </a:r>
            <a:r>
              <a:rPr dirty="0" sz="1200" spc="-10">
                <a:latin typeface="Arial"/>
                <a:cs typeface="Arial"/>
              </a:rPr>
              <a:t>honourable.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40894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would fain prove so. But what might you </a:t>
            </a:r>
            <a:r>
              <a:rPr dirty="0" sz="1200" spc="-10">
                <a:latin typeface="Arial"/>
                <a:cs typeface="Arial"/>
              </a:rPr>
              <a:t>think, </a:t>
            </a:r>
            <a:r>
              <a:rPr dirty="0" sz="1200">
                <a:latin typeface="Arial"/>
                <a:cs typeface="Arial"/>
              </a:rPr>
              <a:t>When I had seen this hot love on the wing-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As I perceived it, I must tell you </a:t>
            </a:r>
            <a:r>
              <a:rPr dirty="0" sz="1200" spc="-10">
                <a:latin typeface="Arial"/>
                <a:cs typeface="Arial"/>
              </a:rPr>
              <a:t>that,</a:t>
            </a:r>
            <a:endParaRPr sz="1200">
              <a:latin typeface="Arial"/>
              <a:cs typeface="Arial"/>
            </a:endParaRPr>
          </a:p>
          <a:p>
            <a:pPr marL="12700" marR="5441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Before my daughter told me--what might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Or my dear majesty your queen here, </a:t>
            </a:r>
            <a:r>
              <a:rPr dirty="0" sz="1200" spc="-10">
                <a:latin typeface="Arial"/>
                <a:cs typeface="Arial"/>
              </a:rPr>
              <a:t>think,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If I had play'd the desk or table-</a:t>
            </a:r>
            <a:r>
              <a:rPr dirty="0" sz="1200" spc="-10">
                <a:latin typeface="Arial"/>
                <a:cs typeface="Arial"/>
              </a:rPr>
              <a:t>book,</a:t>
            </a:r>
            <a:endParaRPr sz="1200">
              <a:latin typeface="Arial"/>
              <a:cs typeface="Arial"/>
            </a:endParaRPr>
          </a:p>
          <a:p>
            <a:pPr marL="12700" marR="5187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Or given my heart a winking, mute and </a:t>
            </a:r>
            <a:r>
              <a:rPr dirty="0" sz="1200" spc="-10">
                <a:latin typeface="Arial"/>
                <a:cs typeface="Arial"/>
              </a:rPr>
              <a:t>dumb, </a:t>
            </a:r>
            <a:r>
              <a:rPr dirty="0" sz="1200">
                <a:latin typeface="Arial"/>
                <a:cs typeface="Arial"/>
              </a:rPr>
              <a:t>Or look'd upon this love with idle </a:t>
            </a:r>
            <a:r>
              <a:rPr dirty="0" sz="1200" spc="-10">
                <a:latin typeface="Arial"/>
                <a:cs typeface="Arial"/>
              </a:rPr>
              <a:t>sight;</a:t>
            </a:r>
            <a:endParaRPr sz="1200">
              <a:latin typeface="Arial"/>
              <a:cs typeface="Arial"/>
            </a:endParaRPr>
          </a:p>
          <a:p>
            <a:pPr marL="12700" marR="3498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What might you think? No, I went round to </a:t>
            </a:r>
            <a:r>
              <a:rPr dirty="0" sz="1200" spc="-10">
                <a:latin typeface="Arial"/>
                <a:cs typeface="Arial"/>
              </a:rPr>
              <a:t>work, </a:t>
            </a:r>
            <a:r>
              <a:rPr dirty="0" sz="1200">
                <a:latin typeface="Arial"/>
                <a:cs typeface="Arial"/>
              </a:rPr>
              <a:t>And my young mistress thus I did </a:t>
            </a:r>
            <a:r>
              <a:rPr dirty="0" sz="1200" spc="-10">
                <a:latin typeface="Arial"/>
                <a:cs typeface="Arial"/>
              </a:rPr>
              <a:t>bespeak:</a:t>
            </a:r>
            <a:r>
              <a:rPr dirty="0" sz="1200">
                <a:latin typeface="Arial"/>
                <a:cs typeface="Arial"/>
              </a:rPr>
              <a:t> 'Lord Hamlet is a prince, out of thy </a:t>
            </a:r>
            <a:r>
              <a:rPr dirty="0" sz="1200" spc="-10">
                <a:latin typeface="Arial"/>
                <a:cs typeface="Arial"/>
              </a:rPr>
              <a:t>star;</a:t>
            </a:r>
            <a:endParaRPr sz="1200">
              <a:latin typeface="Arial"/>
              <a:cs typeface="Arial"/>
            </a:endParaRPr>
          </a:p>
          <a:p>
            <a:pPr marL="12700" marR="3708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This must not be:' and then I precepts gave </a:t>
            </a:r>
            <a:r>
              <a:rPr dirty="0" sz="1200" spc="-20">
                <a:latin typeface="Arial"/>
                <a:cs typeface="Arial"/>
              </a:rPr>
              <a:t>her, </a:t>
            </a:r>
            <a:r>
              <a:rPr dirty="0" sz="1200">
                <a:latin typeface="Arial"/>
                <a:cs typeface="Arial"/>
              </a:rPr>
              <a:t>That she should lock herself from his </a:t>
            </a:r>
            <a:r>
              <a:rPr dirty="0" sz="1200" spc="-10">
                <a:latin typeface="Arial"/>
                <a:cs typeface="Arial"/>
              </a:rPr>
              <a:t>resort, </a:t>
            </a:r>
            <a:r>
              <a:rPr dirty="0" sz="1200">
                <a:latin typeface="Arial"/>
                <a:cs typeface="Arial"/>
              </a:rPr>
              <a:t>Admit no messengers, receive no </a:t>
            </a:r>
            <a:r>
              <a:rPr dirty="0" sz="1200" spc="-10">
                <a:latin typeface="Arial"/>
                <a:cs typeface="Arial"/>
              </a:rPr>
              <a:t>tokens.</a:t>
            </a:r>
            <a:endParaRPr sz="1200">
              <a:latin typeface="Arial"/>
              <a:cs typeface="Arial"/>
            </a:endParaRPr>
          </a:p>
          <a:p>
            <a:pPr marL="12700" marR="5613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Which done, she took the fruits of my </a:t>
            </a:r>
            <a:r>
              <a:rPr dirty="0" sz="1200" spc="-10">
                <a:latin typeface="Arial"/>
                <a:cs typeface="Arial"/>
              </a:rPr>
              <a:t>advice; </a:t>
            </a:r>
            <a:r>
              <a:rPr dirty="0" sz="1200">
                <a:latin typeface="Arial"/>
                <a:cs typeface="Arial"/>
              </a:rPr>
              <a:t>And he, repulsed--a short tale to make-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Fell into a sadness, then into a </a:t>
            </a:r>
            <a:r>
              <a:rPr dirty="0" sz="1200" spc="-10">
                <a:latin typeface="Arial"/>
                <a:cs typeface="Arial"/>
              </a:rPr>
              <a:t>fast,</a:t>
            </a:r>
            <a:endParaRPr sz="1200">
              <a:latin typeface="Arial"/>
              <a:cs typeface="Arial"/>
            </a:endParaRPr>
          </a:p>
          <a:p>
            <a:pPr marL="12700" marR="4679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Thence to a watch, thence into a </a:t>
            </a:r>
            <a:r>
              <a:rPr dirty="0" sz="1200" spc="-10">
                <a:latin typeface="Arial"/>
                <a:cs typeface="Arial"/>
              </a:rPr>
              <a:t>weakness, </a:t>
            </a:r>
            <a:r>
              <a:rPr dirty="0" sz="1200">
                <a:latin typeface="Arial"/>
                <a:cs typeface="Arial"/>
              </a:rPr>
              <a:t>Thence to a lightness, and, by this </a:t>
            </a:r>
            <a:r>
              <a:rPr dirty="0" sz="1200" spc="-10">
                <a:latin typeface="Arial"/>
                <a:cs typeface="Arial"/>
              </a:rPr>
              <a:t>declension, </a:t>
            </a:r>
            <a:r>
              <a:rPr dirty="0" sz="1200">
                <a:latin typeface="Arial"/>
                <a:cs typeface="Arial"/>
              </a:rPr>
              <a:t>Into the madness wherein now he </a:t>
            </a:r>
            <a:r>
              <a:rPr dirty="0" sz="1200" spc="-10">
                <a:latin typeface="Arial"/>
                <a:cs typeface="Arial"/>
              </a:rPr>
              <a:t>raves,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45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1465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And all we mourn </a:t>
            </a:r>
            <a:r>
              <a:rPr dirty="0" sz="1200" spc="-20">
                <a:latin typeface="Arial"/>
                <a:cs typeface="Arial"/>
              </a:rPr>
              <a:t>for.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80473" y="1336687"/>
            <a:ext cx="1013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538440"/>
            <a:ext cx="1461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Do you think 'tis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74682" y="1841512"/>
            <a:ext cx="12255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7390" y="2043265"/>
            <a:ext cx="4035425" cy="7520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It may be, very </a:t>
            </a:r>
            <a:r>
              <a:rPr dirty="0" sz="1200" spc="-10">
                <a:latin typeface="Arial"/>
                <a:cs typeface="Arial"/>
              </a:rPr>
              <a:t>likely.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7581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Hath there been such a time--I'd fain know that-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That I have positively said 'Tis </a:t>
            </a:r>
            <a:r>
              <a:rPr dirty="0" sz="1200" spc="-20">
                <a:latin typeface="Arial"/>
                <a:cs typeface="Arial"/>
              </a:rPr>
              <a:t>so,'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When it proved </a:t>
            </a:r>
            <a:r>
              <a:rPr dirty="0" sz="1200" spc="-10">
                <a:latin typeface="Arial"/>
                <a:cs typeface="Arial"/>
              </a:rPr>
              <a:t>otherwise?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Not that I </a:t>
            </a:r>
            <a:r>
              <a:rPr dirty="0" sz="1200" spc="-10">
                <a:latin typeface="Arial"/>
                <a:cs typeface="Arial"/>
              </a:rPr>
              <a:t>know.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2124075">
              <a:lnSpc>
                <a:spcPts val="1145"/>
              </a:lnSpc>
              <a:spcBef>
                <a:spcPts val="925"/>
              </a:spcBef>
            </a:pPr>
            <a:r>
              <a:rPr dirty="0" sz="1000" i="1">
                <a:latin typeface="Arial"/>
                <a:cs typeface="Arial"/>
              </a:rPr>
              <a:t>Pointing to his head and </a:t>
            </a:r>
            <a:r>
              <a:rPr dirty="0" sz="1000" spc="-10" i="1">
                <a:latin typeface="Arial"/>
                <a:cs typeface="Arial"/>
              </a:rPr>
              <a:t>shoulder</a:t>
            </a:r>
            <a:endParaRPr sz="1000">
              <a:latin typeface="Arial"/>
              <a:cs typeface="Arial"/>
            </a:endParaRPr>
          </a:p>
          <a:p>
            <a:pPr marL="12700" marR="138049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Take this from this, if this be </a:t>
            </a:r>
            <a:r>
              <a:rPr dirty="0" sz="1200" spc="-10">
                <a:latin typeface="Arial"/>
                <a:cs typeface="Arial"/>
              </a:rPr>
              <a:t>otherwise: </a:t>
            </a:r>
            <a:r>
              <a:rPr dirty="0" sz="1200">
                <a:latin typeface="Arial"/>
                <a:cs typeface="Arial"/>
              </a:rPr>
              <a:t>If circumstances lead me, I will </a:t>
            </a:r>
            <a:r>
              <a:rPr dirty="0" sz="1200" spc="-20">
                <a:latin typeface="Arial"/>
                <a:cs typeface="Arial"/>
              </a:rPr>
              <a:t>find</a:t>
            </a:r>
            <a:endParaRPr sz="1200">
              <a:latin typeface="Arial"/>
              <a:cs typeface="Arial"/>
            </a:endParaRPr>
          </a:p>
          <a:p>
            <a:pPr marL="12700" marR="10325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Where truth is hid, though it were hid </a:t>
            </a:r>
            <a:r>
              <a:rPr dirty="0" sz="1200" spc="-10">
                <a:latin typeface="Arial"/>
                <a:cs typeface="Arial"/>
              </a:rPr>
              <a:t>indeed </a:t>
            </a:r>
            <a:r>
              <a:rPr dirty="0" sz="1200">
                <a:latin typeface="Arial"/>
                <a:cs typeface="Arial"/>
              </a:rPr>
              <a:t>Within the </a:t>
            </a:r>
            <a:r>
              <a:rPr dirty="0" sz="1200" spc="-10">
                <a:latin typeface="Arial"/>
                <a:cs typeface="Arial"/>
              </a:rPr>
              <a:t>centre.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may we try it </a:t>
            </a:r>
            <a:r>
              <a:rPr dirty="0" sz="1200" spc="-10">
                <a:latin typeface="Arial"/>
                <a:cs typeface="Arial"/>
              </a:rPr>
              <a:t>further?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5581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You know, sometimes he walks four hours </a:t>
            </a:r>
            <a:r>
              <a:rPr dirty="0" sz="1200" spc="-10">
                <a:latin typeface="Arial"/>
                <a:cs typeface="Arial"/>
              </a:rPr>
              <a:t>together </a:t>
            </a:r>
            <a:r>
              <a:rPr dirty="0" sz="1200">
                <a:latin typeface="Arial"/>
                <a:cs typeface="Arial"/>
              </a:rPr>
              <a:t>Here in the </a:t>
            </a:r>
            <a:r>
              <a:rPr dirty="0" sz="1200" spc="-10">
                <a:latin typeface="Arial"/>
                <a:cs typeface="Arial"/>
              </a:rPr>
              <a:t>lobby.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So he does </a:t>
            </a:r>
            <a:r>
              <a:rPr dirty="0" sz="1200" spc="-10">
                <a:latin typeface="Arial"/>
                <a:cs typeface="Arial"/>
              </a:rPr>
              <a:t>indeed.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0712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At such a time I'll loose my daughter to </a:t>
            </a:r>
            <a:r>
              <a:rPr dirty="0" sz="1200" spc="-20">
                <a:latin typeface="Arial"/>
                <a:cs typeface="Arial"/>
              </a:rPr>
              <a:t>him: </a:t>
            </a:r>
            <a:r>
              <a:rPr dirty="0" sz="1200">
                <a:latin typeface="Arial"/>
                <a:cs typeface="Arial"/>
              </a:rPr>
              <a:t>Be you and I behind an arras </a:t>
            </a:r>
            <a:r>
              <a:rPr dirty="0" sz="1200" spc="-10">
                <a:latin typeface="Arial"/>
                <a:cs typeface="Arial"/>
              </a:rPr>
              <a:t>then;</a:t>
            </a:r>
            <a:endParaRPr sz="1200">
              <a:latin typeface="Arial"/>
              <a:cs typeface="Arial"/>
            </a:endParaRPr>
          </a:p>
          <a:p>
            <a:pPr marL="12700" marR="12319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Mark the encounter: if he love her </a:t>
            </a:r>
            <a:r>
              <a:rPr dirty="0" sz="1200" spc="-25">
                <a:latin typeface="Arial"/>
                <a:cs typeface="Arial"/>
              </a:rPr>
              <a:t>not </a:t>
            </a:r>
            <a:r>
              <a:rPr dirty="0" sz="1200">
                <a:latin typeface="Arial"/>
                <a:cs typeface="Arial"/>
              </a:rPr>
              <a:t>And be not from his reason fall'n </a:t>
            </a:r>
            <a:r>
              <a:rPr dirty="0" sz="1200" spc="-10">
                <a:latin typeface="Arial"/>
                <a:cs typeface="Arial"/>
              </a:rPr>
              <a:t>thereon, </a:t>
            </a:r>
            <a:r>
              <a:rPr dirty="0" sz="1200">
                <a:latin typeface="Arial"/>
                <a:cs typeface="Arial"/>
              </a:rPr>
              <a:t>Let me be no assistant for a </a:t>
            </a:r>
            <a:r>
              <a:rPr dirty="0" sz="1200" spc="-10">
                <a:latin typeface="Arial"/>
                <a:cs typeface="Arial"/>
              </a:rPr>
              <a:t>state,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But keep a farm and </a:t>
            </a:r>
            <a:r>
              <a:rPr dirty="0" sz="1200" spc="-10">
                <a:latin typeface="Arial"/>
                <a:cs typeface="Arial"/>
              </a:rPr>
              <a:t>carters.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will try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But, look, where sadly the poor wretch comes </a:t>
            </a:r>
            <a:r>
              <a:rPr dirty="0" sz="1200" spc="-10">
                <a:latin typeface="Arial"/>
                <a:cs typeface="Arial"/>
              </a:rPr>
              <a:t>reading.</a:t>
            </a:r>
            <a:endParaRPr sz="1200">
              <a:latin typeface="Arial"/>
              <a:cs typeface="Arial"/>
            </a:endParaRPr>
          </a:p>
          <a:p>
            <a:pPr algn="ctr" marL="21240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5748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Away, I do beseech you, both </a:t>
            </a:r>
            <a:r>
              <a:rPr dirty="0" sz="1200" spc="-10">
                <a:latin typeface="Arial"/>
                <a:cs typeface="Arial"/>
              </a:rPr>
              <a:t>away: </a:t>
            </a:r>
            <a:r>
              <a:rPr dirty="0" sz="1200">
                <a:latin typeface="Arial"/>
                <a:cs typeface="Arial"/>
              </a:rPr>
              <a:t>I'll board him </a:t>
            </a:r>
            <a:r>
              <a:rPr dirty="0" sz="1200" spc="-10">
                <a:latin typeface="Arial"/>
                <a:cs typeface="Arial"/>
              </a:rPr>
              <a:t>presently.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95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algn="ctr" marL="1272540" marR="1266190">
              <a:lnSpc>
                <a:spcPct val="135400"/>
              </a:lnSpc>
            </a:pPr>
            <a:r>
              <a:rPr dirty="0" sz="1000" i="1">
                <a:latin typeface="Arial"/>
                <a:cs typeface="Arial"/>
              </a:rPr>
              <a:t>Exeunt KING CLAUDIUS, QUEEN GERTRUDE, and </a:t>
            </a:r>
            <a:r>
              <a:rPr dirty="0" sz="1000" spc="-10" i="1">
                <a:latin typeface="Arial"/>
                <a:cs typeface="Arial"/>
              </a:rPr>
              <a:t>Attendants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Enter HAMLET, </a:t>
            </a:r>
            <a:r>
              <a:rPr dirty="0" sz="1000" spc="-10" i="1">
                <a:latin typeface="Arial"/>
                <a:cs typeface="Arial"/>
              </a:rPr>
              <a:t>reading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dirty="0" sz="1200">
                <a:latin typeface="Arial"/>
                <a:cs typeface="Arial"/>
              </a:rPr>
              <a:t>O, give me </a:t>
            </a:r>
            <a:r>
              <a:rPr dirty="0" sz="1200" spc="-10">
                <a:latin typeface="Arial"/>
                <a:cs typeface="Arial"/>
              </a:rPr>
              <a:t>leave: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How does my good Lord </a:t>
            </a:r>
            <a:r>
              <a:rPr dirty="0" sz="1200" spc="-10">
                <a:latin typeface="Arial"/>
                <a:cs typeface="Arial"/>
              </a:rPr>
              <a:t>Hamlet?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Well, God-a-</a:t>
            </a:r>
            <a:r>
              <a:rPr dirty="0" sz="1200" spc="-10">
                <a:latin typeface="Arial"/>
                <a:cs typeface="Arial"/>
              </a:rPr>
              <a:t>mercy.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Do you know me,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Excellent well; you are a </a:t>
            </a:r>
            <a:r>
              <a:rPr dirty="0" sz="1200" spc="-10">
                <a:latin typeface="Arial"/>
                <a:cs typeface="Arial"/>
              </a:rPr>
              <a:t>fishmonger.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Not I,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Then I would you were so honest a </a:t>
            </a:r>
            <a:r>
              <a:rPr dirty="0" sz="1200" spc="-20">
                <a:latin typeface="Arial"/>
                <a:cs typeface="Arial"/>
              </a:rPr>
              <a:t>man.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Honest, my </a:t>
            </a:r>
            <a:r>
              <a:rPr dirty="0" sz="1200" spc="-10">
                <a:latin typeface="Arial"/>
                <a:cs typeface="Arial"/>
              </a:rPr>
              <a:t>lord!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9127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Ay, sir; to be honest, as this world goes, is to </a:t>
            </a:r>
            <a:r>
              <a:rPr dirty="0" sz="1200" spc="-2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one man picked out of ten </a:t>
            </a:r>
            <a:r>
              <a:rPr dirty="0" sz="1200" spc="-10">
                <a:latin typeface="Arial"/>
                <a:cs typeface="Arial"/>
              </a:rPr>
              <a:t>thousand.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That's very true,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6409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For if the sun breed maggots in a dead dog, being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god kissing carrion,--Have you a </a:t>
            </a:r>
            <a:r>
              <a:rPr dirty="0" sz="1200" spc="-10">
                <a:latin typeface="Arial"/>
                <a:cs typeface="Arial"/>
              </a:rPr>
              <a:t>daughter?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have,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8276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Let her not walk i' the sun: conception is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blessing: but not as your daughter may </a:t>
            </a:r>
            <a:r>
              <a:rPr dirty="0" sz="1200" spc="-10">
                <a:latin typeface="Arial"/>
                <a:cs typeface="Arial"/>
              </a:rPr>
              <a:t>conceive. </a:t>
            </a:r>
            <a:r>
              <a:rPr dirty="0" sz="1200">
                <a:latin typeface="Arial"/>
                <a:cs typeface="Arial"/>
              </a:rPr>
              <a:t>Friend, look to </a:t>
            </a:r>
            <a:r>
              <a:rPr dirty="0" sz="1200" spc="-25">
                <a:latin typeface="Arial"/>
                <a:cs typeface="Arial"/>
              </a:rPr>
              <a:t>'t.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Arial"/>
              <a:cs typeface="Arial"/>
            </a:endParaRPr>
          </a:p>
          <a:p>
            <a:pPr marL="12700" marR="2914015" indent="2907665">
              <a:lnSpc>
                <a:spcPct val="93400"/>
              </a:lnSpc>
              <a:spcBef>
                <a:spcPts val="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How say you by that? Still harping on </a:t>
            </a:r>
            <a:r>
              <a:rPr dirty="0" sz="1200" spc="-25">
                <a:latin typeface="Arial"/>
                <a:cs typeface="Arial"/>
              </a:rPr>
              <a:t>my </a:t>
            </a:r>
            <a:r>
              <a:rPr dirty="0" sz="1200">
                <a:latin typeface="Arial"/>
                <a:cs typeface="Arial"/>
              </a:rPr>
              <a:t>daughter: yet he knew me not at first; he said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was a fishmonger: he is far gone, far gone: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truly in my youth I suffered much extremity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love; very near this. I'll speak to him </a:t>
            </a:r>
            <a:r>
              <a:rPr dirty="0" sz="1200" spc="-10">
                <a:latin typeface="Arial"/>
                <a:cs typeface="Arial"/>
              </a:rPr>
              <a:t>again.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What do you read,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1490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Words, words, </a:t>
            </a:r>
            <a:r>
              <a:rPr dirty="0" sz="1200" spc="-10">
                <a:latin typeface="Arial"/>
                <a:cs typeface="Arial"/>
              </a:rPr>
              <a:t>words.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628935"/>
            <a:ext cx="3812540" cy="781748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346960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is the matter,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469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Between </a:t>
            </a:r>
            <a:r>
              <a:rPr dirty="0" sz="1200" spc="-20">
                <a:latin typeface="Arial"/>
                <a:cs typeface="Arial"/>
              </a:rPr>
              <a:t>who?</a:t>
            </a:r>
            <a:endParaRPr sz="1200">
              <a:latin typeface="Arial"/>
              <a:cs typeface="Arial"/>
            </a:endParaRPr>
          </a:p>
          <a:p>
            <a:pPr algn="ctr" marL="234696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mean, the matter that you read,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3469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Slanders, sir: for the satirical rogue says </a:t>
            </a:r>
            <a:r>
              <a:rPr dirty="0" sz="1200" spc="-20">
                <a:latin typeface="Arial"/>
                <a:cs typeface="Arial"/>
              </a:rPr>
              <a:t>here</a:t>
            </a:r>
            <a:endParaRPr sz="1200">
              <a:latin typeface="Arial"/>
              <a:cs typeface="Arial"/>
            </a:endParaRPr>
          </a:p>
          <a:p>
            <a:pPr marL="12700" marR="386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old men have grey beards, that their faces </a:t>
            </a:r>
            <a:r>
              <a:rPr dirty="0" sz="1200" spc="-2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wrinkled, their eyes purging thick amber </a:t>
            </a:r>
            <a:r>
              <a:rPr dirty="0" sz="1200" spc="-25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12700" marR="3352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plum-tree gum and that they have a plentiful lack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wit, together with most weak hams: all which, </a:t>
            </a:r>
            <a:r>
              <a:rPr dirty="0" sz="1200" spc="-20">
                <a:latin typeface="Arial"/>
                <a:cs typeface="Arial"/>
              </a:rPr>
              <a:t>sir, </a:t>
            </a:r>
            <a:r>
              <a:rPr dirty="0" sz="1200">
                <a:latin typeface="Arial"/>
                <a:cs typeface="Arial"/>
              </a:rPr>
              <a:t>though I most powerfully and potently believe, </a:t>
            </a:r>
            <a:r>
              <a:rPr dirty="0" sz="1200" spc="-25">
                <a:latin typeface="Arial"/>
                <a:cs typeface="Arial"/>
              </a:rPr>
              <a:t>yet</a:t>
            </a:r>
            <a:endParaRPr sz="1200">
              <a:latin typeface="Arial"/>
              <a:cs typeface="Arial"/>
            </a:endParaRPr>
          </a:p>
          <a:p>
            <a:pPr algn="just" marL="12700" marR="5638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 hold it not honesty to have it thus set down,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yourself, sir, should be old as I am, if like a </a:t>
            </a:r>
            <a:r>
              <a:rPr dirty="0" sz="1200" spc="-20">
                <a:latin typeface="Arial"/>
                <a:cs typeface="Arial"/>
              </a:rPr>
              <a:t>crab </a:t>
            </a:r>
            <a:r>
              <a:rPr dirty="0" sz="1200">
                <a:latin typeface="Arial"/>
                <a:cs typeface="Arial"/>
              </a:rPr>
              <a:t>you could go </a:t>
            </a:r>
            <a:r>
              <a:rPr dirty="0" sz="1200" spc="-10">
                <a:latin typeface="Arial"/>
                <a:cs typeface="Arial"/>
              </a:rPr>
              <a:t>backward.</a:t>
            </a:r>
            <a:endParaRPr sz="1200">
              <a:latin typeface="Arial"/>
              <a:cs typeface="Arial"/>
            </a:endParaRPr>
          </a:p>
          <a:p>
            <a:pPr algn="ctr" marL="234696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  <a:p>
            <a:pPr marL="12700" marR="74168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Though this be madness, yet there is </a:t>
            </a:r>
            <a:r>
              <a:rPr dirty="0" sz="1200" spc="-10">
                <a:latin typeface="Arial"/>
                <a:cs typeface="Arial"/>
              </a:rPr>
              <a:t>method </a:t>
            </a:r>
            <a:r>
              <a:rPr dirty="0" sz="1200">
                <a:latin typeface="Arial"/>
                <a:cs typeface="Arial"/>
              </a:rPr>
              <a:t>in 't. Will you walk out of the air,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46960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Into my </a:t>
            </a:r>
            <a:r>
              <a:rPr dirty="0" sz="1200" spc="-10">
                <a:latin typeface="Arial"/>
                <a:cs typeface="Arial"/>
              </a:rPr>
              <a:t>grave.</a:t>
            </a:r>
            <a:endParaRPr sz="1200">
              <a:latin typeface="Arial"/>
              <a:cs typeface="Arial"/>
            </a:endParaRPr>
          </a:p>
          <a:p>
            <a:pPr algn="ctr" marL="234696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Indeed, that is out o' the </a:t>
            </a:r>
            <a:r>
              <a:rPr dirty="0" sz="1200" spc="-20">
                <a:latin typeface="Arial"/>
                <a:cs typeface="Arial"/>
              </a:rPr>
              <a:t>air.</a:t>
            </a:r>
            <a:endParaRPr sz="12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450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  <a:p>
            <a:pPr marL="12700" marR="165735">
              <a:lnSpc>
                <a:spcPts val="135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How pregnant sometimes his replies are! a </a:t>
            </a:r>
            <a:r>
              <a:rPr dirty="0" sz="1200" spc="-10">
                <a:latin typeface="Arial"/>
                <a:cs typeface="Arial"/>
              </a:rPr>
              <a:t>happiness </a:t>
            </a:r>
            <a:r>
              <a:rPr dirty="0" sz="1200">
                <a:latin typeface="Arial"/>
                <a:cs typeface="Arial"/>
              </a:rPr>
              <a:t>that often madness hits on, which reason and </a:t>
            </a:r>
            <a:r>
              <a:rPr dirty="0" sz="1200" spc="-10">
                <a:latin typeface="Arial"/>
                <a:cs typeface="Arial"/>
              </a:rPr>
              <a:t>sanity </a:t>
            </a:r>
            <a:r>
              <a:rPr dirty="0" sz="1200">
                <a:latin typeface="Arial"/>
                <a:cs typeface="Arial"/>
              </a:rPr>
              <a:t>could not so prosperously be delivered of. I </a:t>
            </a:r>
            <a:r>
              <a:rPr dirty="0" sz="1200" spc="-20">
                <a:latin typeface="Arial"/>
                <a:cs typeface="Arial"/>
              </a:rPr>
              <a:t>will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leave him, and suddenly contrive the means </a:t>
            </a:r>
            <a:r>
              <a:rPr dirty="0" sz="1200" spc="-2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meeting between him and my daughter.--My </a:t>
            </a:r>
            <a:r>
              <a:rPr dirty="0" sz="1200" spc="-10">
                <a:latin typeface="Arial"/>
                <a:cs typeface="Arial"/>
              </a:rPr>
              <a:t>honourable </a:t>
            </a:r>
            <a:r>
              <a:rPr dirty="0" sz="1200">
                <a:latin typeface="Arial"/>
                <a:cs typeface="Arial"/>
              </a:rPr>
              <a:t>lord, I will most humbly take my leave of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346960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0482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You cannot, sir, take from me any thing that I </a:t>
            </a:r>
            <a:r>
              <a:rPr dirty="0" sz="1200" spc="-20">
                <a:latin typeface="Arial"/>
                <a:cs typeface="Arial"/>
              </a:rPr>
              <a:t>will </a:t>
            </a:r>
            <a:r>
              <a:rPr dirty="0" sz="1200">
                <a:latin typeface="Arial"/>
                <a:cs typeface="Arial"/>
              </a:rPr>
              <a:t>more willingly part withal: except my life, </a:t>
            </a:r>
            <a:r>
              <a:rPr dirty="0" sz="1200" spc="-10">
                <a:latin typeface="Arial"/>
                <a:cs typeface="Arial"/>
              </a:rPr>
              <a:t>except </a:t>
            </a:r>
            <a:r>
              <a:rPr dirty="0" sz="1200">
                <a:latin typeface="Arial"/>
                <a:cs typeface="Arial"/>
              </a:rPr>
              <a:t>my life, except my </a:t>
            </a:r>
            <a:r>
              <a:rPr dirty="0" sz="1200" spc="-10">
                <a:latin typeface="Arial"/>
                <a:cs typeface="Arial"/>
              </a:rPr>
              <a:t>life.</a:t>
            </a:r>
            <a:endParaRPr sz="1200">
              <a:latin typeface="Arial"/>
              <a:cs typeface="Arial"/>
            </a:endParaRPr>
          </a:p>
          <a:p>
            <a:pPr algn="ctr" marL="2346960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Fare you well,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298959"/>
            <a:ext cx="4384040" cy="8144509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These tedious old </a:t>
            </a:r>
            <a:r>
              <a:rPr dirty="0" sz="1200" spc="-10">
                <a:latin typeface="Arial"/>
                <a:cs typeface="Arial"/>
              </a:rPr>
              <a:t>fools!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go to seek the Lord Hamlet; there he </a:t>
            </a:r>
            <a:r>
              <a:rPr dirty="0" sz="1200" spc="-25">
                <a:latin typeface="Arial"/>
                <a:cs typeface="Arial"/>
              </a:rPr>
              <a:t>is.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algn="ctr" marL="1775460">
              <a:lnSpc>
                <a:spcPts val="1145"/>
              </a:lnSpc>
              <a:spcBef>
                <a:spcPts val="925"/>
              </a:spcBef>
            </a:pPr>
            <a:r>
              <a:rPr dirty="0" sz="1000" i="1">
                <a:latin typeface="Arial"/>
                <a:cs typeface="Arial"/>
              </a:rPr>
              <a:t>To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God save you, </a:t>
            </a:r>
            <a:r>
              <a:rPr dirty="0" sz="1200" spc="-20">
                <a:latin typeface="Arial"/>
                <a:cs typeface="Arial"/>
              </a:rPr>
              <a:t>sir!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honoured </a:t>
            </a:r>
            <a:r>
              <a:rPr dirty="0" sz="1200" spc="-10">
                <a:latin typeface="Arial"/>
                <a:cs typeface="Arial"/>
              </a:rPr>
              <a:t>lord!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most dear </a:t>
            </a:r>
            <a:r>
              <a:rPr dirty="0" sz="1200" spc="-10">
                <a:latin typeface="Arial"/>
                <a:cs typeface="Arial"/>
              </a:rPr>
              <a:t>lord!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excellent good friends! How dost </a:t>
            </a:r>
            <a:r>
              <a:rPr dirty="0" sz="1200" spc="-10">
                <a:latin typeface="Arial"/>
                <a:cs typeface="Arial"/>
              </a:rPr>
              <a:t>thou,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Guildenstern? Ah, Rosencrantz! Good lads, how do ye </a:t>
            </a:r>
            <a:r>
              <a:rPr dirty="0" sz="1200" spc="-10">
                <a:latin typeface="Arial"/>
                <a:cs typeface="Arial"/>
              </a:rPr>
              <a:t>both?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As the indifferent children of the </a:t>
            </a:r>
            <a:r>
              <a:rPr dirty="0" sz="1200" spc="-10">
                <a:latin typeface="Arial"/>
                <a:cs typeface="Arial"/>
              </a:rPr>
              <a:t>earth.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Happy, in that we are not over-</a:t>
            </a:r>
            <a:r>
              <a:rPr dirty="0" sz="1200" spc="-10">
                <a:latin typeface="Arial"/>
                <a:cs typeface="Arial"/>
              </a:rPr>
              <a:t>happy;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On fortune's cap we are not the very </a:t>
            </a:r>
            <a:r>
              <a:rPr dirty="0" sz="1200" spc="-10">
                <a:latin typeface="Arial"/>
                <a:cs typeface="Arial"/>
              </a:rPr>
              <a:t>button.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Nor the soles of her </a:t>
            </a:r>
            <a:r>
              <a:rPr dirty="0" sz="1200" spc="-10">
                <a:latin typeface="Arial"/>
                <a:cs typeface="Arial"/>
              </a:rPr>
              <a:t>shoe?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Neither,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0845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Then you live about her waist, or in the middle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her </a:t>
            </a:r>
            <a:r>
              <a:rPr dirty="0" sz="1200" spc="-10">
                <a:latin typeface="Arial"/>
                <a:cs typeface="Arial"/>
              </a:rPr>
              <a:t>favours?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'Faith, her privates </a:t>
            </a:r>
            <a:r>
              <a:rPr dirty="0" sz="1200" spc="-25">
                <a:latin typeface="Arial"/>
                <a:cs typeface="Arial"/>
              </a:rPr>
              <a:t>we.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16141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In the secret parts of fortune? O, most true; </a:t>
            </a:r>
            <a:r>
              <a:rPr dirty="0" sz="1200" spc="-25">
                <a:latin typeface="Arial"/>
                <a:cs typeface="Arial"/>
              </a:rPr>
              <a:t>she </a:t>
            </a:r>
            <a:r>
              <a:rPr dirty="0" sz="1200">
                <a:latin typeface="Arial"/>
                <a:cs typeface="Arial"/>
              </a:rPr>
              <a:t>is a strumpet. What's the </a:t>
            </a:r>
            <a:r>
              <a:rPr dirty="0" sz="1200" spc="-10">
                <a:latin typeface="Arial"/>
                <a:cs typeface="Arial"/>
              </a:rPr>
              <a:t>news?</a:t>
            </a:r>
            <a:endParaRPr sz="1200">
              <a:latin typeface="Arial"/>
              <a:cs typeface="Arial"/>
            </a:endParaRPr>
          </a:p>
          <a:p>
            <a:pPr algn="ctr" marL="17754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None, my lord, but that the world's grown </a:t>
            </a:r>
            <a:r>
              <a:rPr dirty="0" sz="1200" spc="-10">
                <a:latin typeface="Arial"/>
                <a:cs typeface="Arial"/>
              </a:rPr>
              <a:t>honest.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4126229" cy="83953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033270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just" marL="12700" marR="6908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Then is doomsday near: but your news is not </a:t>
            </a:r>
            <a:r>
              <a:rPr dirty="0" sz="1200" spc="-10">
                <a:latin typeface="Arial"/>
                <a:cs typeface="Arial"/>
              </a:rPr>
              <a:t>true. </a:t>
            </a:r>
            <a:r>
              <a:rPr dirty="0" sz="1200">
                <a:latin typeface="Arial"/>
                <a:cs typeface="Arial"/>
              </a:rPr>
              <a:t>Let me question more in particular: what have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my good friends, deserved at the hands of </a:t>
            </a:r>
            <a:r>
              <a:rPr dirty="0" sz="1200" spc="-10">
                <a:latin typeface="Arial"/>
                <a:cs typeface="Arial"/>
              </a:rPr>
              <a:t>fortune, </a:t>
            </a:r>
            <a:r>
              <a:rPr dirty="0" sz="1200">
                <a:latin typeface="Arial"/>
                <a:cs typeface="Arial"/>
              </a:rPr>
              <a:t>that she sends you to prison </a:t>
            </a:r>
            <a:r>
              <a:rPr dirty="0" sz="1200" spc="-10">
                <a:latin typeface="Arial"/>
                <a:cs typeface="Arial"/>
              </a:rPr>
              <a:t>hither?</a:t>
            </a:r>
            <a:endParaRPr sz="1200">
              <a:latin typeface="Arial"/>
              <a:cs typeface="Arial"/>
            </a:endParaRPr>
          </a:p>
          <a:p>
            <a:pPr algn="ctr" marL="20339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Prison, my </a:t>
            </a:r>
            <a:r>
              <a:rPr dirty="0" sz="1200" spc="-10">
                <a:latin typeface="Arial"/>
                <a:cs typeface="Arial"/>
              </a:rPr>
              <a:t>lord!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Denmark's a </a:t>
            </a:r>
            <a:r>
              <a:rPr dirty="0" sz="1200" spc="-10">
                <a:latin typeface="Arial"/>
                <a:cs typeface="Arial"/>
              </a:rPr>
              <a:t>prison.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Then is the world </a:t>
            </a:r>
            <a:r>
              <a:rPr dirty="0" sz="1200" spc="-20">
                <a:latin typeface="Arial"/>
                <a:cs typeface="Arial"/>
              </a:rPr>
              <a:t>one.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159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 goodly one; in which there are many </a:t>
            </a:r>
            <a:r>
              <a:rPr dirty="0" sz="1200" spc="-10">
                <a:latin typeface="Arial"/>
                <a:cs typeface="Arial"/>
              </a:rPr>
              <a:t>confines,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wards and dungeons, Denmark being one o' the </a:t>
            </a:r>
            <a:r>
              <a:rPr dirty="0" sz="1200" spc="-10">
                <a:latin typeface="Arial"/>
                <a:cs typeface="Arial"/>
              </a:rPr>
              <a:t>worst.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think not so,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245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then, 'tis none to you; for there is </a:t>
            </a:r>
            <a:r>
              <a:rPr dirty="0" sz="1200" spc="-10">
                <a:latin typeface="Arial"/>
                <a:cs typeface="Arial"/>
              </a:rPr>
              <a:t>nothing </a:t>
            </a:r>
            <a:r>
              <a:rPr dirty="0" sz="1200">
                <a:latin typeface="Arial"/>
                <a:cs typeface="Arial"/>
              </a:rPr>
              <a:t>either good or bad, but thinking makes it so: to </a:t>
            </a:r>
            <a:r>
              <a:rPr dirty="0" sz="1200" spc="-25">
                <a:latin typeface="Arial"/>
                <a:cs typeface="Arial"/>
              </a:rPr>
              <a:t>me </a:t>
            </a:r>
            <a:r>
              <a:rPr dirty="0" sz="1200">
                <a:latin typeface="Arial"/>
                <a:cs typeface="Arial"/>
              </a:rPr>
              <a:t>it is a </a:t>
            </a:r>
            <a:r>
              <a:rPr dirty="0" sz="1200" spc="-10">
                <a:latin typeface="Arial"/>
                <a:cs typeface="Arial"/>
              </a:rPr>
              <a:t>prison.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103505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 then, your ambition makes it one; 'tis </a:t>
            </a:r>
            <a:r>
              <a:rPr dirty="0" sz="1200" spc="-25">
                <a:latin typeface="Arial"/>
                <a:cs typeface="Arial"/>
              </a:rPr>
              <a:t>too </a:t>
            </a:r>
            <a:r>
              <a:rPr dirty="0" sz="1200">
                <a:latin typeface="Arial"/>
                <a:cs typeface="Arial"/>
              </a:rPr>
              <a:t>narrow for your </a:t>
            </a:r>
            <a:r>
              <a:rPr dirty="0" sz="1200" spc="-10">
                <a:latin typeface="Arial"/>
                <a:cs typeface="Arial"/>
              </a:rPr>
              <a:t>mind.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648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 God, I could be bounded in a nut shell and </a:t>
            </a:r>
            <a:r>
              <a:rPr dirty="0" sz="1200" spc="-10">
                <a:latin typeface="Arial"/>
                <a:cs typeface="Arial"/>
              </a:rPr>
              <a:t>count </a:t>
            </a:r>
            <a:r>
              <a:rPr dirty="0" sz="1200">
                <a:latin typeface="Arial"/>
                <a:cs typeface="Arial"/>
              </a:rPr>
              <a:t>myself a king of infinite space, were it not that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have bad </a:t>
            </a:r>
            <a:r>
              <a:rPr dirty="0" sz="1200" spc="-10">
                <a:latin typeface="Arial"/>
                <a:cs typeface="Arial"/>
              </a:rPr>
              <a:t>dreams.</a:t>
            </a:r>
            <a:endParaRPr sz="1200">
              <a:latin typeface="Arial"/>
              <a:cs typeface="Arial"/>
            </a:endParaRPr>
          </a:p>
          <a:p>
            <a:pPr algn="ctr" marL="20339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Which dreams indeed are ambition, for the </a:t>
            </a:r>
            <a:r>
              <a:rPr dirty="0" sz="1200" spc="-20">
                <a:latin typeface="Arial"/>
                <a:cs typeface="Arial"/>
              </a:rPr>
              <a:t>very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substance of the ambitious is merely the shadow of a </a:t>
            </a:r>
            <a:r>
              <a:rPr dirty="0" sz="1200" spc="-10">
                <a:latin typeface="Arial"/>
                <a:cs typeface="Arial"/>
              </a:rPr>
              <a:t>dream.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dream itself is but a </a:t>
            </a:r>
            <a:r>
              <a:rPr dirty="0" sz="1200" spc="-10">
                <a:latin typeface="Arial"/>
                <a:cs typeface="Arial"/>
              </a:rPr>
              <a:t>shadow.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9874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Truly, and I hold ambition of so airy and light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quality that it is but a shadow's </a:t>
            </a:r>
            <a:r>
              <a:rPr dirty="0" sz="1200" spc="-10">
                <a:latin typeface="Arial"/>
                <a:cs typeface="Arial"/>
              </a:rPr>
              <a:t>shadow.</a:t>
            </a:r>
            <a:endParaRPr sz="1200">
              <a:latin typeface="Arial"/>
              <a:cs typeface="Arial"/>
            </a:endParaRPr>
          </a:p>
          <a:p>
            <a:pPr algn="ctr" marL="203327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Then are our beggars bodies, and our monarchs </a:t>
            </a:r>
            <a:r>
              <a:rPr dirty="0" sz="1200" spc="-25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dirty="0"/>
              <a:t>Act </a:t>
            </a:r>
            <a:r>
              <a:rPr dirty="0" spc="-50"/>
              <a:t>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80361" y="1675524"/>
            <a:ext cx="3414395" cy="83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Elsinore. A platform before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2746387"/>
            <a:ext cx="4528820" cy="67475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30680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Arial"/>
                <a:cs typeface="Arial"/>
              </a:rPr>
              <a:t>FRANCISCO at his post. Enter to him </a:t>
            </a:r>
            <a:r>
              <a:rPr dirty="0" sz="1000" spc="-10" i="1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Who's </a:t>
            </a:r>
            <a:r>
              <a:rPr dirty="0" sz="1200" spc="-10">
                <a:latin typeface="Arial"/>
                <a:cs typeface="Arial"/>
              </a:rPr>
              <a:t>there?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FRANCISCO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Nay, answer me: stand, and unfold </a:t>
            </a:r>
            <a:r>
              <a:rPr dirty="0" sz="1200" spc="-10">
                <a:latin typeface="Arial"/>
                <a:cs typeface="Arial"/>
              </a:rPr>
              <a:t>yourself.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Long live the </a:t>
            </a:r>
            <a:r>
              <a:rPr dirty="0" sz="1200" spc="-10">
                <a:latin typeface="Arial"/>
                <a:cs typeface="Arial"/>
              </a:rPr>
              <a:t>king!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FRANCISCO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latin typeface="Arial"/>
                <a:cs typeface="Arial"/>
              </a:rPr>
              <a:t>Bernardo?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25">
                <a:latin typeface="Arial"/>
                <a:cs typeface="Arial"/>
              </a:rPr>
              <a:t>He.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FRANCISCO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You come most carefully upon your </a:t>
            </a:r>
            <a:r>
              <a:rPr dirty="0" sz="1200" spc="-10">
                <a:latin typeface="Arial"/>
                <a:cs typeface="Arial"/>
              </a:rPr>
              <a:t>hour.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'Tis now struck twelve; get thee to bed, </a:t>
            </a:r>
            <a:r>
              <a:rPr dirty="0" sz="1200" spc="-10">
                <a:latin typeface="Arial"/>
                <a:cs typeface="Arial"/>
              </a:rPr>
              <a:t>Francisco.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FRANCISCO</a:t>
            </a:r>
            <a:endParaRPr sz="1000">
              <a:latin typeface="Arial"/>
              <a:cs typeface="Arial"/>
            </a:endParaRPr>
          </a:p>
          <a:p>
            <a:pPr marL="12700" marR="170942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For this relief much thanks: 'tis bitter </a:t>
            </a:r>
            <a:r>
              <a:rPr dirty="0" sz="1200" spc="-10">
                <a:latin typeface="Arial"/>
                <a:cs typeface="Arial"/>
              </a:rPr>
              <a:t>cold, </a:t>
            </a:r>
            <a:r>
              <a:rPr dirty="0" sz="1200">
                <a:latin typeface="Arial"/>
                <a:cs typeface="Arial"/>
              </a:rPr>
              <a:t>And I am sick at </a:t>
            </a:r>
            <a:r>
              <a:rPr dirty="0" sz="1200" spc="-10">
                <a:latin typeface="Arial"/>
                <a:cs typeface="Arial"/>
              </a:rPr>
              <a:t>heart.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Have you had quiet </a:t>
            </a:r>
            <a:r>
              <a:rPr dirty="0" sz="1200" spc="-10">
                <a:latin typeface="Arial"/>
                <a:cs typeface="Arial"/>
              </a:rPr>
              <a:t>guard?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FRANCISCO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Not a mouse </a:t>
            </a:r>
            <a:r>
              <a:rPr dirty="0" sz="1200" spc="-10">
                <a:latin typeface="Arial"/>
                <a:cs typeface="Arial"/>
              </a:rPr>
              <a:t>stirring.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Well, good </a:t>
            </a:r>
            <a:r>
              <a:rPr dirty="0" sz="1200" spc="-10">
                <a:latin typeface="Arial"/>
                <a:cs typeface="Arial"/>
              </a:rPr>
              <a:t>night.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If you do meet Horatio and </a:t>
            </a:r>
            <a:r>
              <a:rPr dirty="0" sz="1200" spc="-10">
                <a:latin typeface="Arial"/>
                <a:cs typeface="Arial"/>
              </a:rPr>
              <a:t>Marcellus,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The rivals of my watch, bid them make </a:t>
            </a:r>
            <a:r>
              <a:rPr dirty="0" sz="1200" spc="-10">
                <a:latin typeface="Arial"/>
                <a:cs typeface="Arial"/>
              </a:rPr>
              <a:t>haste.</a:t>
            </a:r>
            <a:endParaRPr sz="1200">
              <a:latin typeface="Arial"/>
              <a:cs typeface="Arial"/>
            </a:endParaRPr>
          </a:p>
          <a:p>
            <a:pPr algn="ctr" marL="163068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FRANCISCO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think I hear them. Stand, ho! Who's </a:t>
            </a:r>
            <a:r>
              <a:rPr dirty="0" sz="1200" spc="-10">
                <a:latin typeface="Arial"/>
                <a:cs typeface="Arial"/>
              </a:rPr>
              <a:t>there?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837304" cy="85775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28829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outstretched heroes the beggars' shadows. Shall </a:t>
            </a:r>
            <a:r>
              <a:rPr dirty="0" sz="1200" spc="-25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to the court? for, by my fay, I cannot </a:t>
            </a:r>
            <a:r>
              <a:rPr dirty="0" sz="1200" spc="-10">
                <a:latin typeface="Arial"/>
                <a:cs typeface="Arial"/>
              </a:rPr>
              <a:t>reason.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We'll wait upon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 such matter: I will not sort you with the </a:t>
            </a:r>
            <a:r>
              <a:rPr dirty="0" sz="1200" spc="-20">
                <a:latin typeface="Arial"/>
                <a:cs typeface="Arial"/>
              </a:rPr>
              <a:t>rest</a:t>
            </a:r>
            <a:endParaRPr sz="1200">
              <a:latin typeface="Arial"/>
              <a:cs typeface="Arial"/>
            </a:endParaRPr>
          </a:p>
          <a:p>
            <a:pPr marL="12700" marR="2076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of my servants, for, to speak to you like an </a:t>
            </a:r>
            <a:r>
              <a:rPr dirty="0" sz="1200" spc="-10">
                <a:latin typeface="Arial"/>
                <a:cs typeface="Arial"/>
              </a:rPr>
              <a:t>honest </a:t>
            </a:r>
            <a:r>
              <a:rPr dirty="0" sz="1200">
                <a:latin typeface="Arial"/>
                <a:cs typeface="Arial"/>
              </a:rPr>
              <a:t>man, I am most dreadfully attended. But, in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beaten way of friendship, what make you at </a:t>
            </a:r>
            <a:r>
              <a:rPr dirty="0" sz="1200" spc="-10">
                <a:latin typeface="Arial"/>
                <a:cs typeface="Arial"/>
              </a:rPr>
              <a:t>Elsinore?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To visit you, my lord; no other </a:t>
            </a:r>
            <a:r>
              <a:rPr dirty="0" sz="1200" spc="-10">
                <a:latin typeface="Arial"/>
                <a:cs typeface="Arial"/>
              </a:rPr>
              <a:t>occasion.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207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Beggar that I am, I am even poor in thanks; but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thank you: and sure, dear friends, my thanks </a:t>
            </a:r>
            <a:r>
              <a:rPr dirty="0" sz="1200" spc="-2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too dear a halfpenny. Were you not sent for? Is </a:t>
            </a:r>
            <a:r>
              <a:rPr dirty="0" sz="1200" spc="-25">
                <a:latin typeface="Arial"/>
                <a:cs typeface="Arial"/>
              </a:rPr>
              <a:t>it </a:t>
            </a:r>
            <a:r>
              <a:rPr dirty="0" sz="1200">
                <a:latin typeface="Arial"/>
                <a:cs typeface="Arial"/>
              </a:rPr>
              <a:t>your own inclining? Is it a free visitation? </a:t>
            </a:r>
            <a:r>
              <a:rPr dirty="0" sz="1200" spc="-10">
                <a:latin typeface="Arial"/>
                <a:cs typeface="Arial"/>
              </a:rPr>
              <a:t>Come, </a:t>
            </a:r>
            <a:r>
              <a:rPr dirty="0" sz="1200">
                <a:latin typeface="Arial"/>
                <a:cs typeface="Arial"/>
              </a:rPr>
              <a:t>deal justly with me: come, come; nay, </a:t>
            </a:r>
            <a:r>
              <a:rPr dirty="0" sz="1200" spc="-10">
                <a:latin typeface="Arial"/>
                <a:cs typeface="Arial"/>
              </a:rPr>
              <a:t>speak.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should we say,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362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any thing, but to the purpose. You were </a:t>
            </a:r>
            <a:r>
              <a:rPr dirty="0" sz="1200" spc="-20">
                <a:latin typeface="Arial"/>
                <a:cs typeface="Arial"/>
              </a:rPr>
              <a:t>sent </a:t>
            </a:r>
            <a:r>
              <a:rPr dirty="0" sz="1200">
                <a:latin typeface="Arial"/>
                <a:cs typeface="Arial"/>
              </a:rPr>
              <a:t>for; and there is a kind of confession in your </a:t>
            </a:r>
            <a:r>
              <a:rPr dirty="0" sz="1200" spc="-10">
                <a:latin typeface="Arial"/>
                <a:cs typeface="Arial"/>
              </a:rPr>
              <a:t>looks</a:t>
            </a:r>
            <a:endParaRPr sz="1200">
              <a:latin typeface="Arial"/>
              <a:cs typeface="Arial"/>
            </a:endParaRPr>
          </a:p>
          <a:p>
            <a:pPr marL="12700" marR="1651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which your modesties have not craft enough to </a:t>
            </a:r>
            <a:r>
              <a:rPr dirty="0" sz="1200" spc="-10">
                <a:latin typeface="Arial"/>
                <a:cs typeface="Arial"/>
              </a:rPr>
              <a:t>colour: </a:t>
            </a:r>
            <a:r>
              <a:rPr dirty="0" sz="1200">
                <a:latin typeface="Arial"/>
                <a:cs typeface="Arial"/>
              </a:rPr>
              <a:t>I know the good king and queen have sent for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To what end,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838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That you must teach me. But let me conjure you, </a:t>
            </a:r>
            <a:r>
              <a:rPr dirty="0" sz="1200" spc="-25">
                <a:latin typeface="Arial"/>
                <a:cs typeface="Arial"/>
              </a:rPr>
              <a:t>by </a:t>
            </a:r>
            <a:r>
              <a:rPr dirty="0" sz="1200">
                <a:latin typeface="Arial"/>
                <a:cs typeface="Arial"/>
              </a:rPr>
              <a:t>the rights of our fellowship, by the consonancy </a:t>
            </a:r>
            <a:r>
              <a:rPr dirty="0" sz="1200" spc="-25">
                <a:latin typeface="Arial"/>
                <a:cs typeface="Arial"/>
              </a:rPr>
              <a:t>of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our youth, by the obligation of our ever-</a:t>
            </a:r>
            <a:r>
              <a:rPr dirty="0" sz="1200" spc="-10">
                <a:latin typeface="Arial"/>
                <a:cs typeface="Arial"/>
              </a:rPr>
              <a:t>preserved </a:t>
            </a:r>
            <a:r>
              <a:rPr dirty="0" sz="1200">
                <a:latin typeface="Arial"/>
                <a:cs typeface="Arial"/>
              </a:rPr>
              <a:t>love, and by what more dear a better proposer </a:t>
            </a:r>
            <a:r>
              <a:rPr dirty="0" sz="1200" spc="-10">
                <a:latin typeface="Arial"/>
                <a:cs typeface="Arial"/>
              </a:rPr>
              <a:t>could </a:t>
            </a:r>
            <a:r>
              <a:rPr dirty="0" sz="1200">
                <a:latin typeface="Arial"/>
                <a:cs typeface="Arial"/>
              </a:rPr>
              <a:t>charge you withal, be even and direct with </a:t>
            </a:r>
            <a:r>
              <a:rPr dirty="0" sz="1200" spc="-25">
                <a:latin typeface="Arial"/>
                <a:cs typeface="Arial"/>
              </a:rPr>
              <a:t>me, </a:t>
            </a:r>
            <a:r>
              <a:rPr dirty="0" sz="1200">
                <a:latin typeface="Arial"/>
                <a:cs typeface="Arial"/>
              </a:rPr>
              <a:t>whether you were sent for, or </a:t>
            </a:r>
            <a:r>
              <a:rPr dirty="0" sz="1200" spc="-25">
                <a:latin typeface="Arial"/>
                <a:cs typeface="Arial"/>
              </a:rPr>
              <a:t>no?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algn="ctr" marL="2322195">
              <a:lnSpc>
                <a:spcPts val="1145"/>
              </a:lnSpc>
              <a:spcBef>
                <a:spcPts val="925"/>
              </a:spcBef>
            </a:pPr>
            <a:r>
              <a:rPr dirty="0" sz="1000" i="1">
                <a:latin typeface="Arial"/>
                <a:cs typeface="Arial"/>
              </a:rPr>
              <a:t>Aside to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What say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032250" cy="84823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38493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Nay, then, I have an eye of you.--If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love me, hold not </a:t>
            </a:r>
            <a:r>
              <a:rPr dirty="0" sz="1200" spc="-20">
                <a:latin typeface="Arial"/>
                <a:cs typeface="Arial"/>
              </a:rPr>
              <a:t>off.</a:t>
            </a:r>
            <a:endParaRPr sz="1200">
              <a:latin typeface="Arial"/>
              <a:cs typeface="Arial"/>
            </a:endParaRPr>
          </a:p>
          <a:p>
            <a:pPr algn="ctr" marL="21272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we were sent </a:t>
            </a:r>
            <a:r>
              <a:rPr dirty="0" sz="1200" spc="-20">
                <a:latin typeface="Arial"/>
                <a:cs typeface="Arial"/>
              </a:rPr>
              <a:t>for.</a:t>
            </a:r>
            <a:endParaRPr sz="1200">
              <a:latin typeface="Arial"/>
              <a:cs typeface="Arial"/>
            </a:endParaRPr>
          </a:p>
          <a:p>
            <a:pPr algn="ctr" marL="21272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will tell you why; so shall my </a:t>
            </a:r>
            <a:r>
              <a:rPr dirty="0" sz="1200" spc="-10">
                <a:latin typeface="Arial"/>
                <a:cs typeface="Arial"/>
              </a:rPr>
              <a:t>anticipation</a:t>
            </a:r>
            <a:endParaRPr sz="1200">
              <a:latin typeface="Arial"/>
              <a:cs typeface="Arial"/>
            </a:endParaRPr>
          </a:p>
          <a:p>
            <a:pPr marL="12700" marR="4870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prevent your discovery, and your secrecy to the </a:t>
            </a:r>
            <a:r>
              <a:rPr dirty="0" sz="1200" spc="-20">
                <a:latin typeface="Arial"/>
                <a:cs typeface="Arial"/>
              </a:rPr>
              <a:t>king </a:t>
            </a:r>
            <a:r>
              <a:rPr dirty="0" sz="1200">
                <a:latin typeface="Arial"/>
                <a:cs typeface="Arial"/>
              </a:rPr>
              <a:t>and queen moult no feather. I have of late--</a:t>
            </a:r>
            <a:r>
              <a:rPr dirty="0" sz="1200" spc="-25">
                <a:latin typeface="Arial"/>
                <a:cs typeface="Arial"/>
              </a:rPr>
              <a:t>but </a:t>
            </a:r>
            <a:r>
              <a:rPr dirty="0" sz="1200">
                <a:latin typeface="Arial"/>
                <a:cs typeface="Arial"/>
              </a:rPr>
              <a:t>wherefore I know not--lost all my mirth, forgone </a:t>
            </a:r>
            <a:r>
              <a:rPr dirty="0" sz="1200" spc="-25">
                <a:latin typeface="Arial"/>
                <a:cs typeface="Arial"/>
              </a:rPr>
              <a:t>all </a:t>
            </a:r>
            <a:r>
              <a:rPr dirty="0" sz="1200">
                <a:latin typeface="Arial"/>
                <a:cs typeface="Arial"/>
              </a:rPr>
              <a:t>custom of exercises; and indeed it goes so </a:t>
            </a:r>
            <a:r>
              <a:rPr dirty="0" sz="1200" spc="-10">
                <a:latin typeface="Arial"/>
                <a:cs typeface="Arial"/>
              </a:rPr>
              <a:t>heavily </a:t>
            </a:r>
            <a:r>
              <a:rPr dirty="0" sz="1200">
                <a:latin typeface="Arial"/>
                <a:cs typeface="Arial"/>
              </a:rPr>
              <a:t>with my disposition that this goodly frame, </a:t>
            </a:r>
            <a:r>
              <a:rPr dirty="0" sz="1200" spc="-2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marR="6229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earth, seems to me a sterile promontory, this </a:t>
            </a:r>
            <a:r>
              <a:rPr dirty="0" sz="1200" spc="-20">
                <a:latin typeface="Arial"/>
                <a:cs typeface="Arial"/>
              </a:rPr>
              <a:t>most </a:t>
            </a:r>
            <a:r>
              <a:rPr dirty="0" sz="1200">
                <a:latin typeface="Arial"/>
                <a:cs typeface="Arial"/>
              </a:rPr>
              <a:t>excellent canopy, the air, look you, this </a:t>
            </a:r>
            <a:r>
              <a:rPr dirty="0" sz="1200" spc="-10">
                <a:latin typeface="Arial"/>
                <a:cs typeface="Arial"/>
              </a:rPr>
              <a:t>brave </a:t>
            </a:r>
            <a:r>
              <a:rPr dirty="0" sz="1200">
                <a:latin typeface="Arial"/>
                <a:cs typeface="Arial"/>
              </a:rPr>
              <a:t>o'erhanging firmament, this majestical roof </a:t>
            </a:r>
            <a:r>
              <a:rPr dirty="0" sz="1200" spc="-10">
                <a:latin typeface="Arial"/>
                <a:cs typeface="Arial"/>
              </a:rPr>
              <a:t>fretted </a:t>
            </a:r>
            <a:r>
              <a:rPr dirty="0" sz="1200">
                <a:latin typeface="Arial"/>
                <a:cs typeface="Arial"/>
              </a:rPr>
              <a:t>with golden fire, why, it appears no other thing </a:t>
            </a:r>
            <a:r>
              <a:rPr dirty="0" sz="1200" spc="-25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 marR="4184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me than a foul and pestilent congregation of </a:t>
            </a:r>
            <a:r>
              <a:rPr dirty="0" sz="1200" spc="-10">
                <a:latin typeface="Arial"/>
                <a:cs typeface="Arial"/>
              </a:rPr>
              <a:t>vapours. </a:t>
            </a:r>
            <a:r>
              <a:rPr dirty="0" sz="1200">
                <a:latin typeface="Arial"/>
                <a:cs typeface="Arial"/>
              </a:rPr>
              <a:t>What a piece of work is a man! how noble in </a:t>
            </a:r>
            <a:r>
              <a:rPr dirty="0" sz="1200" spc="-10">
                <a:latin typeface="Arial"/>
                <a:cs typeface="Arial"/>
              </a:rPr>
              <a:t>reason! </a:t>
            </a:r>
            <a:r>
              <a:rPr dirty="0" sz="1200">
                <a:latin typeface="Arial"/>
                <a:cs typeface="Arial"/>
              </a:rPr>
              <a:t>how infinite in faculty! in form and moving </a:t>
            </a:r>
            <a:r>
              <a:rPr dirty="0" sz="1200" spc="-25">
                <a:latin typeface="Arial"/>
                <a:cs typeface="Arial"/>
              </a:rPr>
              <a:t>how </a:t>
            </a:r>
            <a:r>
              <a:rPr dirty="0" sz="1200">
                <a:latin typeface="Arial"/>
                <a:cs typeface="Arial"/>
              </a:rPr>
              <a:t>express and admirable! in action how like an </a:t>
            </a:r>
            <a:r>
              <a:rPr dirty="0" sz="1200" spc="-10">
                <a:latin typeface="Arial"/>
                <a:cs typeface="Arial"/>
              </a:rPr>
              <a:t>angel!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 apprehension how like a god! the beauty of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world! the paragon of animals! And yet, to </a:t>
            </a:r>
            <a:r>
              <a:rPr dirty="0" sz="1200" spc="-25">
                <a:latin typeface="Arial"/>
                <a:cs typeface="Arial"/>
              </a:rPr>
              <a:t>me,</a:t>
            </a:r>
            <a:endParaRPr sz="1200">
              <a:latin typeface="Arial"/>
              <a:cs typeface="Arial"/>
            </a:endParaRPr>
          </a:p>
          <a:p>
            <a:pPr algn="just" marL="12700" marR="5715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what is this quintessence of dust? man delights </a:t>
            </a:r>
            <a:r>
              <a:rPr dirty="0" sz="1200" spc="-25">
                <a:latin typeface="Arial"/>
                <a:cs typeface="Arial"/>
              </a:rPr>
              <a:t>not </a:t>
            </a:r>
            <a:r>
              <a:rPr dirty="0" sz="1200">
                <a:latin typeface="Arial"/>
                <a:cs typeface="Arial"/>
              </a:rPr>
              <a:t>me: no, nor woman neither, though by your </a:t>
            </a:r>
            <a:r>
              <a:rPr dirty="0" sz="1200" spc="-10">
                <a:latin typeface="Arial"/>
                <a:cs typeface="Arial"/>
              </a:rPr>
              <a:t>smiling </a:t>
            </a:r>
            <a:r>
              <a:rPr dirty="0" sz="1200">
                <a:latin typeface="Arial"/>
                <a:cs typeface="Arial"/>
              </a:rPr>
              <a:t>you seem to say </a:t>
            </a:r>
            <a:r>
              <a:rPr dirty="0" sz="1200" spc="-25">
                <a:latin typeface="Arial"/>
                <a:cs typeface="Arial"/>
              </a:rPr>
              <a:t>so.</a:t>
            </a:r>
            <a:endParaRPr sz="1200">
              <a:latin typeface="Arial"/>
              <a:cs typeface="Arial"/>
            </a:endParaRPr>
          </a:p>
          <a:p>
            <a:pPr algn="ctr" marL="21272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there was no such stuff in my </a:t>
            </a:r>
            <a:r>
              <a:rPr dirty="0" sz="1200" spc="-10">
                <a:latin typeface="Arial"/>
                <a:cs typeface="Arial"/>
              </a:rPr>
              <a:t>thoughts.</a:t>
            </a:r>
            <a:endParaRPr sz="1200">
              <a:latin typeface="Arial"/>
              <a:cs typeface="Arial"/>
            </a:endParaRPr>
          </a:p>
          <a:p>
            <a:pPr algn="ctr" marL="21272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Why did you laugh then, when I said 'man delights not </a:t>
            </a:r>
            <a:r>
              <a:rPr dirty="0" sz="1200" spc="-20">
                <a:latin typeface="Arial"/>
                <a:cs typeface="Arial"/>
              </a:rPr>
              <a:t>me'?</a:t>
            </a:r>
            <a:endParaRPr sz="1200">
              <a:latin typeface="Arial"/>
              <a:cs typeface="Arial"/>
            </a:endParaRPr>
          </a:p>
          <a:p>
            <a:pPr algn="ctr" marL="21272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5543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To think, my lord, if you delight not in man, </a:t>
            </a:r>
            <a:r>
              <a:rPr dirty="0" sz="1200" spc="-20">
                <a:latin typeface="Arial"/>
                <a:cs typeface="Arial"/>
              </a:rPr>
              <a:t>what </a:t>
            </a:r>
            <a:r>
              <a:rPr dirty="0" sz="1200">
                <a:latin typeface="Arial"/>
                <a:cs typeface="Arial"/>
              </a:rPr>
              <a:t>lenten entertainment the players shall receive </a:t>
            </a:r>
            <a:r>
              <a:rPr dirty="0" sz="1200" spc="-20">
                <a:latin typeface="Arial"/>
                <a:cs typeface="Arial"/>
              </a:rPr>
              <a:t>from </a:t>
            </a:r>
            <a:r>
              <a:rPr dirty="0" sz="1200">
                <a:latin typeface="Arial"/>
                <a:cs typeface="Arial"/>
              </a:rPr>
              <a:t>you: we coted them on the way; and hither are </a:t>
            </a:r>
            <a:r>
              <a:rPr dirty="0" sz="1200" spc="-20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coming, to offer you </a:t>
            </a:r>
            <a:r>
              <a:rPr dirty="0" sz="1200" spc="-10">
                <a:latin typeface="Arial"/>
                <a:cs typeface="Arial"/>
              </a:rPr>
              <a:t>service.</a:t>
            </a:r>
            <a:endParaRPr sz="1200">
              <a:latin typeface="Arial"/>
              <a:cs typeface="Arial"/>
            </a:endParaRPr>
          </a:p>
          <a:p>
            <a:pPr algn="ctr" marL="21272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870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 that plays the king shall be welcome; his </a:t>
            </a:r>
            <a:r>
              <a:rPr dirty="0" sz="1200" spc="-10">
                <a:latin typeface="Arial"/>
                <a:cs typeface="Arial"/>
              </a:rPr>
              <a:t>majesty </a:t>
            </a:r>
            <a:r>
              <a:rPr dirty="0" sz="1200">
                <a:latin typeface="Arial"/>
                <a:cs typeface="Arial"/>
              </a:rPr>
              <a:t>shall have tribute of me; the adventurous </a:t>
            </a:r>
            <a:r>
              <a:rPr dirty="0" sz="1200" spc="-10">
                <a:latin typeface="Arial"/>
                <a:cs typeface="Arial"/>
              </a:rPr>
              <a:t>knight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shall use his foil and target; the lover shall </a:t>
            </a:r>
            <a:r>
              <a:rPr dirty="0" sz="1200" spc="-25">
                <a:latin typeface="Arial"/>
                <a:cs typeface="Arial"/>
              </a:rPr>
              <a:t>not</a:t>
            </a:r>
            <a:endParaRPr sz="1200">
              <a:latin typeface="Arial"/>
              <a:cs typeface="Arial"/>
            </a:endParaRPr>
          </a:p>
          <a:p>
            <a:pPr marL="12700" marR="6223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sigh gratis; the humourous man shall end his </a:t>
            </a:r>
            <a:r>
              <a:rPr dirty="0" sz="1200" spc="-20">
                <a:latin typeface="Arial"/>
                <a:cs typeface="Arial"/>
              </a:rPr>
              <a:t>part </a:t>
            </a:r>
            <a:r>
              <a:rPr dirty="0" sz="1200">
                <a:latin typeface="Arial"/>
                <a:cs typeface="Arial"/>
              </a:rPr>
              <a:t>in peace; the clown shall make those laugh </a:t>
            </a:r>
            <a:r>
              <a:rPr dirty="0" sz="1200" spc="-10">
                <a:latin typeface="Arial"/>
                <a:cs typeface="Arial"/>
              </a:rPr>
              <a:t>whose </a:t>
            </a:r>
            <a:r>
              <a:rPr dirty="0" sz="1200">
                <a:latin typeface="Arial"/>
                <a:cs typeface="Arial"/>
              </a:rPr>
              <a:t>lungs are tickled o' the sere; and the lady </a:t>
            </a:r>
            <a:r>
              <a:rPr dirty="0" sz="1200" spc="-10">
                <a:latin typeface="Arial"/>
                <a:cs typeface="Arial"/>
              </a:rPr>
              <a:t>shall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say her mind freely, or the blank verse shall </a:t>
            </a:r>
            <a:r>
              <a:rPr dirty="0" sz="1200" spc="-20">
                <a:latin typeface="Arial"/>
                <a:cs typeface="Arial"/>
              </a:rPr>
              <a:t>halt </a:t>
            </a:r>
            <a:r>
              <a:rPr dirty="0" sz="1200">
                <a:latin typeface="Arial"/>
                <a:cs typeface="Arial"/>
              </a:rPr>
              <a:t>for't. What players are </a:t>
            </a:r>
            <a:r>
              <a:rPr dirty="0" sz="1200" spc="-10">
                <a:latin typeface="Arial"/>
                <a:cs typeface="Arial"/>
              </a:rPr>
              <a:t>they?</a:t>
            </a:r>
            <a:endParaRPr sz="1200">
              <a:latin typeface="Arial"/>
              <a:cs typeface="Arial"/>
            </a:endParaRPr>
          </a:p>
          <a:p>
            <a:pPr algn="ctr" marL="21272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702050" cy="84537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44450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Even those you were wont to take delight in,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tragedians of the </a:t>
            </a:r>
            <a:r>
              <a:rPr dirty="0" sz="1200" spc="-10">
                <a:latin typeface="Arial"/>
                <a:cs typeface="Arial"/>
              </a:rPr>
              <a:t>city.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943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How chances it they travel? their residence, </a:t>
            </a:r>
            <a:r>
              <a:rPr dirty="0" sz="1200" spc="-20">
                <a:latin typeface="Arial"/>
                <a:cs typeface="Arial"/>
              </a:rPr>
              <a:t>both </a:t>
            </a:r>
            <a:r>
              <a:rPr dirty="0" sz="1200">
                <a:latin typeface="Arial"/>
                <a:cs typeface="Arial"/>
              </a:rPr>
              <a:t>in reputation and profit, was better both </a:t>
            </a:r>
            <a:r>
              <a:rPr dirty="0" sz="1200" spc="-10">
                <a:latin typeface="Arial"/>
                <a:cs typeface="Arial"/>
              </a:rPr>
              <a:t>ways.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419734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think their inhibition comes by the means of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late </a:t>
            </a:r>
            <a:r>
              <a:rPr dirty="0" sz="1200" spc="-10">
                <a:latin typeface="Arial"/>
                <a:cs typeface="Arial"/>
              </a:rPr>
              <a:t>innovation.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81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Do they hold the same estimation they did when I </a:t>
            </a:r>
            <a:r>
              <a:rPr dirty="0" sz="1200" spc="-25">
                <a:latin typeface="Arial"/>
                <a:cs typeface="Arial"/>
              </a:rPr>
              <a:t>was </a:t>
            </a:r>
            <a:r>
              <a:rPr dirty="0" sz="1200">
                <a:latin typeface="Arial"/>
                <a:cs typeface="Arial"/>
              </a:rPr>
              <a:t>in the city? are they so </a:t>
            </a:r>
            <a:r>
              <a:rPr dirty="0" sz="1200" spc="-10">
                <a:latin typeface="Arial"/>
                <a:cs typeface="Arial"/>
              </a:rPr>
              <a:t>followed?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indeed, are they </a:t>
            </a:r>
            <a:r>
              <a:rPr dirty="0" sz="1200" spc="-2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comes it? do they grow </a:t>
            </a:r>
            <a:r>
              <a:rPr dirty="0" sz="1200" spc="-10">
                <a:latin typeface="Arial"/>
                <a:cs typeface="Arial"/>
              </a:rPr>
              <a:t>rusty?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1987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Nay, their endeavour keeps in the wonted pace: </a:t>
            </a:r>
            <a:r>
              <a:rPr dirty="0" sz="1200" spc="-25">
                <a:latin typeface="Arial"/>
                <a:cs typeface="Arial"/>
              </a:rPr>
              <a:t>but </a:t>
            </a:r>
            <a:r>
              <a:rPr dirty="0" sz="1200">
                <a:latin typeface="Arial"/>
                <a:cs typeface="Arial"/>
              </a:rPr>
              <a:t>there is, sir, an aery of children, little </a:t>
            </a:r>
            <a:r>
              <a:rPr dirty="0" sz="1200" spc="-10">
                <a:latin typeface="Arial"/>
                <a:cs typeface="Arial"/>
              </a:rPr>
              <a:t>eyases,</a:t>
            </a:r>
            <a:endParaRPr sz="1200">
              <a:latin typeface="Arial"/>
              <a:cs typeface="Arial"/>
            </a:endParaRPr>
          </a:p>
          <a:p>
            <a:pPr marL="12700" marR="4445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cry out on the top of question, and are </a:t>
            </a:r>
            <a:r>
              <a:rPr dirty="0" sz="1200" spc="-20">
                <a:latin typeface="Arial"/>
                <a:cs typeface="Arial"/>
              </a:rPr>
              <a:t>most </a:t>
            </a:r>
            <a:r>
              <a:rPr dirty="0" sz="1200">
                <a:latin typeface="Arial"/>
                <a:cs typeface="Arial"/>
              </a:rPr>
              <a:t>tyrannically clapped for't: these are now </a:t>
            </a:r>
            <a:r>
              <a:rPr dirty="0" sz="1200" spc="-2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 marR="1314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fashion, and so berattle the common stages--so </a:t>
            </a:r>
            <a:r>
              <a:rPr dirty="0" sz="1200" spc="-20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call them--that many wearing rapiers are afraid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goose-quills and dare scarce come </a:t>
            </a:r>
            <a:r>
              <a:rPr dirty="0" sz="1200" spc="-10">
                <a:latin typeface="Arial"/>
                <a:cs typeface="Arial"/>
              </a:rPr>
              <a:t>thither.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03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What, are they children? who maintains 'em? how </a:t>
            </a:r>
            <a:r>
              <a:rPr dirty="0" sz="1200" spc="-2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they escoted? Will they pursue the quality </a:t>
            </a:r>
            <a:r>
              <a:rPr dirty="0" sz="1200" spc="-25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longer than they can sing? will they not </a:t>
            </a:r>
            <a:r>
              <a:rPr dirty="0" sz="1200" spc="-25">
                <a:latin typeface="Arial"/>
                <a:cs typeface="Arial"/>
              </a:rPr>
              <a:t>say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afterwards, if they should grow themselves to </a:t>
            </a:r>
            <a:r>
              <a:rPr dirty="0" sz="1200" spc="-10">
                <a:latin typeface="Arial"/>
                <a:cs typeface="Arial"/>
              </a:rPr>
              <a:t>common </a:t>
            </a:r>
            <a:r>
              <a:rPr dirty="0" sz="1200">
                <a:latin typeface="Arial"/>
                <a:cs typeface="Arial"/>
              </a:rPr>
              <a:t>players--as it is most like, if their means are </a:t>
            </a:r>
            <a:r>
              <a:rPr dirty="0" sz="1200" spc="-25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  <a:p>
            <a:pPr marL="12700" marR="3435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better--their writers do them wrong, to make </a:t>
            </a:r>
            <a:r>
              <a:rPr dirty="0" sz="1200" spc="-20">
                <a:latin typeface="Arial"/>
                <a:cs typeface="Arial"/>
              </a:rPr>
              <a:t>them </a:t>
            </a:r>
            <a:r>
              <a:rPr dirty="0" sz="1200">
                <a:latin typeface="Arial"/>
                <a:cs typeface="Arial"/>
              </a:rPr>
              <a:t>exclaim against their own </a:t>
            </a:r>
            <a:r>
              <a:rPr dirty="0" sz="1200" spc="-10">
                <a:latin typeface="Arial"/>
                <a:cs typeface="Arial"/>
              </a:rPr>
              <a:t>succession?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1270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'Faith, there has been much to do on both sides;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the nation holds it no sin to tarre them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controversy: there was, for a while, no money </a:t>
            </a:r>
            <a:r>
              <a:rPr dirty="0" sz="1200" spc="-25">
                <a:latin typeface="Arial"/>
                <a:cs typeface="Arial"/>
              </a:rPr>
              <a:t>bid</a:t>
            </a:r>
            <a:endParaRPr sz="1200">
              <a:latin typeface="Arial"/>
              <a:cs typeface="Arial"/>
            </a:endParaRPr>
          </a:p>
          <a:p>
            <a:pPr marL="12700" marR="1562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argument, unless the poet and the player went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cuffs in the </a:t>
            </a:r>
            <a:r>
              <a:rPr dirty="0" sz="1200" spc="-10">
                <a:latin typeface="Arial"/>
                <a:cs typeface="Arial"/>
              </a:rPr>
              <a:t>question.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Is't </a:t>
            </a:r>
            <a:r>
              <a:rPr dirty="0" sz="1200" spc="-10">
                <a:latin typeface="Arial"/>
                <a:cs typeface="Arial"/>
              </a:rPr>
              <a:t>possible?</a:t>
            </a:r>
            <a:endParaRPr sz="1200">
              <a:latin typeface="Arial"/>
              <a:cs typeface="Arial"/>
            </a:endParaRPr>
          </a:p>
          <a:p>
            <a:pPr algn="ctr" marL="24574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55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837940" cy="851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O, there has been much throwing about of </a:t>
            </a:r>
            <a:r>
              <a:rPr dirty="0" sz="1200" spc="-10">
                <a:latin typeface="Arial"/>
                <a:cs typeface="Arial"/>
              </a:rPr>
              <a:t>brains.</a:t>
            </a:r>
            <a:endParaRPr sz="1200">
              <a:latin typeface="Arial"/>
              <a:cs typeface="Arial"/>
            </a:endParaRPr>
          </a:p>
          <a:p>
            <a:pPr algn="ctr" marL="23215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Do the boys carry it </a:t>
            </a:r>
            <a:r>
              <a:rPr dirty="0" sz="1200" spc="-10">
                <a:latin typeface="Arial"/>
                <a:cs typeface="Arial"/>
              </a:rPr>
              <a:t>away?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that they do, my lord; Hercules and his load </a:t>
            </a:r>
            <a:r>
              <a:rPr dirty="0" sz="1200" spc="-20">
                <a:latin typeface="Arial"/>
                <a:cs typeface="Arial"/>
              </a:rPr>
              <a:t>too.</a:t>
            </a:r>
            <a:endParaRPr sz="1200">
              <a:latin typeface="Arial"/>
              <a:cs typeface="Arial"/>
            </a:endParaRPr>
          </a:p>
          <a:p>
            <a:pPr algn="ctr" marL="23215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is not very strange; for mine uncle is king </a:t>
            </a:r>
            <a:r>
              <a:rPr dirty="0" sz="1200" spc="-2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Denmark, and those that would make mows at him </a:t>
            </a:r>
            <a:r>
              <a:rPr dirty="0" sz="1200" spc="-10">
                <a:latin typeface="Arial"/>
                <a:cs typeface="Arial"/>
              </a:rPr>
              <a:t>while </a:t>
            </a:r>
            <a:r>
              <a:rPr dirty="0" sz="1200">
                <a:latin typeface="Arial"/>
                <a:cs typeface="Arial"/>
              </a:rPr>
              <a:t>my father lived, give twenty, forty, fifty, </a:t>
            </a:r>
            <a:r>
              <a:rPr dirty="0" sz="1200" spc="-25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  <a:p>
            <a:pPr marL="12700" marR="7499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hundred ducats a-piece for his picture in </a:t>
            </a:r>
            <a:r>
              <a:rPr dirty="0" sz="1200" spc="-10">
                <a:latin typeface="Arial"/>
                <a:cs typeface="Arial"/>
              </a:rPr>
              <a:t>little. </a:t>
            </a:r>
            <a:r>
              <a:rPr dirty="0" sz="1200">
                <a:latin typeface="Arial"/>
                <a:cs typeface="Arial"/>
              </a:rPr>
              <a:t>'Sblood, there is something in this more </a:t>
            </a:r>
            <a:r>
              <a:rPr dirty="0" sz="1200" spc="-20">
                <a:latin typeface="Arial"/>
                <a:cs typeface="Arial"/>
              </a:rPr>
              <a:t>than </a:t>
            </a:r>
            <a:r>
              <a:rPr dirty="0" sz="1200">
                <a:latin typeface="Arial"/>
                <a:cs typeface="Arial"/>
              </a:rPr>
              <a:t>natural, if philosophy could find it </a:t>
            </a:r>
            <a:r>
              <a:rPr dirty="0" sz="1200" spc="-20">
                <a:latin typeface="Arial"/>
                <a:cs typeface="Arial"/>
              </a:rPr>
              <a:t>out.</a:t>
            </a:r>
            <a:endParaRPr sz="1200">
              <a:latin typeface="Arial"/>
              <a:cs typeface="Arial"/>
            </a:endParaRPr>
          </a:p>
          <a:p>
            <a:pPr marL="2338070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Flourish of trumpets </a:t>
            </a: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There are the </a:t>
            </a:r>
            <a:r>
              <a:rPr dirty="0" sz="1200" spc="-10">
                <a:latin typeface="Arial"/>
                <a:cs typeface="Arial"/>
              </a:rPr>
              <a:t>players.</a:t>
            </a:r>
            <a:endParaRPr sz="1200">
              <a:latin typeface="Arial"/>
              <a:cs typeface="Arial"/>
            </a:endParaRPr>
          </a:p>
          <a:p>
            <a:pPr algn="ctr" marL="23215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657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Gentlemen, you are welcome to Elsinore. Your </a:t>
            </a:r>
            <a:r>
              <a:rPr dirty="0" sz="1200" spc="-10">
                <a:latin typeface="Arial"/>
                <a:cs typeface="Arial"/>
              </a:rPr>
              <a:t>hands, </a:t>
            </a:r>
            <a:r>
              <a:rPr dirty="0" sz="1200">
                <a:latin typeface="Arial"/>
                <a:cs typeface="Arial"/>
              </a:rPr>
              <a:t>come then: the appurtenance of welcome is </a:t>
            </a:r>
            <a:r>
              <a:rPr dirty="0" sz="1200" spc="-10">
                <a:latin typeface="Arial"/>
                <a:cs typeface="Arial"/>
              </a:rPr>
              <a:t>fashion </a:t>
            </a:r>
            <a:r>
              <a:rPr dirty="0" sz="1200">
                <a:latin typeface="Arial"/>
                <a:cs typeface="Arial"/>
              </a:rPr>
              <a:t>and ceremony: let me comply with you in this </a:t>
            </a:r>
            <a:r>
              <a:rPr dirty="0" sz="1200" spc="-10">
                <a:latin typeface="Arial"/>
                <a:cs typeface="Arial"/>
              </a:rPr>
              <a:t>garb, </a:t>
            </a:r>
            <a:r>
              <a:rPr dirty="0" sz="1200">
                <a:latin typeface="Arial"/>
                <a:cs typeface="Arial"/>
              </a:rPr>
              <a:t>lest my extent to the players, which, I tell </a:t>
            </a:r>
            <a:r>
              <a:rPr dirty="0" sz="1200" spc="-20">
                <a:latin typeface="Arial"/>
                <a:cs typeface="Arial"/>
              </a:rPr>
              <a:t>you,</a:t>
            </a:r>
            <a:endParaRPr sz="1200">
              <a:latin typeface="Arial"/>
              <a:cs typeface="Arial"/>
            </a:endParaRPr>
          </a:p>
          <a:p>
            <a:pPr marL="12700" marR="3263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must show fairly outward, should more appear </a:t>
            </a:r>
            <a:r>
              <a:rPr dirty="0" sz="1200" spc="-20">
                <a:latin typeface="Arial"/>
                <a:cs typeface="Arial"/>
              </a:rPr>
              <a:t>like </a:t>
            </a:r>
            <a:r>
              <a:rPr dirty="0" sz="1200">
                <a:latin typeface="Arial"/>
                <a:cs typeface="Arial"/>
              </a:rPr>
              <a:t>entertainment than yours. You are welcome: but </a:t>
            </a:r>
            <a:r>
              <a:rPr dirty="0" sz="1200" spc="-25">
                <a:latin typeface="Arial"/>
                <a:cs typeface="Arial"/>
              </a:rPr>
              <a:t>my </a:t>
            </a:r>
            <a:r>
              <a:rPr dirty="0" sz="1200">
                <a:latin typeface="Arial"/>
                <a:cs typeface="Arial"/>
              </a:rPr>
              <a:t>uncle-father and aunt-mother are </a:t>
            </a:r>
            <a:r>
              <a:rPr dirty="0" sz="1200" spc="-10">
                <a:latin typeface="Arial"/>
                <a:cs typeface="Arial"/>
              </a:rPr>
              <a:t>deceived.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 what, my dear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215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638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am but mad north-north-west: when the wind </a:t>
            </a:r>
            <a:r>
              <a:rPr dirty="0" sz="1200" spc="-2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southerly I know a hawk from a </a:t>
            </a:r>
            <a:r>
              <a:rPr dirty="0" sz="1200" spc="-10">
                <a:latin typeface="Arial"/>
                <a:cs typeface="Arial"/>
              </a:rPr>
              <a:t>handsaw.</a:t>
            </a:r>
            <a:endParaRPr sz="1200">
              <a:latin typeface="Arial"/>
              <a:cs typeface="Arial"/>
            </a:endParaRPr>
          </a:p>
          <a:p>
            <a:pPr algn="ctr" marL="2321560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232156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Well be with you, </a:t>
            </a:r>
            <a:r>
              <a:rPr dirty="0" sz="1200" spc="-10">
                <a:latin typeface="Arial"/>
                <a:cs typeface="Arial"/>
              </a:rPr>
              <a:t>gentlemen!</a:t>
            </a:r>
            <a:endParaRPr sz="1200">
              <a:latin typeface="Arial"/>
              <a:cs typeface="Arial"/>
            </a:endParaRPr>
          </a:p>
          <a:p>
            <a:pPr algn="ctr" marL="23215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025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Hark you, Guildenstern; and you too: at each ear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hearer: that great baby you see there is not </a:t>
            </a:r>
            <a:r>
              <a:rPr dirty="0" sz="1200" spc="-25">
                <a:latin typeface="Arial"/>
                <a:cs typeface="Arial"/>
              </a:rPr>
              <a:t>yet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out of his swaddling-</a:t>
            </a:r>
            <a:r>
              <a:rPr dirty="0" sz="1200" spc="-10">
                <a:latin typeface="Arial"/>
                <a:cs typeface="Arial"/>
              </a:rPr>
              <a:t>clouts.</a:t>
            </a:r>
            <a:endParaRPr sz="1200">
              <a:latin typeface="Arial"/>
              <a:cs typeface="Arial"/>
            </a:endParaRPr>
          </a:p>
          <a:p>
            <a:pPr algn="ctr" marL="23221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3143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Happily he's the second time come to them; for </a:t>
            </a:r>
            <a:r>
              <a:rPr dirty="0" sz="1200" spc="-20">
                <a:latin typeface="Arial"/>
                <a:cs typeface="Arial"/>
              </a:rPr>
              <a:t>they </a:t>
            </a:r>
            <a:r>
              <a:rPr dirty="0" sz="1200">
                <a:latin typeface="Arial"/>
                <a:cs typeface="Arial"/>
              </a:rPr>
              <a:t>say an old man is twice a </a:t>
            </a:r>
            <a:r>
              <a:rPr dirty="0" sz="1200" spc="-10">
                <a:latin typeface="Arial"/>
                <a:cs typeface="Arial"/>
              </a:rPr>
              <a:t>child.</a:t>
            </a:r>
            <a:endParaRPr sz="1200">
              <a:latin typeface="Arial"/>
              <a:cs typeface="Arial"/>
            </a:endParaRPr>
          </a:p>
          <a:p>
            <a:pPr algn="ctr" marL="23215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55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787775" cy="83585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43751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I will prophesy he comes to tell me of the </a:t>
            </a:r>
            <a:r>
              <a:rPr dirty="0" sz="1200" spc="-10">
                <a:latin typeface="Arial"/>
                <a:cs typeface="Arial"/>
              </a:rPr>
              <a:t>players; </a:t>
            </a:r>
            <a:r>
              <a:rPr dirty="0" sz="1200">
                <a:latin typeface="Arial"/>
                <a:cs typeface="Arial"/>
              </a:rPr>
              <a:t>mark it. You say right, sir: o' Monday </a:t>
            </a:r>
            <a:r>
              <a:rPr dirty="0" sz="1200" spc="-10">
                <a:latin typeface="Arial"/>
                <a:cs typeface="Arial"/>
              </a:rPr>
              <a:t>morning; </a:t>
            </a:r>
            <a:r>
              <a:rPr dirty="0" sz="1200">
                <a:latin typeface="Arial"/>
                <a:cs typeface="Arial"/>
              </a:rPr>
              <a:t>'twas so </a:t>
            </a:r>
            <a:r>
              <a:rPr dirty="0" sz="1200" spc="-10">
                <a:latin typeface="Arial"/>
                <a:cs typeface="Arial"/>
              </a:rPr>
              <a:t>indeed.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have news to tell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have news to tell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When Roscius was an actor in Rome,-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actors are come hither,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Buz, </a:t>
            </a:r>
            <a:r>
              <a:rPr dirty="0" sz="1200" spc="-20">
                <a:latin typeface="Arial"/>
                <a:cs typeface="Arial"/>
              </a:rPr>
              <a:t>buz!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Upon mine honour,-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Then came each actor on his ass,-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4114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best actors in the world, either for </a:t>
            </a:r>
            <a:r>
              <a:rPr dirty="0" sz="1200" spc="-10">
                <a:latin typeface="Arial"/>
                <a:cs typeface="Arial"/>
              </a:rPr>
              <a:t>tragedy, </a:t>
            </a:r>
            <a:r>
              <a:rPr dirty="0" sz="1200">
                <a:latin typeface="Arial"/>
                <a:cs typeface="Arial"/>
              </a:rPr>
              <a:t>comedy, history, pastoral, pastoral-</a:t>
            </a:r>
            <a:r>
              <a:rPr dirty="0" sz="1200" spc="-10">
                <a:latin typeface="Arial"/>
                <a:cs typeface="Arial"/>
              </a:rPr>
              <a:t>comical, </a:t>
            </a:r>
            <a:r>
              <a:rPr dirty="0" sz="1200">
                <a:latin typeface="Arial"/>
                <a:cs typeface="Arial"/>
              </a:rPr>
              <a:t>historical-pastoral, tragical-historical, </a:t>
            </a:r>
            <a:r>
              <a:rPr dirty="0" sz="1200" spc="-10">
                <a:latin typeface="Arial"/>
                <a:cs typeface="Arial"/>
              </a:rPr>
              <a:t>tragical- </a:t>
            </a:r>
            <a:r>
              <a:rPr dirty="0" sz="1200">
                <a:latin typeface="Arial"/>
                <a:cs typeface="Arial"/>
              </a:rPr>
              <a:t>comical-historical-pastoral, scene individable, </a:t>
            </a:r>
            <a:r>
              <a:rPr dirty="0" sz="1200" spc="-25">
                <a:latin typeface="Arial"/>
                <a:cs typeface="Arial"/>
              </a:rPr>
              <a:t>or </a:t>
            </a:r>
            <a:r>
              <a:rPr dirty="0" sz="1200">
                <a:latin typeface="Arial"/>
                <a:cs typeface="Arial"/>
              </a:rPr>
              <a:t>poem unlimited: Seneca cannot be too heavy, </a:t>
            </a:r>
            <a:r>
              <a:rPr dirty="0" sz="1200" spc="-25">
                <a:latin typeface="Arial"/>
                <a:cs typeface="Arial"/>
              </a:rPr>
              <a:t>nor </a:t>
            </a:r>
            <a:r>
              <a:rPr dirty="0" sz="1200">
                <a:latin typeface="Arial"/>
                <a:cs typeface="Arial"/>
              </a:rPr>
              <a:t>Plautus too light. For the law of writ and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liberty, these are the only </a:t>
            </a:r>
            <a:r>
              <a:rPr dirty="0" sz="1200" spc="-20">
                <a:latin typeface="Arial"/>
                <a:cs typeface="Arial"/>
              </a:rPr>
              <a:t>men.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Jephthah, judge of Israel, what a treasure hadst </a:t>
            </a:r>
            <a:r>
              <a:rPr dirty="0" sz="1200" spc="-10">
                <a:latin typeface="Arial"/>
                <a:cs typeface="Arial"/>
              </a:rPr>
              <a:t>thou!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a treasure had he,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 spc="-20">
                <a:latin typeface="Arial"/>
                <a:cs typeface="Arial"/>
              </a:rPr>
              <a:t>Why,</a:t>
            </a:r>
            <a:endParaRPr sz="1200">
              <a:latin typeface="Arial"/>
              <a:cs typeface="Arial"/>
            </a:endParaRPr>
          </a:p>
          <a:p>
            <a:pPr marL="12700" marR="15093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'One fair daughter and no </a:t>
            </a:r>
            <a:r>
              <a:rPr dirty="0" sz="1200" spc="-10">
                <a:latin typeface="Arial"/>
                <a:cs typeface="Arial"/>
              </a:rPr>
              <a:t>more, </a:t>
            </a:r>
            <a:r>
              <a:rPr dirty="0" sz="1200">
                <a:latin typeface="Arial"/>
                <a:cs typeface="Arial"/>
              </a:rPr>
              <a:t>The which he loved passing </a:t>
            </a:r>
            <a:r>
              <a:rPr dirty="0" sz="1200" spc="-10">
                <a:latin typeface="Arial"/>
                <a:cs typeface="Arial"/>
              </a:rPr>
              <a:t>well.'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237236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Still on my </a:t>
            </a:r>
            <a:r>
              <a:rPr dirty="0" sz="1200" spc="-10">
                <a:latin typeface="Arial"/>
                <a:cs typeface="Arial"/>
              </a:rPr>
              <a:t>daughter.</a:t>
            </a:r>
            <a:endParaRPr sz="1200">
              <a:latin typeface="Arial"/>
              <a:cs typeface="Arial"/>
            </a:endParaRPr>
          </a:p>
          <a:p>
            <a:pPr algn="ctr" marL="2371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Am I not i' the right, old </a:t>
            </a:r>
            <a:r>
              <a:rPr dirty="0" sz="1200" spc="-10">
                <a:latin typeface="Arial"/>
                <a:cs typeface="Arial"/>
              </a:rPr>
              <a:t>Jephthah?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55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791585" cy="84969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367915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3479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If you call me Jephthah, my lord, I have a </a:t>
            </a:r>
            <a:r>
              <a:rPr dirty="0" sz="1200" spc="-10">
                <a:latin typeface="Arial"/>
                <a:cs typeface="Arial"/>
              </a:rPr>
              <a:t>daughter </a:t>
            </a:r>
            <a:r>
              <a:rPr dirty="0" sz="1200">
                <a:latin typeface="Arial"/>
                <a:cs typeface="Arial"/>
              </a:rPr>
              <a:t>that I love passing </a:t>
            </a:r>
            <a:r>
              <a:rPr dirty="0" sz="1200" spc="-10">
                <a:latin typeface="Arial"/>
                <a:cs typeface="Arial"/>
              </a:rPr>
              <a:t>well.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that follows </a:t>
            </a:r>
            <a:r>
              <a:rPr dirty="0" sz="1200" spc="-2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follows, then,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 spc="-20">
                <a:latin typeface="Arial"/>
                <a:cs typeface="Arial"/>
              </a:rPr>
              <a:t>Why,</a:t>
            </a:r>
            <a:endParaRPr sz="1200">
              <a:latin typeface="Arial"/>
              <a:cs typeface="Arial"/>
            </a:endParaRPr>
          </a:p>
          <a:p>
            <a:pPr marL="12700" marR="24066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'As by lot, God </a:t>
            </a:r>
            <a:r>
              <a:rPr dirty="0" sz="1200" spc="-10">
                <a:latin typeface="Arial"/>
                <a:cs typeface="Arial"/>
              </a:rPr>
              <a:t>wot,' </a:t>
            </a:r>
            <a:r>
              <a:rPr dirty="0" sz="1200">
                <a:latin typeface="Arial"/>
                <a:cs typeface="Arial"/>
              </a:rPr>
              <a:t>and then, you </a:t>
            </a:r>
            <a:r>
              <a:rPr dirty="0" sz="1200" spc="-10">
                <a:latin typeface="Arial"/>
                <a:cs typeface="Arial"/>
              </a:rPr>
              <a:t>know,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'It came to pass, as most like it was,'-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59372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first row of the pious chanson will show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more; for look, where my abridgement </a:t>
            </a:r>
            <a:r>
              <a:rPr dirty="0" sz="1200" spc="-10">
                <a:latin typeface="Arial"/>
                <a:cs typeface="Arial"/>
              </a:rPr>
              <a:t>comes.</a:t>
            </a:r>
            <a:endParaRPr sz="1200">
              <a:latin typeface="Arial"/>
              <a:cs typeface="Arial"/>
            </a:endParaRPr>
          </a:p>
          <a:p>
            <a:pPr marL="2380615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Enter four or five </a:t>
            </a:r>
            <a:r>
              <a:rPr dirty="0" sz="1000" spc="-10" i="1">
                <a:latin typeface="Arial"/>
                <a:cs typeface="Arial"/>
              </a:rPr>
              <a:t>Players</a:t>
            </a:r>
            <a:endParaRPr sz="1000">
              <a:latin typeface="Arial"/>
              <a:cs typeface="Arial"/>
            </a:endParaRPr>
          </a:p>
          <a:p>
            <a:pPr algn="just" marL="12700" marR="33147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You are welcome, masters; welcome, all. I am </a:t>
            </a:r>
            <a:r>
              <a:rPr dirty="0" sz="1200" spc="-20">
                <a:latin typeface="Arial"/>
                <a:cs typeface="Arial"/>
              </a:rPr>
              <a:t>glad </a:t>
            </a:r>
            <a:r>
              <a:rPr dirty="0" sz="1200">
                <a:latin typeface="Arial"/>
                <a:cs typeface="Arial"/>
              </a:rPr>
              <a:t>to see thee well. Welcome, good friends. O, my </a:t>
            </a:r>
            <a:r>
              <a:rPr dirty="0" sz="1200" spc="-25">
                <a:latin typeface="Arial"/>
                <a:cs typeface="Arial"/>
              </a:rPr>
              <a:t>old </a:t>
            </a:r>
            <a:r>
              <a:rPr dirty="0" sz="1200">
                <a:latin typeface="Arial"/>
                <a:cs typeface="Arial"/>
              </a:rPr>
              <a:t>friend! thy face is valenced since I saw thee </a:t>
            </a:r>
            <a:r>
              <a:rPr dirty="0" sz="1200" spc="-10">
                <a:latin typeface="Arial"/>
                <a:cs typeface="Arial"/>
              </a:rPr>
              <a:t>last:</a:t>
            </a:r>
            <a:endParaRPr sz="1200">
              <a:latin typeface="Arial"/>
              <a:cs typeface="Arial"/>
            </a:endParaRPr>
          </a:p>
          <a:p>
            <a:pPr marL="12700" marR="349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comest thou to beard me in Denmark? What, my </a:t>
            </a:r>
            <a:r>
              <a:rPr dirty="0" sz="1200" spc="-10">
                <a:latin typeface="Arial"/>
                <a:cs typeface="Arial"/>
              </a:rPr>
              <a:t>young </a:t>
            </a:r>
            <a:r>
              <a:rPr dirty="0" sz="1200">
                <a:latin typeface="Arial"/>
                <a:cs typeface="Arial"/>
              </a:rPr>
              <a:t>lady and mistress! By'r lady, your ladyship </a:t>
            </a:r>
            <a:r>
              <a:rPr dirty="0" sz="1200" spc="-25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12700" marR="3644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nearer to heaven than when I saw you last, by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altitude of a chopine. Pray God, your voice, </a:t>
            </a:r>
            <a:r>
              <a:rPr dirty="0" sz="1200" spc="-20">
                <a:latin typeface="Arial"/>
                <a:cs typeface="Arial"/>
              </a:rPr>
              <a:t>like </a:t>
            </a:r>
            <a:r>
              <a:rPr dirty="0" sz="1200">
                <a:latin typeface="Arial"/>
                <a:cs typeface="Arial"/>
              </a:rPr>
              <a:t>apiece of uncurrent gold, be not cracked within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ring. Masters, you are all welcome. We'll </a:t>
            </a:r>
            <a:r>
              <a:rPr dirty="0" sz="1200" spc="-20">
                <a:latin typeface="Arial"/>
                <a:cs typeface="Arial"/>
              </a:rPr>
              <a:t>e'en</a:t>
            </a:r>
            <a:endParaRPr sz="1200">
              <a:latin typeface="Arial"/>
              <a:cs typeface="Arial"/>
            </a:endParaRPr>
          </a:p>
          <a:p>
            <a:pPr marL="12700" marR="3784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to't like French falconers, fly at any thing we </a:t>
            </a:r>
            <a:r>
              <a:rPr dirty="0" sz="1200" spc="-20">
                <a:latin typeface="Arial"/>
                <a:cs typeface="Arial"/>
              </a:rPr>
              <a:t>see: </a:t>
            </a:r>
            <a:r>
              <a:rPr dirty="0" sz="1200">
                <a:latin typeface="Arial"/>
                <a:cs typeface="Arial"/>
              </a:rPr>
              <a:t>we'll have a speech straight: come, give us a </a:t>
            </a:r>
            <a:r>
              <a:rPr dirty="0" sz="1200" spc="-10">
                <a:latin typeface="Arial"/>
                <a:cs typeface="Arial"/>
              </a:rPr>
              <a:t>taste </a:t>
            </a:r>
            <a:r>
              <a:rPr dirty="0" sz="1200">
                <a:latin typeface="Arial"/>
                <a:cs typeface="Arial"/>
              </a:rPr>
              <a:t>of your quality; come, a passionate </a:t>
            </a:r>
            <a:r>
              <a:rPr dirty="0" sz="1200" spc="-10">
                <a:latin typeface="Arial"/>
                <a:cs typeface="Arial"/>
              </a:rPr>
              <a:t>speech.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20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Player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What speech,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6791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9212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I heard thee speak me a speech once, but it </a:t>
            </a:r>
            <a:r>
              <a:rPr dirty="0" sz="1200" spc="-25">
                <a:latin typeface="Arial"/>
                <a:cs typeface="Arial"/>
              </a:rPr>
              <a:t>was </a:t>
            </a:r>
            <a:r>
              <a:rPr dirty="0" sz="1200">
                <a:latin typeface="Arial"/>
                <a:cs typeface="Arial"/>
              </a:rPr>
              <a:t>never acted; or, if it was, not above once; for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play, I remember, pleased not the million; </a:t>
            </a:r>
            <a:r>
              <a:rPr dirty="0" sz="1200" spc="-10">
                <a:latin typeface="Arial"/>
                <a:cs typeface="Arial"/>
              </a:rPr>
              <a:t>'twas </a:t>
            </a:r>
            <a:r>
              <a:rPr dirty="0" sz="1200">
                <a:latin typeface="Arial"/>
                <a:cs typeface="Arial"/>
              </a:rPr>
              <a:t>caviare to the general: but it was--as I </a:t>
            </a:r>
            <a:r>
              <a:rPr dirty="0" sz="1200" spc="-10">
                <a:latin typeface="Arial"/>
                <a:cs typeface="Arial"/>
              </a:rPr>
              <a:t>received </a:t>
            </a:r>
            <a:r>
              <a:rPr dirty="0" sz="1200">
                <a:latin typeface="Arial"/>
                <a:cs typeface="Arial"/>
              </a:rPr>
              <a:t>it, and others, whose judgments in such </a:t>
            </a:r>
            <a:r>
              <a:rPr dirty="0" sz="1200" spc="-10">
                <a:latin typeface="Arial"/>
                <a:cs typeface="Arial"/>
              </a:rPr>
              <a:t>matters </a:t>
            </a:r>
            <a:r>
              <a:rPr dirty="0" sz="1200">
                <a:latin typeface="Arial"/>
                <a:cs typeface="Arial"/>
              </a:rPr>
              <a:t>cried in the top of mine--an excellent play, </a:t>
            </a:r>
            <a:r>
              <a:rPr dirty="0" sz="1200" spc="-20">
                <a:latin typeface="Arial"/>
                <a:cs typeface="Arial"/>
              </a:rPr>
              <a:t>well </a:t>
            </a:r>
            <a:r>
              <a:rPr dirty="0" sz="1200">
                <a:latin typeface="Arial"/>
                <a:cs typeface="Arial"/>
              </a:rPr>
              <a:t>digested in the scenes, set down with as </a:t>
            </a:r>
            <a:r>
              <a:rPr dirty="0" sz="1200" spc="-20">
                <a:latin typeface="Arial"/>
                <a:cs typeface="Arial"/>
              </a:rPr>
              <a:t>much </a:t>
            </a:r>
            <a:r>
              <a:rPr dirty="0" sz="1200">
                <a:latin typeface="Arial"/>
                <a:cs typeface="Arial"/>
              </a:rPr>
              <a:t>modesty as cunning. I remember, one said </a:t>
            </a:r>
            <a:r>
              <a:rPr dirty="0" sz="1200" spc="-10">
                <a:latin typeface="Arial"/>
                <a:cs typeface="Arial"/>
              </a:rPr>
              <a:t>there </a:t>
            </a:r>
            <a:r>
              <a:rPr dirty="0" sz="1200">
                <a:latin typeface="Arial"/>
                <a:cs typeface="Arial"/>
              </a:rPr>
              <a:t>were no sallets in the lines to make the </a:t>
            </a:r>
            <a:r>
              <a:rPr dirty="0" sz="1200" spc="-10">
                <a:latin typeface="Arial"/>
                <a:cs typeface="Arial"/>
              </a:rPr>
              <a:t>matter </a:t>
            </a:r>
            <a:r>
              <a:rPr dirty="0" sz="1200">
                <a:latin typeface="Arial"/>
                <a:cs typeface="Arial"/>
              </a:rPr>
              <a:t>savoury, nor no matter in the phrase that </a:t>
            </a:r>
            <a:r>
              <a:rPr dirty="0" sz="1200" spc="-10">
                <a:latin typeface="Arial"/>
                <a:cs typeface="Arial"/>
              </a:rPr>
              <a:t>might </a:t>
            </a:r>
            <a:r>
              <a:rPr dirty="0" sz="1200">
                <a:latin typeface="Arial"/>
                <a:cs typeface="Arial"/>
              </a:rPr>
              <a:t>indict the author of affectation; but called it </a:t>
            </a:r>
            <a:r>
              <a:rPr dirty="0" sz="1200" spc="-25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  <a:p>
            <a:pPr marL="12700" marR="1873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honest method, as wholesome as sweet, and by </a:t>
            </a:r>
            <a:r>
              <a:rPr dirty="0" sz="1200" spc="-20">
                <a:latin typeface="Arial"/>
                <a:cs typeface="Arial"/>
              </a:rPr>
              <a:t>very </a:t>
            </a:r>
            <a:r>
              <a:rPr dirty="0" sz="1200">
                <a:latin typeface="Arial"/>
                <a:cs typeface="Arial"/>
              </a:rPr>
              <a:t>much more handsome than fine. One speech in it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chiefly loved: 'twas Aeneas' tale to Dido; </a:t>
            </a:r>
            <a:r>
              <a:rPr dirty="0" sz="1200" spc="-25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89350" cy="85902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39497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thereabout of it especially, where he speaks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Priam's slaughter: if it live in your memory, </a:t>
            </a:r>
            <a:r>
              <a:rPr dirty="0" sz="1200" spc="-10">
                <a:latin typeface="Arial"/>
                <a:cs typeface="Arial"/>
              </a:rPr>
              <a:t>begin </a:t>
            </a:r>
            <a:r>
              <a:rPr dirty="0" sz="1200">
                <a:latin typeface="Arial"/>
                <a:cs typeface="Arial"/>
              </a:rPr>
              <a:t>at this line: let me see, let me see-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4076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'The rugged Pyrrhus, like the Hyrcanian beast,'-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it is not so:--it begins with Pyrrhus:-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 marR="6775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'The rugged Pyrrhus, he whose sable </a:t>
            </a:r>
            <a:r>
              <a:rPr dirty="0" sz="1200" spc="-10">
                <a:latin typeface="Arial"/>
                <a:cs typeface="Arial"/>
              </a:rPr>
              <a:t>arms, </a:t>
            </a:r>
            <a:r>
              <a:rPr dirty="0" sz="1200">
                <a:latin typeface="Arial"/>
                <a:cs typeface="Arial"/>
              </a:rPr>
              <a:t>Black as his purpose, did the night </a:t>
            </a:r>
            <a:r>
              <a:rPr dirty="0" sz="1200" spc="-10">
                <a:latin typeface="Arial"/>
                <a:cs typeface="Arial"/>
              </a:rPr>
              <a:t>resemble </a:t>
            </a:r>
            <a:r>
              <a:rPr dirty="0" sz="1200">
                <a:latin typeface="Arial"/>
                <a:cs typeface="Arial"/>
              </a:rPr>
              <a:t>When he lay couched in the ominous </a:t>
            </a:r>
            <a:r>
              <a:rPr dirty="0" sz="1200" spc="-10">
                <a:latin typeface="Arial"/>
                <a:cs typeface="Arial"/>
              </a:rPr>
              <a:t>horse,</a:t>
            </a:r>
            <a:endParaRPr sz="1200">
              <a:latin typeface="Arial"/>
              <a:cs typeface="Arial"/>
            </a:endParaRPr>
          </a:p>
          <a:p>
            <a:pPr marL="12700" marR="2247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Hath now this dread and black complexion </a:t>
            </a:r>
            <a:r>
              <a:rPr dirty="0" sz="1200" spc="-10">
                <a:latin typeface="Arial"/>
                <a:cs typeface="Arial"/>
              </a:rPr>
              <a:t>smear'd </a:t>
            </a:r>
            <a:r>
              <a:rPr dirty="0" sz="1200">
                <a:latin typeface="Arial"/>
                <a:cs typeface="Arial"/>
              </a:rPr>
              <a:t>With heraldry more dismal; head to </a:t>
            </a:r>
            <a:r>
              <a:rPr dirty="0" sz="1200" spc="-20">
                <a:latin typeface="Arial"/>
                <a:cs typeface="Arial"/>
              </a:rPr>
              <a:t>foot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Now is he total gules; horridly </a:t>
            </a:r>
            <a:r>
              <a:rPr dirty="0" sz="1200" spc="-10">
                <a:latin typeface="Arial"/>
                <a:cs typeface="Arial"/>
              </a:rPr>
              <a:t>trick'd</a:t>
            </a:r>
            <a:endParaRPr sz="1200">
              <a:latin typeface="Arial"/>
              <a:cs typeface="Arial"/>
            </a:endParaRPr>
          </a:p>
          <a:p>
            <a:pPr marL="12700" marR="4235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With blood of fathers, mothers, daughters, </a:t>
            </a:r>
            <a:r>
              <a:rPr dirty="0" sz="1200" spc="-10">
                <a:latin typeface="Arial"/>
                <a:cs typeface="Arial"/>
              </a:rPr>
              <a:t>sons, </a:t>
            </a:r>
            <a:r>
              <a:rPr dirty="0" sz="1200">
                <a:latin typeface="Arial"/>
                <a:cs typeface="Arial"/>
              </a:rPr>
              <a:t>Baked and impasted with the parching </a:t>
            </a:r>
            <a:r>
              <a:rPr dirty="0" sz="1200" spc="-10">
                <a:latin typeface="Arial"/>
                <a:cs typeface="Arial"/>
              </a:rPr>
              <a:t>streets, </a:t>
            </a:r>
            <a:r>
              <a:rPr dirty="0" sz="1200">
                <a:latin typeface="Arial"/>
                <a:cs typeface="Arial"/>
              </a:rPr>
              <a:t>That lend a tyrannous and damned </a:t>
            </a:r>
            <a:r>
              <a:rPr dirty="0" sz="1200" spc="-10">
                <a:latin typeface="Arial"/>
                <a:cs typeface="Arial"/>
              </a:rPr>
              <a:t>light</a:t>
            </a:r>
            <a:endParaRPr sz="1200">
              <a:latin typeface="Arial"/>
              <a:cs typeface="Arial"/>
            </a:endParaRPr>
          </a:p>
          <a:p>
            <a:pPr marL="12700" marR="4622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their lord's murder: roasted in wrath and </a:t>
            </a:r>
            <a:r>
              <a:rPr dirty="0" sz="1200" spc="-10">
                <a:latin typeface="Arial"/>
                <a:cs typeface="Arial"/>
              </a:rPr>
              <a:t>fire, </a:t>
            </a:r>
            <a:r>
              <a:rPr dirty="0" sz="1200">
                <a:latin typeface="Arial"/>
                <a:cs typeface="Arial"/>
              </a:rPr>
              <a:t>And thus o'er-sized with coagulate </a:t>
            </a:r>
            <a:r>
              <a:rPr dirty="0" sz="1200" spc="-10">
                <a:latin typeface="Arial"/>
                <a:cs typeface="Arial"/>
              </a:rPr>
              <a:t>gore,</a:t>
            </a:r>
            <a:endParaRPr sz="1200">
              <a:latin typeface="Arial"/>
              <a:cs typeface="Arial"/>
            </a:endParaRPr>
          </a:p>
          <a:p>
            <a:pPr marL="12700" marR="6102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eyes like carbuncles, the hellish </a:t>
            </a:r>
            <a:r>
              <a:rPr dirty="0" sz="1200" spc="-10">
                <a:latin typeface="Arial"/>
                <a:cs typeface="Arial"/>
              </a:rPr>
              <a:t>Pyrrhus </a:t>
            </a:r>
            <a:r>
              <a:rPr dirty="0" sz="1200">
                <a:latin typeface="Arial"/>
                <a:cs typeface="Arial"/>
              </a:rPr>
              <a:t>Old grandsire Priam </a:t>
            </a:r>
            <a:r>
              <a:rPr dirty="0" sz="1200" spc="-10">
                <a:latin typeface="Arial"/>
                <a:cs typeface="Arial"/>
              </a:rPr>
              <a:t>seeks.'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So, proceed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r" marR="7874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'Fore God, my lord, well spoken, with good accent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good </a:t>
            </a:r>
            <a:r>
              <a:rPr dirty="0" sz="1200" spc="-10">
                <a:latin typeface="Arial"/>
                <a:cs typeface="Arial"/>
              </a:rPr>
              <a:t>discretion.</a:t>
            </a:r>
            <a:endParaRPr sz="1200">
              <a:latin typeface="Arial"/>
              <a:cs typeface="Arial"/>
            </a:endParaRPr>
          </a:p>
          <a:p>
            <a:pPr marL="275844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Player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'Anon he finds </a:t>
            </a:r>
            <a:r>
              <a:rPr dirty="0" sz="1200" spc="-25">
                <a:latin typeface="Arial"/>
                <a:cs typeface="Arial"/>
              </a:rPr>
              <a:t>him</a:t>
            </a:r>
            <a:endParaRPr sz="1200">
              <a:latin typeface="Arial"/>
              <a:cs typeface="Arial"/>
            </a:endParaRPr>
          </a:p>
          <a:p>
            <a:pPr marL="12700" marR="50863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Striking too short at Greeks; his antique </a:t>
            </a:r>
            <a:r>
              <a:rPr dirty="0" sz="1200" spc="-10">
                <a:latin typeface="Arial"/>
                <a:cs typeface="Arial"/>
              </a:rPr>
              <a:t>sword, </a:t>
            </a:r>
            <a:r>
              <a:rPr dirty="0" sz="1200">
                <a:latin typeface="Arial"/>
                <a:cs typeface="Arial"/>
              </a:rPr>
              <a:t>Rebellious to his arm, lies where it </a:t>
            </a:r>
            <a:r>
              <a:rPr dirty="0" sz="1200" spc="-10">
                <a:latin typeface="Arial"/>
                <a:cs typeface="Arial"/>
              </a:rPr>
              <a:t>falls, </a:t>
            </a:r>
            <a:r>
              <a:rPr dirty="0" sz="1200">
                <a:latin typeface="Arial"/>
                <a:cs typeface="Arial"/>
              </a:rPr>
              <a:t>Repugnant to command: unequal </a:t>
            </a:r>
            <a:r>
              <a:rPr dirty="0" sz="1200" spc="-10">
                <a:latin typeface="Arial"/>
                <a:cs typeface="Arial"/>
              </a:rPr>
              <a:t>match'd, </a:t>
            </a:r>
            <a:r>
              <a:rPr dirty="0" sz="1200">
                <a:latin typeface="Arial"/>
                <a:cs typeface="Arial"/>
              </a:rPr>
              <a:t>Pyrrhus at Priam drives; in rage strikes </a:t>
            </a:r>
            <a:r>
              <a:rPr dirty="0" sz="1200" spc="-10">
                <a:latin typeface="Arial"/>
                <a:cs typeface="Arial"/>
              </a:rPr>
              <a:t>wide; </a:t>
            </a:r>
            <a:r>
              <a:rPr dirty="0" sz="1200">
                <a:latin typeface="Arial"/>
                <a:cs typeface="Arial"/>
              </a:rPr>
              <a:t>But with the whiff and wind of his fell </a:t>
            </a:r>
            <a:r>
              <a:rPr dirty="0" sz="1200" spc="-10">
                <a:latin typeface="Arial"/>
                <a:cs typeface="Arial"/>
              </a:rPr>
              <a:t>sword</a:t>
            </a:r>
            <a:endParaRPr sz="1200">
              <a:latin typeface="Arial"/>
              <a:cs typeface="Arial"/>
            </a:endParaRPr>
          </a:p>
          <a:p>
            <a:pPr marL="12700" marR="4235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unnerved father falls. Then senseless </a:t>
            </a:r>
            <a:r>
              <a:rPr dirty="0" sz="1200" spc="-10">
                <a:latin typeface="Arial"/>
                <a:cs typeface="Arial"/>
              </a:rPr>
              <a:t>Ilium, </a:t>
            </a:r>
            <a:r>
              <a:rPr dirty="0" sz="1200">
                <a:latin typeface="Arial"/>
                <a:cs typeface="Arial"/>
              </a:rPr>
              <a:t>Seeming to feel this blow, with flaming </a:t>
            </a:r>
            <a:r>
              <a:rPr dirty="0" sz="1200" spc="-25">
                <a:latin typeface="Arial"/>
                <a:cs typeface="Arial"/>
              </a:rPr>
              <a:t>top </a:t>
            </a:r>
            <a:r>
              <a:rPr dirty="0" sz="1200">
                <a:latin typeface="Arial"/>
                <a:cs typeface="Arial"/>
              </a:rPr>
              <a:t>Stoops to his base, and with a hideous </a:t>
            </a:r>
            <a:r>
              <a:rPr dirty="0" sz="1200" spc="-10">
                <a:latin typeface="Arial"/>
                <a:cs typeface="Arial"/>
              </a:rPr>
              <a:t>crash </a:t>
            </a:r>
            <a:r>
              <a:rPr dirty="0" sz="1200">
                <a:latin typeface="Arial"/>
                <a:cs typeface="Arial"/>
              </a:rPr>
              <a:t>Takes prisoner Pyrrhus' ear: for, lo! his </a:t>
            </a:r>
            <a:r>
              <a:rPr dirty="0" sz="1200" spc="-10">
                <a:latin typeface="Arial"/>
                <a:cs typeface="Arial"/>
              </a:rPr>
              <a:t>sword, </a:t>
            </a:r>
            <a:r>
              <a:rPr dirty="0" sz="1200">
                <a:latin typeface="Arial"/>
                <a:cs typeface="Arial"/>
              </a:rPr>
              <a:t>Which was declining on the milky </a:t>
            </a:r>
            <a:r>
              <a:rPr dirty="0" sz="1200" spc="-20"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  <a:p>
            <a:pPr marL="12700" marR="7213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Of reverend Priam, seem'd i' the air to </a:t>
            </a:r>
            <a:r>
              <a:rPr dirty="0" sz="1200" spc="-10">
                <a:latin typeface="Arial"/>
                <a:cs typeface="Arial"/>
              </a:rPr>
              <a:t>stick: </a:t>
            </a:r>
            <a:r>
              <a:rPr dirty="0" sz="1200">
                <a:latin typeface="Arial"/>
                <a:cs typeface="Arial"/>
              </a:rPr>
              <a:t>So, as a painted tyrant, Pyrrhus </a:t>
            </a:r>
            <a:r>
              <a:rPr dirty="0" sz="1200" spc="-10">
                <a:latin typeface="Arial"/>
                <a:cs typeface="Arial"/>
              </a:rPr>
              <a:t>stood,</a:t>
            </a:r>
            <a:endParaRPr sz="1200">
              <a:latin typeface="Arial"/>
              <a:cs typeface="Arial"/>
            </a:endParaRPr>
          </a:p>
          <a:p>
            <a:pPr marL="12700" marR="10166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like a neutral to his will and </a:t>
            </a:r>
            <a:r>
              <a:rPr dirty="0" sz="1200" spc="-10">
                <a:latin typeface="Arial"/>
                <a:cs typeface="Arial"/>
              </a:rPr>
              <a:t>matter, </a:t>
            </a:r>
            <a:r>
              <a:rPr dirty="0" sz="1200">
                <a:latin typeface="Arial"/>
                <a:cs typeface="Arial"/>
              </a:rPr>
              <a:t>Did </a:t>
            </a:r>
            <a:r>
              <a:rPr dirty="0" sz="1200" spc="-10">
                <a:latin typeface="Arial"/>
                <a:cs typeface="Arial"/>
              </a:rPr>
              <a:t>nothing.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But, as we often see, against some </a:t>
            </a:r>
            <a:r>
              <a:rPr dirty="0" sz="1200" spc="-10">
                <a:latin typeface="Arial"/>
                <a:cs typeface="Arial"/>
              </a:rPr>
              <a:t>storm,</a:t>
            </a:r>
            <a:endParaRPr sz="1200">
              <a:latin typeface="Arial"/>
              <a:cs typeface="Arial"/>
            </a:endParaRPr>
          </a:p>
          <a:p>
            <a:pPr marL="12700" marR="5467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 silence in the heavens, the rack stand </a:t>
            </a:r>
            <a:r>
              <a:rPr dirty="0" sz="1200" spc="-10">
                <a:latin typeface="Arial"/>
                <a:cs typeface="Arial"/>
              </a:rPr>
              <a:t>still, </a:t>
            </a:r>
            <a:r>
              <a:rPr dirty="0" sz="1200">
                <a:latin typeface="Arial"/>
                <a:cs typeface="Arial"/>
              </a:rPr>
              <a:t>The bold winds speechless and the orb </a:t>
            </a:r>
            <a:r>
              <a:rPr dirty="0" sz="1200" spc="-10">
                <a:latin typeface="Arial"/>
                <a:cs typeface="Arial"/>
              </a:rPr>
              <a:t>below </a:t>
            </a:r>
            <a:r>
              <a:rPr dirty="0" sz="1200">
                <a:latin typeface="Arial"/>
                <a:cs typeface="Arial"/>
              </a:rPr>
              <a:t>As hush as death, anon the dreadful </a:t>
            </a:r>
            <a:r>
              <a:rPr dirty="0" sz="1200" spc="-10">
                <a:latin typeface="Arial"/>
                <a:cs typeface="Arial"/>
              </a:rPr>
              <a:t>thunder </a:t>
            </a:r>
            <a:r>
              <a:rPr dirty="0" sz="1200">
                <a:latin typeface="Arial"/>
                <a:cs typeface="Arial"/>
              </a:rPr>
              <a:t>Doth rend the region, so, after Pyrrhus' </a:t>
            </a:r>
            <a:r>
              <a:rPr dirty="0" sz="1200" spc="-10">
                <a:latin typeface="Arial"/>
                <a:cs typeface="Arial"/>
              </a:rPr>
              <a:t>pause, </a:t>
            </a:r>
            <a:r>
              <a:rPr dirty="0" sz="1200">
                <a:latin typeface="Arial"/>
                <a:cs typeface="Arial"/>
              </a:rPr>
              <a:t>Aroused vengeance sets him new a-</a:t>
            </a:r>
            <a:r>
              <a:rPr dirty="0" sz="1200" spc="-10">
                <a:latin typeface="Arial"/>
                <a:cs typeface="Arial"/>
              </a:rPr>
              <a:t>work;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 never did the Cyclops' hammers </a:t>
            </a:r>
            <a:r>
              <a:rPr dirty="0" sz="1200" spc="-20">
                <a:latin typeface="Arial"/>
                <a:cs typeface="Arial"/>
              </a:rPr>
              <a:t>fall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On Mars's armour forged for proof </a:t>
            </a:r>
            <a:r>
              <a:rPr dirty="0" sz="1200" spc="-10">
                <a:latin typeface="Arial"/>
                <a:cs typeface="Arial"/>
              </a:rPr>
              <a:t>eterne</a:t>
            </a:r>
            <a:endParaRPr sz="1200">
              <a:latin typeface="Arial"/>
              <a:cs typeface="Arial"/>
            </a:endParaRPr>
          </a:p>
          <a:p>
            <a:pPr marL="12700" marR="4457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With less remorse than Pyrrhus' bleeding </a:t>
            </a:r>
            <a:r>
              <a:rPr dirty="0" sz="1200" spc="-10">
                <a:latin typeface="Arial"/>
                <a:cs typeface="Arial"/>
              </a:rPr>
              <a:t>sword </a:t>
            </a:r>
            <a:r>
              <a:rPr dirty="0" sz="1200">
                <a:latin typeface="Arial"/>
                <a:cs typeface="Arial"/>
              </a:rPr>
              <a:t>Now falls on </a:t>
            </a:r>
            <a:r>
              <a:rPr dirty="0" sz="1200" spc="-10">
                <a:latin typeface="Arial"/>
                <a:cs typeface="Arial"/>
              </a:rPr>
              <a:t>Priam.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15054" cy="85331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46799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Out, out, thou strumpet, Fortune! All you </a:t>
            </a:r>
            <a:r>
              <a:rPr dirty="0" sz="1200" spc="-10">
                <a:latin typeface="Arial"/>
                <a:cs typeface="Arial"/>
              </a:rPr>
              <a:t>gods, </a:t>
            </a:r>
            <a:r>
              <a:rPr dirty="0" sz="1200">
                <a:latin typeface="Arial"/>
                <a:cs typeface="Arial"/>
              </a:rPr>
              <a:t>In general synod 'take away her </a:t>
            </a:r>
            <a:r>
              <a:rPr dirty="0" sz="1200" spc="-10">
                <a:latin typeface="Arial"/>
                <a:cs typeface="Arial"/>
              </a:rPr>
              <a:t>power;</a:t>
            </a:r>
            <a:endParaRPr sz="1200">
              <a:latin typeface="Arial"/>
              <a:cs typeface="Arial"/>
            </a:endParaRPr>
          </a:p>
          <a:p>
            <a:pPr marL="12700" marR="2641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Break all the spokes and fellies from her </a:t>
            </a:r>
            <a:r>
              <a:rPr dirty="0" sz="1200" spc="-10">
                <a:latin typeface="Arial"/>
                <a:cs typeface="Arial"/>
              </a:rPr>
              <a:t>wheel, </a:t>
            </a:r>
            <a:r>
              <a:rPr dirty="0" sz="1200">
                <a:latin typeface="Arial"/>
                <a:cs typeface="Arial"/>
              </a:rPr>
              <a:t>And bowl the round nave down the hill of </a:t>
            </a:r>
            <a:r>
              <a:rPr dirty="0" sz="1200" spc="-10">
                <a:latin typeface="Arial"/>
                <a:cs typeface="Arial"/>
              </a:rPr>
              <a:t>heaven, </a:t>
            </a:r>
            <a:r>
              <a:rPr dirty="0" sz="1200">
                <a:latin typeface="Arial"/>
                <a:cs typeface="Arial"/>
              </a:rPr>
              <a:t>As low as to the </a:t>
            </a:r>
            <a:r>
              <a:rPr dirty="0" sz="1200" spc="-10">
                <a:latin typeface="Arial"/>
                <a:cs typeface="Arial"/>
              </a:rPr>
              <a:t>fiends!'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This is too </a:t>
            </a:r>
            <a:r>
              <a:rPr dirty="0" sz="1200" spc="-10">
                <a:latin typeface="Arial"/>
                <a:cs typeface="Arial"/>
              </a:rPr>
              <a:t>long.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0513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It shall to the barber's, with your beard. </a:t>
            </a:r>
            <a:r>
              <a:rPr dirty="0" sz="1200" spc="-10">
                <a:latin typeface="Arial"/>
                <a:cs typeface="Arial"/>
              </a:rPr>
              <a:t>Prithee, </a:t>
            </a:r>
            <a:r>
              <a:rPr dirty="0" sz="1200">
                <a:latin typeface="Arial"/>
                <a:cs typeface="Arial"/>
              </a:rPr>
              <a:t>say on: he's for a jig or a tale of bawdry, or </a:t>
            </a:r>
            <a:r>
              <a:rPr dirty="0" sz="1200" spc="-25">
                <a:latin typeface="Arial"/>
                <a:cs typeface="Arial"/>
              </a:rPr>
              <a:t>he </a:t>
            </a:r>
            <a:r>
              <a:rPr dirty="0" sz="1200">
                <a:latin typeface="Arial"/>
                <a:cs typeface="Arial"/>
              </a:rPr>
              <a:t>sleeps: say on: come to </a:t>
            </a:r>
            <a:r>
              <a:rPr dirty="0" sz="1200" spc="-10">
                <a:latin typeface="Arial"/>
                <a:cs typeface="Arial"/>
              </a:rPr>
              <a:t>Hecuba.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Player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'But who, O, who had seen the mobled queen--</a:t>
            </a:r>
            <a:r>
              <a:rPr dirty="0" sz="1200" spc="-50">
                <a:latin typeface="Arial"/>
                <a:cs typeface="Arial"/>
              </a:rPr>
              <a:t>'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'The mobled </a:t>
            </a:r>
            <a:r>
              <a:rPr dirty="0" sz="1200" spc="-10">
                <a:latin typeface="Arial"/>
                <a:cs typeface="Arial"/>
              </a:rPr>
              <a:t>queen?'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That's good; 'mobled queen' is </a:t>
            </a:r>
            <a:r>
              <a:rPr dirty="0" sz="1200" spc="-10">
                <a:latin typeface="Arial"/>
                <a:cs typeface="Arial"/>
              </a:rPr>
              <a:t>good.</a:t>
            </a:r>
            <a:endParaRPr sz="1200">
              <a:latin typeface="Arial"/>
              <a:cs typeface="Arial"/>
            </a:endParaRPr>
          </a:p>
          <a:p>
            <a:pPr marL="12700" indent="274574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First</a:t>
            </a:r>
            <a:r>
              <a:rPr dirty="0" sz="1000" spc="-10">
                <a:latin typeface="Arial"/>
                <a:cs typeface="Arial"/>
              </a:rPr>
              <a:t> Player</a:t>
            </a:r>
            <a:endParaRPr sz="1000">
              <a:latin typeface="Arial"/>
              <a:cs typeface="Arial"/>
            </a:endParaRPr>
          </a:p>
          <a:p>
            <a:pPr marL="12700" marR="17589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'Run barefoot up and down, threatening the </a:t>
            </a:r>
            <a:r>
              <a:rPr dirty="0" sz="1200" spc="-10">
                <a:latin typeface="Arial"/>
                <a:cs typeface="Arial"/>
              </a:rPr>
              <a:t>flames </a:t>
            </a:r>
            <a:r>
              <a:rPr dirty="0" sz="1200">
                <a:latin typeface="Arial"/>
                <a:cs typeface="Arial"/>
              </a:rPr>
              <a:t>With bisson rheum; a clout upon that </a:t>
            </a:r>
            <a:r>
              <a:rPr dirty="0" sz="1200" spc="-20">
                <a:latin typeface="Arial"/>
                <a:cs typeface="Arial"/>
              </a:rPr>
              <a:t>head</a:t>
            </a:r>
            <a:endParaRPr sz="1200">
              <a:latin typeface="Arial"/>
              <a:cs typeface="Arial"/>
            </a:endParaRPr>
          </a:p>
          <a:p>
            <a:pPr marL="12700" marR="5695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Where late the diadem stood, and for a </a:t>
            </a:r>
            <a:r>
              <a:rPr dirty="0" sz="1200" spc="-10">
                <a:latin typeface="Arial"/>
                <a:cs typeface="Arial"/>
              </a:rPr>
              <a:t>robe, </a:t>
            </a:r>
            <a:r>
              <a:rPr dirty="0" sz="1200">
                <a:latin typeface="Arial"/>
                <a:cs typeface="Arial"/>
              </a:rPr>
              <a:t>About her lank and all o'er-teemed </a:t>
            </a:r>
            <a:r>
              <a:rPr dirty="0" sz="1200" spc="-10">
                <a:latin typeface="Arial"/>
                <a:cs typeface="Arial"/>
              </a:rPr>
              <a:t>loins,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 blanket, in the alarm of fear caught </a:t>
            </a:r>
            <a:r>
              <a:rPr dirty="0" sz="1200" spc="-25">
                <a:latin typeface="Arial"/>
                <a:cs typeface="Arial"/>
              </a:rPr>
              <a:t>up;</a:t>
            </a:r>
            <a:endParaRPr sz="1200">
              <a:latin typeface="Arial"/>
              <a:cs typeface="Arial"/>
            </a:endParaRPr>
          </a:p>
          <a:p>
            <a:pPr marL="12700" marR="23558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Who this had seen, with tongue in venom </a:t>
            </a:r>
            <a:r>
              <a:rPr dirty="0" sz="1200" spc="-10">
                <a:latin typeface="Arial"/>
                <a:cs typeface="Arial"/>
              </a:rPr>
              <a:t>steep'd, </a:t>
            </a:r>
            <a:r>
              <a:rPr dirty="0" sz="1200">
                <a:latin typeface="Arial"/>
                <a:cs typeface="Arial"/>
              </a:rPr>
              <a:t>'Gainst Fortune's state would treason </a:t>
            </a:r>
            <a:r>
              <a:rPr dirty="0" sz="1200" spc="-20">
                <a:latin typeface="Arial"/>
                <a:cs typeface="Arial"/>
              </a:rPr>
              <a:t>have </a:t>
            </a:r>
            <a:r>
              <a:rPr dirty="0" sz="1200" spc="-10">
                <a:latin typeface="Arial"/>
                <a:cs typeface="Arial"/>
              </a:rPr>
              <a:t>pronounced:</a:t>
            </a:r>
            <a:endParaRPr sz="1200">
              <a:latin typeface="Arial"/>
              <a:cs typeface="Arial"/>
            </a:endParaRPr>
          </a:p>
          <a:p>
            <a:pPr marL="12700" marR="4648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 if the gods themselves did see her </a:t>
            </a:r>
            <a:r>
              <a:rPr dirty="0" sz="1200" spc="-20">
                <a:latin typeface="Arial"/>
                <a:cs typeface="Arial"/>
              </a:rPr>
              <a:t>then </a:t>
            </a:r>
            <a:r>
              <a:rPr dirty="0" sz="1200">
                <a:latin typeface="Arial"/>
                <a:cs typeface="Arial"/>
              </a:rPr>
              <a:t>When she saw Pyrrhus make malicious </a:t>
            </a:r>
            <a:r>
              <a:rPr dirty="0" sz="1200" spc="-10">
                <a:latin typeface="Arial"/>
                <a:cs typeface="Arial"/>
              </a:rPr>
              <a:t>sport </a:t>
            </a:r>
            <a:r>
              <a:rPr dirty="0" sz="1200">
                <a:latin typeface="Arial"/>
                <a:cs typeface="Arial"/>
              </a:rPr>
              <a:t>In mincing with his sword her husband's </a:t>
            </a:r>
            <a:r>
              <a:rPr dirty="0" sz="1200" spc="-10">
                <a:latin typeface="Arial"/>
                <a:cs typeface="Arial"/>
              </a:rPr>
              <a:t>limbs, </a:t>
            </a:r>
            <a:r>
              <a:rPr dirty="0" sz="1200">
                <a:latin typeface="Arial"/>
                <a:cs typeface="Arial"/>
              </a:rPr>
              <a:t>The instant burst of clamour that she </a:t>
            </a:r>
            <a:r>
              <a:rPr dirty="0" sz="1200" spc="-10">
                <a:latin typeface="Arial"/>
                <a:cs typeface="Arial"/>
              </a:rPr>
              <a:t>made, </a:t>
            </a:r>
            <a:r>
              <a:rPr dirty="0" sz="1200">
                <a:latin typeface="Arial"/>
                <a:cs typeface="Arial"/>
              </a:rPr>
              <a:t>Unless things mortal move them not at </a:t>
            </a:r>
            <a:r>
              <a:rPr dirty="0" sz="1200" spc="-20">
                <a:latin typeface="Arial"/>
                <a:cs typeface="Arial"/>
              </a:rPr>
              <a:t>all,</a:t>
            </a:r>
            <a:endParaRPr sz="1200">
              <a:latin typeface="Arial"/>
              <a:cs typeface="Arial"/>
            </a:endParaRPr>
          </a:p>
          <a:p>
            <a:pPr marL="12700" marR="444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Would have made milch the burning eyes of </a:t>
            </a:r>
            <a:r>
              <a:rPr dirty="0" sz="1200" spc="-10">
                <a:latin typeface="Arial"/>
                <a:cs typeface="Arial"/>
              </a:rPr>
              <a:t>heaven, </a:t>
            </a:r>
            <a:r>
              <a:rPr dirty="0" sz="1200">
                <a:latin typeface="Arial"/>
                <a:cs typeface="Arial"/>
              </a:rPr>
              <a:t>And passion in the </a:t>
            </a:r>
            <a:r>
              <a:rPr dirty="0" sz="1200" spc="-10">
                <a:latin typeface="Arial"/>
                <a:cs typeface="Arial"/>
              </a:rPr>
              <a:t>gods.'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289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Look, whether he has not turned his colour and </a:t>
            </a:r>
            <a:r>
              <a:rPr dirty="0" sz="1200" spc="-25">
                <a:latin typeface="Arial"/>
                <a:cs typeface="Arial"/>
              </a:rPr>
              <a:t>has </a:t>
            </a:r>
            <a:r>
              <a:rPr dirty="0" sz="1200">
                <a:latin typeface="Arial"/>
                <a:cs typeface="Arial"/>
              </a:rPr>
              <a:t>tears in's eyes. Pray you, no </a:t>
            </a:r>
            <a:r>
              <a:rPr dirty="0" sz="1200" spc="-10">
                <a:latin typeface="Arial"/>
                <a:cs typeface="Arial"/>
              </a:rPr>
              <a:t>more.</a:t>
            </a:r>
            <a:endParaRPr sz="1200">
              <a:latin typeface="Arial"/>
              <a:cs typeface="Arial"/>
            </a:endParaRPr>
          </a:p>
          <a:p>
            <a:pPr algn="ctr" marL="254444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05104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'Tis well: I'll have thee speak out the rest </a:t>
            </a:r>
            <a:r>
              <a:rPr dirty="0" sz="1200" spc="-10">
                <a:latin typeface="Arial"/>
                <a:cs typeface="Arial"/>
              </a:rPr>
              <a:t>soon. </a:t>
            </a:r>
            <a:r>
              <a:rPr dirty="0" sz="1200">
                <a:latin typeface="Arial"/>
                <a:cs typeface="Arial"/>
              </a:rPr>
              <a:t>Good my lord, will you see the players </a:t>
            </a:r>
            <a:r>
              <a:rPr dirty="0" sz="1200" spc="-20">
                <a:latin typeface="Arial"/>
                <a:cs typeface="Arial"/>
              </a:rPr>
              <a:t>well </a:t>
            </a:r>
            <a:r>
              <a:rPr dirty="0" sz="1200">
                <a:latin typeface="Arial"/>
                <a:cs typeface="Arial"/>
              </a:rPr>
              <a:t>bestowed? Do you hear, let them be well used;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they are the abstract and brief chronicles of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time: after your death you were better have a </a:t>
            </a:r>
            <a:r>
              <a:rPr dirty="0" sz="1200" spc="-25">
                <a:latin typeface="Arial"/>
                <a:cs typeface="Arial"/>
              </a:rPr>
              <a:t>bad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97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epitaph than their ill report while you </a:t>
            </a:r>
            <a:r>
              <a:rPr dirty="0" sz="1200" spc="-10">
                <a:latin typeface="Arial"/>
                <a:cs typeface="Arial"/>
              </a:rPr>
              <a:t>live.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will use them according to their </a:t>
            </a:r>
            <a:r>
              <a:rPr dirty="0" sz="1200" spc="-10">
                <a:latin typeface="Arial"/>
                <a:cs typeface="Arial"/>
              </a:rPr>
              <a:t>desert.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5736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God's bodykins, man, much better: use every </a:t>
            </a:r>
            <a:r>
              <a:rPr dirty="0" sz="1200" spc="-25">
                <a:latin typeface="Arial"/>
                <a:cs typeface="Arial"/>
              </a:rPr>
              <a:t>man </a:t>
            </a:r>
            <a:r>
              <a:rPr dirty="0" sz="1200">
                <a:latin typeface="Arial"/>
                <a:cs typeface="Arial"/>
              </a:rPr>
              <a:t>after his desert, and who should 'scape </a:t>
            </a:r>
            <a:r>
              <a:rPr dirty="0" sz="1200" spc="-10">
                <a:latin typeface="Arial"/>
                <a:cs typeface="Arial"/>
              </a:rPr>
              <a:t>whipping? </a:t>
            </a:r>
            <a:r>
              <a:rPr dirty="0" sz="1200">
                <a:latin typeface="Arial"/>
                <a:cs typeface="Arial"/>
              </a:rPr>
              <a:t>Use them after your own honour and dignity: the </a:t>
            </a:r>
            <a:r>
              <a:rPr dirty="0" sz="1200" spc="-20">
                <a:latin typeface="Arial"/>
                <a:cs typeface="Arial"/>
              </a:rPr>
              <a:t>less </a:t>
            </a:r>
            <a:r>
              <a:rPr dirty="0" sz="1200">
                <a:latin typeface="Arial"/>
                <a:cs typeface="Arial"/>
              </a:rPr>
              <a:t>they deserve, the more merit is in your </a:t>
            </a:r>
            <a:r>
              <a:rPr dirty="0" sz="1200" spc="-10">
                <a:latin typeface="Arial"/>
                <a:cs typeface="Arial"/>
              </a:rPr>
              <a:t>bounty.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Take them </a:t>
            </a:r>
            <a:r>
              <a:rPr dirty="0" sz="1200" spc="-25">
                <a:latin typeface="Arial"/>
                <a:cs typeface="Arial"/>
              </a:rPr>
              <a:t>in.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Come, </a:t>
            </a:r>
            <a:r>
              <a:rPr dirty="0" sz="1200" spc="-10">
                <a:latin typeface="Arial"/>
                <a:cs typeface="Arial"/>
              </a:rPr>
              <a:t>sirs.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Follow him, friends: we'll hear a play to-</a:t>
            </a:r>
            <a:r>
              <a:rPr dirty="0" sz="1200" spc="-10">
                <a:latin typeface="Arial"/>
                <a:cs typeface="Arial"/>
              </a:rPr>
              <a:t>morrow.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POLONIUS with all the Players but the </a:t>
            </a:r>
            <a:r>
              <a:rPr dirty="0" sz="1000" spc="-10" i="1">
                <a:latin typeface="Arial"/>
                <a:cs typeface="Arial"/>
              </a:rPr>
              <a:t>First</a:t>
            </a:r>
            <a:endParaRPr sz="1000">
              <a:latin typeface="Arial"/>
              <a:cs typeface="Arial"/>
            </a:endParaRPr>
          </a:p>
          <a:p>
            <a:pPr marL="12700" marR="298005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Dost thou hear me, old friend; can you play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Murder of </a:t>
            </a:r>
            <a:r>
              <a:rPr dirty="0" sz="1200" spc="-10">
                <a:latin typeface="Arial"/>
                <a:cs typeface="Arial"/>
              </a:rPr>
              <a:t>Gonzago?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Player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5393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We'll ha't to-morrow night. You could, for a </a:t>
            </a:r>
            <a:r>
              <a:rPr dirty="0" sz="1200" spc="-10">
                <a:latin typeface="Arial"/>
                <a:cs typeface="Arial"/>
              </a:rPr>
              <a:t>need, </a:t>
            </a:r>
            <a:r>
              <a:rPr dirty="0" sz="1200">
                <a:latin typeface="Arial"/>
                <a:cs typeface="Arial"/>
              </a:rPr>
              <a:t>study a speech of some dozen or sixteen lines, </a:t>
            </a:r>
            <a:r>
              <a:rPr dirty="0" sz="1200" spc="-10">
                <a:latin typeface="Arial"/>
                <a:cs typeface="Arial"/>
              </a:rPr>
              <a:t>which </a:t>
            </a:r>
            <a:r>
              <a:rPr dirty="0" sz="1200">
                <a:latin typeface="Arial"/>
                <a:cs typeface="Arial"/>
              </a:rPr>
              <a:t>I would set down and insert in't, could you </a:t>
            </a:r>
            <a:r>
              <a:rPr dirty="0" sz="1200" spc="-20">
                <a:latin typeface="Arial"/>
                <a:cs typeface="Arial"/>
              </a:rPr>
              <a:t>not?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Player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7603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Very well. Follow that lord; and look you mock </a:t>
            </a:r>
            <a:r>
              <a:rPr dirty="0" sz="1200" spc="-25">
                <a:latin typeface="Arial"/>
                <a:cs typeface="Arial"/>
              </a:rPr>
              <a:t>him </a:t>
            </a:r>
            <a:r>
              <a:rPr dirty="0" sz="1200" spc="-2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marL="12700" marR="2628265" indent="2621915">
              <a:lnSpc>
                <a:spcPct val="92900"/>
              </a:lnSpc>
              <a:spcBef>
                <a:spcPts val="500"/>
              </a:spcBef>
            </a:pPr>
            <a:r>
              <a:rPr dirty="0" sz="1000" i="1">
                <a:latin typeface="Arial"/>
                <a:cs typeface="Arial"/>
              </a:rPr>
              <a:t>Exit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First </a:t>
            </a:r>
            <a:r>
              <a:rPr dirty="0" sz="1000" spc="-10" i="1">
                <a:latin typeface="Arial"/>
                <a:cs typeface="Arial"/>
              </a:rPr>
              <a:t>Player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My good friends, I'll leave you till night: you </a:t>
            </a:r>
            <a:r>
              <a:rPr dirty="0" sz="1200" spc="-2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welcome to </a:t>
            </a:r>
            <a:r>
              <a:rPr dirty="0" sz="1200" spc="-10">
                <a:latin typeface="Arial"/>
                <a:cs typeface="Arial"/>
              </a:rPr>
              <a:t>Elsinore.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Good my </a:t>
            </a:r>
            <a:r>
              <a:rPr dirty="0" sz="1200" spc="-10">
                <a:latin typeface="Arial"/>
                <a:cs typeface="Arial"/>
              </a:rPr>
              <a:t>lord!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so, God be wi' </a:t>
            </a:r>
            <a:r>
              <a:rPr dirty="0" sz="1200" spc="-25">
                <a:latin typeface="Arial"/>
                <a:cs typeface="Arial"/>
              </a:rPr>
              <a:t>ye;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Now I am </a:t>
            </a:r>
            <a:r>
              <a:rPr dirty="0" sz="1200" spc="-10">
                <a:latin typeface="Arial"/>
                <a:cs typeface="Arial"/>
              </a:rPr>
              <a:t>alone.</a:t>
            </a:r>
            <a:endParaRPr sz="1200">
              <a:latin typeface="Arial"/>
              <a:cs typeface="Arial"/>
            </a:endParaRPr>
          </a:p>
          <a:p>
            <a:pPr marL="12700" marR="33445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O, what a rogue and peasant slave am </a:t>
            </a:r>
            <a:r>
              <a:rPr dirty="0" sz="1200" spc="-25">
                <a:latin typeface="Arial"/>
                <a:cs typeface="Arial"/>
              </a:rPr>
              <a:t>I! </a:t>
            </a:r>
            <a:r>
              <a:rPr dirty="0" sz="1200">
                <a:latin typeface="Arial"/>
                <a:cs typeface="Arial"/>
              </a:rPr>
              <a:t>Is it not monstrous that this player </a:t>
            </a:r>
            <a:r>
              <a:rPr dirty="0" sz="1200" spc="-10">
                <a:latin typeface="Arial"/>
                <a:cs typeface="Arial"/>
              </a:rPr>
              <a:t>here, </a:t>
            </a:r>
            <a:r>
              <a:rPr dirty="0" sz="1200">
                <a:latin typeface="Arial"/>
                <a:cs typeface="Arial"/>
              </a:rPr>
              <a:t>But in a fiction, in a dream of </a:t>
            </a:r>
            <a:r>
              <a:rPr dirty="0" sz="1200" spc="-10">
                <a:latin typeface="Arial"/>
                <a:cs typeface="Arial"/>
              </a:rPr>
              <a:t>passion, </a:t>
            </a:r>
            <a:r>
              <a:rPr dirty="0" sz="1200">
                <a:latin typeface="Arial"/>
                <a:cs typeface="Arial"/>
              </a:rPr>
              <a:t>Could force his soul so to his own </a:t>
            </a:r>
            <a:r>
              <a:rPr dirty="0" sz="1200" spc="-10">
                <a:latin typeface="Arial"/>
                <a:cs typeface="Arial"/>
              </a:rPr>
              <a:t>conceit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55060" cy="86093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 marR="67437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That from her working all his visage </a:t>
            </a:r>
            <a:r>
              <a:rPr dirty="0" sz="1200" spc="-10">
                <a:latin typeface="Arial"/>
                <a:cs typeface="Arial"/>
              </a:rPr>
              <a:t>wann'd, </a:t>
            </a:r>
            <a:r>
              <a:rPr dirty="0" sz="1200">
                <a:latin typeface="Arial"/>
                <a:cs typeface="Arial"/>
              </a:rPr>
              <a:t>Tears in his eyes, distraction in's </a:t>
            </a:r>
            <a:r>
              <a:rPr dirty="0" sz="1200" spc="-10">
                <a:latin typeface="Arial"/>
                <a:cs typeface="Arial"/>
              </a:rPr>
              <a:t>aspect,</a:t>
            </a:r>
            <a:endParaRPr sz="1200">
              <a:latin typeface="Arial"/>
              <a:cs typeface="Arial"/>
            </a:endParaRPr>
          </a:p>
          <a:p>
            <a:pPr algn="just" marL="12700" marR="5505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 broken voice, and his whole function </a:t>
            </a:r>
            <a:r>
              <a:rPr dirty="0" sz="1200" spc="-10">
                <a:latin typeface="Arial"/>
                <a:cs typeface="Arial"/>
              </a:rPr>
              <a:t>suiting </a:t>
            </a:r>
            <a:r>
              <a:rPr dirty="0" sz="1200">
                <a:latin typeface="Arial"/>
                <a:cs typeface="Arial"/>
              </a:rPr>
              <a:t>With forms to his conceit? and all for </a:t>
            </a:r>
            <a:r>
              <a:rPr dirty="0" sz="1200" spc="-10">
                <a:latin typeface="Arial"/>
                <a:cs typeface="Arial"/>
              </a:rPr>
              <a:t>nothing!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Hecuba!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What's Hecuba to him, or he to </a:t>
            </a:r>
            <a:r>
              <a:rPr dirty="0" sz="1200" spc="-10">
                <a:latin typeface="Arial"/>
                <a:cs typeface="Arial"/>
              </a:rPr>
              <a:t>Hecuba,</a:t>
            </a:r>
            <a:endParaRPr sz="1200">
              <a:latin typeface="Arial"/>
              <a:cs typeface="Arial"/>
            </a:endParaRPr>
          </a:p>
          <a:p>
            <a:pPr marL="12700" marR="3467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he should weep for her? What would he </a:t>
            </a:r>
            <a:r>
              <a:rPr dirty="0" sz="1200" spc="-25">
                <a:latin typeface="Arial"/>
                <a:cs typeface="Arial"/>
              </a:rPr>
              <a:t>do, </a:t>
            </a:r>
            <a:r>
              <a:rPr dirty="0" sz="1200">
                <a:latin typeface="Arial"/>
                <a:cs typeface="Arial"/>
              </a:rPr>
              <a:t>Had he the motive and the cue for </a:t>
            </a:r>
            <a:r>
              <a:rPr dirty="0" sz="1200" spc="-10">
                <a:latin typeface="Arial"/>
                <a:cs typeface="Arial"/>
              </a:rPr>
              <a:t>passion</a:t>
            </a:r>
            <a:endParaRPr sz="1200">
              <a:latin typeface="Arial"/>
              <a:cs typeface="Arial"/>
            </a:endParaRPr>
          </a:p>
          <a:p>
            <a:pPr marL="12700" marR="2876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I have? He would drown the stage with </a:t>
            </a:r>
            <a:r>
              <a:rPr dirty="0" sz="1200" spc="-10">
                <a:latin typeface="Arial"/>
                <a:cs typeface="Arial"/>
              </a:rPr>
              <a:t>tears </a:t>
            </a:r>
            <a:r>
              <a:rPr dirty="0" sz="1200">
                <a:latin typeface="Arial"/>
                <a:cs typeface="Arial"/>
              </a:rPr>
              <a:t>And cleave the general ear with horrid </a:t>
            </a:r>
            <a:r>
              <a:rPr dirty="0" sz="1200" spc="-10">
                <a:latin typeface="Arial"/>
                <a:cs typeface="Arial"/>
              </a:rPr>
              <a:t>speech, </a:t>
            </a:r>
            <a:r>
              <a:rPr dirty="0" sz="1200">
                <a:latin typeface="Arial"/>
                <a:cs typeface="Arial"/>
              </a:rPr>
              <a:t>Make mad the guilty and appal the </a:t>
            </a:r>
            <a:r>
              <a:rPr dirty="0" sz="1200" spc="-10">
                <a:latin typeface="Arial"/>
                <a:cs typeface="Arial"/>
              </a:rPr>
              <a:t>free,</a:t>
            </a:r>
            <a:r>
              <a:rPr dirty="0" sz="1200">
                <a:latin typeface="Arial"/>
                <a:cs typeface="Arial"/>
              </a:rPr>
              <a:t> Confound the ignorant, and amaze </a:t>
            </a:r>
            <a:r>
              <a:rPr dirty="0" sz="1200" spc="-10">
                <a:latin typeface="Arial"/>
                <a:cs typeface="Arial"/>
              </a:rPr>
              <a:t>indeed</a:t>
            </a:r>
            <a:endParaRPr sz="1200">
              <a:latin typeface="Arial"/>
              <a:cs typeface="Arial"/>
            </a:endParaRPr>
          </a:p>
          <a:p>
            <a:pPr marL="12700" marR="82994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very faculties of eyes and ears. Yet </a:t>
            </a:r>
            <a:r>
              <a:rPr dirty="0" sz="1200" spc="-25">
                <a:latin typeface="Arial"/>
                <a:cs typeface="Arial"/>
              </a:rPr>
              <a:t>I, </a:t>
            </a:r>
            <a:r>
              <a:rPr dirty="0" sz="1200">
                <a:latin typeface="Arial"/>
                <a:cs typeface="Arial"/>
              </a:rPr>
              <a:t>A dull and muddy-mettled rascal, </a:t>
            </a:r>
            <a:r>
              <a:rPr dirty="0" sz="1200" spc="-10">
                <a:latin typeface="Arial"/>
                <a:cs typeface="Arial"/>
              </a:rPr>
              <a:t>peak,</a:t>
            </a:r>
            <a:endParaRPr sz="1200">
              <a:latin typeface="Arial"/>
              <a:cs typeface="Arial"/>
            </a:endParaRPr>
          </a:p>
          <a:p>
            <a:pPr marL="12700" marR="5251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Like John-a-dreams, unpregnant of my </a:t>
            </a:r>
            <a:r>
              <a:rPr dirty="0" sz="1200" spc="-10">
                <a:latin typeface="Arial"/>
                <a:cs typeface="Arial"/>
              </a:rPr>
              <a:t>cause, </a:t>
            </a:r>
            <a:r>
              <a:rPr dirty="0" sz="1200">
                <a:latin typeface="Arial"/>
                <a:cs typeface="Arial"/>
              </a:rPr>
              <a:t>And can say nothing; no, not for a </a:t>
            </a:r>
            <a:r>
              <a:rPr dirty="0" sz="1200" spc="-10">
                <a:latin typeface="Arial"/>
                <a:cs typeface="Arial"/>
              </a:rPr>
              <a:t>king,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Upon whose property and most dear </a:t>
            </a:r>
            <a:r>
              <a:rPr dirty="0" sz="1200" spc="-20">
                <a:latin typeface="Arial"/>
                <a:cs typeface="Arial"/>
              </a:rPr>
              <a:t>life</a:t>
            </a:r>
            <a:endParaRPr sz="1200">
              <a:latin typeface="Arial"/>
              <a:cs typeface="Arial"/>
            </a:endParaRPr>
          </a:p>
          <a:p>
            <a:pPr marL="12700" marR="5511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 damn'd defeat was made. Am I a </a:t>
            </a:r>
            <a:r>
              <a:rPr dirty="0" sz="1200" spc="-10">
                <a:latin typeface="Arial"/>
                <a:cs typeface="Arial"/>
              </a:rPr>
              <a:t>coward? </a:t>
            </a:r>
            <a:r>
              <a:rPr dirty="0" sz="1200">
                <a:latin typeface="Arial"/>
                <a:cs typeface="Arial"/>
              </a:rPr>
              <a:t>Who calls me villain? breaks my pate </a:t>
            </a:r>
            <a:r>
              <a:rPr dirty="0" sz="1200" spc="-10">
                <a:latin typeface="Arial"/>
                <a:cs typeface="Arial"/>
              </a:rPr>
              <a:t>across? </a:t>
            </a:r>
            <a:r>
              <a:rPr dirty="0" sz="1200">
                <a:latin typeface="Arial"/>
                <a:cs typeface="Arial"/>
              </a:rPr>
              <a:t>Plucks off my beard, and blows it in my </a:t>
            </a:r>
            <a:r>
              <a:rPr dirty="0" sz="1200" spc="-10">
                <a:latin typeface="Arial"/>
                <a:cs typeface="Arial"/>
              </a:rPr>
              <a:t>face?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Tweaks me by the nose? gives me the lie i' the </a:t>
            </a:r>
            <a:r>
              <a:rPr dirty="0" sz="1200" spc="-10">
                <a:latin typeface="Arial"/>
                <a:cs typeface="Arial"/>
              </a:rPr>
              <a:t>throat, </a:t>
            </a:r>
            <a:r>
              <a:rPr dirty="0" sz="1200">
                <a:latin typeface="Arial"/>
                <a:cs typeface="Arial"/>
              </a:rPr>
              <a:t>As deep as to the lungs? who does me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 spc="-25">
                <a:latin typeface="Arial"/>
                <a:cs typeface="Arial"/>
              </a:rPr>
              <a:t>Ha!</a:t>
            </a:r>
            <a:endParaRPr sz="1200">
              <a:latin typeface="Arial"/>
              <a:cs typeface="Arial"/>
            </a:endParaRPr>
          </a:p>
          <a:p>
            <a:pPr marL="12700" marR="8178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'Swounds, I should take it: for it cannot </a:t>
            </a:r>
            <a:r>
              <a:rPr dirty="0" sz="1200" spc="-2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But I am pigeon-liver'd and lack </a:t>
            </a:r>
            <a:r>
              <a:rPr dirty="0" sz="1200" spc="-20">
                <a:latin typeface="Arial"/>
                <a:cs typeface="Arial"/>
              </a:rPr>
              <a:t>gall</a:t>
            </a:r>
            <a:endParaRPr sz="1200">
              <a:latin typeface="Arial"/>
              <a:cs typeface="Arial"/>
            </a:endParaRPr>
          </a:p>
          <a:p>
            <a:pPr marL="12700" marR="103314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make oppression bitter, or ere </a:t>
            </a:r>
            <a:r>
              <a:rPr dirty="0" sz="1200" spc="-20">
                <a:latin typeface="Arial"/>
                <a:cs typeface="Arial"/>
              </a:rPr>
              <a:t>this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 should have fatted all the region </a:t>
            </a:r>
            <a:r>
              <a:rPr dirty="0" sz="1200" spc="-10">
                <a:latin typeface="Arial"/>
                <a:cs typeface="Arial"/>
              </a:rPr>
              <a:t>kites</a:t>
            </a:r>
            <a:endParaRPr sz="1200">
              <a:latin typeface="Arial"/>
              <a:cs typeface="Arial"/>
            </a:endParaRPr>
          </a:p>
          <a:p>
            <a:pPr marL="12700" marR="88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this slave's offal: bloody, bawdy </a:t>
            </a:r>
            <a:r>
              <a:rPr dirty="0" sz="1200" spc="-10">
                <a:latin typeface="Arial"/>
                <a:cs typeface="Arial"/>
              </a:rPr>
              <a:t>villain! </a:t>
            </a:r>
            <a:r>
              <a:rPr dirty="0" sz="1200">
                <a:latin typeface="Arial"/>
                <a:cs typeface="Arial"/>
              </a:rPr>
              <a:t>Remorseless, treacherous, lecherous, kindless </a:t>
            </a:r>
            <a:r>
              <a:rPr dirty="0" sz="1200" spc="-10">
                <a:latin typeface="Arial"/>
                <a:cs typeface="Arial"/>
              </a:rPr>
              <a:t>villain! </a:t>
            </a:r>
            <a:r>
              <a:rPr dirty="0" sz="1200">
                <a:latin typeface="Arial"/>
                <a:cs typeface="Arial"/>
              </a:rPr>
              <a:t>O, </a:t>
            </a:r>
            <a:r>
              <a:rPr dirty="0" sz="1200" spc="-10">
                <a:latin typeface="Arial"/>
                <a:cs typeface="Arial"/>
              </a:rPr>
              <a:t>vengeance!</a:t>
            </a:r>
            <a:endParaRPr sz="1200">
              <a:latin typeface="Arial"/>
              <a:cs typeface="Arial"/>
            </a:endParaRPr>
          </a:p>
          <a:p>
            <a:pPr marL="12700" marR="3898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Why, what an ass am I! This is most </a:t>
            </a:r>
            <a:r>
              <a:rPr dirty="0" sz="1200" spc="-10">
                <a:latin typeface="Arial"/>
                <a:cs typeface="Arial"/>
              </a:rPr>
              <a:t>brave,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 I, the son of a dear father </a:t>
            </a:r>
            <a:r>
              <a:rPr dirty="0" sz="1200" spc="-10">
                <a:latin typeface="Arial"/>
                <a:cs typeface="Arial"/>
              </a:rPr>
              <a:t>murder'd, </a:t>
            </a:r>
            <a:r>
              <a:rPr dirty="0" sz="1200">
                <a:latin typeface="Arial"/>
                <a:cs typeface="Arial"/>
              </a:rPr>
              <a:t>Prompted to my revenge by heaven and </a:t>
            </a:r>
            <a:r>
              <a:rPr dirty="0" sz="1200" spc="-10">
                <a:latin typeface="Arial"/>
                <a:cs typeface="Arial"/>
              </a:rPr>
              <a:t>hell, </a:t>
            </a:r>
            <a:r>
              <a:rPr dirty="0" sz="1200">
                <a:latin typeface="Arial"/>
                <a:cs typeface="Arial"/>
              </a:rPr>
              <a:t>Must, like a whore, unpack my heart with </a:t>
            </a:r>
            <a:r>
              <a:rPr dirty="0" sz="1200" spc="-10">
                <a:latin typeface="Arial"/>
                <a:cs typeface="Arial"/>
              </a:rPr>
              <a:t>words, </a:t>
            </a:r>
            <a:r>
              <a:rPr dirty="0" sz="1200">
                <a:latin typeface="Arial"/>
                <a:cs typeface="Arial"/>
              </a:rPr>
              <a:t>And fall a-cursing, like a very </a:t>
            </a:r>
            <a:r>
              <a:rPr dirty="0" sz="1200" spc="-10">
                <a:latin typeface="Arial"/>
                <a:cs typeface="Arial"/>
              </a:rPr>
              <a:t>drab,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scullion!</a:t>
            </a:r>
            <a:endParaRPr sz="1200">
              <a:latin typeface="Arial"/>
              <a:cs typeface="Arial"/>
            </a:endParaRPr>
          </a:p>
          <a:p>
            <a:pPr marL="12700" marR="5892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Fie upon't! foh! About, my brain! I have </a:t>
            </a:r>
            <a:r>
              <a:rPr dirty="0" sz="1200" spc="-10">
                <a:latin typeface="Arial"/>
                <a:cs typeface="Arial"/>
              </a:rPr>
              <a:t>heard </a:t>
            </a:r>
            <a:r>
              <a:rPr dirty="0" sz="1200">
                <a:latin typeface="Arial"/>
                <a:cs typeface="Arial"/>
              </a:rPr>
              <a:t>That guilty creatures sitting at a </a:t>
            </a:r>
            <a:r>
              <a:rPr dirty="0" sz="1200" spc="-20">
                <a:latin typeface="Arial"/>
                <a:cs typeface="Arial"/>
              </a:rPr>
              <a:t>play</a:t>
            </a:r>
            <a:endParaRPr sz="1200">
              <a:latin typeface="Arial"/>
              <a:cs typeface="Arial"/>
            </a:endParaRPr>
          </a:p>
          <a:p>
            <a:pPr marL="12700" marR="9112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Have by the very cunning of the </a:t>
            </a:r>
            <a:r>
              <a:rPr dirty="0" sz="1200" spc="-10">
                <a:latin typeface="Arial"/>
                <a:cs typeface="Arial"/>
              </a:rPr>
              <a:t>scene </a:t>
            </a:r>
            <a:r>
              <a:rPr dirty="0" sz="1200">
                <a:latin typeface="Arial"/>
                <a:cs typeface="Arial"/>
              </a:rPr>
              <a:t>Been struck so to the soul that </a:t>
            </a:r>
            <a:r>
              <a:rPr dirty="0" sz="1200" spc="-10">
                <a:latin typeface="Arial"/>
                <a:cs typeface="Arial"/>
              </a:rPr>
              <a:t>presently </a:t>
            </a:r>
            <a:r>
              <a:rPr dirty="0" sz="1200">
                <a:latin typeface="Arial"/>
                <a:cs typeface="Arial"/>
              </a:rPr>
              <a:t>They have proclaim'd their </a:t>
            </a:r>
            <a:r>
              <a:rPr dirty="0" sz="1200" spc="-10">
                <a:latin typeface="Arial"/>
                <a:cs typeface="Arial"/>
              </a:rPr>
              <a:t>malefactions;</a:t>
            </a:r>
            <a:endParaRPr sz="1200">
              <a:latin typeface="Arial"/>
              <a:cs typeface="Arial"/>
            </a:endParaRPr>
          </a:p>
          <a:p>
            <a:pPr marL="12700" marR="2000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murder, though it have no tongue, will </a:t>
            </a:r>
            <a:r>
              <a:rPr dirty="0" sz="1200" spc="-10">
                <a:latin typeface="Arial"/>
                <a:cs typeface="Arial"/>
              </a:rPr>
              <a:t>speak </a:t>
            </a:r>
            <a:r>
              <a:rPr dirty="0" sz="1200">
                <a:latin typeface="Arial"/>
                <a:cs typeface="Arial"/>
              </a:rPr>
              <a:t>With most miraculous organ. I'll have these </a:t>
            </a:r>
            <a:r>
              <a:rPr dirty="0" sz="1200" spc="-10">
                <a:latin typeface="Arial"/>
                <a:cs typeface="Arial"/>
              </a:rPr>
              <a:t>players </a:t>
            </a:r>
            <a:r>
              <a:rPr dirty="0" sz="1200">
                <a:latin typeface="Arial"/>
                <a:cs typeface="Arial"/>
              </a:rPr>
              <a:t>Play something like the murder of my </a:t>
            </a:r>
            <a:r>
              <a:rPr dirty="0" sz="1200" spc="-10">
                <a:latin typeface="Arial"/>
                <a:cs typeface="Arial"/>
              </a:rPr>
              <a:t>father</a:t>
            </a:r>
            <a:endParaRPr sz="1200">
              <a:latin typeface="Arial"/>
              <a:cs typeface="Arial"/>
            </a:endParaRPr>
          </a:p>
          <a:p>
            <a:pPr marL="12700" marR="9201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Before mine uncle: I'll observe his </a:t>
            </a:r>
            <a:r>
              <a:rPr dirty="0" sz="1200" spc="-10">
                <a:latin typeface="Arial"/>
                <a:cs typeface="Arial"/>
              </a:rPr>
              <a:t>looks; </a:t>
            </a:r>
            <a:r>
              <a:rPr dirty="0" sz="1200">
                <a:latin typeface="Arial"/>
                <a:cs typeface="Arial"/>
              </a:rPr>
              <a:t>I'll tent him to the quick: if he but </a:t>
            </a:r>
            <a:r>
              <a:rPr dirty="0" sz="1200" spc="-10">
                <a:latin typeface="Arial"/>
                <a:cs typeface="Arial"/>
              </a:rPr>
              <a:t>blench,</a:t>
            </a:r>
            <a:endParaRPr sz="1200">
              <a:latin typeface="Arial"/>
              <a:cs typeface="Arial"/>
            </a:endParaRPr>
          </a:p>
          <a:p>
            <a:pPr marL="12700" marR="6102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 know my course. The spirit that I have </a:t>
            </a:r>
            <a:r>
              <a:rPr dirty="0" sz="1200" spc="-20">
                <a:latin typeface="Arial"/>
                <a:cs typeface="Arial"/>
              </a:rPr>
              <a:t>seen </a:t>
            </a:r>
            <a:r>
              <a:rPr dirty="0" sz="1200">
                <a:latin typeface="Arial"/>
                <a:cs typeface="Arial"/>
              </a:rPr>
              <a:t>May be the devil: and the devil hath </a:t>
            </a:r>
            <a:r>
              <a:rPr dirty="0" sz="1200" spc="-10">
                <a:latin typeface="Arial"/>
                <a:cs typeface="Arial"/>
              </a:rPr>
              <a:t>power</a:t>
            </a:r>
            <a:endParaRPr sz="1200">
              <a:latin typeface="Arial"/>
              <a:cs typeface="Arial"/>
            </a:endParaRPr>
          </a:p>
          <a:p>
            <a:pPr marL="12700" marR="42290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assume a pleasing shape; yea, and </a:t>
            </a:r>
            <a:r>
              <a:rPr dirty="0" sz="1200" spc="-10">
                <a:latin typeface="Arial"/>
                <a:cs typeface="Arial"/>
              </a:rPr>
              <a:t>perhaps </a:t>
            </a:r>
            <a:r>
              <a:rPr dirty="0" sz="1200">
                <a:latin typeface="Arial"/>
                <a:cs typeface="Arial"/>
              </a:rPr>
              <a:t>Out of my weakness and my </a:t>
            </a:r>
            <a:r>
              <a:rPr dirty="0" sz="1200" spc="-10">
                <a:latin typeface="Arial"/>
                <a:cs typeface="Arial"/>
              </a:rPr>
              <a:t>melancholy,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01737"/>
            <a:ext cx="4081145" cy="848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078989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Arial"/>
                <a:cs typeface="Arial"/>
              </a:rPr>
              <a:t>Enter HORATIO and </a:t>
            </a:r>
            <a:r>
              <a:rPr dirty="0" sz="1000" spc="-10" i="1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Friends to this </a:t>
            </a:r>
            <a:r>
              <a:rPr dirty="0" sz="1200" spc="-10">
                <a:latin typeface="Arial"/>
                <a:cs typeface="Arial"/>
              </a:rPr>
              <a:t>ground.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And liegemen to the </a:t>
            </a:r>
            <a:r>
              <a:rPr dirty="0" sz="1200" spc="-10">
                <a:latin typeface="Arial"/>
                <a:cs typeface="Arial"/>
              </a:rPr>
              <a:t>Dane.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FRANCISCO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Give you good </a:t>
            </a:r>
            <a:r>
              <a:rPr dirty="0" sz="1200" spc="-10">
                <a:latin typeface="Arial"/>
                <a:cs typeface="Arial"/>
              </a:rPr>
              <a:t>night.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O, farewell, honest </a:t>
            </a:r>
            <a:r>
              <a:rPr dirty="0" sz="1200" spc="-10">
                <a:latin typeface="Arial"/>
                <a:cs typeface="Arial"/>
              </a:rPr>
              <a:t>soldier: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Who hath relieved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FRANCISCO</a:t>
            </a:r>
            <a:endParaRPr sz="1000">
              <a:latin typeface="Arial"/>
              <a:cs typeface="Arial"/>
            </a:endParaRPr>
          </a:p>
          <a:p>
            <a:pPr marL="12700" marR="245046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Bernardo has my </a:t>
            </a:r>
            <a:r>
              <a:rPr dirty="0" sz="1200" spc="-10">
                <a:latin typeface="Arial"/>
                <a:cs typeface="Arial"/>
              </a:rPr>
              <a:t>place. </a:t>
            </a:r>
            <a:r>
              <a:rPr dirty="0" sz="1200">
                <a:latin typeface="Arial"/>
                <a:cs typeface="Arial"/>
              </a:rPr>
              <a:t>Give you good </a:t>
            </a:r>
            <a:r>
              <a:rPr dirty="0" sz="1200" spc="-10">
                <a:latin typeface="Arial"/>
                <a:cs typeface="Arial"/>
              </a:rPr>
              <a:t>night.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20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Holla! </a:t>
            </a:r>
            <a:r>
              <a:rPr dirty="0" sz="1200" spc="-10">
                <a:latin typeface="Arial"/>
                <a:cs typeface="Arial"/>
              </a:rPr>
              <a:t>Bernardo!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 spc="-20">
                <a:latin typeface="Arial"/>
                <a:cs typeface="Arial"/>
              </a:rPr>
              <a:t>Say,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What, is Horatio </a:t>
            </a:r>
            <a:r>
              <a:rPr dirty="0" sz="1200" spc="-10">
                <a:latin typeface="Arial"/>
                <a:cs typeface="Arial"/>
              </a:rPr>
              <a:t>there?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 piece of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Welcome, Horatio: welcome, good </a:t>
            </a:r>
            <a:r>
              <a:rPr dirty="0" sz="1200" spc="-10">
                <a:latin typeface="Arial"/>
                <a:cs typeface="Arial"/>
              </a:rPr>
              <a:t>Marcellus.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What, has this thing appear'd again to-</a:t>
            </a:r>
            <a:r>
              <a:rPr dirty="0" sz="1200" spc="-10">
                <a:latin typeface="Arial"/>
                <a:cs typeface="Arial"/>
              </a:rPr>
              <a:t>night?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have seen </a:t>
            </a:r>
            <a:r>
              <a:rPr dirty="0" sz="1200" spc="-10">
                <a:latin typeface="Arial"/>
                <a:cs typeface="Arial"/>
              </a:rPr>
              <a:t>nothing.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Horatio says 'tis but our </a:t>
            </a:r>
            <a:r>
              <a:rPr dirty="0" sz="1200" spc="-10">
                <a:latin typeface="Arial"/>
                <a:cs typeface="Arial"/>
              </a:rPr>
              <a:t>fantasy,</a:t>
            </a:r>
            <a:endParaRPr sz="1200">
              <a:latin typeface="Arial"/>
              <a:cs typeface="Arial"/>
            </a:endParaRPr>
          </a:p>
          <a:p>
            <a:pPr marL="12700" marR="96774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will not let belief take hold of </a:t>
            </a:r>
            <a:r>
              <a:rPr dirty="0" sz="1200" spc="-25">
                <a:latin typeface="Arial"/>
                <a:cs typeface="Arial"/>
              </a:rPr>
              <a:t>him </a:t>
            </a:r>
            <a:r>
              <a:rPr dirty="0" sz="1200">
                <a:latin typeface="Arial"/>
                <a:cs typeface="Arial"/>
              </a:rPr>
              <a:t>Touching this dreaded sight, twice seen of </a:t>
            </a:r>
            <a:r>
              <a:rPr dirty="0" sz="1200" spc="-25">
                <a:latin typeface="Arial"/>
                <a:cs typeface="Arial"/>
              </a:rPr>
              <a:t>us: </a:t>
            </a:r>
            <a:r>
              <a:rPr dirty="0" sz="1200">
                <a:latin typeface="Arial"/>
                <a:cs typeface="Arial"/>
              </a:rPr>
              <a:t>Therefore I have entreated him </a:t>
            </a:r>
            <a:r>
              <a:rPr dirty="0" sz="1200" spc="-10">
                <a:latin typeface="Arial"/>
                <a:cs typeface="Arial"/>
              </a:rPr>
              <a:t>along</a:t>
            </a:r>
            <a:endParaRPr sz="1200">
              <a:latin typeface="Arial"/>
              <a:cs typeface="Arial"/>
            </a:endParaRPr>
          </a:p>
          <a:p>
            <a:pPr marL="12700" marR="12477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us to watch the minutes of this </a:t>
            </a:r>
            <a:r>
              <a:rPr dirty="0" sz="1200" spc="-10">
                <a:latin typeface="Arial"/>
                <a:cs typeface="Arial"/>
              </a:rPr>
              <a:t>night; </a:t>
            </a:r>
            <a:r>
              <a:rPr dirty="0" sz="1200">
                <a:latin typeface="Arial"/>
                <a:cs typeface="Arial"/>
              </a:rPr>
              <a:t>That if again this apparition </a:t>
            </a:r>
            <a:r>
              <a:rPr dirty="0" sz="1200" spc="-10">
                <a:latin typeface="Arial"/>
                <a:cs typeface="Arial"/>
              </a:rPr>
              <a:t>come,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He may approve our eyes and speak to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07835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Tush, tush, 'twill not </a:t>
            </a:r>
            <a:r>
              <a:rPr dirty="0" sz="1200" spc="-10">
                <a:latin typeface="Arial"/>
                <a:cs typeface="Arial"/>
              </a:rPr>
              <a:t>appear.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198495" cy="9321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7526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As he is very potent with such </a:t>
            </a:r>
            <a:r>
              <a:rPr dirty="0" sz="1200" spc="-10">
                <a:latin typeface="Arial"/>
                <a:cs typeface="Arial"/>
              </a:rPr>
              <a:t>spirits, </a:t>
            </a:r>
            <a:r>
              <a:rPr dirty="0" sz="1200">
                <a:latin typeface="Arial"/>
                <a:cs typeface="Arial"/>
              </a:rPr>
              <a:t>Abuses me to damn me: I'll have </a:t>
            </a:r>
            <a:r>
              <a:rPr dirty="0" sz="1200" spc="-10">
                <a:latin typeface="Arial"/>
                <a:cs typeface="Arial"/>
              </a:rPr>
              <a:t>grounds </a:t>
            </a:r>
            <a:r>
              <a:rPr dirty="0" sz="1200">
                <a:latin typeface="Arial"/>
                <a:cs typeface="Arial"/>
              </a:rPr>
              <a:t>More relative than this: the play 's the </a:t>
            </a:r>
            <a:r>
              <a:rPr dirty="0" sz="1200" spc="-10">
                <a:latin typeface="Arial"/>
                <a:cs typeface="Arial"/>
              </a:rPr>
              <a:t>thing </a:t>
            </a:r>
            <a:r>
              <a:rPr dirty="0" sz="1200">
                <a:latin typeface="Arial"/>
                <a:cs typeface="Arial"/>
              </a:rPr>
              <a:t>Wherein I'll catch the conscience of the </a:t>
            </a:r>
            <a:r>
              <a:rPr dirty="0" sz="1200" spc="-10">
                <a:latin typeface="Arial"/>
                <a:cs typeface="Arial"/>
              </a:rPr>
              <a:t>king.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1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41923" y="673569"/>
            <a:ext cx="1126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59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/>
              <a:t>Act </a:t>
            </a:r>
            <a:r>
              <a:rPr dirty="0" spc="-25"/>
              <a:t>III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48355" y="1675524"/>
            <a:ext cx="1878330" cy="83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765" rIns="0" bIns="0" rtlCol="0" vert="horz">
            <a:spAutoFit/>
          </a:bodyPr>
          <a:lstStyle/>
          <a:p>
            <a:pPr algn="ctr" marL="447040" marR="5080">
              <a:lnSpc>
                <a:spcPts val="1130"/>
              </a:lnSpc>
              <a:spcBef>
                <a:spcPts val="195"/>
              </a:spcBef>
            </a:pPr>
            <a:r>
              <a:rPr dirty="0"/>
              <a:t>Enter KING CLAUDIUS, QUEEN GERTRUDE, POLONIUS, OPHELIA, ROSENCRANTZ, </a:t>
            </a:r>
            <a:r>
              <a:rPr dirty="0" spc="-25"/>
              <a:t>and</a:t>
            </a:r>
            <a:r>
              <a:rPr dirty="0" spc="-25" i="1"/>
              <a:t> </a:t>
            </a:r>
            <a:r>
              <a:rPr dirty="0" spc="-10" i="1"/>
              <a:t>GUILDENSTERN</a:t>
            </a:r>
          </a:p>
          <a:p>
            <a:pPr algn="ctr" marL="434340">
              <a:lnSpc>
                <a:spcPct val="100000"/>
              </a:lnSpc>
              <a:spcBef>
                <a:spcPts val="895"/>
              </a:spcBef>
            </a:pPr>
            <a:r>
              <a:rPr dirty="0" i="0">
                <a:latin typeface="Arial"/>
                <a:cs typeface="Arial"/>
              </a:rPr>
              <a:t>KING </a:t>
            </a:r>
            <a:r>
              <a:rPr dirty="0" spc="-10" i="0">
                <a:latin typeface="Arial"/>
                <a:cs typeface="Arial"/>
              </a:rPr>
              <a:t>CLAUDIUS</a:t>
            </a:r>
          </a:p>
          <a:p>
            <a:pPr marL="12700" marR="2739390">
              <a:lnSpc>
                <a:spcPts val="1350"/>
              </a:lnSpc>
              <a:spcBef>
                <a:spcPts val="505"/>
              </a:spcBef>
            </a:pPr>
            <a:r>
              <a:rPr dirty="0" sz="1200" i="0">
                <a:latin typeface="Arial"/>
                <a:cs typeface="Arial"/>
              </a:rPr>
              <a:t>And can you, by no drift of </a:t>
            </a:r>
            <a:r>
              <a:rPr dirty="0" sz="1200" spc="-10" i="0">
                <a:latin typeface="Arial"/>
                <a:cs typeface="Arial"/>
              </a:rPr>
              <a:t>circumstance, </a:t>
            </a:r>
            <a:r>
              <a:rPr dirty="0" sz="1200" i="0">
                <a:latin typeface="Arial"/>
                <a:cs typeface="Arial"/>
              </a:rPr>
              <a:t>Get from him why he puts on this </a:t>
            </a:r>
            <a:r>
              <a:rPr dirty="0" sz="1200" spc="-10" i="0">
                <a:latin typeface="Arial"/>
                <a:cs typeface="Arial"/>
              </a:rPr>
              <a:t>confusion, </a:t>
            </a:r>
            <a:r>
              <a:rPr dirty="0" sz="1200" i="0">
                <a:latin typeface="Arial"/>
                <a:cs typeface="Arial"/>
              </a:rPr>
              <a:t>Grating so harshly all his days of </a:t>
            </a:r>
            <a:r>
              <a:rPr dirty="0" sz="1200" spc="-10" i="0">
                <a:latin typeface="Arial"/>
                <a:cs typeface="Arial"/>
              </a:rPr>
              <a:t>quiet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 i="0">
                <a:latin typeface="Arial"/>
                <a:cs typeface="Arial"/>
              </a:rPr>
              <a:t>With turbulent and dangerous </a:t>
            </a:r>
            <a:r>
              <a:rPr dirty="0" sz="1200" spc="-10" i="0">
                <a:latin typeface="Arial"/>
                <a:cs typeface="Arial"/>
              </a:rPr>
              <a:t>lunacy?</a:t>
            </a:r>
            <a:endParaRPr sz="1200">
              <a:latin typeface="Arial"/>
              <a:cs typeface="Arial"/>
            </a:endParaRPr>
          </a:p>
          <a:p>
            <a:pPr algn="ctr" marL="434340">
              <a:lnSpc>
                <a:spcPct val="100000"/>
              </a:lnSpc>
              <a:spcBef>
                <a:spcPts val="950"/>
              </a:spcBef>
            </a:pPr>
            <a:r>
              <a:rPr dirty="0" spc="-10" i="0">
                <a:latin typeface="Arial"/>
                <a:cs typeface="Arial"/>
              </a:rPr>
              <a:t>ROSENCRANTZ</a:t>
            </a: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 i="0">
                <a:latin typeface="Arial"/>
                <a:cs typeface="Arial"/>
              </a:rPr>
              <a:t>He does confess he feels himself </a:t>
            </a:r>
            <a:r>
              <a:rPr dirty="0" sz="1200" spc="-10" i="0">
                <a:latin typeface="Arial"/>
                <a:cs typeface="Arial"/>
              </a:rPr>
              <a:t>distracted;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i="0">
                <a:latin typeface="Arial"/>
                <a:cs typeface="Arial"/>
              </a:rPr>
              <a:t>But from what cause he will by no means </a:t>
            </a:r>
            <a:r>
              <a:rPr dirty="0" sz="1200" spc="-10" i="0">
                <a:latin typeface="Arial"/>
                <a:cs typeface="Arial"/>
              </a:rPr>
              <a:t>speak.</a:t>
            </a:r>
            <a:endParaRPr sz="1200">
              <a:latin typeface="Arial"/>
              <a:cs typeface="Arial"/>
            </a:endParaRPr>
          </a:p>
          <a:p>
            <a:pPr algn="ctr" marL="434340">
              <a:lnSpc>
                <a:spcPct val="100000"/>
              </a:lnSpc>
              <a:spcBef>
                <a:spcPts val="950"/>
              </a:spcBef>
            </a:pPr>
            <a:r>
              <a:rPr dirty="0" spc="-10" i="0">
                <a:latin typeface="Arial"/>
                <a:cs typeface="Arial"/>
              </a:rPr>
              <a:t>GUILDENSTERN</a:t>
            </a:r>
          </a:p>
          <a:p>
            <a:pPr marL="12700" marR="2832100">
              <a:lnSpc>
                <a:spcPts val="1350"/>
              </a:lnSpc>
              <a:spcBef>
                <a:spcPts val="505"/>
              </a:spcBef>
            </a:pPr>
            <a:r>
              <a:rPr dirty="0" sz="1200" i="0">
                <a:latin typeface="Arial"/>
                <a:cs typeface="Arial"/>
              </a:rPr>
              <a:t>Nor do we find him forward to be </a:t>
            </a:r>
            <a:r>
              <a:rPr dirty="0" sz="1200" spc="-10" i="0">
                <a:latin typeface="Arial"/>
                <a:cs typeface="Arial"/>
              </a:rPr>
              <a:t>sounded, </a:t>
            </a:r>
            <a:r>
              <a:rPr dirty="0" sz="1200" i="0">
                <a:latin typeface="Arial"/>
                <a:cs typeface="Arial"/>
              </a:rPr>
              <a:t>But, with a crafty madness, keeps </a:t>
            </a:r>
            <a:r>
              <a:rPr dirty="0" sz="1200" spc="-10" i="0">
                <a:latin typeface="Arial"/>
                <a:cs typeface="Arial"/>
              </a:rPr>
              <a:t>aloof,</a:t>
            </a:r>
            <a:endParaRPr sz="1200">
              <a:latin typeface="Arial"/>
              <a:cs typeface="Arial"/>
            </a:endParaRPr>
          </a:p>
          <a:p>
            <a:pPr marL="12700" marR="2392045">
              <a:lnSpc>
                <a:spcPts val="1350"/>
              </a:lnSpc>
            </a:pPr>
            <a:r>
              <a:rPr dirty="0" sz="1200" i="0">
                <a:latin typeface="Arial"/>
                <a:cs typeface="Arial"/>
              </a:rPr>
              <a:t>When we would bring him on to some </a:t>
            </a:r>
            <a:r>
              <a:rPr dirty="0" sz="1200" spc="-10" i="0">
                <a:latin typeface="Arial"/>
                <a:cs typeface="Arial"/>
              </a:rPr>
              <a:t>confession </a:t>
            </a:r>
            <a:r>
              <a:rPr dirty="0" sz="1200" i="0">
                <a:latin typeface="Arial"/>
                <a:cs typeface="Arial"/>
              </a:rPr>
              <a:t>Of his true </a:t>
            </a:r>
            <a:r>
              <a:rPr dirty="0" sz="1200" spc="-10" i="0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  <a:p>
            <a:pPr algn="ctr" marL="434340">
              <a:lnSpc>
                <a:spcPct val="100000"/>
              </a:lnSpc>
              <a:spcBef>
                <a:spcPts val="919"/>
              </a:spcBef>
            </a:pPr>
            <a:r>
              <a:rPr dirty="0" i="0">
                <a:latin typeface="Arial"/>
                <a:cs typeface="Arial"/>
              </a:rPr>
              <a:t>QUEEN </a:t>
            </a:r>
            <a:r>
              <a:rPr dirty="0" spc="-10" i="0">
                <a:latin typeface="Arial"/>
                <a:cs typeface="Arial"/>
              </a:rPr>
              <a:t>GERTRUDE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i="0">
                <a:latin typeface="Arial"/>
                <a:cs typeface="Arial"/>
              </a:rPr>
              <a:t>Did he receive you </a:t>
            </a:r>
            <a:r>
              <a:rPr dirty="0" sz="1200" spc="-10" i="0">
                <a:latin typeface="Arial"/>
                <a:cs typeface="Arial"/>
              </a:rPr>
              <a:t>well?</a:t>
            </a:r>
            <a:endParaRPr sz="1200">
              <a:latin typeface="Arial"/>
              <a:cs typeface="Arial"/>
            </a:endParaRPr>
          </a:p>
          <a:p>
            <a:pPr algn="ctr" marL="434340">
              <a:lnSpc>
                <a:spcPct val="100000"/>
              </a:lnSpc>
              <a:spcBef>
                <a:spcPts val="950"/>
              </a:spcBef>
            </a:pPr>
            <a:r>
              <a:rPr dirty="0" spc="-10" i="0">
                <a:latin typeface="Arial"/>
                <a:cs typeface="Arial"/>
              </a:rPr>
              <a:t>ROSENCRANTZ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i="0">
                <a:latin typeface="Arial"/>
                <a:cs typeface="Arial"/>
              </a:rPr>
              <a:t>Most like a </a:t>
            </a:r>
            <a:r>
              <a:rPr dirty="0" sz="1200" spc="-10" i="0">
                <a:latin typeface="Arial"/>
                <a:cs typeface="Arial"/>
              </a:rPr>
              <a:t>gentleman.</a:t>
            </a:r>
            <a:endParaRPr sz="1200">
              <a:latin typeface="Arial"/>
              <a:cs typeface="Arial"/>
            </a:endParaRPr>
          </a:p>
          <a:p>
            <a:pPr algn="ctr" marL="434340">
              <a:lnSpc>
                <a:spcPct val="100000"/>
              </a:lnSpc>
              <a:spcBef>
                <a:spcPts val="950"/>
              </a:spcBef>
            </a:pPr>
            <a:r>
              <a:rPr dirty="0" spc="-10" i="0">
                <a:latin typeface="Arial"/>
                <a:cs typeface="Arial"/>
              </a:rPr>
              <a:t>GUILDENSTERN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i="0">
                <a:latin typeface="Arial"/>
                <a:cs typeface="Arial"/>
              </a:rPr>
              <a:t>But with much forcing of his </a:t>
            </a:r>
            <a:r>
              <a:rPr dirty="0" sz="1200" spc="-10" i="0">
                <a:latin typeface="Arial"/>
                <a:cs typeface="Arial"/>
              </a:rPr>
              <a:t>disposition.</a:t>
            </a:r>
            <a:endParaRPr sz="1200">
              <a:latin typeface="Arial"/>
              <a:cs typeface="Arial"/>
            </a:endParaRPr>
          </a:p>
          <a:p>
            <a:pPr algn="ctr" marL="434340">
              <a:lnSpc>
                <a:spcPct val="100000"/>
              </a:lnSpc>
              <a:spcBef>
                <a:spcPts val="950"/>
              </a:spcBef>
            </a:pPr>
            <a:r>
              <a:rPr dirty="0" spc="-10" i="0">
                <a:latin typeface="Arial"/>
                <a:cs typeface="Arial"/>
              </a:rPr>
              <a:t>ROSENCRANTZ</a:t>
            </a:r>
          </a:p>
          <a:p>
            <a:pPr marL="12700" marR="2900045">
              <a:lnSpc>
                <a:spcPts val="1350"/>
              </a:lnSpc>
              <a:spcBef>
                <a:spcPts val="505"/>
              </a:spcBef>
            </a:pPr>
            <a:r>
              <a:rPr dirty="0" sz="1200" i="0">
                <a:latin typeface="Arial"/>
                <a:cs typeface="Arial"/>
              </a:rPr>
              <a:t>Niggard of question; but, of our </a:t>
            </a:r>
            <a:r>
              <a:rPr dirty="0" sz="1200" spc="-10" i="0">
                <a:latin typeface="Arial"/>
                <a:cs typeface="Arial"/>
              </a:rPr>
              <a:t>demands, </a:t>
            </a:r>
            <a:r>
              <a:rPr dirty="0" sz="1200" i="0">
                <a:latin typeface="Arial"/>
                <a:cs typeface="Arial"/>
              </a:rPr>
              <a:t>Most free in his </a:t>
            </a:r>
            <a:r>
              <a:rPr dirty="0" sz="1200" spc="-10" i="0">
                <a:latin typeface="Arial"/>
                <a:cs typeface="Arial"/>
              </a:rPr>
              <a:t>reply.</a:t>
            </a:r>
            <a:endParaRPr sz="1200">
              <a:latin typeface="Arial"/>
              <a:cs typeface="Arial"/>
            </a:endParaRPr>
          </a:p>
          <a:p>
            <a:pPr algn="ctr" marL="434340">
              <a:lnSpc>
                <a:spcPct val="100000"/>
              </a:lnSpc>
              <a:spcBef>
                <a:spcPts val="919"/>
              </a:spcBef>
            </a:pPr>
            <a:r>
              <a:rPr dirty="0" i="0">
                <a:latin typeface="Arial"/>
                <a:cs typeface="Arial"/>
              </a:rPr>
              <a:t>QUEEN </a:t>
            </a:r>
            <a:r>
              <a:rPr dirty="0" spc="-10" i="0">
                <a:latin typeface="Arial"/>
                <a:cs typeface="Arial"/>
              </a:rPr>
              <a:t>GERTRUDE</a:t>
            </a:r>
          </a:p>
          <a:p>
            <a:pPr marL="12700" marR="4374515">
              <a:lnSpc>
                <a:spcPts val="1350"/>
              </a:lnSpc>
              <a:spcBef>
                <a:spcPts val="505"/>
              </a:spcBef>
            </a:pPr>
            <a:r>
              <a:rPr dirty="0" sz="1200" i="0">
                <a:latin typeface="Arial"/>
                <a:cs typeface="Arial"/>
              </a:rPr>
              <a:t>Did you assay </a:t>
            </a:r>
            <a:r>
              <a:rPr dirty="0" sz="1200" spc="-20" i="0">
                <a:latin typeface="Arial"/>
                <a:cs typeface="Arial"/>
              </a:rPr>
              <a:t>him?</a:t>
            </a:r>
            <a:endParaRPr sz="1200">
              <a:latin typeface="Arial"/>
              <a:cs typeface="Arial"/>
            </a:endParaRPr>
          </a:p>
          <a:p>
            <a:pPr marL="12700" marR="4374515">
              <a:lnSpc>
                <a:spcPts val="1350"/>
              </a:lnSpc>
            </a:pPr>
            <a:r>
              <a:rPr dirty="0" sz="1200" i="0">
                <a:latin typeface="Arial"/>
                <a:cs typeface="Arial"/>
              </a:rPr>
              <a:t>To any </a:t>
            </a:r>
            <a:r>
              <a:rPr dirty="0" sz="1200" spc="-10" i="0">
                <a:latin typeface="Arial"/>
                <a:cs typeface="Arial"/>
              </a:rPr>
              <a:t>pastime?</a:t>
            </a:r>
            <a:endParaRPr sz="1200">
              <a:latin typeface="Arial"/>
              <a:cs typeface="Arial"/>
            </a:endParaRPr>
          </a:p>
          <a:p>
            <a:pPr algn="ctr" marL="434340">
              <a:lnSpc>
                <a:spcPct val="100000"/>
              </a:lnSpc>
              <a:spcBef>
                <a:spcPts val="919"/>
              </a:spcBef>
            </a:pPr>
            <a:r>
              <a:rPr dirty="0" spc="-10" i="0">
                <a:latin typeface="Arial"/>
                <a:cs typeface="Arial"/>
              </a:rPr>
              <a:t>ROSENCRANTZ</a:t>
            </a: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 i="0">
                <a:latin typeface="Arial"/>
                <a:cs typeface="Arial"/>
              </a:rPr>
              <a:t>Madam, it so fell out, that certain </a:t>
            </a:r>
            <a:r>
              <a:rPr dirty="0" sz="1200" spc="-10" i="0">
                <a:latin typeface="Arial"/>
                <a:cs typeface="Arial"/>
              </a:rPr>
              <a:t>players</a:t>
            </a:r>
            <a:endParaRPr sz="1200">
              <a:latin typeface="Arial"/>
              <a:cs typeface="Arial"/>
            </a:endParaRPr>
          </a:p>
          <a:p>
            <a:pPr marL="12700" marR="2439035">
              <a:lnSpc>
                <a:spcPts val="1350"/>
              </a:lnSpc>
              <a:spcBef>
                <a:spcPts val="75"/>
              </a:spcBef>
            </a:pPr>
            <a:r>
              <a:rPr dirty="0" sz="1200" i="0">
                <a:latin typeface="Arial"/>
                <a:cs typeface="Arial"/>
              </a:rPr>
              <a:t>We o'er-raught on the way: of these we told </a:t>
            </a:r>
            <a:r>
              <a:rPr dirty="0" sz="1200" spc="-20" i="0">
                <a:latin typeface="Arial"/>
                <a:cs typeface="Arial"/>
              </a:rPr>
              <a:t>him; </a:t>
            </a:r>
            <a:r>
              <a:rPr dirty="0" sz="1200" i="0">
                <a:latin typeface="Arial"/>
                <a:cs typeface="Arial"/>
              </a:rPr>
              <a:t>And there did seem in him a kind of </a:t>
            </a:r>
            <a:r>
              <a:rPr dirty="0" sz="1200" spc="-25" i="0">
                <a:latin typeface="Arial"/>
                <a:cs typeface="Arial"/>
              </a:rPr>
              <a:t>joy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/>
          <p:nvPr/>
        </p:nvSpPr>
        <p:spPr>
          <a:xfrm>
            <a:off x="707390" y="9315751"/>
            <a:ext cx="287210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That show of such an exercise may </a:t>
            </a:r>
            <a:r>
              <a:rPr dirty="0" sz="1200" spc="-10">
                <a:latin typeface="Arial"/>
                <a:cs typeface="Arial"/>
              </a:rPr>
              <a:t>colour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62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66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34886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hear of it: they are about the </a:t>
            </a:r>
            <a:r>
              <a:rPr dirty="0" sz="1200" spc="-10">
                <a:latin typeface="Arial"/>
                <a:cs typeface="Arial"/>
              </a:rPr>
              <a:t>court, </a:t>
            </a:r>
            <a:r>
              <a:rPr dirty="0" sz="1200">
                <a:latin typeface="Arial"/>
                <a:cs typeface="Arial"/>
              </a:rPr>
              <a:t>And, as I think, they have already </a:t>
            </a:r>
            <a:r>
              <a:rPr dirty="0" sz="1200" spc="-10">
                <a:latin typeface="Arial"/>
                <a:cs typeface="Arial"/>
              </a:rPr>
              <a:t>order </a:t>
            </a:r>
            <a:r>
              <a:rPr dirty="0" sz="1200">
                <a:latin typeface="Arial"/>
                <a:cs typeface="Arial"/>
              </a:rPr>
              <a:t>This night to play before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'Tis most </a:t>
            </a:r>
            <a:r>
              <a:rPr dirty="0" sz="1200" spc="-10">
                <a:latin typeface="Arial"/>
                <a:cs typeface="Arial"/>
              </a:rPr>
              <a:t>true:</a:t>
            </a:r>
            <a:endParaRPr sz="1200">
              <a:latin typeface="Arial"/>
              <a:cs typeface="Arial"/>
            </a:endParaRPr>
          </a:p>
          <a:p>
            <a:pPr marL="12700" marR="29597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he beseech'd me to entreat your </a:t>
            </a:r>
            <a:r>
              <a:rPr dirty="0" sz="1200" spc="-10">
                <a:latin typeface="Arial"/>
                <a:cs typeface="Arial"/>
              </a:rPr>
              <a:t>majesties </a:t>
            </a:r>
            <a:r>
              <a:rPr dirty="0" sz="1200">
                <a:latin typeface="Arial"/>
                <a:cs typeface="Arial"/>
              </a:rPr>
              <a:t>To hear and see the </a:t>
            </a:r>
            <a:r>
              <a:rPr dirty="0" sz="1200" spc="-10">
                <a:latin typeface="Arial"/>
                <a:cs typeface="Arial"/>
              </a:rPr>
              <a:t>matter.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29972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With all my heart; and it doth much content </a:t>
            </a:r>
            <a:r>
              <a:rPr dirty="0" sz="1200" spc="-25">
                <a:latin typeface="Arial"/>
                <a:cs typeface="Arial"/>
              </a:rPr>
              <a:t>me </a:t>
            </a:r>
            <a:r>
              <a:rPr dirty="0" sz="1200">
                <a:latin typeface="Arial"/>
                <a:cs typeface="Arial"/>
              </a:rPr>
              <a:t>To hear him so </a:t>
            </a:r>
            <a:r>
              <a:rPr dirty="0" sz="1200" spc="-10">
                <a:latin typeface="Arial"/>
                <a:cs typeface="Arial"/>
              </a:rPr>
              <a:t>inclined.</a:t>
            </a:r>
            <a:endParaRPr sz="1200">
              <a:latin typeface="Arial"/>
              <a:cs typeface="Arial"/>
            </a:endParaRPr>
          </a:p>
          <a:p>
            <a:pPr marL="12700" marR="325945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Good gentlemen, give him a further </a:t>
            </a:r>
            <a:r>
              <a:rPr dirty="0" sz="1200" spc="-10">
                <a:latin typeface="Arial"/>
                <a:cs typeface="Arial"/>
              </a:rPr>
              <a:t>edge, </a:t>
            </a:r>
            <a:r>
              <a:rPr dirty="0" sz="1200">
                <a:latin typeface="Arial"/>
                <a:cs typeface="Arial"/>
              </a:rPr>
              <a:t>And drive his purpose on to these </a:t>
            </a:r>
            <a:r>
              <a:rPr dirty="0" sz="1200" spc="-10">
                <a:latin typeface="Arial"/>
                <a:cs typeface="Arial"/>
              </a:rPr>
              <a:t>delights.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shall,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Sweet Gertrude, leave us </a:t>
            </a:r>
            <a:r>
              <a:rPr dirty="0" sz="1200" spc="-20">
                <a:latin typeface="Arial"/>
                <a:cs typeface="Arial"/>
              </a:rPr>
              <a:t>too;</a:t>
            </a:r>
            <a:endParaRPr sz="1200">
              <a:latin typeface="Arial"/>
              <a:cs typeface="Arial"/>
            </a:endParaRPr>
          </a:p>
          <a:p>
            <a:pPr marL="12700" marR="32518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For we have closely sent for Hamlet </a:t>
            </a:r>
            <a:r>
              <a:rPr dirty="0" sz="1200" spc="-10">
                <a:latin typeface="Arial"/>
                <a:cs typeface="Arial"/>
              </a:rPr>
              <a:t>hither, </a:t>
            </a:r>
            <a:r>
              <a:rPr dirty="0" sz="1200">
                <a:latin typeface="Arial"/>
                <a:cs typeface="Arial"/>
              </a:rPr>
              <a:t>That he, as 'twere by accident, may </a:t>
            </a:r>
            <a:r>
              <a:rPr dirty="0" sz="1200" spc="-20">
                <a:latin typeface="Arial"/>
                <a:cs typeface="Arial"/>
              </a:rPr>
              <a:t>here </a:t>
            </a:r>
            <a:r>
              <a:rPr dirty="0" sz="1200">
                <a:latin typeface="Arial"/>
                <a:cs typeface="Arial"/>
              </a:rPr>
              <a:t>Affront </a:t>
            </a:r>
            <a:r>
              <a:rPr dirty="0" sz="1200" spc="-10">
                <a:latin typeface="Arial"/>
                <a:cs typeface="Arial"/>
              </a:rPr>
              <a:t>Ophelia: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Her father and myself, lawful </a:t>
            </a:r>
            <a:r>
              <a:rPr dirty="0" sz="1200" spc="-10">
                <a:latin typeface="Arial"/>
                <a:cs typeface="Arial"/>
              </a:rPr>
              <a:t>espials,</a:t>
            </a:r>
            <a:endParaRPr sz="1200">
              <a:latin typeface="Arial"/>
              <a:cs typeface="Arial"/>
            </a:endParaRPr>
          </a:p>
          <a:p>
            <a:pPr marL="12700" marR="30143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Will so bestow ourselves that, seeing, </a:t>
            </a:r>
            <a:r>
              <a:rPr dirty="0" sz="1200" spc="-10">
                <a:latin typeface="Arial"/>
                <a:cs typeface="Arial"/>
              </a:rPr>
              <a:t>unseen, </a:t>
            </a:r>
            <a:r>
              <a:rPr dirty="0" sz="1200">
                <a:latin typeface="Arial"/>
                <a:cs typeface="Arial"/>
              </a:rPr>
              <a:t>We may of their encounter frankly </a:t>
            </a:r>
            <a:r>
              <a:rPr dirty="0" sz="1200" spc="-10">
                <a:latin typeface="Arial"/>
                <a:cs typeface="Arial"/>
              </a:rPr>
              <a:t>judge,</a:t>
            </a:r>
            <a:endParaRPr sz="1200">
              <a:latin typeface="Arial"/>
              <a:cs typeface="Arial"/>
            </a:endParaRPr>
          </a:p>
          <a:p>
            <a:pPr marL="12700" marR="36239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gather by him, as he is </a:t>
            </a:r>
            <a:r>
              <a:rPr dirty="0" sz="1200" spc="-10">
                <a:latin typeface="Arial"/>
                <a:cs typeface="Arial"/>
              </a:rPr>
              <a:t>behaved, </a:t>
            </a:r>
            <a:r>
              <a:rPr dirty="0" sz="1200">
                <a:latin typeface="Arial"/>
                <a:cs typeface="Arial"/>
              </a:rPr>
              <a:t>If 't be the affliction of his love or </a:t>
            </a:r>
            <a:r>
              <a:rPr dirty="0" sz="1200" spc="-25">
                <a:latin typeface="Arial"/>
                <a:cs typeface="Arial"/>
              </a:rPr>
              <a:t>no </a:t>
            </a:r>
            <a:r>
              <a:rPr dirty="0" sz="1200">
                <a:latin typeface="Arial"/>
                <a:cs typeface="Arial"/>
              </a:rPr>
              <a:t>That thus he suffers </a:t>
            </a:r>
            <a:r>
              <a:rPr dirty="0" sz="1200" spc="-20">
                <a:latin typeface="Arial"/>
                <a:cs typeface="Arial"/>
              </a:rPr>
              <a:t>for.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shall obey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for your part, Ophelia, I do </a:t>
            </a:r>
            <a:r>
              <a:rPr dirty="0" sz="1200" spc="-20">
                <a:latin typeface="Arial"/>
                <a:cs typeface="Arial"/>
              </a:rPr>
              <a:t>wish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your good beauties be the happy </a:t>
            </a:r>
            <a:r>
              <a:rPr dirty="0" sz="1200" spc="-10">
                <a:latin typeface="Arial"/>
                <a:cs typeface="Arial"/>
              </a:rPr>
              <a:t>cause</a:t>
            </a:r>
            <a:endParaRPr sz="1200">
              <a:latin typeface="Arial"/>
              <a:cs typeface="Arial"/>
            </a:endParaRPr>
          </a:p>
          <a:p>
            <a:pPr marL="12700" marR="28244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Of Hamlet's wildness: so shall I hope your </a:t>
            </a:r>
            <a:r>
              <a:rPr dirty="0" sz="1200" spc="-10">
                <a:latin typeface="Arial"/>
                <a:cs typeface="Arial"/>
              </a:rPr>
              <a:t>virtues </a:t>
            </a:r>
            <a:r>
              <a:rPr dirty="0" sz="1200">
                <a:latin typeface="Arial"/>
                <a:cs typeface="Arial"/>
              </a:rPr>
              <a:t>Will bring him to his wonted way </a:t>
            </a:r>
            <a:r>
              <a:rPr dirty="0" sz="1200" spc="-10">
                <a:latin typeface="Arial"/>
                <a:cs typeface="Arial"/>
              </a:rPr>
              <a:t>again,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To both your </a:t>
            </a:r>
            <a:r>
              <a:rPr dirty="0" sz="1200" spc="-10">
                <a:latin typeface="Arial"/>
                <a:cs typeface="Arial"/>
              </a:rPr>
              <a:t>honours.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Madam, I wish it </a:t>
            </a:r>
            <a:r>
              <a:rPr dirty="0" sz="1200" spc="-20">
                <a:latin typeface="Arial"/>
                <a:cs typeface="Arial"/>
              </a:rPr>
              <a:t>may.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QUEEN </a:t>
            </a:r>
            <a:r>
              <a:rPr dirty="0" sz="1000" spc="-10" i="1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28276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Ophelia, walk you here. Gracious, so please </a:t>
            </a:r>
            <a:r>
              <a:rPr dirty="0" sz="1200" spc="-20">
                <a:latin typeface="Arial"/>
                <a:cs typeface="Arial"/>
              </a:rPr>
              <a:t>you, </a:t>
            </a:r>
            <a:r>
              <a:rPr dirty="0" sz="1200">
                <a:latin typeface="Arial"/>
                <a:cs typeface="Arial"/>
              </a:rPr>
              <a:t>We will bestow </a:t>
            </a:r>
            <a:r>
              <a:rPr dirty="0" sz="1200" spc="-10">
                <a:latin typeface="Arial"/>
                <a:cs typeface="Arial"/>
              </a:rPr>
              <a:t>ourselves.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To </a:t>
            </a:r>
            <a:r>
              <a:rPr dirty="0" sz="1000" spc="-10" i="1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Read on this </a:t>
            </a:r>
            <a:r>
              <a:rPr dirty="0" sz="1200" spc="-10">
                <a:latin typeface="Arial"/>
                <a:cs typeface="Arial"/>
              </a:rPr>
              <a:t>book;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353851"/>
            <a:ext cx="249999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And thus the native hue of </a:t>
            </a:r>
            <a:r>
              <a:rPr dirty="0" sz="1200" spc="-10">
                <a:latin typeface="Arial"/>
                <a:cs typeface="Arial"/>
              </a:rPr>
              <a:t>resolution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63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271645" cy="83426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96520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Your loneliness. We are oft to blame in this,-</a:t>
            </a:r>
            <a:r>
              <a:rPr dirty="0" sz="1200" spc="-50">
                <a:latin typeface="Arial"/>
                <a:cs typeface="Arial"/>
              </a:rPr>
              <a:t>-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'Tis too much proved--that with devotion's </a:t>
            </a:r>
            <a:r>
              <a:rPr dirty="0" sz="1200" spc="-10">
                <a:latin typeface="Arial"/>
                <a:cs typeface="Arial"/>
              </a:rPr>
              <a:t>visage </a:t>
            </a:r>
            <a:r>
              <a:rPr dirty="0" sz="1200">
                <a:latin typeface="Arial"/>
                <a:cs typeface="Arial"/>
              </a:rPr>
              <a:t>And pious action we do sugar </a:t>
            </a:r>
            <a:r>
              <a:rPr dirty="0" sz="1200" spc="-20">
                <a:latin typeface="Arial"/>
                <a:cs typeface="Arial"/>
              </a:rPr>
              <a:t>o'er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The devil </a:t>
            </a:r>
            <a:r>
              <a:rPr dirty="0" sz="1200" spc="-10">
                <a:latin typeface="Arial"/>
                <a:cs typeface="Arial"/>
              </a:rPr>
              <a:t>himself.</a:t>
            </a:r>
            <a:endParaRPr sz="1200">
              <a:latin typeface="Arial"/>
              <a:cs typeface="Arial"/>
            </a:endParaRPr>
          </a:p>
          <a:p>
            <a:pPr algn="ctr" marL="188785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292036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O, 'tis too </a:t>
            </a:r>
            <a:r>
              <a:rPr dirty="0" sz="1200" spc="-10">
                <a:latin typeface="Arial"/>
                <a:cs typeface="Arial"/>
              </a:rPr>
              <a:t>true!</a:t>
            </a:r>
            <a:endParaRPr sz="1200">
              <a:latin typeface="Arial"/>
              <a:cs typeface="Arial"/>
            </a:endParaRPr>
          </a:p>
          <a:p>
            <a:pPr marL="12700" marR="48958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How smart a lash that speech doth give my </a:t>
            </a:r>
            <a:r>
              <a:rPr dirty="0" sz="1200" spc="-10">
                <a:latin typeface="Arial"/>
                <a:cs typeface="Arial"/>
              </a:rPr>
              <a:t>conscience! </a:t>
            </a:r>
            <a:r>
              <a:rPr dirty="0" sz="1200">
                <a:latin typeface="Arial"/>
                <a:cs typeface="Arial"/>
              </a:rPr>
              <a:t>The harlot's cheek, beautied with plastering </a:t>
            </a:r>
            <a:r>
              <a:rPr dirty="0" sz="1200" spc="-20">
                <a:latin typeface="Arial"/>
                <a:cs typeface="Arial"/>
              </a:rPr>
              <a:t>art,</a:t>
            </a:r>
            <a:endParaRPr sz="1200">
              <a:latin typeface="Arial"/>
              <a:cs typeface="Arial"/>
            </a:endParaRPr>
          </a:p>
          <a:p>
            <a:pPr marL="12700" marR="13792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Is not more ugly to the thing that helps </a:t>
            </a:r>
            <a:r>
              <a:rPr dirty="0" sz="1200" spc="-25">
                <a:latin typeface="Arial"/>
                <a:cs typeface="Arial"/>
              </a:rPr>
              <a:t>it </a:t>
            </a:r>
            <a:r>
              <a:rPr dirty="0" sz="1200">
                <a:latin typeface="Arial"/>
                <a:cs typeface="Arial"/>
              </a:rPr>
              <a:t>Than is my deed to my most painted </a:t>
            </a:r>
            <a:r>
              <a:rPr dirty="0" sz="1200" spc="-10">
                <a:latin typeface="Arial"/>
                <a:cs typeface="Arial"/>
              </a:rPr>
              <a:t>word: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O heavy </a:t>
            </a:r>
            <a:r>
              <a:rPr dirty="0" sz="1200" spc="-10">
                <a:latin typeface="Arial"/>
                <a:cs typeface="Arial"/>
              </a:rPr>
              <a:t>burthen!</a:t>
            </a:r>
            <a:endParaRPr sz="1200">
              <a:latin typeface="Arial"/>
              <a:cs typeface="Arial"/>
            </a:endParaRPr>
          </a:p>
          <a:p>
            <a:pPr algn="ctr" marL="188785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hear him coming: let's withdraw,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188785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KING CLAUDIUS and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1887855">
              <a:lnSpc>
                <a:spcPct val="100000"/>
              </a:lnSpc>
              <a:spcBef>
                <a:spcPts val="42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 marL="188785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59893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To be, or not to be: that is the </a:t>
            </a:r>
            <a:r>
              <a:rPr dirty="0" sz="1200" spc="-10">
                <a:latin typeface="Arial"/>
                <a:cs typeface="Arial"/>
              </a:rPr>
              <a:t>question: </a:t>
            </a:r>
            <a:r>
              <a:rPr dirty="0" sz="1200">
                <a:latin typeface="Arial"/>
                <a:cs typeface="Arial"/>
              </a:rPr>
              <a:t>Whether 'tis nobler in the mind to </a:t>
            </a:r>
            <a:r>
              <a:rPr dirty="0" sz="1200" spc="-10">
                <a:latin typeface="Arial"/>
                <a:cs typeface="Arial"/>
              </a:rPr>
              <a:t>suffer</a:t>
            </a:r>
            <a:endParaRPr sz="1200">
              <a:latin typeface="Arial"/>
              <a:cs typeface="Arial"/>
            </a:endParaRPr>
          </a:p>
          <a:p>
            <a:pPr marL="12700" marR="12255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slings and arrows of outrageous </a:t>
            </a:r>
            <a:r>
              <a:rPr dirty="0" sz="1200" spc="-10">
                <a:latin typeface="Arial"/>
                <a:cs typeface="Arial"/>
              </a:rPr>
              <a:t>fortune, </a:t>
            </a:r>
            <a:r>
              <a:rPr dirty="0" sz="1200">
                <a:latin typeface="Arial"/>
                <a:cs typeface="Arial"/>
              </a:rPr>
              <a:t>Or to take arms against a sea of </a:t>
            </a:r>
            <a:r>
              <a:rPr dirty="0" sz="1200" spc="-10">
                <a:latin typeface="Arial"/>
                <a:cs typeface="Arial"/>
              </a:rPr>
              <a:t>troubles, </a:t>
            </a:r>
            <a:r>
              <a:rPr dirty="0" sz="1200">
                <a:latin typeface="Arial"/>
                <a:cs typeface="Arial"/>
              </a:rPr>
              <a:t>And by opposing end them? To die: to </a:t>
            </a:r>
            <a:r>
              <a:rPr dirty="0" sz="1200" spc="-10">
                <a:latin typeface="Arial"/>
                <a:cs typeface="Arial"/>
              </a:rPr>
              <a:t>sleep; </a:t>
            </a:r>
            <a:r>
              <a:rPr dirty="0" sz="1200">
                <a:latin typeface="Arial"/>
                <a:cs typeface="Arial"/>
              </a:rPr>
              <a:t>No more; and by a sleep to say we </a:t>
            </a:r>
            <a:r>
              <a:rPr dirty="0" sz="1200" spc="-25">
                <a:latin typeface="Arial"/>
                <a:cs typeface="Arial"/>
              </a:rPr>
              <a:t>end</a:t>
            </a:r>
            <a:endParaRPr sz="1200">
              <a:latin typeface="Arial"/>
              <a:cs typeface="Arial"/>
            </a:endParaRPr>
          </a:p>
          <a:p>
            <a:pPr marL="12700" marR="9715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heart-ache and the thousand natural </a:t>
            </a:r>
            <a:r>
              <a:rPr dirty="0" sz="1200" spc="-10">
                <a:latin typeface="Arial"/>
                <a:cs typeface="Arial"/>
              </a:rPr>
              <a:t>shocks </a:t>
            </a:r>
            <a:r>
              <a:rPr dirty="0" sz="1200">
                <a:latin typeface="Arial"/>
                <a:cs typeface="Arial"/>
              </a:rPr>
              <a:t>That flesh is heir to, 'tis a </a:t>
            </a:r>
            <a:r>
              <a:rPr dirty="0" sz="1200" spc="-10">
                <a:latin typeface="Arial"/>
                <a:cs typeface="Arial"/>
              </a:rPr>
              <a:t>consummation </a:t>
            </a:r>
            <a:r>
              <a:rPr dirty="0" sz="1200">
                <a:latin typeface="Arial"/>
                <a:cs typeface="Arial"/>
              </a:rPr>
              <a:t>Devoutly to be wish'd. To die, to </a:t>
            </a:r>
            <a:r>
              <a:rPr dirty="0" sz="1200" spc="-10">
                <a:latin typeface="Arial"/>
                <a:cs typeface="Arial"/>
              </a:rPr>
              <a:t>sleep;</a:t>
            </a:r>
            <a:endParaRPr sz="1200">
              <a:latin typeface="Arial"/>
              <a:cs typeface="Arial"/>
            </a:endParaRPr>
          </a:p>
          <a:p>
            <a:pPr algn="just" marL="12700" marR="88391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sleep: perchance to dream: ay, there's the </a:t>
            </a:r>
            <a:r>
              <a:rPr dirty="0" sz="1200" spc="-20">
                <a:latin typeface="Arial"/>
                <a:cs typeface="Arial"/>
              </a:rPr>
              <a:t>rub; </a:t>
            </a:r>
            <a:r>
              <a:rPr dirty="0" sz="1200">
                <a:latin typeface="Arial"/>
                <a:cs typeface="Arial"/>
              </a:rPr>
              <a:t>For in that sleep of death what dreams may </a:t>
            </a:r>
            <a:r>
              <a:rPr dirty="0" sz="1200" spc="-20">
                <a:latin typeface="Arial"/>
                <a:cs typeface="Arial"/>
              </a:rPr>
              <a:t>come </a:t>
            </a:r>
            <a:r>
              <a:rPr dirty="0" sz="1200">
                <a:latin typeface="Arial"/>
                <a:cs typeface="Arial"/>
              </a:rPr>
              <a:t>When we have shuffled off this mortal </a:t>
            </a:r>
            <a:r>
              <a:rPr dirty="0" sz="1200" spc="-10">
                <a:latin typeface="Arial"/>
                <a:cs typeface="Arial"/>
              </a:rPr>
              <a:t>coil,</a:t>
            </a:r>
            <a:endParaRPr sz="1200">
              <a:latin typeface="Arial"/>
              <a:cs typeface="Arial"/>
            </a:endParaRPr>
          </a:p>
          <a:p>
            <a:pPr marL="12700" marR="16040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Must give us pause: there's the </a:t>
            </a:r>
            <a:r>
              <a:rPr dirty="0" sz="1200" spc="-10">
                <a:latin typeface="Arial"/>
                <a:cs typeface="Arial"/>
              </a:rPr>
              <a:t>respect </a:t>
            </a:r>
            <a:r>
              <a:rPr dirty="0" sz="1200">
                <a:latin typeface="Arial"/>
                <a:cs typeface="Arial"/>
              </a:rPr>
              <a:t>That makes calamity of so long </a:t>
            </a:r>
            <a:r>
              <a:rPr dirty="0" sz="1200" spc="-10">
                <a:latin typeface="Arial"/>
                <a:cs typeface="Arial"/>
              </a:rPr>
              <a:t>life;</a:t>
            </a:r>
            <a:endParaRPr sz="1200">
              <a:latin typeface="Arial"/>
              <a:cs typeface="Arial"/>
            </a:endParaRPr>
          </a:p>
          <a:p>
            <a:pPr marL="12700" marR="7531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who would bear the whips and scorns of </a:t>
            </a:r>
            <a:r>
              <a:rPr dirty="0" sz="1200" spc="-10">
                <a:latin typeface="Arial"/>
                <a:cs typeface="Arial"/>
              </a:rPr>
              <a:t>time, </a:t>
            </a:r>
            <a:r>
              <a:rPr dirty="0" sz="1200">
                <a:latin typeface="Arial"/>
                <a:cs typeface="Arial"/>
              </a:rPr>
              <a:t>The oppressor's wrong, the proud man's </a:t>
            </a:r>
            <a:r>
              <a:rPr dirty="0" sz="1200" spc="-10">
                <a:latin typeface="Arial"/>
                <a:cs typeface="Arial"/>
              </a:rPr>
              <a:t>contumely, </a:t>
            </a:r>
            <a:r>
              <a:rPr dirty="0" sz="1200">
                <a:latin typeface="Arial"/>
                <a:cs typeface="Arial"/>
              </a:rPr>
              <a:t>The pangs of despised love, the law's </a:t>
            </a:r>
            <a:r>
              <a:rPr dirty="0" sz="1200" spc="-10">
                <a:latin typeface="Arial"/>
                <a:cs typeface="Arial"/>
              </a:rPr>
              <a:t>delay,</a:t>
            </a:r>
            <a:endParaRPr sz="1200">
              <a:latin typeface="Arial"/>
              <a:cs typeface="Arial"/>
            </a:endParaRPr>
          </a:p>
          <a:p>
            <a:pPr marL="12700" marR="15144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insolence of office and the </a:t>
            </a:r>
            <a:r>
              <a:rPr dirty="0" sz="1200" spc="-10">
                <a:latin typeface="Arial"/>
                <a:cs typeface="Arial"/>
              </a:rPr>
              <a:t>spurns </a:t>
            </a:r>
            <a:r>
              <a:rPr dirty="0" sz="1200">
                <a:latin typeface="Arial"/>
                <a:cs typeface="Arial"/>
              </a:rPr>
              <a:t>That patient merit of the unworthy </a:t>
            </a:r>
            <a:r>
              <a:rPr dirty="0" sz="1200" spc="-10">
                <a:latin typeface="Arial"/>
                <a:cs typeface="Arial"/>
              </a:rPr>
              <a:t>takes, </a:t>
            </a:r>
            <a:r>
              <a:rPr dirty="0" sz="1200">
                <a:latin typeface="Arial"/>
                <a:cs typeface="Arial"/>
              </a:rPr>
              <a:t>When he himself might his quietus </a:t>
            </a:r>
            <a:r>
              <a:rPr dirty="0" sz="1200" spc="-20">
                <a:latin typeface="Arial"/>
                <a:cs typeface="Arial"/>
              </a:rPr>
              <a:t>make</a:t>
            </a:r>
            <a:endParaRPr sz="1200">
              <a:latin typeface="Arial"/>
              <a:cs typeface="Arial"/>
            </a:endParaRPr>
          </a:p>
          <a:p>
            <a:pPr marL="12700" marR="12433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a bare bodkin? who would fardels </a:t>
            </a:r>
            <a:r>
              <a:rPr dirty="0" sz="1200" spc="-10">
                <a:latin typeface="Arial"/>
                <a:cs typeface="Arial"/>
              </a:rPr>
              <a:t>bear, </a:t>
            </a:r>
            <a:r>
              <a:rPr dirty="0" sz="1200">
                <a:latin typeface="Arial"/>
                <a:cs typeface="Arial"/>
              </a:rPr>
              <a:t>To grunt and sweat under a weary </a:t>
            </a:r>
            <a:r>
              <a:rPr dirty="0" sz="1200" spc="-10">
                <a:latin typeface="Arial"/>
                <a:cs typeface="Arial"/>
              </a:rPr>
              <a:t>life,</a:t>
            </a:r>
            <a:endParaRPr sz="1200">
              <a:latin typeface="Arial"/>
              <a:cs typeface="Arial"/>
            </a:endParaRPr>
          </a:p>
          <a:p>
            <a:pPr algn="just" marL="12700" marR="12903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 that the dread of something after </a:t>
            </a:r>
            <a:r>
              <a:rPr dirty="0" sz="1200" spc="-10">
                <a:latin typeface="Arial"/>
                <a:cs typeface="Arial"/>
              </a:rPr>
              <a:t>death, </a:t>
            </a:r>
            <a:r>
              <a:rPr dirty="0" sz="1200">
                <a:latin typeface="Arial"/>
                <a:cs typeface="Arial"/>
              </a:rPr>
              <a:t>The undiscover'd country from whose </a:t>
            </a:r>
            <a:r>
              <a:rPr dirty="0" sz="1200" spc="-10">
                <a:latin typeface="Arial"/>
                <a:cs typeface="Arial"/>
              </a:rPr>
              <a:t>bourn </a:t>
            </a:r>
            <a:r>
              <a:rPr dirty="0" sz="1200">
                <a:latin typeface="Arial"/>
                <a:cs typeface="Arial"/>
              </a:rPr>
              <a:t>No traveller returns, puzzles the </a:t>
            </a:r>
            <a:r>
              <a:rPr dirty="0" sz="1200" spc="-20">
                <a:latin typeface="Arial"/>
                <a:cs typeface="Arial"/>
              </a:rPr>
              <a:t>will</a:t>
            </a:r>
            <a:endParaRPr sz="1200">
              <a:latin typeface="Arial"/>
              <a:cs typeface="Arial"/>
            </a:endParaRPr>
          </a:p>
          <a:p>
            <a:pPr algn="just" marL="12700" marR="12515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makes us rather bear those ills we </a:t>
            </a:r>
            <a:r>
              <a:rPr dirty="0" sz="1200" spc="-20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Than fly to others that we know not </a:t>
            </a:r>
            <a:r>
              <a:rPr dirty="0" sz="1200" spc="-25">
                <a:latin typeface="Arial"/>
                <a:cs typeface="Arial"/>
              </a:rPr>
              <a:t>of?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Thus conscience does make cowards of us </a:t>
            </a:r>
            <a:r>
              <a:rPr dirty="0" sz="1200" spc="-20">
                <a:latin typeface="Arial"/>
                <a:cs typeface="Arial"/>
              </a:rPr>
              <a:t>all;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344326"/>
            <a:ext cx="95758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with </a:t>
            </a:r>
            <a:r>
              <a:rPr dirty="0" sz="1200" spc="-10">
                <a:latin typeface="Arial"/>
                <a:cs typeface="Arial"/>
              </a:rPr>
              <a:t>honesty?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64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558540" cy="83331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8039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Is sicklied o'er with the pale cast of </a:t>
            </a:r>
            <a:r>
              <a:rPr dirty="0" sz="1200" spc="-10">
                <a:latin typeface="Arial"/>
                <a:cs typeface="Arial"/>
              </a:rPr>
              <a:t>thought, </a:t>
            </a:r>
            <a:r>
              <a:rPr dirty="0" sz="1200">
                <a:latin typeface="Arial"/>
                <a:cs typeface="Arial"/>
              </a:rPr>
              <a:t>And enterprises of great pith and </a:t>
            </a:r>
            <a:r>
              <a:rPr dirty="0" sz="1200" spc="-10">
                <a:latin typeface="Arial"/>
                <a:cs typeface="Arial"/>
              </a:rPr>
              <a:t>moment </a:t>
            </a:r>
            <a:r>
              <a:rPr dirty="0" sz="1200">
                <a:latin typeface="Arial"/>
                <a:cs typeface="Arial"/>
              </a:rPr>
              <a:t>With this regard their currents turn </a:t>
            </a:r>
            <a:r>
              <a:rPr dirty="0" sz="1200" spc="-10">
                <a:latin typeface="Arial"/>
                <a:cs typeface="Arial"/>
              </a:rPr>
              <a:t>awry, </a:t>
            </a:r>
            <a:r>
              <a:rPr dirty="0" sz="1200">
                <a:latin typeface="Arial"/>
                <a:cs typeface="Arial"/>
              </a:rPr>
              <a:t>And lose the name of action.--Soft you </a:t>
            </a:r>
            <a:r>
              <a:rPr dirty="0" sz="1200" spc="-20">
                <a:latin typeface="Arial"/>
                <a:cs typeface="Arial"/>
              </a:rPr>
              <a:t>now! </a:t>
            </a:r>
            <a:r>
              <a:rPr dirty="0" sz="1200">
                <a:latin typeface="Arial"/>
                <a:cs typeface="Arial"/>
              </a:rPr>
              <a:t>The fair Ophelia! Nymph, in thy </a:t>
            </a:r>
            <a:r>
              <a:rPr dirty="0" sz="1200" spc="-10">
                <a:latin typeface="Arial"/>
                <a:cs typeface="Arial"/>
              </a:rPr>
              <a:t>orisons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Be all my sins </a:t>
            </a:r>
            <a:r>
              <a:rPr dirty="0" sz="1200" spc="-10">
                <a:latin typeface="Arial"/>
                <a:cs typeface="Arial"/>
              </a:rPr>
              <a:t>remember'd.</a:t>
            </a:r>
            <a:endParaRPr sz="1200">
              <a:latin typeface="Arial"/>
              <a:cs typeface="Arial"/>
            </a:endParaRPr>
          </a:p>
          <a:p>
            <a:pPr algn="r" marR="1949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Good my </a:t>
            </a:r>
            <a:r>
              <a:rPr dirty="0" sz="1200" spc="-10">
                <a:latin typeface="Arial"/>
                <a:cs typeface="Arial"/>
              </a:rPr>
              <a:t>lord,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How does your honour for this many a </a:t>
            </a:r>
            <a:r>
              <a:rPr dirty="0" sz="1200" spc="-20">
                <a:latin typeface="Arial"/>
                <a:cs typeface="Arial"/>
              </a:rPr>
              <a:t>day?</a:t>
            </a:r>
            <a:endParaRPr sz="1200">
              <a:latin typeface="Arial"/>
              <a:cs typeface="Arial"/>
            </a:endParaRPr>
          </a:p>
          <a:p>
            <a:pPr algn="r" marR="212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humbly thank you; well, well, </a:t>
            </a:r>
            <a:r>
              <a:rPr dirty="0" sz="1200" spc="-10">
                <a:latin typeface="Arial"/>
                <a:cs typeface="Arial"/>
              </a:rPr>
              <a:t>well.</a:t>
            </a:r>
            <a:endParaRPr sz="1200">
              <a:latin typeface="Arial"/>
              <a:cs typeface="Arial"/>
            </a:endParaRPr>
          </a:p>
          <a:p>
            <a:pPr algn="r" marR="1949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 marR="85216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My lord, I have remembrances of </a:t>
            </a:r>
            <a:r>
              <a:rPr dirty="0" sz="1200" spc="-10">
                <a:latin typeface="Arial"/>
                <a:cs typeface="Arial"/>
              </a:rPr>
              <a:t>yours, </a:t>
            </a:r>
            <a:r>
              <a:rPr dirty="0" sz="1200">
                <a:latin typeface="Arial"/>
                <a:cs typeface="Arial"/>
              </a:rPr>
              <a:t>That I have longed long to re-</a:t>
            </a:r>
            <a:r>
              <a:rPr dirty="0" sz="1200" spc="-10">
                <a:latin typeface="Arial"/>
                <a:cs typeface="Arial"/>
              </a:rPr>
              <a:t>deliver;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 pray you, now receive </a:t>
            </a:r>
            <a:r>
              <a:rPr dirty="0" sz="1200" spc="-10"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 algn="r" marR="212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not </a:t>
            </a:r>
            <a:r>
              <a:rPr dirty="0" sz="1200" spc="-25">
                <a:latin typeface="Arial"/>
                <a:cs typeface="Arial"/>
              </a:rPr>
              <a:t>I;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 never gave you </a:t>
            </a:r>
            <a:r>
              <a:rPr dirty="0" sz="1200" spc="-10">
                <a:latin typeface="Arial"/>
                <a:cs typeface="Arial"/>
              </a:rPr>
              <a:t>aught.</a:t>
            </a:r>
            <a:endParaRPr sz="1200">
              <a:latin typeface="Arial"/>
              <a:cs typeface="Arial"/>
            </a:endParaRPr>
          </a:p>
          <a:p>
            <a:pPr algn="r" marR="1949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honour'd lord, you know right well you </a:t>
            </a:r>
            <a:r>
              <a:rPr dirty="0" sz="1200" spc="-20">
                <a:latin typeface="Arial"/>
                <a:cs typeface="Arial"/>
              </a:rPr>
              <a:t>did;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And, with them, words of so sweet breath </a:t>
            </a:r>
            <a:r>
              <a:rPr dirty="0" sz="1200" spc="-10">
                <a:latin typeface="Arial"/>
                <a:cs typeface="Arial"/>
              </a:rPr>
              <a:t>composed </a:t>
            </a:r>
            <a:r>
              <a:rPr dirty="0" sz="1200">
                <a:latin typeface="Arial"/>
                <a:cs typeface="Arial"/>
              </a:rPr>
              <a:t>As made the things more rich: their perfume </a:t>
            </a:r>
            <a:r>
              <a:rPr dirty="0" sz="1200" spc="-10">
                <a:latin typeface="Arial"/>
                <a:cs typeface="Arial"/>
              </a:rPr>
              <a:t>lost, </a:t>
            </a:r>
            <a:r>
              <a:rPr dirty="0" sz="1200">
                <a:latin typeface="Arial"/>
                <a:cs typeface="Arial"/>
              </a:rPr>
              <a:t>Take these again; for to the noble </a:t>
            </a:r>
            <a:r>
              <a:rPr dirty="0" sz="1200" spc="-20">
                <a:latin typeface="Arial"/>
                <a:cs typeface="Arial"/>
              </a:rPr>
              <a:t>mind</a:t>
            </a:r>
            <a:endParaRPr sz="1200">
              <a:latin typeface="Arial"/>
              <a:cs typeface="Arial"/>
            </a:endParaRPr>
          </a:p>
          <a:p>
            <a:pPr marL="12700" marR="4368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Rich gifts wax poor when givers prove </a:t>
            </a:r>
            <a:r>
              <a:rPr dirty="0" sz="1200" spc="-10">
                <a:latin typeface="Arial"/>
                <a:cs typeface="Arial"/>
              </a:rPr>
              <a:t>unkind. </a:t>
            </a:r>
            <a:r>
              <a:rPr dirty="0" sz="1200">
                <a:latin typeface="Arial"/>
                <a:cs typeface="Arial"/>
              </a:rPr>
              <a:t>There,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r" marR="21272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Ha, ha! are you </a:t>
            </a:r>
            <a:r>
              <a:rPr dirty="0" sz="1200" spc="-10">
                <a:latin typeface="Arial"/>
                <a:cs typeface="Arial"/>
              </a:rPr>
              <a:t>honest?</a:t>
            </a:r>
            <a:endParaRPr sz="1200">
              <a:latin typeface="Arial"/>
              <a:cs typeface="Arial"/>
            </a:endParaRPr>
          </a:p>
          <a:p>
            <a:pPr algn="r" marR="1949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r" marR="212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Are you </a:t>
            </a:r>
            <a:r>
              <a:rPr dirty="0" sz="1200" spc="-10">
                <a:latin typeface="Arial"/>
                <a:cs typeface="Arial"/>
              </a:rPr>
              <a:t>fair?</a:t>
            </a:r>
            <a:endParaRPr sz="1200">
              <a:latin typeface="Arial"/>
              <a:cs typeface="Arial"/>
            </a:endParaRPr>
          </a:p>
          <a:p>
            <a:pPr algn="r" marR="1949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means your </a:t>
            </a:r>
            <a:r>
              <a:rPr dirty="0" sz="1200" spc="-10">
                <a:latin typeface="Arial"/>
                <a:cs typeface="Arial"/>
              </a:rPr>
              <a:t>lordship?</a:t>
            </a:r>
            <a:endParaRPr sz="1200">
              <a:latin typeface="Arial"/>
              <a:cs typeface="Arial"/>
            </a:endParaRPr>
          </a:p>
          <a:p>
            <a:pPr algn="r" marR="21272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143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That if you be honest and fair, your honesty </a:t>
            </a:r>
            <a:r>
              <a:rPr dirty="0" sz="1200" spc="-10">
                <a:latin typeface="Arial"/>
                <a:cs typeface="Arial"/>
              </a:rPr>
              <a:t>should </a:t>
            </a:r>
            <a:r>
              <a:rPr dirty="0" sz="1200">
                <a:latin typeface="Arial"/>
                <a:cs typeface="Arial"/>
              </a:rPr>
              <a:t>admit no discourse to your </a:t>
            </a:r>
            <a:r>
              <a:rPr dirty="0" sz="1200" spc="-10">
                <a:latin typeface="Arial"/>
                <a:cs typeface="Arial"/>
              </a:rPr>
              <a:t>beauty.</a:t>
            </a:r>
            <a:endParaRPr sz="1200">
              <a:latin typeface="Arial"/>
              <a:cs typeface="Arial"/>
            </a:endParaRPr>
          </a:p>
          <a:p>
            <a:pPr algn="r" marR="19494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Could beauty, my lord, have better commerce </a:t>
            </a:r>
            <a:r>
              <a:rPr dirty="0" sz="1200" spc="-20">
                <a:latin typeface="Arial"/>
                <a:cs typeface="Arial"/>
              </a:rPr>
              <a:t>than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583940" cy="84334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r" marR="238760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476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Ay, truly; for the power of beauty will </a:t>
            </a:r>
            <a:r>
              <a:rPr dirty="0" sz="1200" spc="-10">
                <a:latin typeface="Arial"/>
                <a:cs typeface="Arial"/>
              </a:rPr>
              <a:t>sooner </a:t>
            </a:r>
            <a:r>
              <a:rPr dirty="0" sz="1200">
                <a:latin typeface="Arial"/>
                <a:cs typeface="Arial"/>
              </a:rPr>
              <a:t>transform honesty from what it is to a bawd than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force of honesty can translate beauty into </a:t>
            </a:r>
            <a:r>
              <a:rPr dirty="0" sz="1200" spc="-25">
                <a:latin typeface="Arial"/>
                <a:cs typeface="Arial"/>
              </a:rPr>
              <a:t>his </a:t>
            </a:r>
            <a:r>
              <a:rPr dirty="0" sz="1200">
                <a:latin typeface="Arial"/>
                <a:cs typeface="Arial"/>
              </a:rPr>
              <a:t>likeness: this was sometime a paradox, but now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time gives it proof. I did love you </a:t>
            </a:r>
            <a:r>
              <a:rPr dirty="0" sz="1200" spc="-10">
                <a:latin typeface="Arial"/>
                <a:cs typeface="Arial"/>
              </a:rPr>
              <a:t>once.</a:t>
            </a:r>
            <a:endParaRPr sz="1200">
              <a:latin typeface="Arial"/>
              <a:cs typeface="Arial"/>
            </a:endParaRPr>
          </a:p>
          <a:p>
            <a:pPr algn="r" marR="220979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Indeed, my lord, you made me believe </a:t>
            </a:r>
            <a:r>
              <a:rPr dirty="0" sz="1200" spc="-25">
                <a:latin typeface="Arial"/>
                <a:cs typeface="Arial"/>
              </a:rPr>
              <a:t>so.</a:t>
            </a:r>
            <a:endParaRPr sz="1200">
              <a:latin typeface="Arial"/>
              <a:cs typeface="Arial"/>
            </a:endParaRPr>
          </a:p>
          <a:p>
            <a:pPr algn="r" marR="2387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320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You should not have believed me; for virtue </a:t>
            </a:r>
            <a:r>
              <a:rPr dirty="0" sz="1200" spc="-10">
                <a:latin typeface="Arial"/>
                <a:cs typeface="Arial"/>
              </a:rPr>
              <a:t>cannot </a:t>
            </a:r>
            <a:r>
              <a:rPr dirty="0" sz="1200">
                <a:latin typeface="Arial"/>
                <a:cs typeface="Arial"/>
              </a:rPr>
              <a:t>so inoculate our old stock but we shall relish </a:t>
            </a:r>
            <a:r>
              <a:rPr dirty="0" sz="1200" spc="-2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it: I loved you </a:t>
            </a:r>
            <a:r>
              <a:rPr dirty="0" sz="1200" spc="-2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algn="r" marR="220979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was the more </a:t>
            </a:r>
            <a:r>
              <a:rPr dirty="0" sz="1200" spc="-10">
                <a:latin typeface="Arial"/>
                <a:cs typeface="Arial"/>
              </a:rPr>
              <a:t>deceived.</a:t>
            </a:r>
            <a:endParaRPr sz="1200">
              <a:latin typeface="Arial"/>
              <a:cs typeface="Arial"/>
            </a:endParaRPr>
          </a:p>
          <a:p>
            <a:pPr algn="r" marR="2387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901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Get thee to a nunnery: why wouldst thou be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breeder of sinners? I am myself indifferent </a:t>
            </a:r>
            <a:r>
              <a:rPr dirty="0" sz="1200" spc="-10">
                <a:latin typeface="Arial"/>
                <a:cs typeface="Arial"/>
              </a:rPr>
              <a:t>honest; </a:t>
            </a:r>
            <a:r>
              <a:rPr dirty="0" sz="1200">
                <a:latin typeface="Arial"/>
                <a:cs typeface="Arial"/>
              </a:rPr>
              <a:t>but yet I could accuse me of such things that </a:t>
            </a:r>
            <a:r>
              <a:rPr dirty="0" sz="1200" spc="-25">
                <a:latin typeface="Arial"/>
                <a:cs typeface="Arial"/>
              </a:rPr>
              <a:t>it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were better my mother had not borne me: I am </a:t>
            </a:r>
            <a:r>
              <a:rPr dirty="0" sz="1200" spc="-20">
                <a:latin typeface="Arial"/>
                <a:cs typeface="Arial"/>
              </a:rPr>
              <a:t>very </a:t>
            </a:r>
            <a:r>
              <a:rPr dirty="0" sz="1200">
                <a:latin typeface="Arial"/>
                <a:cs typeface="Arial"/>
              </a:rPr>
              <a:t>proud, revengeful, ambitious, with more offences </a:t>
            </a:r>
            <a:r>
              <a:rPr dirty="0" sz="1200" spc="-25">
                <a:latin typeface="Arial"/>
                <a:cs typeface="Arial"/>
              </a:rPr>
              <a:t>at </a:t>
            </a:r>
            <a:r>
              <a:rPr dirty="0" sz="1200">
                <a:latin typeface="Arial"/>
                <a:cs typeface="Arial"/>
              </a:rPr>
              <a:t>my beck than I have thoughts to put them </a:t>
            </a:r>
            <a:r>
              <a:rPr dirty="0" sz="1200" spc="-25">
                <a:latin typeface="Arial"/>
                <a:cs typeface="Arial"/>
              </a:rPr>
              <a:t>in, </a:t>
            </a:r>
            <a:r>
              <a:rPr dirty="0" sz="1200">
                <a:latin typeface="Arial"/>
                <a:cs typeface="Arial"/>
              </a:rPr>
              <a:t>imagination to give them shape, or time to act </a:t>
            </a:r>
            <a:r>
              <a:rPr dirty="0" sz="1200" spc="-20">
                <a:latin typeface="Arial"/>
                <a:cs typeface="Arial"/>
              </a:rPr>
              <a:t>them </a:t>
            </a:r>
            <a:r>
              <a:rPr dirty="0" sz="1200">
                <a:latin typeface="Arial"/>
                <a:cs typeface="Arial"/>
              </a:rPr>
              <a:t>in. What should such fellows as I do </a:t>
            </a:r>
            <a:r>
              <a:rPr dirty="0" sz="1200" spc="-10">
                <a:latin typeface="Arial"/>
                <a:cs typeface="Arial"/>
              </a:rPr>
              <a:t>crawling </a:t>
            </a:r>
            <a:r>
              <a:rPr dirty="0" sz="1200">
                <a:latin typeface="Arial"/>
                <a:cs typeface="Arial"/>
              </a:rPr>
              <a:t>between earth and heaven? We are arrant </a:t>
            </a:r>
            <a:r>
              <a:rPr dirty="0" sz="1200" spc="-10">
                <a:latin typeface="Arial"/>
                <a:cs typeface="Arial"/>
              </a:rPr>
              <a:t>knaves, </a:t>
            </a:r>
            <a:r>
              <a:rPr dirty="0" sz="1200">
                <a:latin typeface="Arial"/>
                <a:cs typeface="Arial"/>
              </a:rPr>
              <a:t>all; believe none of us. Go thy ways to a </a:t>
            </a:r>
            <a:r>
              <a:rPr dirty="0" sz="1200" spc="-10">
                <a:latin typeface="Arial"/>
                <a:cs typeface="Arial"/>
              </a:rPr>
              <a:t>nunnery.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Where's your </a:t>
            </a:r>
            <a:r>
              <a:rPr dirty="0" sz="1200" spc="-10">
                <a:latin typeface="Arial"/>
                <a:cs typeface="Arial"/>
              </a:rPr>
              <a:t>father?</a:t>
            </a:r>
            <a:endParaRPr sz="1200">
              <a:latin typeface="Arial"/>
              <a:cs typeface="Arial"/>
            </a:endParaRPr>
          </a:p>
          <a:p>
            <a:pPr algn="r" marR="220979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At home,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r" marR="2387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Let the doors be shut upon him, that he may play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fool no where but in's own house. </a:t>
            </a:r>
            <a:r>
              <a:rPr dirty="0" sz="1200" spc="-10">
                <a:latin typeface="Arial"/>
                <a:cs typeface="Arial"/>
              </a:rPr>
              <a:t>Farewell.</a:t>
            </a:r>
            <a:endParaRPr sz="1200">
              <a:latin typeface="Arial"/>
              <a:cs typeface="Arial"/>
            </a:endParaRPr>
          </a:p>
          <a:p>
            <a:pPr algn="r" marR="220979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help him, you sweet </a:t>
            </a:r>
            <a:r>
              <a:rPr dirty="0" sz="1200" spc="-10">
                <a:latin typeface="Arial"/>
                <a:cs typeface="Arial"/>
              </a:rPr>
              <a:t>heavens!</a:t>
            </a:r>
            <a:endParaRPr sz="1200">
              <a:latin typeface="Arial"/>
              <a:cs typeface="Arial"/>
            </a:endParaRPr>
          </a:p>
          <a:p>
            <a:pPr algn="r" marR="2387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860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If thou dost marry, I'll give thee this plague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thy dowry: be thou as chaste as ice, as pure </a:t>
            </a:r>
            <a:r>
              <a:rPr dirty="0" sz="1200" spc="-25"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  <a:p>
            <a:pPr marL="12700" marR="984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snow, thou shalt not escape calumny. Get thee to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nunnery, go: farewell. Or, if thou wilt </a:t>
            </a:r>
            <a:r>
              <a:rPr dirty="0" sz="1200" spc="-10">
                <a:latin typeface="Arial"/>
                <a:cs typeface="Arial"/>
              </a:rPr>
              <a:t>needs</a:t>
            </a:r>
            <a:endParaRPr sz="1200">
              <a:latin typeface="Arial"/>
              <a:cs typeface="Arial"/>
            </a:endParaRPr>
          </a:p>
          <a:p>
            <a:pPr algn="just" marL="12700" marR="393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marry, marry a fool; for wise men know well </a:t>
            </a:r>
            <a:r>
              <a:rPr dirty="0" sz="1200" spc="-10">
                <a:latin typeface="Arial"/>
                <a:cs typeface="Arial"/>
              </a:rPr>
              <a:t>enough </a:t>
            </a:r>
            <a:r>
              <a:rPr dirty="0" sz="1200">
                <a:latin typeface="Arial"/>
                <a:cs typeface="Arial"/>
              </a:rPr>
              <a:t>what monsters you make of them. To a nunnery, </a:t>
            </a:r>
            <a:r>
              <a:rPr dirty="0" sz="1200" spc="-25">
                <a:latin typeface="Arial"/>
                <a:cs typeface="Arial"/>
              </a:rPr>
              <a:t>go, </a:t>
            </a:r>
            <a:r>
              <a:rPr dirty="0" sz="1200">
                <a:latin typeface="Arial"/>
                <a:cs typeface="Arial"/>
              </a:rPr>
              <a:t>and quickly too. </a:t>
            </a:r>
            <a:r>
              <a:rPr dirty="0" sz="1200" spc="-10">
                <a:latin typeface="Arial"/>
                <a:cs typeface="Arial"/>
              </a:rPr>
              <a:t>Farewell.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4305300" cy="836993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854200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heavenly powers, restore </a:t>
            </a:r>
            <a:r>
              <a:rPr dirty="0" sz="1200" spc="-20">
                <a:latin typeface="Arial"/>
                <a:cs typeface="Arial"/>
              </a:rPr>
              <a:t>him!</a:t>
            </a:r>
            <a:endParaRPr sz="1200">
              <a:latin typeface="Arial"/>
              <a:cs typeface="Arial"/>
            </a:endParaRPr>
          </a:p>
          <a:p>
            <a:pPr algn="ctr" marL="185420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512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have heard of your paintings too, well enough; </a:t>
            </a:r>
            <a:r>
              <a:rPr dirty="0" sz="1200" spc="-25">
                <a:latin typeface="Arial"/>
                <a:cs typeface="Arial"/>
              </a:rPr>
              <a:t>God </a:t>
            </a:r>
            <a:r>
              <a:rPr dirty="0" sz="1200">
                <a:latin typeface="Arial"/>
                <a:cs typeface="Arial"/>
              </a:rPr>
              <a:t>has given you one face, and you make </a:t>
            </a:r>
            <a:r>
              <a:rPr dirty="0" sz="1200" spc="-10">
                <a:latin typeface="Arial"/>
                <a:cs typeface="Arial"/>
              </a:rPr>
              <a:t>yourselves </a:t>
            </a:r>
            <a:r>
              <a:rPr dirty="0" sz="1200">
                <a:latin typeface="Arial"/>
                <a:cs typeface="Arial"/>
              </a:rPr>
              <a:t>another: you jig, you amble, and you lisp, </a:t>
            </a:r>
            <a:r>
              <a:rPr dirty="0" sz="1200" spc="-25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12700" marR="5194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nick-name God's creatures, and make your </a:t>
            </a:r>
            <a:r>
              <a:rPr dirty="0" sz="1200" spc="-10">
                <a:latin typeface="Arial"/>
                <a:cs typeface="Arial"/>
              </a:rPr>
              <a:t>wantonness </a:t>
            </a:r>
            <a:r>
              <a:rPr dirty="0" sz="1200">
                <a:latin typeface="Arial"/>
                <a:cs typeface="Arial"/>
              </a:rPr>
              <a:t>your ignorance. Go to, I'll no more on't; it </a:t>
            </a:r>
            <a:r>
              <a:rPr dirty="0" sz="1200" spc="-20">
                <a:latin typeface="Arial"/>
                <a:cs typeface="Arial"/>
              </a:rPr>
              <a:t>hath</a:t>
            </a:r>
            <a:endParaRPr sz="1200">
              <a:latin typeface="Arial"/>
              <a:cs typeface="Arial"/>
            </a:endParaRPr>
          </a:p>
          <a:p>
            <a:pPr marL="12700" marR="6330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made me mad. I say, we will have no more </a:t>
            </a:r>
            <a:r>
              <a:rPr dirty="0" sz="1200" spc="-10">
                <a:latin typeface="Arial"/>
                <a:cs typeface="Arial"/>
              </a:rPr>
              <a:t>marriages: </a:t>
            </a:r>
            <a:r>
              <a:rPr dirty="0" sz="1200">
                <a:latin typeface="Arial"/>
                <a:cs typeface="Arial"/>
              </a:rPr>
              <a:t>those that are married already, all but one, </a:t>
            </a:r>
            <a:r>
              <a:rPr dirty="0" sz="1200" spc="-10">
                <a:latin typeface="Arial"/>
                <a:cs typeface="Arial"/>
              </a:rPr>
              <a:t>shall</a:t>
            </a:r>
            <a:endParaRPr sz="1200">
              <a:latin typeface="Arial"/>
              <a:cs typeface="Arial"/>
            </a:endParaRPr>
          </a:p>
          <a:p>
            <a:pPr marL="12700" marR="15474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live; the rest shall keep as they are. To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nunnery, </a:t>
            </a:r>
            <a:r>
              <a:rPr dirty="0" sz="1200" spc="-25">
                <a:latin typeface="Arial"/>
                <a:cs typeface="Arial"/>
              </a:rPr>
              <a:t>go.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1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185420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what a noble mind is here </a:t>
            </a:r>
            <a:r>
              <a:rPr dirty="0" sz="1200" spc="-10">
                <a:latin typeface="Arial"/>
                <a:cs typeface="Arial"/>
              </a:rPr>
              <a:t>o'erthrown!</a:t>
            </a:r>
            <a:endParaRPr sz="1200">
              <a:latin typeface="Arial"/>
              <a:cs typeface="Arial"/>
            </a:endParaRPr>
          </a:p>
          <a:p>
            <a:pPr marL="12700" marR="6305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courtier's, soldier's, scholar's, eye, tongue, </a:t>
            </a:r>
            <a:r>
              <a:rPr dirty="0" sz="1200" spc="-10">
                <a:latin typeface="Arial"/>
                <a:cs typeface="Arial"/>
              </a:rPr>
              <a:t>sword; </a:t>
            </a:r>
            <a:r>
              <a:rPr dirty="0" sz="1200">
                <a:latin typeface="Arial"/>
                <a:cs typeface="Arial"/>
              </a:rPr>
              <a:t>The expectancy and rose of the fair </a:t>
            </a:r>
            <a:r>
              <a:rPr dirty="0" sz="1200" spc="-10">
                <a:latin typeface="Arial"/>
                <a:cs typeface="Arial"/>
              </a:rPr>
              <a:t>state,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 glass of fashion and the mould of </a:t>
            </a:r>
            <a:r>
              <a:rPr dirty="0" sz="1200" spc="-10">
                <a:latin typeface="Arial"/>
                <a:cs typeface="Arial"/>
              </a:rPr>
              <a:t>form,</a:t>
            </a:r>
            <a:endParaRPr sz="1200">
              <a:latin typeface="Arial"/>
              <a:cs typeface="Arial"/>
            </a:endParaRPr>
          </a:p>
          <a:p>
            <a:pPr marL="12700" marR="9969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observed of all observers, quite, quite </a:t>
            </a:r>
            <a:r>
              <a:rPr dirty="0" sz="1200" spc="-10">
                <a:latin typeface="Arial"/>
                <a:cs typeface="Arial"/>
              </a:rPr>
              <a:t>down! </a:t>
            </a:r>
            <a:r>
              <a:rPr dirty="0" sz="1200">
                <a:latin typeface="Arial"/>
                <a:cs typeface="Arial"/>
              </a:rPr>
              <a:t>And I, of ladies most deject and </a:t>
            </a:r>
            <a:r>
              <a:rPr dirty="0" sz="1200" spc="-10">
                <a:latin typeface="Arial"/>
                <a:cs typeface="Arial"/>
              </a:rPr>
              <a:t>wretched,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That suck'd the honey of his music </a:t>
            </a:r>
            <a:r>
              <a:rPr dirty="0" sz="1200" spc="-10">
                <a:latin typeface="Arial"/>
                <a:cs typeface="Arial"/>
              </a:rPr>
              <a:t>vows,</a:t>
            </a:r>
            <a:endParaRPr sz="1200">
              <a:latin typeface="Arial"/>
              <a:cs typeface="Arial"/>
            </a:endParaRPr>
          </a:p>
          <a:p>
            <a:pPr marL="12700" marR="105283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Now see that noble and most sovereign </a:t>
            </a:r>
            <a:r>
              <a:rPr dirty="0" sz="1200" spc="-10">
                <a:latin typeface="Arial"/>
                <a:cs typeface="Arial"/>
              </a:rPr>
              <a:t>reason, </a:t>
            </a:r>
            <a:r>
              <a:rPr dirty="0" sz="1200">
                <a:latin typeface="Arial"/>
                <a:cs typeface="Arial"/>
              </a:rPr>
              <a:t>Like sweet bells jangled, out of tune and </a:t>
            </a:r>
            <a:r>
              <a:rPr dirty="0" sz="1200" spc="-10">
                <a:latin typeface="Arial"/>
                <a:cs typeface="Arial"/>
              </a:rPr>
              <a:t>harsh; </a:t>
            </a:r>
            <a:r>
              <a:rPr dirty="0" sz="1200">
                <a:latin typeface="Arial"/>
                <a:cs typeface="Arial"/>
              </a:rPr>
              <a:t>That unmatch'd form and feature of blown </a:t>
            </a:r>
            <a:r>
              <a:rPr dirty="0" sz="1200" spc="-10">
                <a:latin typeface="Arial"/>
                <a:cs typeface="Arial"/>
              </a:rPr>
              <a:t>youth </a:t>
            </a:r>
            <a:r>
              <a:rPr dirty="0" sz="1200">
                <a:latin typeface="Arial"/>
                <a:cs typeface="Arial"/>
              </a:rPr>
              <a:t>Blasted with ecstasy: O, woe is </a:t>
            </a:r>
            <a:r>
              <a:rPr dirty="0" sz="1200" spc="-25">
                <a:latin typeface="Arial"/>
                <a:cs typeface="Arial"/>
              </a:rPr>
              <a:t>me,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To have seen what I have seen, see what I </a:t>
            </a:r>
            <a:r>
              <a:rPr dirty="0" sz="1200" spc="-20">
                <a:latin typeface="Arial"/>
                <a:cs typeface="Arial"/>
              </a:rPr>
              <a:t>see!</a:t>
            </a:r>
            <a:endParaRPr sz="1200">
              <a:latin typeface="Arial"/>
              <a:cs typeface="Arial"/>
            </a:endParaRPr>
          </a:p>
          <a:p>
            <a:pPr algn="ctr" marL="182308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Re-enter KING CLAUDIUS and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185420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Love! his affections do not that way </a:t>
            </a:r>
            <a:r>
              <a:rPr dirty="0" sz="1200" spc="-10">
                <a:latin typeface="Arial"/>
                <a:cs typeface="Arial"/>
              </a:rPr>
              <a:t>tend;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Nor what he spake, though it lack'd form a </a:t>
            </a:r>
            <a:r>
              <a:rPr dirty="0" sz="1200" spc="-10">
                <a:latin typeface="Arial"/>
                <a:cs typeface="Arial"/>
              </a:rPr>
              <a:t>little,</a:t>
            </a:r>
            <a:endParaRPr sz="1200">
              <a:latin typeface="Arial"/>
              <a:cs typeface="Arial"/>
            </a:endParaRPr>
          </a:p>
          <a:p>
            <a:pPr marL="12700" marR="69723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Was not like madness. There's something in his </a:t>
            </a:r>
            <a:r>
              <a:rPr dirty="0" sz="1200" spc="-10">
                <a:latin typeface="Arial"/>
                <a:cs typeface="Arial"/>
              </a:rPr>
              <a:t>soul, </a:t>
            </a:r>
            <a:r>
              <a:rPr dirty="0" sz="1200">
                <a:latin typeface="Arial"/>
                <a:cs typeface="Arial"/>
              </a:rPr>
              <a:t>O'er which his melancholy sits on </a:t>
            </a:r>
            <a:r>
              <a:rPr dirty="0" sz="1200" spc="-10">
                <a:latin typeface="Arial"/>
                <a:cs typeface="Arial"/>
              </a:rPr>
              <a:t>brood;</a:t>
            </a:r>
            <a:endParaRPr sz="1200">
              <a:latin typeface="Arial"/>
              <a:cs typeface="Arial"/>
            </a:endParaRPr>
          </a:p>
          <a:p>
            <a:pPr algn="just" marL="12700" marR="14376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I do doubt the hatch and the </a:t>
            </a:r>
            <a:r>
              <a:rPr dirty="0" sz="1200" spc="-10">
                <a:latin typeface="Arial"/>
                <a:cs typeface="Arial"/>
              </a:rPr>
              <a:t>disclose </a:t>
            </a:r>
            <a:r>
              <a:rPr dirty="0" sz="1200">
                <a:latin typeface="Arial"/>
                <a:cs typeface="Arial"/>
              </a:rPr>
              <a:t>Will be some danger: which for to </a:t>
            </a:r>
            <a:r>
              <a:rPr dirty="0" sz="1200" spc="-10">
                <a:latin typeface="Arial"/>
                <a:cs typeface="Arial"/>
              </a:rPr>
              <a:t>prevent, </a:t>
            </a:r>
            <a:r>
              <a:rPr dirty="0" sz="1200">
                <a:latin typeface="Arial"/>
                <a:cs typeface="Arial"/>
              </a:rPr>
              <a:t>I have in quick </a:t>
            </a:r>
            <a:r>
              <a:rPr dirty="0" sz="1200" spc="-10">
                <a:latin typeface="Arial"/>
                <a:cs typeface="Arial"/>
              </a:rPr>
              <a:t>determination</a:t>
            </a:r>
            <a:endParaRPr sz="1200">
              <a:latin typeface="Arial"/>
              <a:cs typeface="Arial"/>
            </a:endParaRPr>
          </a:p>
          <a:p>
            <a:pPr marL="12700" marR="9798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Thus set it down: he shall with speed to </a:t>
            </a:r>
            <a:r>
              <a:rPr dirty="0" sz="1200" spc="-10">
                <a:latin typeface="Arial"/>
                <a:cs typeface="Arial"/>
              </a:rPr>
              <a:t>England, </a:t>
            </a:r>
            <a:r>
              <a:rPr dirty="0" sz="1200">
                <a:latin typeface="Arial"/>
                <a:cs typeface="Arial"/>
              </a:rPr>
              <a:t>For the demand of our neglected </a:t>
            </a:r>
            <a:r>
              <a:rPr dirty="0" sz="1200" spc="-10">
                <a:latin typeface="Arial"/>
                <a:cs typeface="Arial"/>
              </a:rPr>
              <a:t>tribute</a:t>
            </a:r>
            <a:endParaRPr sz="1200">
              <a:latin typeface="Arial"/>
              <a:cs typeface="Arial"/>
            </a:endParaRPr>
          </a:p>
          <a:p>
            <a:pPr marL="12700" marR="17252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Haply the seas and countries </a:t>
            </a:r>
            <a:r>
              <a:rPr dirty="0" sz="1200" spc="-10">
                <a:latin typeface="Arial"/>
                <a:cs typeface="Arial"/>
              </a:rPr>
              <a:t>different </a:t>
            </a:r>
            <a:r>
              <a:rPr dirty="0" sz="1200">
                <a:latin typeface="Arial"/>
                <a:cs typeface="Arial"/>
              </a:rPr>
              <a:t>With variable objects shall </a:t>
            </a:r>
            <a:r>
              <a:rPr dirty="0" sz="1200" spc="-10">
                <a:latin typeface="Arial"/>
                <a:cs typeface="Arial"/>
              </a:rPr>
              <a:t>expel</a:t>
            </a:r>
            <a:endParaRPr sz="1200">
              <a:latin typeface="Arial"/>
              <a:cs typeface="Arial"/>
            </a:endParaRPr>
          </a:p>
          <a:p>
            <a:pPr marL="12700" marR="12172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This something-settled matter in his </a:t>
            </a:r>
            <a:r>
              <a:rPr dirty="0" sz="1200" spc="-10">
                <a:latin typeface="Arial"/>
                <a:cs typeface="Arial"/>
              </a:rPr>
              <a:t>heart, </a:t>
            </a:r>
            <a:r>
              <a:rPr dirty="0" sz="1200">
                <a:latin typeface="Arial"/>
                <a:cs typeface="Arial"/>
              </a:rPr>
              <a:t>Whereon his brains still beating puts him </a:t>
            </a:r>
            <a:r>
              <a:rPr dirty="0" sz="1200" spc="-20">
                <a:latin typeface="Arial"/>
                <a:cs typeface="Arial"/>
              </a:rPr>
              <a:t>thus </a:t>
            </a:r>
            <a:r>
              <a:rPr dirty="0" sz="1200">
                <a:latin typeface="Arial"/>
                <a:cs typeface="Arial"/>
              </a:rPr>
              <a:t>From fashion of himself. What think you </a:t>
            </a:r>
            <a:r>
              <a:rPr dirty="0" sz="1200" spc="-10">
                <a:latin typeface="Arial"/>
                <a:cs typeface="Arial"/>
              </a:rPr>
              <a:t>on't?</a:t>
            </a:r>
            <a:endParaRPr sz="1200">
              <a:latin typeface="Arial"/>
              <a:cs typeface="Arial"/>
            </a:endParaRPr>
          </a:p>
          <a:p>
            <a:pPr algn="ctr" marL="185420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shall do well: but yet do I </a:t>
            </a:r>
            <a:r>
              <a:rPr dirty="0" sz="1200" spc="-10">
                <a:latin typeface="Arial"/>
                <a:cs typeface="Arial"/>
              </a:rPr>
              <a:t>believe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945890" cy="85521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69723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The origin and commencement of his </a:t>
            </a:r>
            <a:r>
              <a:rPr dirty="0" sz="1200" spc="-10">
                <a:latin typeface="Arial"/>
                <a:cs typeface="Arial"/>
              </a:rPr>
              <a:t>grief </a:t>
            </a:r>
            <a:r>
              <a:rPr dirty="0" sz="1200">
                <a:latin typeface="Arial"/>
                <a:cs typeface="Arial"/>
              </a:rPr>
              <a:t>Sprung from neglected love. How now, </a:t>
            </a:r>
            <a:r>
              <a:rPr dirty="0" sz="1200" spc="-10">
                <a:latin typeface="Arial"/>
                <a:cs typeface="Arial"/>
              </a:rPr>
              <a:t>Ophelia! </a:t>
            </a:r>
            <a:r>
              <a:rPr dirty="0" sz="1200">
                <a:latin typeface="Arial"/>
                <a:cs typeface="Arial"/>
              </a:rPr>
              <a:t>You need not tell us what Lord Hamlet </a:t>
            </a:r>
            <a:r>
              <a:rPr dirty="0" sz="1200" spc="-10">
                <a:latin typeface="Arial"/>
                <a:cs typeface="Arial"/>
              </a:rPr>
              <a:t>said;</a:t>
            </a:r>
            <a:endParaRPr sz="1200">
              <a:latin typeface="Arial"/>
              <a:cs typeface="Arial"/>
            </a:endParaRPr>
          </a:p>
          <a:p>
            <a:pPr marL="12700" marR="10871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We heard it all. My lord, do as you </a:t>
            </a:r>
            <a:r>
              <a:rPr dirty="0" sz="1200" spc="-10">
                <a:latin typeface="Arial"/>
                <a:cs typeface="Arial"/>
              </a:rPr>
              <a:t>please; </a:t>
            </a:r>
            <a:r>
              <a:rPr dirty="0" sz="1200">
                <a:latin typeface="Arial"/>
                <a:cs typeface="Arial"/>
              </a:rPr>
              <a:t>But, if you hold it fit, after the </a:t>
            </a:r>
            <a:r>
              <a:rPr dirty="0" sz="1200" spc="-20">
                <a:latin typeface="Arial"/>
                <a:cs typeface="Arial"/>
              </a:rPr>
              <a:t>play</a:t>
            </a:r>
            <a:endParaRPr sz="1200">
              <a:latin typeface="Arial"/>
              <a:cs typeface="Arial"/>
            </a:endParaRPr>
          </a:p>
          <a:p>
            <a:pPr marL="12700" marR="9766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Let his queen mother all alone entreat </a:t>
            </a:r>
            <a:r>
              <a:rPr dirty="0" sz="1200" spc="-25">
                <a:latin typeface="Arial"/>
                <a:cs typeface="Arial"/>
              </a:rPr>
              <a:t>him </a:t>
            </a:r>
            <a:r>
              <a:rPr dirty="0" sz="1200">
                <a:latin typeface="Arial"/>
                <a:cs typeface="Arial"/>
              </a:rPr>
              <a:t>To show his grief: let her be round with </a:t>
            </a:r>
            <a:r>
              <a:rPr dirty="0" sz="1200" spc="-20">
                <a:latin typeface="Arial"/>
                <a:cs typeface="Arial"/>
              </a:rPr>
              <a:t>him; </a:t>
            </a:r>
            <a:r>
              <a:rPr dirty="0" sz="1200">
                <a:latin typeface="Arial"/>
                <a:cs typeface="Arial"/>
              </a:rPr>
              <a:t>And I'll be placed, so please you, in the </a:t>
            </a:r>
            <a:r>
              <a:rPr dirty="0" sz="1200" spc="-25">
                <a:latin typeface="Arial"/>
                <a:cs typeface="Arial"/>
              </a:rPr>
              <a:t>ear </a:t>
            </a:r>
            <a:r>
              <a:rPr dirty="0" sz="1200">
                <a:latin typeface="Arial"/>
                <a:cs typeface="Arial"/>
              </a:rPr>
              <a:t>Of all their conference. If she find him </a:t>
            </a:r>
            <a:r>
              <a:rPr dirty="0" sz="1200" spc="-20">
                <a:latin typeface="Arial"/>
                <a:cs typeface="Arial"/>
              </a:rPr>
              <a:t>not, </a:t>
            </a:r>
            <a:r>
              <a:rPr dirty="0" sz="1200">
                <a:latin typeface="Arial"/>
                <a:cs typeface="Arial"/>
              </a:rPr>
              <a:t>To England send him, or confine him </a:t>
            </a:r>
            <a:r>
              <a:rPr dirty="0" sz="1200" spc="-10">
                <a:latin typeface="Arial"/>
                <a:cs typeface="Arial"/>
              </a:rPr>
              <a:t>where </a:t>
            </a:r>
            <a:r>
              <a:rPr dirty="0" sz="1200">
                <a:latin typeface="Arial"/>
                <a:cs typeface="Arial"/>
              </a:rPr>
              <a:t>Your wisdom best shall </a:t>
            </a:r>
            <a:r>
              <a:rPr dirty="0" sz="1200" spc="-10">
                <a:latin typeface="Arial"/>
                <a:cs typeface="Arial"/>
              </a:rPr>
              <a:t>think.</a:t>
            </a:r>
            <a:endParaRPr sz="1200">
              <a:latin typeface="Arial"/>
              <a:cs typeface="Arial"/>
            </a:endParaRPr>
          </a:p>
          <a:p>
            <a:pPr algn="ctr" marL="221361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shall be </a:t>
            </a:r>
            <a:r>
              <a:rPr dirty="0" sz="1200" spc="-25">
                <a:latin typeface="Arial"/>
                <a:cs typeface="Arial"/>
              </a:rPr>
              <a:t>so: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Madness in great ones must not unwatch'd </a:t>
            </a:r>
            <a:r>
              <a:rPr dirty="0" sz="1200" spc="-25">
                <a:latin typeface="Arial"/>
                <a:cs typeface="Arial"/>
              </a:rPr>
              <a:t>go.</a:t>
            </a:r>
            <a:endParaRPr sz="1200">
              <a:latin typeface="Arial"/>
              <a:cs typeface="Arial"/>
            </a:endParaRPr>
          </a:p>
          <a:p>
            <a:pPr marL="2881630">
              <a:lnSpc>
                <a:spcPct val="100000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 marL="2213610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A hall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2213610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HAMLET and </a:t>
            </a:r>
            <a:r>
              <a:rPr dirty="0" sz="1000" spc="-10" i="1">
                <a:latin typeface="Arial"/>
                <a:cs typeface="Arial"/>
              </a:rPr>
              <a:t>Players</a:t>
            </a:r>
            <a:endParaRPr sz="1000">
              <a:latin typeface="Arial"/>
              <a:cs typeface="Arial"/>
            </a:endParaRPr>
          </a:p>
          <a:p>
            <a:pPr algn="ctr" marL="221361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8514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Speak the speech, I pray you, as I pronounced it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you, trippingly on the tongue: but if you mouth </a:t>
            </a:r>
            <a:r>
              <a:rPr dirty="0" sz="1200" spc="-25">
                <a:latin typeface="Arial"/>
                <a:cs typeface="Arial"/>
              </a:rPr>
              <a:t>it,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 many of your players do, I had as lief </a:t>
            </a:r>
            <a:r>
              <a:rPr dirty="0" sz="1200" spc="-2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algn="just" marL="12700" marR="5702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town-crier spoke my lines. Nor do not saw the </a:t>
            </a:r>
            <a:r>
              <a:rPr dirty="0" sz="1200" spc="-25">
                <a:latin typeface="Arial"/>
                <a:cs typeface="Arial"/>
              </a:rPr>
              <a:t>air </a:t>
            </a:r>
            <a:r>
              <a:rPr dirty="0" sz="1200">
                <a:latin typeface="Arial"/>
                <a:cs typeface="Arial"/>
              </a:rPr>
              <a:t>too much with your hand, thus, but use all </a:t>
            </a:r>
            <a:r>
              <a:rPr dirty="0" sz="1200" spc="-10">
                <a:latin typeface="Arial"/>
                <a:cs typeface="Arial"/>
              </a:rPr>
              <a:t>gently; </a:t>
            </a:r>
            <a:r>
              <a:rPr dirty="0" sz="1200">
                <a:latin typeface="Arial"/>
                <a:cs typeface="Arial"/>
              </a:rPr>
              <a:t>for in the very torrent, tempest, and, as I may </a:t>
            </a:r>
            <a:r>
              <a:rPr dirty="0" sz="1200" spc="-20">
                <a:latin typeface="Arial"/>
                <a:cs typeface="Arial"/>
              </a:rPr>
              <a:t>say,</a:t>
            </a:r>
            <a:endParaRPr sz="1200">
              <a:latin typeface="Arial"/>
              <a:cs typeface="Arial"/>
            </a:endParaRPr>
          </a:p>
          <a:p>
            <a:pPr marL="12700" marR="3409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whirlwind of passion, you must acquire and </a:t>
            </a:r>
            <a:r>
              <a:rPr dirty="0" sz="1200" spc="-10">
                <a:latin typeface="Arial"/>
                <a:cs typeface="Arial"/>
              </a:rPr>
              <a:t>beget </a:t>
            </a:r>
            <a:r>
              <a:rPr dirty="0" sz="1200">
                <a:latin typeface="Arial"/>
                <a:cs typeface="Arial"/>
              </a:rPr>
              <a:t>a temperance that may give it smoothness. O, </a:t>
            </a:r>
            <a:r>
              <a:rPr dirty="0" sz="1200" spc="-25">
                <a:latin typeface="Arial"/>
                <a:cs typeface="Arial"/>
              </a:rPr>
              <a:t>it </a:t>
            </a:r>
            <a:r>
              <a:rPr dirty="0" sz="1200">
                <a:latin typeface="Arial"/>
                <a:cs typeface="Arial"/>
              </a:rPr>
              <a:t>offends me to the soul to hear a </a:t>
            </a:r>
            <a:r>
              <a:rPr dirty="0" sz="1200" spc="-10">
                <a:latin typeface="Arial"/>
                <a:cs typeface="Arial"/>
              </a:rPr>
              <a:t>robustious</a:t>
            </a:r>
            <a:endParaRPr sz="1200">
              <a:latin typeface="Arial"/>
              <a:cs typeface="Arial"/>
            </a:endParaRPr>
          </a:p>
          <a:p>
            <a:pPr marL="12700" marR="5613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periwig-pated fellow tear a passion to tatters,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very rags, to split the ears of the groundlings, </a:t>
            </a:r>
            <a:r>
              <a:rPr dirty="0" sz="1200" spc="-25">
                <a:latin typeface="Arial"/>
                <a:cs typeface="Arial"/>
              </a:rPr>
              <a:t>who </a:t>
            </a:r>
            <a:r>
              <a:rPr dirty="0" sz="1200">
                <a:latin typeface="Arial"/>
                <a:cs typeface="Arial"/>
              </a:rPr>
              <a:t>for the most part are capable of nothing </a:t>
            </a:r>
            <a:r>
              <a:rPr dirty="0" sz="1200" spc="-25">
                <a:latin typeface="Arial"/>
                <a:cs typeface="Arial"/>
              </a:rPr>
              <a:t>but</a:t>
            </a:r>
            <a:endParaRPr sz="1200">
              <a:latin typeface="Arial"/>
              <a:cs typeface="Arial"/>
            </a:endParaRPr>
          </a:p>
          <a:p>
            <a:pPr marL="12700" marR="2647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inexplicable dumbshows and noise: I would have </a:t>
            </a:r>
            <a:r>
              <a:rPr dirty="0" sz="1200" spc="-20">
                <a:latin typeface="Arial"/>
                <a:cs typeface="Arial"/>
              </a:rPr>
              <a:t>such </a:t>
            </a:r>
            <a:r>
              <a:rPr dirty="0" sz="1200">
                <a:latin typeface="Arial"/>
                <a:cs typeface="Arial"/>
              </a:rPr>
              <a:t>a fellow whipped for o'erdoing Termagant; </a:t>
            </a:r>
            <a:r>
              <a:rPr dirty="0" sz="1200" spc="-25">
                <a:latin typeface="Arial"/>
                <a:cs typeface="Arial"/>
              </a:rPr>
              <a:t>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out-herods Herod: pray you, avoid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21361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First </a:t>
            </a:r>
            <a:r>
              <a:rPr dirty="0" sz="1000" spc="-10">
                <a:latin typeface="Arial"/>
                <a:cs typeface="Arial"/>
              </a:rPr>
              <a:t>Player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warrant your </a:t>
            </a:r>
            <a:r>
              <a:rPr dirty="0" sz="1200" spc="-10">
                <a:latin typeface="Arial"/>
                <a:cs typeface="Arial"/>
              </a:rPr>
              <a:t>honour.</a:t>
            </a:r>
            <a:endParaRPr sz="1200">
              <a:latin typeface="Arial"/>
              <a:cs typeface="Arial"/>
            </a:endParaRPr>
          </a:p>
          <a:p>
            <a:pPr algn="ctr" marL="221361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8514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Be not too tame neither, but let your own </a:t>
            </a:r>
            <a:r>
              <a:rPr dirty="0" sz="1200" spc="-10">
                <a:latin typeface="Arial"/>
                <a:cs typeface="Arial"/>
              </a:rPr>
              <a:t>discretion </a:t>
            </a:r>
            <a:r>
              <a:rPr dirty="0" sz="1200">
                <a:latin typeface="Arial"/>
                <a:cs typeface="Arial"/>
              </a:rPr>
              <a:t>be your tutor: suit the action to the word, </a:t>
            </a:r>
            <a:r>
              <a:rPr dirty="0" sz="1200" spc="-2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algn="just" marL="12700" marR="4933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word to the action; with this special o'erstep </a:t>
            </a:r>
            <a:r>
              <a:rPr dirty="0" sz="1200" spc="-25">
                <a:latin typeface="Arial"/>
                <a:cs typeface="Arial"/>
              </a:rPr>
              <a:t>not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 modesty of nature: for any thing so overdone </a:t>
            </a:r>
            <a:r>
              <a:rPr dirty="0" sz="1200" spc="-25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10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26663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from the purpose of playing, whose end, both at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first and now, was and is, to hold, as 'twere,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mirror up to nature; to show virtue her own </a:t>
            </a:r>
            <a:r>
              <a:rPr dirty="0" sz="1200" spc="-10">
                <a:latin typeface="Arial"/>
                <a:cs typeface="Arial"/>
              </a:rPr>
              <a:t>feature, </a:t>
            </a:r>
            <a:r>
              <a:rPr dirty="0" sz="1200">
                <a:latin typeface="Arial"/>
                <a:cs typeface="Arial"/>
              </a:rPr>
              <a:t>scorn her own image, and the very age and body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 time his form and pressure. Now this </a:t>
            </a:r>
            <a:r>
              <a:rPr dirty="0" sz="1200" spc="-10">
                <a:latin typeface="Arial"/>
                <a:cs typeface="Arial"/>
              </a:rPr>
              <a:t>overdone, </a:t>
            </a:r>
            <a:r>
              <a:rPr dirty="0" sz="1200">
                <a:latin typeface="Arial"/>
                <a:cs typeface="Arial"/>
              </a:rPr>
              <a:t>or come tardy off, though it make the </a:t>
            </a:r>
            <a:r>
              <a:rPr dirty="0" sz="1200" spc="-10">
                <a:latin typeface="Arial"/>
                <a:cs typeface="Arial"/>
              </a:rPr>
              <a:t>unskilful </a:t>
            </a:r>
            <a:r>
              <a:rPr dirty="0" sz="1200">
                <a:latin typeface="Arial"/>
                <a:cs typeface="Arial"/>
              </a:rPr>
              <a:t>laugh, cannot but make the judicious grieve;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censure of the which one must in your </a:t>
            </a:r>
            <a:r>
              <a:rPr dirty="0" sz="1200" spc="-10">
                <a:latin typeface="Arial"/>
                <a:cs typeface="Arial"/>
              </a:rPr>
              <a:t>allowance </a:t>
            </a:r>
            <a:r>
              <a:rPr dirty="0" sz="1200">
                <a:latin typeface="Arial"/>
                <a:cs typeface="Arial"/>
              </a:rPr>
              <a:t>o'erweigh a whole theatre of others. O, there </a:t>
            </a:r>
            <a:r>
              <a:rPr dirty="0" sz="1200" spc="-2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players that I have seen play, and heard </a:t>
            </a:r>
            <a:r>
              <a:rPr dirty="0" sz="1200" spc="-10">
                <a:latin typeface="Arial"/>
                <a:cs typeface="Arial"/>
              </a:rPr>
              <a:t>others </a:t>
            </a:r>
            <a:r>
              <a:rPr dirty="0" sz="1200">
                <a:latin typeface="Arial"/>
                <a:cs typeface="Arial"/>
              </a:rPr>
              <a:t>praise, and that highly, not to speak it </a:t>
            </a:r>
            <a:r>
              <a:rPr dirty="0" sz="1200" spc="-10">
                <a:latin typeface="Arial"/>
                <a:cs typeface="Arial"/>
              </a:rPr>
              <a:t>profanely, </a:t>
            </a:r>
            <a:r>
              <a:rPr dirty="0" sz="1200">
                <a:latin typeface="Arial"/>
                <a:cs typeface="Arial"/>
              </a:rPr>
              <a:t>that, neither having the accent of Christians </a:t>
            </a:r>
            <a:r>
              <a:rPr dirty="0" sz="1200" spc="-25">
                <a:latin typeface="Arial"/>
                <a:cs typeface="Arial"/>
              </a:rPr>
              <a:t>nor</a:t>
            </a:r>
            <a:endParaRPr sz="1200">
              <a:latin typeface="Arial"/>
              <a:cs typeface="Arial"/>
            </a:endParaRPr>
          </a:p>
          <a:p>
            <a:pPr marL="12700" marR="28016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gait of Christian, pagan, nor man, have </a:t>
            </a:r>
            <a:r>
              <a:rPr dirty="0" sz="1200" spc="-25">
                <a:latin typeface="Arial"/>
                <a:cs typeface="Arial"/>
              </a:rPr>
              <a:t>so </a:t>
            </a:r>
            <a:r>
              <a:rPr dirty="0" sz="1200">
                <a:latin typeface="Arial"/>
                <a:cs typeface="Arial"/>
              </a:rPr>
              <a:t>strutted and bellowed that I have thought some </a:t>
            </a:r>
            <a:r>
              <a:rPr dirty="0" sz="1200" spc="-25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 marR="23495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nature's journeymen had made men and not made </a:t>
            </a:r>
            <a:r>
              <a:rPr dirty="0" sz="1200" spc="-20">
                <a:latin typeface="Arial"/>
                <a:cs typeface="Arial"/>
              </a:rPr>
              <a:t>them </a:t>
            </a:r>
            <a:r>
              <a:rPr dirty="0" sz="1200">
                <a:latin typeface="Arial"/>
                <a:cs typeface="Arial"/>
              </a:rPr>
              <a:t>well, they imitated humanity so </a:t>
            </a:r>
            <a:r>
              <a:rPr dirty="0" sz="1200" spc="-10">
                <a:latin typeface="Arial"/>
                <a:cs typeface="Arial"/>
              </a:rPr>
              <a:t>abominably.</a:t>
            </a:r>
            <a:endParaRPr sz="1200">
              <a:latin typeface="Arial"/>
              <a:cs typeface="Arial"/>
            </a:endParaRPr>
          </a:p>
          <a:p>
            <a:pPr marL="12700" indent="274574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First</a:t>
            </a:r>
            <a:r>
              <a:rPr dirty="0" sz="1000" spc="-10">
                <a:latin typeface="Arial"/>
                <a:cs typeface="Arial"/>
              </a:rPr>
              <a:t> Player</a:t>
            </a:r>
            <a:endParaRPr sz="1000">
              <a:latin typeface="Arial"/>
              <a:cs typeface="Arial"/>
            </a:endParaRPr>
          </a:p>
          <a:p>
            <a:pPr marL="12700" marR="27768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hope we have reformed that indifferently with </a:t>
            </a:r>
            <a:r>
              <a:rPr dirty="0" sz="1200" spc="-25">
                <a:latin typeface="Arial"/>
                <a:cs typeface="Arial"/>
              </a:rPr>
              <a:t>us,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reform it altogether. And let those that </a:t>
            </a:r>
            <a:r>
              <a:rPr dirty="0" sz="1200" spc="-20">
                <a:latin typeface="Arial"/>
                <a:cs typeface="Arial"/>
              </a:rPr>
              <a:t>play</a:t>
            </a:r>
            <a:endParaRPr sz="1200">
              <a:latin typeface="Arial"/>
              <a:cs typeface="Arial"/>
            </a:endParaRPr>
          </a:p>
          <a:p>
            <a:pPr marL="12700" marR="24974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your clowns speak no more than is set down for </a:t>
            </a:r>
            <a:r>
              <a:rPr dirty="0" sz="1200" spc="-10">
                <a:latin typeface="Arial"/>
                <a:cs typeface="Arial"/>
              </a:rPr>
              <a:t>them; </a:t>
            </a:r>
            <a:r>
              <a:rPr dirty="0" sz="1200">
                <a:latin typeface="Arial"/>
                <a:cs typeface="Arial"/>
              </a:rPr>
              <a:t>for there be of them that will themselves laugh, </a:t>
            </a:r>
            <a:r>
              <a:rPr dirty="0" sz="1200" spc="-25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 marR="27514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set on some quantity of barren spectators to </a:t>
            </a:r>
            <a:r>
              <a:rPr dirty="0" sz="1200" spc="-10">
                <a:latin typeface="Arial"/>
                <a:cs typeface="Arial"/>
              </a:rPr>
              <a:t>laugh </a:t>
            </a:r>
            <a:r>
              <a:rPr dirty="0" sz="1200">
                <a:latin typeface="Arial"/>
                <a:cs typeface="Arial"/>
              </a:rPr>
              <a:t>too; though, in the mean time, some </a:t>
            </a:r>
            <a:r>
              <a:rPr dirty="0" sz="1200" spc="-10">
                <a:latin typeface="Arial"/>
                <a:cs typeface="Arial"/>
              </a:rPr>
              <a:t>necessary </a:t>
            </a:r>
            <a:r>
              <a:rPr dirty="0" sz="1200">
                <a:latin typeface="Arial"/>
                <a:cs typeface="Arial"/>
              </a:rPr>
              <a:t>question of the play be then to be </a:t>
            </a:r>
            <a:r>
              <a:rPr dirty="0" sz="1200" spc="-10">
                <a:latin typeface="Arial"/>
                <a:cs typeface="Arial"/>
              </a:rPr>
              <a:t>considered:</a:t>
            </a:r>
            <a:endParaRPr sz="1200">
              <a:latin typeface="Arial"/>
              <a:cs typeface="Arial"/>
            </a:endParaRPr>
          </a:p>
          <a:p>
            <a:pPr marL="12700" marR="28155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that's villanous, and shows a most pitiful </a:t>
            </a:r>
            <a:r>
              <a:rPr dirty="0" sz="1200" spc="-10">
                <a:latin typeface="Arial"/>
                <a:cs typeface="Arial"/>
              </a:rPr>
              <a:t>ambition </a:t>
            </a:r>
            <a:r>
              <a:rPr dirty="0" sz="1200">
                <a:latin typeface="Arial"/>
                <a:cs typeface="Arial"/>
              </a:rPr>
              <a:t>in the fool that uses it. Go, make you </a:t>
            </a:r>
            <a:r>
              <a:rPr dirty="0" sz="1200" spc="-10">
                <a:latin typeface="Arial"/>
                <a:cs typeface="Arial"/>
              </a:rPr>
              <a:t>ready.</a:t>
            </a:r>
            <a:endParaRPr sz="1200">
              <a:latin typeface="Arial"/>
              <a:cs typeface="Arial"/>
            </a:endParaRPr>
          </a:p>
          <a:p>
            <a:pPr marL="2652395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Exeunt </a:t>
            </a:r>
            <a:r>
              <a:rPr dirty="0" sz="1000" spc="-10" i="1">
                <a:latin typeface="Arial"/>
                <a:cs typeface="Arial"/>
              </a:rPr>
              <a:t>Players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45"/>
              </a:lnSpc>
              <a:spcBef>
                <a:spcPts val="425"/>
              </a:spcBef>
            </a:pPr>
            <a:r>
              <a:rPr dirty="0" sz="1000" i="1">
                <a:latin typeface="Arial"/>
                <a:cs typeface="Arial"/>
              </a:rPr>
              <a:t>Enter POLONIUS, ROSENCRANTZ,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How now, my lord! I will the king hear this piece of </a:t>
            </a:r>
            <a:r>
              <a:rPr dirty="0" sz="1200" spc="-10">
                <a:latin typeface="Arial"/>
                <a:cs typeface="Arial"/>
              </a:rPr>
              <a:t>work?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And the queen too, and that </a:t>
            </a:r>
            <a:r>
              <a:rPr dirty="0" sz="1200" spc="-10">
                <a:latin typeface="Arial"/>
                <a:cs typeface="Arial"/>
              </a:rPr>
              <a:t>presently.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Bid the players make </a:t>
            </a:r>
            <a:r>
              <a:rPr dirty="0" sz="1200" spc="-10">
                <a:latin typeface="Arial"/>
                <a:cs typeface="Arial"/>
              </a:rPr>
              <a:t>haste.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Will you two help to hasten </a:t>
            </a:r>
            <a:r>
              <a:rPr dirty="0" sz="1200" spc="-10">
                <a:latin typeface="Arial"/>
                <a:cs typeface="Arial"/>
              </a:rPr>
              <a:t>them?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We will,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Exeunt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1211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What ho! </a:t>
            </a:r>
            <a:r>
              <a:rPr dirty="0" sz="1200" spc="-10">
                <a:latin typeface="Arial"/>
                <a:cs typeface="Arial"/>
              </a:rPr>
              <a:t>Horatio!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273187"/>
            <a:ext cx="3985895" cy="8357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72970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algn="ctr" marL="217297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Here, sweet lord, at your </a:t>
            </a:r>
            <a:r>
              <a:rPr dirty="0" sz="1200" spc="-10">
                <a:latin typeface="Arial"/>
                <a:cs typeface="Arial"/>
              </a:rPr>
              <a:t>service.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41160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Horatio, thou art e'en as just a </a:t>
            </a:r>
            <a:r>
              <a:rPr dirty="0" sz="1200" spc="-25">
                <a:latin typeface="Arial"/>
                <a:cs typeface="Arial"/>
              </a:rPr>
              <a:t>man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 e'er my conversation coped </a:t>
            </a:r>
            <a:r>
              <a:rPr dirty="0" sz="1200" spc="-10">
                <a:latin typeface="Arial"/>
                <a:cs typeface="Arial"/>
              </a:rPr>
              <a:t>withal.</a:t>
            </a:r>
            <a:endParaRPr sz="1200">
              <a:latin typeface="Arial"/>
              <a:cs typeface="Arial"/>
            </a:endParaRPr>
          </a:p>
          <a:p>
            <a:pPr algn="ctr" marL="2172970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O, my dear lord,-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Nay, do not think I </a:t>
            </a:r>
            <a:r>
              <a:rPr dirty="0" sz="1200" spc="-10">
                <a:latin typeface="Arial"/>
                <a:cs typeface="Arial"/>
              </a:rPr>
              <a:t>flatter;</a:t>
            </a:r>
            <a:endParaRPr sz="1200">
              <a:latin typeface="Arial"/>
              <a:cs typeface="Arial"/>
            </a:endParaRPr>
          </a:p>
          <a:p>
            <a:pPr marL="12700" marR="9321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For what advancement may I hope from </a:t>
            </a:r>
            <a:r>
              <a:rPr dirty="0" sz="1200" spc="-20">
                <a:latin typeface="Arial"/>
                <a:cs typeface="Arial"/>
              </a:rPr>
              <a:t>thee </a:t>
            </a:r>
            <a:r>
              <a:rPr dirty="0" sz="1200">
                <a:latin typeface="Arial"/>
                <a:cs typeface="Arial"/>
              </a:rPr>
              <a:t>That no revenue hast but thy good </a:t>
            </a:r>
            <a:r>
              <a:rPr dirty="0" sz="1200" spc="-10">
                <a:latin typeface="Arial"/>
                <a:cs typeface="Arial"/>
              </a:rPr>
              <a:t>spirits,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feed and clothe thee? Why should the poor be </a:t>
            </a:r>
            <a:r>
              <a:rPr dirty="0" sz="1200" spc="-10">
                <a:latin typeface="Arial"/>
                <a:cs typeface="Arial"/>
              </a:rPr>
              <a:t>flatter'd? </a:t>
            </a:r>
            <a:r>
              <a:rPr dirty="0" sz="1200">
                <a:latin typeface="Arial"/>
                <a:cs typeface="Arial"/>
              </a:rPr>
              <a:t>No, let the candied tongue lick absurd </a:t>
            </a:r>
            <a:r>
              <a:rPr dirty="0" sz="1200" spc="-10">
                <a:latin typeface="Arial"/>
                <a:cs typeface="Arial"/>
              </a:rPr>
              <a:t>pomp,</a:t>
            </a:r>
            <a:endParaRPr sz="1200">
              <a:latin typeface="Arial"/>
              <a:cs typeface="Arial"/>
            </a:endParaRPr>
          </a:p>
          <a:p>
            <a:pPr marL="12700" marR="6788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crook the pregnant hinges of the </a:t>
            </a:r>
            <a:r>
              <a:rPr dirty="0" sz="1200" spc="-20">
                <a:latin typeface="Arial"/>
                <a:cs typeface="Arial"/>
              </a:rPr>
              <a:t>knee </a:t>
            </a:r>
            <a:r>
              <a:rPr dirty="0" sz="1200">
                <a:latin typeface="Arial"/>
                <a:cs typeface="Arial"/>
              </a:rPr>
              <a:t>Where thrift may follow fawning. Dost thou </a:t>
            </a:r>
            <a:r>
              <a:rPr dirty="0" sz="1200" spc="-10">
                <a:latin typeface="Arial"/>
                <a:cs typeface="Arial"/>
              </a:rPr>
              <a:t>hear? </a:t>
            </a:r>
            <a:r>
              <a:rPr dirty="0" sz="1200">
                <a:latin typeface="Arial"/>
                <a:cs typeface="Arial"/>
              </a:rPr>
              <a:t>Since my dear soul was mistress of her </a:t>
            </a:r>
            <a:r>
              <a:rPr dirty="0" sz="1200" spc="-10">
                <a:latin typeface="Arial"/>
                <a:cs typeface="Arial"/>
              </a:rPr>
              <a:t>choice </a:t>
            </a:r>
            <a:r>
              <a:rPr dirty="0" sz="1200">
                <a:latin typeface="Arial"/>
                <a:cs typeface="Arial"/>
              </a:rPr>
              <a:t>And could of men distinguish, her </a:t>
            </a:r>
            <a:r>
              <a:rPr dirty="0" sz="1200" spc="-10">
                <a:latin typeface="Arial"/>
                <a:cs typeface="Arial"/>
              </a:rPr>
              <a:t>election</a:t>
            </a:r>
            <a:endParaRPr sz="1200">
              <a:latin typeface="Arial"/>
              <a:cs typeface="Arial"/>
            </a:endParaRPr>
          </a:p>
          <a:p>
            <a:pPr marL="12700" marR="8350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Hath seal'd thee for herself; for thou hast </a:t>
            </a:r>
            <a:r>
              <a:rPr dirty="0" sz="1200" spc="-20">
                <a:latin typeface="Arial"/>
                <a:cs typeface="Arial"/>
              </a:rPr>
              <a:t>been </a:t>
            </a:r>
            <a:r>
              <a:rPr dirty="0" sz="1200">
                <a:latin typeface="Arial"/>
                <a:cs typeface="Arial"/>
              </a:rPr>
              <a:t>As one, in suffering all, that suffers </a:t>
            </a:r>
            <a:r>
              <a:rPr dirty="0" sz="1200" spc="-10">
                <a:latin typeface="Arial"/>
                <a:cs typeface="Arial"/>
              </a:rPr>
              <a:t>nothing,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 man that fortune's buffets and </a:t>
            </a:r>
            <a:r>
              <a:rPr dirty="0" sz="1200" spc="-10">
                <a:latin typeface="Arial"/>
                <a:cs typeface="Arial"/>
              </a:rPr>
              <a:t>rewards</a:t>
            </a:r>
            <a:endParaRPr sz="1200">
              <a:latin typeface="Arial"/>
              <a:cs typeface="Arial"/>
            </a:endParaRPr>
          </a:p>
          <a:p>
            <a:pPr marL="12700" marR="43243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Hast ta'en with equal thanks: and blest are </a:t>
            </a:r>
            <a:r>
              <a:rPr dirty="0" sz="1200" spc="-10">
                <a:latin typeface="Arial"/>
                <a:cs typeface="Arial"/>
              </a:rPr>
              <a:t>those </a:t>
            </a:r>
            <a:r>
              <a:rPr dirty="0" sz="1200">
                <a:latin typeface="Arial"/>
                <a:cs typeface="Arial"/>
              </a:rPr>
              <a:t>Whose blood and judgment are so well </a:t>
            </a:r>
            <a:r>
              <a:rPr dirty="0" sz="1200" spc="-10">
                <a:latin typeface="Arial"/>
                <a:cs typeface="Arial"/>
              </a:rPr>
              <a:t>commingled, </a:t>
            </a:r>
            <a:r>
              <a:rPr dirty="0" sz="1200">
                <a:latin typeface="Arial"/>
                <a:cs typeface="Arial"/>
              </a:rPr>
              <a:t>That they are not a pipe for fortune's </a:t>
            </a:r>
            <a:r>
              <a:rPr dirty="0" sz="1200" spc="-10">
                <a:latin typeface="Arial"/>
                <a:cs typeface="Arial"/>
              </a:rPr>
              <a:t>finger</a:t>
            </a:r>
            <a:endParaRPr sz="1200">
              <a:latin typeface="Arial"/>
              <a:cs typeface="Arial"/>
            </a:endParaRPr>
          </a:p>
          <a:p>
            <a:pPr marL="12700" marR="5683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sound what stop she please. Give me that </a:t>
            </a:r>
            <a:r>
              <a:rPr dirty="0" sz="1200" spc="-25">
                <a:latin typeface="Arial"/>
                <a:cs typeface="Arial"/>
              </a:rPr>
              <a:t>man </a:t>
            </a:r>
            <a:r>
              <a:rPr dirty="0" sz="1200">
                <a:latin typeface="Arial"/>
                <a:cs typeface="Arial"/>
              </a:rPr>
              <a:t>That is not passion's slave, and I will wear </a:t>
            </a:r>
            <a:r>
              <a:rPr dirty="0" sz="1200" spc="-25">
                <a:latin typeface="Arial"/>
                <a:cs typeface="Arial"/>
              </a:rPr>
              <a:t>him</a:t>
            </a:r>
            <a:endParaRPr sz="1200">
              <a:latin typeface="Arial"/>
              <a:cs typeface="Arial"/>
            </a:endParaRPr>
          </a:p>
          <a:p>
            <a:pPr marL="12700" marR="101726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In my heart's core, ay, in my heart of </a:t>
            </a:r>
            <a:r>
              <a:rPr dirty="0" sz="1200" spc="-10">
                <a:latin typeface="Arial"/>
                <a:cs typeface="Arial"/>
              </a:rPr>
              <a:t>heart, </a:t>
            </a:r>
            <a:r>
              <a:rPr dirty="0" sz="1200">
                <a:latin typeface="Arial"/>
                <a:cs typeface="Arial"/>
              </a:rPr>
              <a:t>As I do thee.--Something too much of this.-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There is a play to-night before the </a:t>
            </a:r>
            <a:r>
              <a:rPr dirty="0" sz="1200" spc="-10">
                <a:latin typeface="Arial"/>
                <a:cs typeface="Arial"/>
              </a:rPr>
              <a:t>king;</a:t>
            </a:r>
            <a:endParaRPr sz="1200">
              <a:latin typeface="Arial"/>
              <a:cs typeface="Arial"/>
            </a:endParaRPr>
          </a:p>
          <a:p>
            <a:pPr marL="12700" marR="9074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One scene of it comes near the </a:t>
            </a:r>
            <a:r>
              <a:rPr dirty="0" sz="1200" spc="-10">
                <a:latin typeface="Arial"/>
                <a:cs typeface="Arial"/>
              </a:rPr>
              <a:t>circumstance </a:t>
            </a:r>
            <a:r>
              <a:rPr dirty="0" sz="1200">
                <a:latin typeface="Arial"/>
                <a:cs typeface="Arial"/>
              </a:rPr>
              <a:t>Which I have told thee of my father's </a:t>
            </a:r>
            <a:r>
              <a:rPr dirty="0" sz="1200" spc="-10">
                <a:latin typeface="Arial"/>
                <a:cs typeface="Arial"/>
              </a:rPr>
              <a:t>death:</a:t>
            </a:r>
            <a:endParaRPr sz="1200">
              <a:latin typeface="Arial"/>
              <a:cs typeface="Arial"/>
            </a:endParaRPr>
          </a:p>
          <a:p>
            <a:pPr marL="12700" marR="12541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 prithee, when thou seest that act </a:t>
            </a:r>
            <a:r>
              <a:rPr dirty="0" sz="1200" spc="-10">
                <a:latin typeface="Arial"/>
                <a:cs typeface="Arial"/>
              </a:rPr>
              <a:t>afoot, </a:t>
            </a:r>
            <a:r>
              <a:rPr dirty="0" sz="1200">
                <a:latin typeface="Arial"/>
                <a:cs typeface="Arial"/>
              </a:rPr>
              <a:t>Even with the very comment of thy </a:t>
            </a:r>
            <a:r>
              <a:rPr dirty="0" sz="1200" spc="-20">
                <a:latin typeface="Arial"/>
                <a:cs typeface="Arial"/>
              </a:rPr>
              <a:t>soul </a:t>
            </a:r>
            <a:r>
              <a:rPr dirty="0" sz="1200">
                <a:latin typeface="Arial"/>
                <a:cs typeface="Arial"/>
              </a:rPr>
              <a:t>Observe mine uncle: if his occulted </a:t>
            </a:r>
            <a:r>
              <a:rPr dirty="0" sz="1200" spc="-10">
                <a:latin typeface="Arial"/>
                <a:cs typeface="Arial"/>
              </a:rPr>
              <a:t>guilt </a:t>
            </a:r>
            <a:r>
              <a:rPr dirty="0" sz="1200">
                <a:latin typeface="Arial"/>
                <a:cs typeface="Arial"/>
              </a:rPr>
              <a:t>Do not itself unkennel in one </a:t>
            </a:r>
            <a:r>
              <a:rPr dirty="0" sz="1200" spc="-10">
                <a:latin typeface="Arial"/>
                <a:cs typeface="Arial"/>
              </a:rPr>
              <a:t>speech,</a:t>
            </a:r>
            <a:endParaRPr sz="1200">
              <a:latin typeface="Arial"/>
              <a:cs typeface="Arial"/>
            </a:endParaRPr>
          </a:p>
          <a:p>
            <a:pPr marL="12700" marR="12712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It is a damned ghost that we have </a:t>
            </a:r>
            <a:r>
              <a:rPr dirty="0" sz="1200" spc="-10">
                <a:latin typeface="Arial"/>
                <a:cs typeface="Arial"/>
              </a:rPr>
              <a:t>seen, </a:t>
            </a:r>
            <a:r>
              <a:rPr dirty="0" sz="1200">
                <a:latin typeface="Arial"/>
                <a:cs typeface="Arial"/>
              </a:rPr>
              <a:t>And my imaginations are as </a:t>
            </a:r>
            <a:r>
              <a:rPr dirty="0" sz="1200" spc="-20">
                <a:latin typeface="Arial"/>
                <a:cs typeface="Arial"/>
              </a:rPr>
              <a:t>foul</a:t>
            </a:r>
            <a:endParaRPr sz="1200">
              <a:latin typeface="Arial"/>
              <a:cs typeface="Arial"/>
            </a:endParaRPr>
          </a:p>
          <a:p>
            <a:pPr marL="12700" marR="11658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Vulcan's stithy. Give him heedful </a:t>
            </a:r>
            <a:r>
              <a:rPr dirty="0" sz="1200" spc="-10">
                <a:latin typeface="Arial"/>
                <a:cs typeface="Arial"/>
              </a:rPr>
              <a:t>note; </a:t>
            </a:r>
            <a:r>
              <a:rPr dirty="0" sz="1200">
                <a:latin typeface="Arial"/>
                <a:cs typeface="Arial"/>
              </a:rPr>
              <a:t>For I mine eyes will rivet to his </a:t>
            </a:r>
            <a:r>
              <a:rPr dirty="0" sz="1200" spc="-10">
                <a:latin typeface="Arial"/>
                <a:cs typeface="Arial"/>
              </a:rPr>
              <a:t>face,</a:t>
            </a:r>
            <a:endParaRPr sz="1200">
              <a:latin typeface="Arial"/>
              <a:cs typeface="Arial"/>
            </a:endParaRPr>
          </a:p>
          <a:p>
            <a:pPr marL="12700" marR="12287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after we will both our judgments </a:t>
            </a:r>
            <a:r>
              <a:rPr dirty="0" sz="1200" spc="-20">
                <a:latin typeface="Arial"/>
                <a:cs typeface="Arial"/>
              </a:rPr>
              <a:t>join </a:t>
            </a:r>
            <a:r>
              <a:rPr dirty="0" sz="1200">
                <a:latin typeface="Arial"/>
                <a:cs typeface="Arial"/>
              </a:rPr>
              <a:t>In censure of his </a:t>
            </a:r>
            <a:r>
              <a:rPr dirty="0" sz="1200" spc="-10">
                <a:latin typeface="Arial"/>
                <a:cs typeface="Arial"/>
              </a:rPr>
              <a:t>seeming.</a:t>
            </a:r>
            <a:endParaRPr sz="1200">
              <a:latin typeface="Arial"/>
              <a:cs typeface="Arial"/>
            </a:endParaRPr>
          </a:p>
          <a:p>
            <a:pPr algn="ctr" marL="2172970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Well, my </a:t>
            </a:r>
            <a:r>
              <a:rPr dirty="0" sz="1200" spc="-10">
                <a:latin typeface="Arial"/>
                <a:cs typeface="Arial"/>
              </a:rPr>
              <a:t>lord: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If he steal aught the whilst this play is </a:t>
            </a:r>
            <a:r>
              <a:rPr dirty="0" sz="1200" spc="-10">
                <a:latin typeface="Arial"/>
                <a:cs typeface="Arial"/>
              </a:rPr>
              <a:t>playing,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795395" cy="83693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36410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Sit down </a:t>
            </a:r>
            <a:r>
              <a:rPr dirty="0" sz="1200" spc="-10">
                <a:latin typeface="Arial"/>
                <a:cs typeface="Arial"/>
              </a:rPr>
              <a:t>awhile;</a:t>
            </a:r>
            <a:endParaRPr sz="1200">
              <a:latin typeface="Arial"/>
              <a:cs typeface="Arial"/>
            </a:endParaRPr>
          </a:p>
          <a:p>
            <a:pPr marL="12700" marR="11563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let us once again assail your </a:t>
            </a:r>
            <a:r>
              <a:rPr dirty="0" sz="1200" spc="-10">
                <a:latin typeface="Arial"/>
                <a:cs typeface="Arial"/>
              </a:rPr>
              <a:t>ears, </a:t>
            </a:r>
            <a:r>
              <a:rPr dirty="0" sz="1200">
                <a:latin typeface="Arial"/>
                <a:cs typeface="Arial"/>
              </a:rPr>
              <a:t>That are so fortified against our </a:t>
            </a:r>
            <a:r>
              <a:rPr dirty="0" sz="1200" spc="-10">
                <a:latin typeface="Arial"/>
                <a:cs typeface="Arial"/>
              </a:rPr>
              <a:t>story </a:t>
            </a:r>
            <a:r>
              <a:rPr dirty="0" sz="1200">
                <a:latin typeface="Arial"/>
                <a:cs typeface="Arial"/>
              </a:rPr>
              <a:t>What we have two nights </a:t>
            </a:r>
            <a:r>
              <a:rPr dirty="0" sz="1200" spc="-10">
                <a:latin typeface="Arial"/>
                <a:cs typeface="Arial"/>
              </a:rPr>
              <a:t>seen.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Well, sit we </a:t>
            </a:r>
            <a:r>
              <a:rPr dirty="0" sz="1200" spc="-10">
                <a:latin typeface="Arial"/>
                <a:cs typeface="Arial"/>
              </a:rPr>
              <a:t>down,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And let us hear Bernardo speak of </a:t>
            </a:r>
            <a:r>
              <a:rPr dirty="0" sz="1200" spc="-10">
                <a:latin typeface="Arial"/>
                <a:cs typeface="Arial"/>
              </a:rPr>
              <a:t>this.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Last night of </a:t>
            </a:r>
            <a:r>
              <a:rPr dirty="0" sz="1200" spc="-20">
                <a:latin typeface="Arial"/>
                <a:cs typeface="Arial"/>
              </a:rPr>
              <a:t>all,</a:t>
            </a:r>
            <a:endParaRPr sz="1200">
              <a:latin typeface="Arial"/>
              <a:cs typeface="Arial"/>
            </a:endParaRPr>
          </a:p>
          <a:p>
            <a:pPr marL="12700" marR="27241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When yond same star that's westward from the </a:t>
            </a:r>
            <a:r>
              <a:rPr dirty="0" sz="1200" spc="-20">
                <a:latin typeface="Arial"/>
                <a:cs typeface="Arial"/>
              </a:rPr>
              <a:t>pole </a:t>
            </a:r>
            <a:r>
              <a:rPr dirty="0" sz="1200">
                <a:latin typeface="Arial"/>
                <a:cs typeface="Arial"/>
              </a:rPr>
              <a:t>Had made his course to illume that part of </a:t>
            </a:r>
            <a:r>
              <a:rPr dirty="0" sz="1200" spc="-10">
                <a:latin typeface="Arial"/>
                <a:cs typeface="Arial"/>
              </a:rPr>
              <a:t>heaven </a:t>
            </a:r>
            <a:r>
              <a:rPr dirty="0" sz="1200">
                <a:latin typeface="Arial"/>
                <a:cs typeface="Arial"/>
              </a:rPr>
              <a:t>Where now it burns, Marcellus and </a:t>
            </a:r>
            <a:r>
              <a:rPr dirty="0" sz="1200" spc="-10">
                <a:latin typeface="Arial"/>
                <a:cs typeface="Arial"/>
              </a:rPr>
              <a:t>myself,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The bell then beating one,-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274066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Peace, break thee off; look, where it comes </a:t>
            </a:r>
            <a:r>
              <a:rPr dirty="0" sz="1200" spc="-10">
                <a:latin typeface="Arial"/>
                <a:cs typeface="Arial"/>
              </a:rPr>
              <a:t>again!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In the same figure, like the king that's </a:t>
            </a:r>
            <a:r>
              <a:rPr dirty="0" sz="1200" spc="-10">
                <a:latin typeface="Arial"/>
                <a:cs typeface="Arial"/>
              </a:rPr>
              <a:t>dead.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Thou art a scholar; speak to it, </a:t>
            </a:r>
            <a:r>
              <a:rPr dirty="0" sz="1200" spc="-10">
                <a:latin typeface="Arial"/>
                <a:cs typeface="Arial"/>
              </a:rPr>
              <a:t>Horatio.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Looks it not like the king? mark it, </a:t>
            </a:r>
            <a:r>
              <a:rPr dirty="0" sz="1200" spc="-10">
                <a:latin typeface="Arial"/>
                <a:cs typeface="Arial"/>
              </a:rPr>
              <a:t>Horatio.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Most like: it harrows me with fear and </a:t>
            </a:r>
            <a:r>
              <a:rPr dirty="0" sz="1200" spc="-10">
                <a:latin typeface="Arial"/>
                <a:cs typeface="Arial"/>
              </a:rPr>
              <a:t>wonder.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would be spoke </a:t>
            </a:r>
            <a:r>
              <a:rPr dirty="0" sz="1200" spc="-25">
                <a:latin typeface="Arial"/>
                <a:cs typeface="Arial"/>
              </a:rPr>
              <a:t>to.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Question it, </a:t>
            </a:r>
            <a:r>
              <a:rPr dirty="0" sz="1200" spc="-10">
                <a:latin typeface="Arial"/>
                <a:cs typeface="Arial"/>
              </a:rPr>
              <a:t>Horatio.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79756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What art thou that usurp'st this time of </a:t>
            </a:r>
            <a:r>
              <a:rPr dirty="0" sz="1200" spc="-10">
                <a:latin typeface="Arial"/>
                <a:cs typeface="Arial"/>
              </a:rPr>
              <a:t>night, </a:t>
            </a:r>
            <a:r>
              <a:rPr dirty="0" sz="1200">
                <a:latin typeface="Arial"/>
                <a:cs typeface="Arial"/>
              </a:rPr>
              <a:t>Together with that fair and warlike </a:t>
            </a:r>
            <a:r>
              <a:rPr dirty="0" sz="1200" spc="-20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In which the majesty of buried </a:t>
            </a:r>
            <a:r>
              <a:rPr dirty="0" sz="1200" spc="-10">
                <a:latin typeface="Arial"/>
                <a:cs typeface="Arial"/>
              </a:rPr>
              <a:t>Denmark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Did sometimes march? by heaven I charge thee, </a:t>
            </a:r>
            <a:r>
              <a:rPr dirty="0" sz="1200" spc="-10">
                <a:latin typeface="Arial"/>
                <a:cs typeface="Arial"/>
              </a:rPr>
              <a:t>speak!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is </a:t>
            </a:r>
            <a:r>
              <a:rPr dirty="0" sz="1200" spc="-10">
                <a:latin typeface="Arial"/>
                <a:cs typeface="Arial"/>
              </a:rPr>
              <a:t>offended.</a:t>
            </a:r>
            <a:endParaRPr sz="1200">
              <a:latin typeface="Arial"/>
              <a:cs typeface="Arial"/>
            </a:endParaRPr>
          </a:p>
          <a:p>
            <a:pPr algn="ctr" marL="2364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401476"/>
            <a:ext cx="170307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O, ho! do you mark </a:t>
            </a:r>
            <a:r>
              <a:rPr dirty="0" sz="1200" spc="-10">
                <a:latin typeface="Arial"/>
                <a:cs typeface="Arial"/>
              </a:rPr>
              <a:t>that?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5810250" cy="8393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And 'scape detecting, I will pay the </a:t>
            </a:r>
            <a:r>
              <a:rPr dirty="0" sz="1200" spc="-10">
                <a:latin typeface="Arial"/>
                <a:cs typeface="Arial"/>
              </a:rPr>
              <a:t>theft.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They are coming to the play; I must be </a:t>
            </a:r>
            <a:r>
              <a:rPr dirty="0" sz="1200" spc="-10">
                <a:latin typeface="Arial"/>
                <a:cs typeface="Arial"/>
              </a:rPr>
              <a:t>idle: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Get you a </a:t>
            </a:r>
            <a:r>
              <a:rPr dirty="0" sz="1200" spc="-10">
                <a:latin typeface="Arial"/>
                <a:cs typeface="Arial"/>
              </a:rPr>
              <a:t>place.</a:t>
            </a:r>
            <a:endParaRPr sz="1200">
              <a:latin typeface="Arial"/>
              <a:cs typeface="Arial"/>
            </a:endParaRPr>
          </a:p>
          <a:p>
            <a:pPr algn="ctr" marL="362585" marR="5080">
              <a:lnSpc>
                <a:spcPts val="1130"/>
              </a:lnSpc>
              <a:spcBef>
                <a:spcPts val="540"/>
              </a:spcBef>
            </a:pPr>
            <a:r>
              <a:rPr dirty="0" sz="1000" i="1">
                <a:latin typeface="Arial"/>
                <a:cs typeface="Arial"/>
              </a:rPr>
              <a:t>Danish march. A flourish. Enter KING CLAUDIUS, QUEEN GERTRUDE, POLONIUS, </a:t>
            </a:r>
            <a:r>
              <a:rPr dirty="0" sz="1000" spc="-10" i="1">
                <a:latin typeface="Arial"/>
                <a:cs typeface="Arial"/>
              </a:rPr>
              <a:t>OPHELIA,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ROSENCRANTZ, GUILDENSTERN, and </a:t>
            </a:r>
            <a:r>
              <a:rPr dirty="0" sz="1000" spc="-10" i="1">
                <a:latin typeface="Arial"/>
                <a:cs typeface="Arial"/>
              </a:rPr>
              <a:t>others</a:t>
            </a:r>
            <a:endParaRPr sz="10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89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fares our cousin </a:t>
            </a:r>
            <a:r>
              <a:rPr dirty="0" sz="1200" spc="-10">
                <a:latin typeface="Arial"/>
                <a:cs typeface="Arial"/>
              </a:rPr>
              <a:t>Hamlet?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Excellent, i' faith; of the chameleon's dish: I </a:t>
            </a:r>
            <a:r>
              <a:rPr dirty="0" sz="1200" spc="-25">
                <a:latin typeface="Arial"/>
                <a:cs typeface="Arial"/>
              </a:rPr>
              <a:t>eat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the air, promise-crammed: you cannot feed capons </a:t>
            </a:r>
            <a:r>
              <a:rPr dirty="0" sz="1200" spc="-25">
                <a:latin typeface="Arial"/>
                <a:cs typeface="Arial"/>
              </a:rPr>
              <a:t>so.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22313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have nothing with this answer, Hamlet; these </a:t>
            </a:r>
            <a:r>
              <a:rPr dirty="0" sz="1200" spc="-10">
                <a:latin typeface="Arial"/>
                <a:cs typeface="Arial"/>
              </a:rPr>
              <a:t>words </a:t>
            </a:r>
            <a:r>
              <a:rPr dirty="0" sz="1200">
                <a:latin typeface="Arial"/>
                <a:cs typeface="Arial"/>
              </a:rPr>
              <a:t>are not </a:t>
            </a:r>
            <a:r>
              <a:rPr dirty="0" sz="1200" spc="-10">
                <a:latin typeface="Arial"/>
                <a:cs typeface="Arial"/>
              </a:rPr>
              <a:t>mine.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nor mine </a:t>
            </a:r>
            <a:r>
              <a:rPr dirty="0" sz="1200" spc="-20">
                <a:latin typeface="Arial"/>
                <a:cs typeface="Arial"/>
              </a:rPr>
              <a:t>now.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To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My lord, you played once i' the university, you </a:t>
            </a:r>
            <a:r>
              <a:rPr dirty="0" sz="1200" spc="-20">
                <a:latin typeface="Arial"/>
                <a:cs typeface="Arial"/>
              </a:rPr>
              <a:t>say?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 did I, my lord; and was accounted a good </a:t>
            </a:r>
            <a:r>
              <a:rPr dirty="0" sz="1200" spc="-10">
                <a:latin typeface="Arial"/>
                <a:cs typeface="Arial"/>
              </a:rPr>
              <a:t>actor.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did you </a:t>
            </a:r>
            <a:r>
              <a:rPr dirty="0" sz="1200" spc="-10">
                <a:latin typeface="Arial"/>
                <a:cs typeface="Arial"/>
              </a:rPr>
              <a:t>enact?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29305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did enact Julius Caesar: I was killed i'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Capitol; Brutus killed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6295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It was a brute part of him to kill so capital a </a:t>
            </a:r>
            <a:r>
              <a:rPr dirty="0" sz="1200" spc="-20">
                <a:latin typeface="Arial"/>
                <a:cs typeface="Arial"/>
              </a:rPr>
              <a:t>calf </a:t>
            </a:r>
            <a:r>
              <a:rPr dirty="0" sz="1200">
                <a:latin typeface="Arial"/>
                <a:cs typeface="Arial"/>
              </a:rPr>
              <a:t>there. Be the players </a:t>
            </a:r>
            <a:r>
              <a:rPr dirty="0" sz="1200" spc="-10">
                <a:latin typeface="Arial"/>
                <a:cs typeface="Arial"/>
              </a:rPr>
              <a:t>ready?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lord; they stay upon your </a:t>
            </a:r>
            <a:r>
              <a:rPr dirty="0" sz="1200" spc="-10">
                <a:latin typeface="Arial"/>
                <a:cs typeface="Arial"/>
              </a:rPr>
              <a:t>patience.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Come hither, my dear Hamlet, sit by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good mother, here's metal more </a:t>
            </a:r>
            <a:r>
              <a:rPr dirty="0" sz="1200" spc="-10">
                <a:latin typeface="Arial"/>
                <a:cs typeface="Arial"/>
              </a:rPr>
              <a:t>attractive.</a:t>
            </a:r>
            <a:endParaRPr sz="12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349250">
              <a:lnSpc>
                <a:spcPct val="100000"/>
              </a:lnSpc>
              <a:spcBef>
                <a:spcPts val="925"/>
              </a:spcBef>
            </a:pPr>
            <a:r>
              <a:rPr dirty="0" sz="1000" i="1">
                <a:latin typeface="Arial"/>
                <a:cs typeface="Arial"/>
              </a:rPr>
              <a:t>To KING </a:t>
            </a:r>
            <a:r>
              <a:rPr dirty="0" sz="1000" spc="-10" i="1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/>
          <p:nvPr/>
        </p:nvSpPr>
        <p:spPr>
          <a:xfrm>
            <a:off x="707390" y="9341151"/>
            <a:ext cx="327469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months ago, and not forgotten yet? Then </a:t>
            </a:r>
            <a:r>
              <a:rPr dirty="0" sz="1200" spc="-10">
                <a:latin typeface="Arial"/>
                <a:cs typeface="Arial"/>
              </a:rPr>
              <a:t>there's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71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298959"/>
            <a:ext cx="3945254" cy="8065134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Lady, shall I lie in your </a:t>
            </a:r>
            <a:r>
              <a:rPr dirty="0" sz="1200" spc="-20">
                <a:latin typeface="Arial"/>
                <a:cs typeface="Arial"/>
              </a:rPr>
              <a:t>lap?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Lying down at OPHELIA's </a:t>
            </a:r>
            <a:r>
              <a:rPr dirty="0" sz="1000" spc="-20" i="1">
                <a:latin typeface="Arial"/>
                <a:cs typeface="Arial"/>
              </a:rPr>
              <a:t>feet</a:t>
            </a:r>
            <a:endParaRPr sz="10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mean, my head upon your </a:t>
            </a:r>
            <a:r>
              <a:rPr dirty="0" sz="1200" spc="-20">
                <a:latin typeface="Arial"/>
                <a:cs typeface="Arial"/>
              </a:rPr>
              <a:t>lap?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Do you think I meant country </a:t>
            </a:r>
            <a:r>
              <a:rPr dirty="0" sz="1200" spc="-10">
                <a:latin typeface="Arial"/>
                <a:cs typeface="Arial"/>
              </a:rPr>
              <a:t>matters?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think nothing,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That's a fair thought to lie between maids' </a:t>
            </a:r>
            <a:r>
              <a:rPr dirty="0" sz="1200" spc="-10">
                <a:latin typeface="Arial"/>
                <a:cs typeface="Arial"/>
              </a:rPr>
              <a:t>legs.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is,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10">
                <a:latin typeface="Arial"/>
                <a:cs typeface="Arial"/>
              </a:rPr>
              <a:t>Nothing.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are merry,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Who, </a:t>
            </a:r>
            <a:r>
              <a:rPr dirty="0" sz="1200" spc="-25">
                <a:latin typeface="Arial"/>
                <a:cs typeface="Arial"/>
              </a:rPr>
              <a:t>I?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9339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 God, your only jig-maker. What should a man </a:t>
            </a:r>
            <a:r>
              <a:rPr dirty="0" sz="1200" spc="-25">
                <a:latin typeface="Arial"/>
                <a:cs typeface="Arial"/>
              </a:rPr>
              <a:t>do </a:t>
            </a:r>
            <a:r>
              <a:rPr dirty="0" sz="1200">
                <a:latin typeface="Arial"/>
                <a:cs typeface="Arial"/>
              </a:rPr>
              <a:t>but be merry? for, look you, how cheerfully </a:t>
            </a:r>
            <a:r>
              <a:rPr dirty="0" sz="1200" spc="-25">
                <a:latin typeface="Arial"/>
                <a:cs typeface="Arial"/>
              </a:rPr>
              <a:t>my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mother looks, and my father died within these two </a:t>
            </a:r>
            <a:r>
              <a:rPr dirty="0" sz="1200" spc="-10">
                <a:latin typeface="Arial"/>
                <a:cs typeface="Arial"/>
              </a:rPr>
              <a:t>hours.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'tis twice two months,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21424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8105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So long? Nay then, let the devil wear black,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I'll have a suit of sables. O heavens! die </a:t>
            </a:r>
            <a:r>
              <a:rPr dirty="0" sz="1200" spc="-25">
                <a:latin typeface="Arial"/>
                <a:cs typeface="Arial"/>
              </a:rPr>
              <a:t>two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7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2672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hope a great man's memory may outlive his life </a:t>
            </a:r>
            <a:r>
              <a:rPr dirty="0" sz="1200" spc="-20">
                <a:latin typeface="Arial"/>
                <a:cs typeface="Arial"/>
              </a:rPr>
              <a:t>half </a:t>
            </a:r>
            <a:r>
              <a:rPr dirty="0" sz="1200">
                <a:latin typeface="Arial"/>
                <a:cs typeface="Arial"/>
              </a:rPr>
              <a:t>a year: but, by'r lady, he must build </a:t>
            </a:r>
            <a:r>
              <a:rPr dirty="0" sz="1200" spc="-10">
                <a:latin typeface="Arial"/>
                <a:cs typeface="Arial"/>
              </a:rPr>
              <a:t>churches,</a:t>
            </a:r>
            <a:endParaRPr sz="1200">
              <a:latin typeface="Arial"/>
              <a:cs typeface="Arial"/>
            </a:endParaRPr>
          </a:p>
          <a:p>
            <a:pPr marL="12700" marR="28073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then; or else shall he suffer not thinking on,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the hobby-horse, whose epitaph is 'For, O, for, </a:t>
            </a:r>
            <a:r>
              <a:rPr dirty="0" sz="1200" spc="-25">
                <a:latin typeface="Arial"/>
                <a:cs typeface="Arial"/>
              </a:rPr>
              <a:t>O, </a:t>
            </a:r>
            <a:r>
              <a:rPr dirty="0" sz="1200">
                <a:latin typeface="Arial"/>
                <a:cs typeface="Arial"/>
              </a:rPr>
              <a:t>the hobby-horse is </a:t>
            </a:r>
            <a:r>
              <a:rPr dirty="0" sz="1200" spc="-10">
                <a:latin typeface="Arial"/>
                <a:cs typeface="Arial"/>
              </a:rPr>
              <a:t>forgot.'</a:t>
            </a:r>
            <a:endParaRPr sz="1200">
              <a:latin typeface="Arial"/>
              <a:cs typeface="Arial"/>
            </a:endParaRPr>
          </a:p>
          <a:p>
            <a:pPr algn="ctr" marR="24765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Hautboys play. The dumb-show </a:t>
            </a:r>
            <a:r>
              <a:rPr dirty="0" sz="1000" spc="-10" i="1">
                <a:latin typeface="Arial"/>
                <a:cs typeface="Arial"/>
              </a:rPr>
              <a:t>enters</a:t>
            </a:r>
            <a:endParaRPr sz="1000">
              <a:latin typeface="Arial"/>
              <a:cs typeface="Arial"/>
            </a:endParaRPr>
          </a:p>
          <a:p>
            <a:pPr algn="ctr" marL="13970" marR="6985">
              <a:lnSpc>
                <a:spcPts val="1130"/>
              </a:lnSpc>
              <a:spcBef>
                <a:spcPts val="520"/>
              </a:spcBef>
            </a:pPr>
            <a:r>
              <a:rPr dirty="0" sz="1000" i="1">
                <a:latin typeface="Arial"/>
                <a:cs typeface="Arial"/>
              </a:rPr>
              <a:t>Enter a King and a Queen very lovingly; the Queen embracing him, and he her. She kneels, and </a:t>
            </a:r>
            <a:r>
              <a:rPr dirty="0" sz="1000" spc="-10" i="1">
                <a:latin typeface="Arial"/>
                <a:cs typeface="Arial"/>
              </a:rPr>
              <a:t>makes</a:t>
            </a:r>
            <a:r>
              <a:rPr dirty="0" sz="1000" spc="50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show of protestation unto him. He takes her up, and declines his head upon her neck: lays him down upon </a:t>
            </a:r>
            <a:r>
              <a:rPr dirty="0" sz="1000" spc="-50" i="1">
                <a:latin typeface="Arial"/>
                <a:cs typeface="Arial"/>
              </a:rPr>
              <a:t>a </a:t>
            </a:r>
            <a:r>
              <a:rPr dirty="0" sz="1000" i="1">
                <a:latin typeface="Arial"/>
                <a:cs typeface="Arial"/>
              </a:rPr>
              <a:t>bank of flowers: she, seeing him asleep, leaves him. Anon comes in a fellow, takes off his crown, kisses </a:t>
            </a:r>
            <a:r>
              <a:rPr dirty="0" sz="1000" spc="-25" i="1">
                <a:latin typeface="Arial"/>
                <a:cs typeface="Arial"/>
              </a:rPr>
              <a:t>it, </a:t>
            </a:r>
            <a:r>
              <a:rPr dirty="0" sz="1000" i="1">
                <a:latin typeface="Arial"/>
                <a:cs typeface="Arial"/>
              </a:rPr>
              <a:t>and pours poison in the King's ears, and exit. The Queen returns; finds the King dead, and makes </a:t>
            </a:r>
            <a:r>
              <a:rPr dirty="0" sz="1000" spc="-10" i="1">
                <a:latin typeface="Arial"/>
                <a:cs typeface="Arial"/>
              </a:rPr>
              <a:t>passionate </a:t>
            </a:r>
            <a:r>
              <a:rPr dirty="0" sz="1000" i="1">
                <a:latin typeface="Arial"/>
                <a:cs typeface="Arial"/>
              </a:rPr>
              <a:t>action. The Poisoner, with some two or three Mutes, comes in again, seeming to lament with her. The </a:t>
            </a:r>
            <a:r>
              <a:rPr dirty="0" sz="1000" spc="-20" i="1">
                <a:latin typeface="Arial"/>
                <a:cs typeface="Arial"/>
              </a:rPr>
              <a:t>dead </a:t>
            </a:r>
            <a:r>
              <a:rPr dirty="0" sz="1000" i="1">
                <a:latin typeface="Arial"/>
                <a:cs typeface="Arial"/>
              </a:rPr>
              <a:t>body is carried away. The Poisoner wooes the Queen with gifts: she seems loath and unwilling awhile, but </a:t>
            </a:r>
            <a:r>
              <a:rPr dirty="0" sz="1000" spc="-25" i="1">
                <a:latin typeface="Arial"/>
                <a:cs typeface="Arial"/>
              </a:rPr>
              <a:t>in </a:t>
            </a:r>
            <a:r>
              <a:rPr dirty="0" sz="1000" i="1">
                <a:latin typeface="Arial"/>
                <a:cs typeface="Arial"/>
              </a:rPr>
              <a:t>the end accepts his </a:t>
            </a:r>
            <a:r>
              <a:rPr dirty="0" sz="1000" spc="-20" i="1">
                <a:latin typeface="Arial"/>
                <a:cs typeface="Arial"/>
              </a:rPr>
              <a:t>love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means this,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Marry, this is miching mallecho; it means </a:t>
            </a:r>
            <a:r>
              <a:rPr dirty="0" sz="1200" spc="-10">
                <a:latin typeface="Arial"/>
                <a:cs typeface="Arial"/>
              </a:rPr>
              <a:t>mischief.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Belike this show imports the argument of the </a:t>
            </a:r>
            <a:r>
              <a:rPr dirty="0" sz="1200" spc="-10">
                <a:latin typeface="Arial"/>
                <a:cs typeface="Arial"/>
              </a:rPr>
              <a:t>play.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Prologue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9127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We shall know by this fellow: the players </a:t>
            </a:r>
            <a:r>
              <a:rPr dirty="0" sz="1200" spc="-10">
                <a:latin typeface="Arial"/>
                <a:cs typeface="Arial"/>
              </a:rPr>
              <a:t>cannot </a:t>
            </a:r>
            <a:r>
              <a:rPr dirty="0" sz="1200">
                <a:latin typeface="Arial"/>
                <a:cs typeface="Arial"/>
              </a:rPr>
              <a:t>keep counsel; they'll tell </a:t>
            </a:r>
            <a:r>
              <a:rPr dirty="0" sz="1200" spc="-20">
                <a:latin typeface="Arial"/>
                <a:cs typeface="Arial"/>
              </a:rPr>
              <a:t>all.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Will he tell us what this show </a:t>
            </a:r>
            <a:r>
              <a:rPr dirty="0" sz="1200" spc="-10">
                <a:latin typeface="Arial"/>
                <a:cs typeface="Arial"/>
              </a:rPr>
              <a:t>meant?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or any show that you'll show him: be not </a:t>
            </a:r>
            <a:r>
              <a:rPr dirty="0" sz="1200" spc="-25">
                <a:latin typeface="Arial"/>
                <a:cs typeface="Arial"/>
              </a:rPr>
              <a:t>you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ashamed to show, he'll not shame to tell you what it </a:t>
            </a:r>
            <a:r>
              <a:rPr dirty="0" sz="1200" spc="-10">
                <a:latin typeface="Arial"/>
                <a:cs typeface="Arial"/>
              </a:rPr>
              <a:t>means.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are naught, you are naught: I'll mark the </a:t>
            </a:r>
            <a:r>
              <a:rPr dirty="0" sz="1200" spc="-10">
                <a:latin typeface="Arial"/>
                <a:cs typeface="Arial"/>
              </a:rPr>
              <a:t>play.</a:t>
            </a:r>
            <a:endParaRPr sz="1200">
              <a:latin typeface="Arial"/>
              <a:cs typeface="Arial"/>
            </a:endParaRPr>
          </a:p>
          <a:p>
            <a:pPr marL="28251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Prologue</a:t>
            </a:r>
            <a:endParaRPr sz="1000">
              <a:latin typeface="Arial"/>
              <a:cs typeface="Arial"/>
            </a:endParaRPr>
          </a:p>
          <a:p>
            <a:pPr marL="12700" marR="395477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For us, and for our </a:t>
            </a:r>
            <a:r>
              <a:rPr dirty="0" sz="1200" spc="-10">
                <a:latin typeface="Arial"/>
                <a:cs typeface="Arial"/>
              </a:rPr>
              <a:t>tragedy,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Here stooping to your </a:t>
            </a:r>
            <a:r>
              <a:rPr dirty="0" sz="1200" spc="-10">
                <a:latin typeface="Arial"/>
                <a:cs typeface="Arial"/>
              </a:rPr>
              <a:t>clemency, </a:t>
            </a:r>
            <a:r>
              <a:rPr dirty="0" sz="1200">
                <a:latin typeface="Arial"/>
                <a:cs typeface="Arial"/>
              </a:rPr>
              <a:t>We beg your hearing </a:t>
            </a:r>
            <a:r>
              <a:rPr dirty="0" sz="1200" spc="-10">
                <a:latin typeface="Arial"/>
                <a:cs typeface="Arial"/>
              </a:rPr>
              <a:t>patiently.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1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Is this a prologue, or the posy of a </a:t>
            </a:r>
            <a:r>
              <a:rPr dirty="0" sz="1200" spc="-10">
                <a:latin typeface="Arial"/>
                <a:cs typeface="Arial"/>
              </a:rPr>
              <a:t>ring?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'Tis brief,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1206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As woman's </a:t>
            </a:r>
            <a:r>
              <a:rPr dirty="0" sz="1200" spc="-10">
                <a:latin typeface="Arial"/>
                <a:cs typeface="Arial"/>
              </a:rPr>
              <a:t>love.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606562"/>
            <a:ext cx="4084954" cy="7868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075180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Arial"/>
                <a:cs typeface="Arial"/>
              </a:rPr>
              <a:t>Enter two Players, King and </a:t>
            </a:r>
            <a:r>
              <a:rPr dirty="0" sz="1000" spc="-10" i="1">
                <a:latin typeface="Arial"/>
                <a:cs typeface="Arial"/>
              </a:rPr>
              <a:t>Queen</a:t>
            </a:r>
            <a:endParaRPr sz="1000">
              <a:latin typeface="Arial"/>
              <a:cs typeface="Arial"/>
            </a:endParaRPr>
          </a:p>
          <a:p>
            <a:pPr marL="275463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20">
                <a:latin typeface="Arial"/>
                <a:cs typeface="Arial"/>
              </a:rPr>
              <a:t>King</a:t>
            </a:r>
            <a:endParaRPr sz="1000">
              <a:latin typeface="Arial"/>
              <a:cs typeface="Arial"/>
            </a:endParaRPr>
          </a:p>
          <a:p>
            <a:pPr marL="12700" marR="836294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Full thirty times hath Phoebus' cart gone </a:t>
            </a:r>
            <a:r>
              <a:rPr dirty="0" sz="1200" spc="-10">
                <a:latin typeface="Arial"/>
                <a:cs typeface="Arial"/>
              </a:rPr>
              <a:t>round </a:t>
            </a:r>
            <a:r>
              <a:rPr dirty="0" sz="1200">
                <a:latin typeface="Arial"/>
                <a:cs typeface="Arial"/>
              </a:rPr>
              <a:t>Neptune's salt wash and Tellus' orbed </a:t>
            </a:r>
            <a:r>
              <a:rPr dirty="0" sz="1200" spc="-10">
                <a:latin typeface="Arial"/>
                <a:cs typeface="Arial"/>
              </a:rPr>
              <a:t>ground, </a:t>
            </a:r>
            <a:r>
              <a:rPr dirty="0" sz="1200">
                <a:latin typeface="Arial"/>
                <a:cs typeface="Arial"/>
              </a:rPr>
              <a:t>And thirty dozen moons with borrow'd </a:t>
            </a:r>
            <a:r>
              <a:rPr dirty="0" sz="1200" spc="-10">
                <a:latin typeface="Arial"/>
                <a:cs typeface="Arial"/>
              </a:rPr>
              <a:t>sheen </a:t>
            </a:r>
            <a:r>
              <a:rPr dirty="0" sz="1200">
                <a:latin typeface="Arial"/>
                <a:cs typeface="Arial"/>
              </a:rPr>
              <a:t>About the world have times twelve thirties </a:t>
            </a:r>
            <a:r>
              <a:rPr dirty="0" sz="1200" spc="-10">
                <a:latin typeface="Arial"/>
                <a:cs typeface="Arial"/>
              </a:rPr>
              <a:t>been, </a:t>
            </a:r>
            <a:r>
              <a:rPr dirty="0" sz="1200">
                <a:latin typeface="Arial"/>
                <a:cs typeface="Arial"/>
              </a:rPr>
              <a:t>Since love our hearts and Hymen did our </a:t>
            </a:r>
            <a:r>
              <a:rPr dirty="0" sz="1200" spc="-10">
                <a:latin typeface="Arial"/>
                <a:cs typeface="Arial"/>
              </a:rPr>
              <a:t>hands </a:t>
            </a:r>
            <a:r>
              <a:rPr dirty="0" sz="1200">
                <a:latin typeface="Arial"/>
                <a:cs typeface="Arial"/>
              </a:rPr>
              <a:t>Unite commutual in most sacred </a:t>
            </a:r>
            <a:r>
              <a:rPr dirty="0" sz="1200" spc="-10">
                <a:latin typeface="Arial"/>
                <a:cs typeface="Arial"/>
              </a:rPr>
              <a:t>bands.</a:t>
            </a:r>
            <a:endParaRPr sz="1200">
              <a:latin typeface="Arial"/>
              <a:cs typeface="Arial"/>
            </a:endParaRPr>
          </a:p>
          <a:p>
            <a:pPr marL="2691130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10">
                <a:latin typeface="Arial"/>
                <a:cs typeface="Arial"/>
              </a:rPr>
              <a:t>Queen</a:t>
            </a:r>
            <a:endParaRPr sz="1000">
              <a:latin typeface="Arial"/>
              <a:cs typeface="Arial"/>
            </a:endParaRPr>
          </a:p>
          <a:p>
            <a:pPr marL="12700" marR="114554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So many journeys may the sun and </a:t>
            </a:r>
            <a:r>
              <a:rPr dirty="0" sz="1200" spc="-20">
                <a:latin typeface="Arial"/>
                <a:cs typeface="Arial"/>
              </a:rPr>
              <a:t>moon </a:t>
            </a:r>
            <a:r>
              <a:rPr dirty="0" sz="1200">
                <a:latin typeface="Arial"/>
                <a:cs typeface="Arial"/>
              </a:rPr>
              <a:t>Make us again count o'er ere love be </a:t>
            </a:r>
            <a:r>
              <a:rPr dirty="0" sz="1200" spc="-10">
                <a:latin typeface="Arial"/>
                <a:cs typeface="Arial"/>
              </a:rPr>
              <a:t>done! </a:t>
            </a:r>
            <a:r>
              <a:rPr dirty="0" sz="1200">
                <a:latin typeface="Arial"/>
                <a:cs typeface="Arial"/>
              </a:rPr>
              <a:t>But, woe is me, you are so sick of </a:t>
            </a:r>
            <a:r>
              <a:rPr dirty="0" sz="1200" spc="-10">
                <a:latin typeface="Arial"/>
                <a:cs typeface="Arial"/>
              </a:rPr>
              <a:t>late,</a:t>
            </a:r>
            <a:endParaRPr sz="1200">
              <a:latin typeface="Arial"/>
              <a:cs typeface="Arial"/>
            </a:endParaRPr>
          </a:p>
          <a:p>
            <a:pPr marL="12700" marR="10058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So far from cheer and from your former </a:t>
            </a:r>
            <a:r>
              <a:rPr dirty="0" sz="1200" spc="-10">
                <a:latin typeface="Arial"/>
                <a:cs typeface="Arial"/>
              </a:rPr>
              <a:t>state, </a:t>
            </a:r>
            <a:r>
              <a:rPr dirty="0" sz="1200">
                <a:latin typeface="Arial"/>
                <a:cs typeface="Arial"/>
              </a:rPr>
              <a:t>That I distrust you. Yet, though I </a:t>
            </a:r>
            <a:r>
              <a:rPr dirty="0" sz="1200" spc="-10">
                <a:latin typeface="Arial"/>
                <a:cs typeface="Arial"/>
              </a:rPr>
              <a:t>distrust, </a:t>
            </a:r>
            <a:r>
              <a:rPr dirty="0" sz="1200">
                <a:latin typeface="Arial"/>
                <a:cs typeface="Arial"/>
              </a:rPr>
              <a:t>Discomfort you, my lord, it nothing </a:t>
            </a:r>
            <a:r>
              <a:rPr dirty="0" sz="1200" spc="-10">
                <a:latin typeface="Arial"/>
                <a:cs typeface="Arial"/>
              </a:rPr>
              <a:t>must:</a:t>
            </a:r>
            <a:endParaRPr sz="1200">
              <a:latin typeface="Arial"/>
              <a:cs typeface="Arial"/>
            </a:endParaRPr>
          </a:p>
          <a:p>
            <a:pPr marL="12700" marR="12477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women's fear and love holds </a:t>
            </a:r>
            <a:r>
              <a:rPr dirty="0" sz="1200" spc="-10">
                <a:latin typeface="Arial"/>
                <a:cs typeface="Arial"/>
              </a:rPr>
              <a:t>quantity; </a:t>
            </a:r>
            <a:r>
              <a:rPr dirty="0" sz="1200">
                <a:latin typeface="Arial"/>
                <a:cs typeface="Arial"/>
              </a:rPr>
              <a:t>In neither aught, or in </a:t>
            </a:r>
            <a:r>
              <a:rPr dirty="0" sz="1200" spc="-10">
                <a:latin typeface="Arial"/>
                <a:cs typeface="Arial"/>
              </a:rPr>
              <a:t>extremity.</a:t>
            </a:r>
            <a:endParaRPr sz="1200">
              <a:latin typeface="Arial"/>
              <a:cs typeface="Arial"/>
            </a:endParaRPr>
          </a:p>
          <a:p>
            <a:pPr marL="12700" marR="7092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Now, what my love is, proof hath made you </a:t>
            </a:r>
            <a:r>
              <a:rPr dirty="0" sz="1200" spc="-10">
                <a:latin typeface="Arial"/>
                <a:cs typeface="Arial"/>
              </a:rPr>
              <a:t>know; </a:t>
            </a:r>
            <a:r>
              <a:rPr dirty="0" sz="1200">
                <a:latin typeface="Arial"/>
                <a:cs typeface="Arial"/>
              </a:rPr>
              <a:t>And as my love is sized, my fear is </a:t>
            </a:r>
            <a:r>
              <a:rPr dirty="0" sz="1200" spc="-25">
                <a:latin typeface="Arial"/>
                <a:cs typeface="Arial"/>
              </a:rPr>
              <a:t>so:</a:t>
            </a:r>
            <a:endParaRPr sz="1200">
              <a:latin typeface="Arial"/>
              <a:cs typeface="Arial"/>
            </a:endParaRPr>
          </a:p>
          <a:p>
            <a:pPr marL="12700" marR="5232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Where love is great, the littlest doubts are </a:t>
            </a:r>
            <a:r>
              <a:rPr dirty="0" sz="1200" spc="-10">
                <a:latin typeface="Arial"/>
                <a:cs typeface="Arial"/>
              </a:rPr>
              <a:t>fear; </a:t>
            </a:r>
            <a:r>
              <a:rPr dirty="0" sz="1200">
                <a:latin typeface="Arial"/>
                <a:cs typeface="Arial"/>
              </a:rPr>
              <a:t>Where little fears grow great, great love grows </a:t>
            </a:r>
            <a:r>
              <a:rPr dirty="0" sz="1200" spc="-10">
                <a:latin typeface="Arial"/>
                <a:cs typeface="Arial"/>
              </a:rPr>
              <a:t>there.</a:t>
            </a:r>
            <a:endParaRPr sz="1200">
              <a:latin typeface="Arial"/>
              <a:cs typeface="Arial"/>
            </a:endParaRPr>
          </a:p>
          <a:p>
            <a:pPr marL="2754630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20">
                <a:latin typeface="Arial"/>
                <a:cs typeface="Arial"/>
              </a:rPr>
              <a:t>King</a:t>
            </a:r>
            <a:endParaRPr sz="1000">
              <a:latin typeface="Arial"/>
              <a:cs typeface="Arial"/>
            </a:endParaRPr>
          </a:p>
          <a:p>
            <a:pPr marL="12700" marR="94615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'Faith, I must leave thee, love, and shortly </a:t>
            </a:r>
            <a:r>
              <a:rPr dirty="0" sz="1200" spc="-20">
                <a:latin typeface="Arial"/>
                <a:cs typeface="Arial"/>
              </a:rPr>
              <a:t>too; </a:t>
            </a:r>
            <a:r>
              <a:rPr dirty="0" sz="1200">
                <a:latin typeface="Arial"/>
                <a:cs typeface="Arial"/>
              </a:rPr>
              <a:t>My operant powers their functions leave to </a:t>
            </a:r>
            <a:r>
              <a:rPr dirty="0" sz="1200" spc="-25">
                <a:latin typeface="Arial"/>
                <a:cs typeface="Arial"/>
              </a:rPr>
              <a:t>do: </a:t>
            </a:r>
            <a:r>
              <a:rPr dirty="0" sz="1200">
                <a:latin typeface="Arial"/>
                <a:cs typeface="Arial"/>
              </a:rPr>
              <a:t>And thou shalt live in this fair world </a:t>
            </a:r>
            <a:r>
              <a:rPr dirty="0" sz="1200" spc="-10">
                <a:latin typeface="Arial"/>
                <a:cs typeface="Arial"/>
              </a:rPr>
              <a:t>behind, </a:t>
            </a:r>
            <a:r>
              <a:rPr dirty="0" sz="1200">
                <a:latin typeface="Arial"/>
                <a:cs typeface="Arial"/>
              </a:rPr>
              <a:t>Honour'd, beloved; and haply one as </a:t>
            </a:r>
            <a:r>
              <a:rPr dirty="0" sz="1200" spc="-20">
                <a:latin typeface="Arial"/>
                <a:cs typeface="Arial"/>
              </a:rPr>
              <a:t>kind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For husband shalt thou-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269113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10">
                <a:latin typeface="Arial"/>
                <a:cs typeface="Arial"/>
              </a:rPr>
              <a:t>Queen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O, confound the </a:t>
            </a:r>
            <a:r>
              <a:rPr dirty="0" sz="1200" spc="-10">
                <a:latin typeface="Arial"/>
                <a:cs typeface="Arial"/>
              </a:rPr>
              <a:t>rest!</a:t>
            </a:r>
            <a:endParaRPr sz="1200">
              <a:latin typeface="Arial"/>
              <a:cs typeface="Arial"/>
            </a:endParaRPr>
          </a:p>
          <a:p>
            <a:pPr marL="12700" marR="887094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Such love must needs be treason in my </a:t>
            </a:r>
            <a:r>
              <a:rPr dirty="0" sz="1200" spc="-10">
                <a:latin typeface="Arial"/>
                <a:cs typeface="Arial"/>
              </a:rPr>
              <a:t>breast: </a:t>
            </a:r>
            <a:r>
              <a:rPr dirty="0" sz="1200">
                <a:latin typeface="Arial"/>
                <a:cs typeface="Arial"/>
              </a:rPr>
              <a:t>In second husband let me be </a:t>
            </a:r>
            <a:r>
              <a:rPr dirty="0" sz="1200" spc="-10">
                <a:latin typeface="Arial"/>
                <a:cs typeface="Arial"/>
              </a:rPr>
              <a:t>accurst!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None wed the second but who kill'd the </a:t>
            </a:r>
            <a:r>
              <a:rPr dirty="0" sz="1200" spc="-10">
                <a:latin typeface="Arial"/>
                <a:cs typeface="Arial"/>
              </a:rPr>
              <a:t>first.</a:t>
            </a:r>
            <a:endParaRPr sz="1200">
              <a:latin typeface="Arial"/>
              <a:cs typeface="Arial"/>
            </a:endParaRPr>
          </a:p>
          <a:p>
            <a:pPr algn="ctr" marL="207454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 marL="207454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Aside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Wormwood, </a:t>
            </a:r>
            <a:r>
              <a:rPr dirty="0" sz="1200" spc="-10">
                <a:latin typeface="Arial"/>
                <a:cs typeface="Arial"/>
              </a:rPr>
              <a:t>wormwood.</a:t>
            </a:r>
            <a:endParaRPr sz="1200">
              <a:latin typeface="Arial"/>
              <a:cs typeface="Arial"/>
            </a:endParaRPr>
          </a:p>
          <a:p>
            <a:pPr marL="269113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10">
                <a:latin typeface="Arial"/>
                <a:cs typeface="Arial"/>
              </a:rPr>
              <a:t>Queen</a:t>
            </a:r>
            <a:endParaRPr sz="1000">
              <a:latin typeface="Arial"/>
              <a:cs typeface="Arial"/>
            </a:endParaRPr>
          </a:p>
          <a:p>
            <a:pPr marL="12700" marR="111569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instances that second marriage </a:t>
            </a:r>
            <a:r>
              <a:rPr dirty="0" sz="1200" spc="-20">
                <a:latin typeface="Arial"/>
                <a:cs typeface="Arial"/>
              </a:rPr>
              <a:t>move </a:t>
            </a:r>
            <a:r>
              <a:rPr dirty="0" sz="1200">
                <a:latin typeface="Arial"/>
                <a:cs typeface="Arial"/>
              </a:rPr>
              <a:t>Are base respects of thrift, but none of </a:t>
            </a:r>
            <a:r>
              <a:rPr dirty="0" sz="1200" spc="-10">
                <a:latin typeface="Arial"/>
                <a:cs typeface="Arial"/>
              </a:rPr>
              <a:t>love: </a:t>
            </a:r>
            <a:r>
              <a:rPr dirty="0" sz="1200">
                <a:latin typeface="Arial"/>
                <a:cs typeface="Arial"/>
              </a:rPr>
              <a:t>A second time I kill my husband </a:t>
            </a:r>
            <a:r>
              <a:rPr dirty="0" sz="1200" spc="-10">
                <a:latin typeface="Arial"/>
                <a:cs typeface="Arial"/>
              </a:rPr>
              <a:t>dead, </a:t>
            </a:r>
            <a:r>
              <a:rPr dirty="0" sz="1200">
                <a:latin typeface="Arial"/>
                <a:cs typeface="Arial"/>
              </a:rPr>
              <a:t>When second husband kisses me in </a:t>
            </a:r>
            <a:r>
              <a:rPr dirty="0" sz="1200" spc="-20">
                <a:latin typeface="Arial"/>
                <a:cs typeface="Arial"/>
              </a:rPr>
              <a:t>bed.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609340" cy="84810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754630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20">
                <a:latin typeface="Arial"/>
                <a:cs typeface="Arial"/>
              </a:rPr>
              <a:t>King</a:t>
            </a:r>
            <a:endParaRPr sz="1000">
              <a:latin typeface="Arial"/>
              <a:cs typeface="Arial"/>
            </a:endParaRPr>
          </a:p>
          <a:p>
            <a:pPr marL="12700" marR="6908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do believe you think what now you </a:t>
            </a:r>
            <a:r>
              <a:rPr dirty="0" sz="1200" spc="-10">
                <a:latin typeface="Arial"/>
                <a:cs typeface="Arial"/>
              </a:rPr>
              <a:t>speak; </a:t>
            </a:r>
            <a:r>
              <a:rPr dirty="0" sz="1200">
                <a:latin typeface="Arial"/>
                <a:cs typeface="Arial"/>
              </a:rPr>
              <a:t>But what we do determine oft we </a:t>
            </a:r>
            <a:r>
              <a:rPr dirty="0" sz="1200" spc="-10">
                <a:latin typeface="Arial"/>
                <a:cs typeface="Arial"/>
              </a:rPr>
              <a:t>break.</a:t>
            </a:r>
            <a:endParaRPr sz="1200">
              <a:latin typeface="Arial"/>
              <a:cs typeface="Arial"/>
            </a:endParaRPr>
          </a:p>
          <a:p>
            <a:pPr marL="12700" marR="11576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Purpose is but the slave to </a:t>
            </a:r>
            <a:r>
              <a:rPr dirty="0" sz="1200" spc="-10">
                <a:latin typeface="Arial"/>
                <a:cs typeface="Arial"/>
              </a:rPr>
              <a:t>memory, </a:t>
            </a:r>
            <a:r>
              <a:rPr dirty="0" sz="1200">
                <a:latin typeface="Arial"/>
                <a:cs typeface="Arial"/>
              </a:rPr>
              <a:t>Of violent birth, but poor </a:t>
            </a:r>
            <a:r>
              <a:rPr dirty="0" sz="1200" spc="-10">
                <a:latin typeface="Arial"/>
                <a:cs typeface="Arial"/>
              </a:rPr>
              <a:t>validity;</a:t>
            </a:r>
            <a:endParaRPr sz="1200">
              <a:latin typeface="Arial"/>
              <a:cs typeface="Arial"/>
            </a:endParaRPr>
          </a:p>
          <a:p>
            <a:pPr marL="12700" marR="4883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Which now, like fruit unripe, sticks on the </a:t>
            </a:r>
            <a:r>
              <a:rPr dirty="0" sz="1200" spc="-10">
                <a:latin typeface="Arial"/>
                <a:cs typeface="Arial"/>
              </a:rPr>
              <a:t>tree; </a:t>
            </a:r>
            <a:r>
              <a:rPr dirty="0" sz="1200">
                <a:latin typeface="Arial"/>
                <a:cs typeface="Arial"/>
              </a:rPr>
              <a:t>But fall, unshaken, when they mellow </a:t>
            </a:r>
            <a:r>
              <a:rPr dirty="0" sz="1200" spc="-25">
                <a:latin typeface="Arial"/>
                <a:cs typeface="Arial"/>
              </a:rPr>
              <a:t>be.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Most necessary 'tis that we </a:t>
            </a:r>
            <a:r>
              <a:rPr dirty="0" sz="1200" spc="-10">
                <a:latin typeface="Arial"/>
                <a:cs typeface="Arial"/>
              </a:rPr>
              <a:t>forget</a:t>
            </a:r>
            <a:endParaRPr sz="1200">
              <a:latin typeface="Arial"/>
              <a:cs typeface="Arial"/>
            </a:endParaRPr>
          </a:p>
          <a:p>
            <a:pPr marL="12700" marR="6654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To pay ourselves what to ourselves is </a:t>
            </a:r>
            <a:r>
              <a:rPr dirty="0" sz="1200" spc="-10">
                <a:latin typeface="Arial"/>
                <a:cs typeface="Arial"/>
              </a:rPr>
              <a:t>debt: </a:t>
            </a:r>
            <a:r>
              <a:rPr dirty="0" sz="1200">
                <a:latin typeface="Arial"/>
                <a:cs typeface="Arial"/>
              </a:rPr>
              <a:t>What to ourselves in passion we </a:t>
            </a:r>
            <a:r>
              <a:rPr dirty="0" sz="1200" spc="-10">
                <a:latin typeface="Arial"/>
                <a:cs typeface="Arial"/>
              </a:rPr>
              <a:t>propose, </a:t>
            </a:r>
            <a:r>
              <a:rPr dirty="0" sz="1200">
                <a:latin typeface="Arial"/>
                <a:cs typeface="Arial"/>
              </a:rPr>
              <a:t>The passion ending, doth the purpose </a:t>
            </a:r>
            <a:r>
              <a:rPr dirty="0" sz="1200" spc="-10">
                <a:latin typeface="Arial"/>
                <a:cs typeface="Arial"/>
              </a:rPr>
              <a:t>lose. </a:t>
            </a:r>
            <a:r>
              <a:rPr dirty="0" sz="1200">
                <a:latin typeface="Arial"/>
                <a:cs typeface="Arial"/>
              </a:rPr>
              <a:t>The violence of either grief or </a:t>
            </a:r>
            <a:r>
              <a:rPr dirty="0" sz="1200" spc="-25">
                <a:latin typeface="Arial"/>
                <a:cs typeface="Arial"/>
              </a:rPr>
              <a:t>joy</a:t>
            </a:r>
            <a:endParaRPr sz="1200">
              <a:latin typeface="Arial"/>
              <a:cs typeface="Arial"/>
            </a:endParaRPr>
          </a:p>
          <a:p>
            <a:pPr marL="12700" marR="4457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Their own enactures with themselves </a:t>
            </a:r>
            <a:r>
              <a:rPr dirty="0" sz="1200" spc="-10">
                <a:latin typeface="Arial"/>
                <a:cs typeface="Arial"/>
              </a:rPr>
              <a:t>destroy: </a:t>
            </a:r>
            <a:r>
              <a:rPr dirty="0" sz="1200">
                <a:latin typeface="Arial"/>
                <a:cs typeface="Arial"/>
              </a:rPr>
              <a:t>Where joy most revels, grief doth most </a:t>
            </a:r>
            <a:r>
              <a:rPr dirty="0" sz="1200" spc="-10">
                <a:latin typeface="Arial"/>
                <a:cs typeface="Arial"/>
              </a:rPr>
              <a:t>lament; </a:t>
            </a:r>
            <a:r>
              <a:rPr dirty="0" sz="1200">
                <a:latin typeface="Arial"/>
                <a:cs typeface="Arial"/>
              </a:rPr>
              <a:t>Grief joys, joy grieves, on slender </a:t>
            </a:r>
            <a:r>
              <a:rPr dirty="0" sz="1200" spc="-10">
                <a:latin typeface="Arial"/>
                <a:cs typeface="Arial"/>
              </a:rPr>
              <a:t>accident.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This world is not for aye, nor 'tis not </a:t>
            </a:r>
            <a:r>
              <a:rPr dirty="0" sz="1200" spc="-10">
                <a:latin typeface="Arial"/>
                <a:cs typeface="Arial"/>
              </a:rPr>
              <a:t>strange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even our loves should with our fortunes </a:t>
            </a:r>
            <a:r>
              <a:rPr dirty="0" sz="1200" spc="-10">
                <a:latin typeface="Arial"/>
                <a:cs typeface="Arial"/>
              </a:rPr>
              <a:t>change; </a:t>
            </a:r>
            <a:r>
              <a:rPr dirty="0" sz="1200">
                <a:latin typeface="Arial"/>
                <a:cs typeface="Arial"/>
              </a:rPr>
              <a:t>For 'tis a question left us yet to </a:t>
            </a:r>
            <a:r>
              <a:rPr dirty="0" sz="1200" spc="-10">
                <a:latin typeface="Arial"/>
                <a:cs typeface="Arial"/>
              </a:rPr>
              <a:t>prove,</a:t>
            </a:r>
            <a:endParaRPr sz="1200">
              <a:latin typeface="Arial"/>
              <a:cs typeface="Arial"/>
            </a:endParaRPr>
          </a:p>
          <a:p>
            <a:pPr marL="12700" marR="2597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Whether love lead fortune, or else fortune </a:t>
            </a:r>
            <a:r>
              <a:rPr dirty="0" sz="1200" spc="-10">
                <a:latin typeface="Arial"/>
                <a:cs typeface="Arial"/>
              </a:rPr>
              <a:t>love. </a:t>
            </a:r>
            <a:r>
              <a:rPr dirty="0" sz="1200">
                <a:latin typeface="Arial"/>
                <a:cs typeface="Arial"/>
              </a:rPr>
              <a:t>The great man down, you mark his favourite </a:t>
            </a:r>
            <a:r>
              <a:rPr dirty="0" sz="1200" spc="-10">
                <a:latin typeface="Arial"/>
                <a:cs typeface="Arial"/>
              </a:rPr>
              <a:t>flies; </a:t>
            </a:r>
            <a:r>
              <a:rPr dirty="0" sz="1200">
                <a:latin typeface="Arial"/>
                <a:cs typeface="Arial"/>
              </a:rPr>
              <a:t>The poor advanced makes friends of </a:t>
            </a:r>
            <a:r>
              <a:rPr dirty="0" sz="1200" spc="-10">
                <a:latin typeface="Arial"/>
                <a:cs typeface="Arial"/>
              </a:rPr>
              <a:t>enemies.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And hitherto doth love on fortune </a:t>
            </a:r>
            <a:r>
              <a:rPr dirty="0" sz="1200" spc="-10">
                <a:latin typeface="Arial"/>
                <a:cs typeface="Arial"/>
              </a:rPr>
              <a:t>tend;</a:t>
            </a:r>
            <a:endParaRPr sz="1200">
              <a:latin typeface="Arial"/>
              <a:cs typeface="Arial"/>
            </a:endParaRPr>
          </a:p>
          <a:p>
            <a:pPr marL="12700" marR="64008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For who not needs shall never lack a </a:t>
            </a:r>
            <a:r>
              <a:rPr dirty="0" sz="1200" spc="-10">
                <a:latin typeface="Arial"/>
                <a:cs typeface="Arial"/>
              </a:rPr>
              <a:t>friend, </a:t>
            </a:r>
            <a:r>
              <a:rPr dirty="0" sz="1200">
                <a:latin typeface="Arial"/>
                <a:cs typeface="Arial"/>
              </a:rPr>
              <a:t>And who in want a hollow friend doth </a:t>
            </a:r>
            <a:r>
              <a:rPr dirty="0" sz="1200" spc="-20">
                <a:latin typeface="Arial"/>
                <a:cs typeface="Arial"/>
              </a:rPr>
              <a:t>try, </a:t>
            </a:r>
            <a:r>
              <a:rPr dirty="0" sz="1200">
                <a:latin typeface="Arial"/>
                <a:cs typeface="Arial"/>
              </a:rPr>
              <a:t>Directly seasons him his </a:t>
            </a:r>
            <a:r>
              <a:rPr dirty="0" sz="1200" spc="-10">
                <a:latin typeface="Arial"/>
                <a:cs typeface="Arial"/>
              </a:rPr>
              <a:t>enemy.</a:t>
            </a:r>
            <a:endParaRPr sz="1200">
              <a:latin typeface="Arial"/>
              <a:cs typeface="Arial"/>
            </a:endParaRPr>
          </a:p>
          <a:p>
            <a:pPr marL="12700" marR="10642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But, orderly to end where I </a:t>
            </a:r>
            <a:r>
              <a:rPr dirty="0" sz="1200" spc="-10">
                <a:latin typeface="Arial"/>
                <a:cs typeface="Arial"/>
              </a:rPr>
              <a:t>begun, </a:t>
            </a:r>
            <a:r>
              <a:rPr dirty="0" sz="1200">
                <a:latin typeface="Arial"/>
                <a:cs typeface="Arial"/>
              </a:rPr>
              <a:t>Our wills and fates do so contrary </a:t>
            </a:r>
            <a:r>
              <a:rPr dirty="0" sz="1200" spc="-25">
                <a:latin typeface="Arial"/>
                <a:cs typeface="Arial"/>
              </a:rPr>
              <a:t>run </a:t>
            </a:r>
            <a:r>
              <a:rPr dirty="0" sz="1200">
                <a:latin typeface="Arial"/>
                <a:cs typeface="Arial"/>
              </a:rPr>
              <a:t>That our devices still are </a:t>
            </a:r>
            <a:r>
              <a:rPr dirty="0" sz="1200" spc="-10">
                <a:latin typeface="Arial"/>
                <a:cs typeface="Arial"/>
              </a:rPr>
              <a:t>overthrown;</a:t>
            </a:r>
            <a:endParaRPr sz="1200">
              <a:latin typeface="Arial"/>
              <a:cs typeface="Arial"/>
            </a:endParaRPr>
          </a:p>
          <a:p>
            <a:pPr marL="12700" marR="1739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Our thoughts are ours, their ends none of our </a:t>
            </a:r>
            <a:r>
              <a:rPr dirty="0" sz="1200" spc="-20">
                <a:latin typeface="Arial"/>
                <a:cs typeface="Arial"/>
              </a:rPr>
              <a:t>own: </a:t>
            </a:r>
            <a:r>
              <a:rPr dirty="0" sz="1200">
                <a:latin typeface="Arial"/>
                <a:cs typeface="Arial"/>
              </a:rPr>
              <a:t>So think thou wilt no second husband </a:t>
            </a:r>
            <a:r>
              <a:rPr dirty="0" sz="1200" spc="-20">
                <a:latin typeface="Arial"/>
                <a:cs typeface="Arial"/>
              </a:rPr>
              <a:t>wed;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But die thy thoughts when thy first lord is </a:t>
            </a:r>
            <a:r>
              <a:rPr dirty="0" sz="1200" spc="-10">
                <a:latin typeface="Arial"/>
                <a:cs typeface="Arial"/>
              </a:rPr>
              <a:t>dead.</a:t>
            </a:r>
            <a:endParaRPr sz="1200">
              <a:latin typeface="Arial"/>
              <a:cs typeface="Arial"/>
            </a:endParaRPr>
          </a:p>
          <a:p>
            <a:pPr marL="269113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10">
                <a:latin typeface="Arial"/>
                <a:cs typeface="Arial"/>
              </a:rPr>
              <a:t>Queen</a:t>
            </a:r>
            <a:endParaRPr sz="1000">
              <a:latin typeface="Arial"/>
              <a:cs typeface="Arial"/>
            </a:endParaRPr>
          </a:p>
          <a:p>
            <a:pPr marL="12700" marR="5048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Nor earth to me give food, nor heaven </a:t>
            </a:r>
            <a:r>
              <a:rPr dirty="0" sz="1200" spc="-10">
                <a:latin typeface="Arial"/>
                <a:cs typeface="Arial"/>
              </a:rPr>
              <a:t>light! </a:t>
            </a:r>
            <a:r>
              <a:rPr dirty="0" sz="1200">
                <a:latin typeface="Arial"/>
                <a:cs typeface="Arial"/>
              </a:rPr>
              <a:t>Sport and repose lock from me day and </a:t>
            </a:r>
            <a:r>
              <a:rPr dirty="0" sz="1200" spc="-10">
                <a:latin typeface="Arial"/>
                <a:cs typeface="Arial"/>
              </a:rPr>
              <a:t>night! </a:t>
            </a:r>
            <a:r>
              <a:rPr dirty="0" sz="1200">
                <a:latin typeface="Arial"/>
                <a:cs typeface="Arial"/>
              </a:rPr>
              <a:t>To desperation turn my trust and </a:t>
            </a:r>
            <a:r>
              <a:rPr dirty="0" sz="1200" spc="-10">
                <a:latin typeface="Arial"/>
                <a:cs typeface="Arial"/>
              </a:rPr>
              <a:t>hope!</a:t>
            </a:r>
            <a:endParaRPr sz="1200">
              <a:latin typeface="Arial"/>
              <a:cs typeface="Arial"/>
            </a:endParaRPr>
          </a:p>
          <a:p>
            <a:pPr marL="12700" marR="513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 anchor's cheer in prison be my </a:t>
            </a:r>
            <a:r>
              <a:rPr dirty="0" sz="1200" spc="-10">
                <a:latin typeface="Arial"/>
                <a:cs typeface="Arial"/>
              </a:rPr>
              <a:t>scope! </a:t>
            </a:r>
            <a:r>
              <a:rPr dirty="0" sz="1200">
                <a:latin typeface="Arial"/>
                <a:cs typeface="Arial"/>
              </a:rPr>
              <a:t>Each opposite that blanks the face of </a:t>
            </a:r>
            <a:r>
              <a:rPr dirty="0" sz="1200" spc="-25">
                <a:latin typeface="Arial"/>
                <a:cs typeface="Arial"/>
              </a:rPr>
              <a:t>joy </a:t>
            </a:r>
            <a:r>
              <a:rPr dirty="0" sz="1200">
                <a:latin typeface="Arial"/>
                <a:cs typeface="Arial"/>
              </a:rPr>
              <a:t>Meet what I would have well and it </a:t>
            </a:r>
            <a:r>
              <a:rPr dirty="0" sz="1200" spc="-10">
                <a:latin typeface="Arial"/>
                <a:cs typeface="Arial"/>
              </a:rPr>
              <a:t>destroy! </a:t>
            </a:r>
            <a:r>
              <a:rPr dirty="0" sz="1200">
                <a:latin typeface="Arial"/>
                <a:cs typeface="Arial"/>
              </a:rPr>
              <a:t>Both here and hence pursue me lasting </a:t>
            </a:r>
            <a:r>
              <a:rPr dirty="0" sz="1200" spc="-10">
                <a:latin typeface="Arial"/>
                <a:cs typeface="Arial"/>
              </a:rPr>
              <a:t>strife, </a:t>
            </a:r>
            <a:r>
              <a:rPr dirty="0" sz="1200">
                <a:latin typeface="Arial"/>
                <a:cs typeface="Arial"/>
              </a:rPr>
              <a:t>If, once a widow, ever I be </a:t>
            </a:r>
            <a:r>
              <a:rPr dirty="0" sz="1200" spc="-10">
                <a:latin typeface="Arial"/>
                <a:cs typeface="Arial"/>
              </a:rPr>
              <a:t>wife!</a:t>
            </a:r>
            <a:endParaRPr sz="1200">
              <a:latin typeface="Arial"/>
              <a:cs typeface="Arial"/>
            </a:endParaRPr>
          </a:p>
          <a:p>
            <a:pPr marL="282194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If she should break it </a:t>
            </a:r>
            <a:r>
              <a:rPr dirty="0" sz="1200" spc="-20">
                <a:latin typeface="Arial"/>
                <a:cs typeface="Arial"/>
              </a:rPr>
              <a:t>now!</a:t>
            </a:r>
            <a:endParaRPr sz="1200">
              <a:latin typeface="Arial"/>
              <a:cs typeface="Arial"/>
            </a:endParaRPr>
          </a:p>
          <a:p>
            <a:pPr marL="275463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20">
                <a:latin typeface="Arial"/>
                <a:cs typeface="Arial"/>
              </a:rPr>
              <a:t>King</a:t>
            </a:r>
            <a:endParaRPr sz="1000">
              <a:latin typeface="Arial"/>
              <a:cs typeface="Arial"/>
            </a:endParaRPr>
          </a:p>
          <a:p>
            <a:pPr marL="12700" marR="34036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'Tis deeply sworn. Sweet, leave me here </a:t>
            </a:r>
            <a:r>
              <a:rPr dirty="0" sz="1200" spc="-10">
                <a:latin typeface="Arial"/>
                <a:cs typeface="Arial"/>
              </a:rPr>
              <a:t>awhile; </a:t>
            </a:r>
            <a:r>
              <a:rPr dirty="0" sz="1200">
                <a:latin typeface="Arial"/>
                <a:cs typeface="Arial"/>
              </a:rPr>
              <a:t>My spirits grow dull, and fain I would </a:t>
            </a:r>
            <a:r>
              <a:rPr dirty="0" sz="1200" spc="-10">
                <a:latin typeface="Arial"/>
                <a:cs typeface="Arial"/>
              </a:rPr>
              <a:t>beguile </a:t>
            </a:r>
            <a:r>
              <a:rPr dirty="0" sz="1200">
                <a:latin typeface="Arial"/>
                <a:cs typeface="Arial"/>
              </a:rPr>
              <a:t>The tedious day with </a:t>
            </a:r>
            <a:r>
              <a:rPr dirty="0" sz="1200" spc="-10">
                <a:latin typeface="Arial"/>
                <a:cs typeface="Arial"/>
              </a:rPr>
              <a:t>sleep.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01737"/>
            <a:ext cx="3790950" cy="8360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368550">
              <a:lnSpc>
                <a:spcPct val="100000"/>
              </a:lnSpc>
              <a:spcBef>
                <a:spcPts val="100"/>
              </a:spcBef>
            </a:pPr>
            <a:r>
              <a:rPr dirty="0" sz="1000" spc="-10" i="1">
                <a:latin typeface="Arial"/>
                <a:cs typeface="Arial"/>
              </a:rPr>
              <a:t>Sleeps</a:t>
            </a:r>
            <a:endParaRPr sz="1000">
              <a:latin typeface="Arial"/>
              <a:cs typeface="Arial"/>
            </a:endParaRPr>
          </a:p>
          <a:p>
            <a:pPr marL="269113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Player </a:t>
            </a:r>
            <a:r>
              <a:rPr dirty="0" sz="1000" spc="-10">
                <a:latin typeface="Arial"/>
                <a:cs typeface="Arial"/>
              </a:rPr>
              <a:t>Queen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Sleep rock thy </a:t>
            </a:r>
            <a:r>
              <a:rPr dirty="0" sz="1200" spc="-10">
                <a:latin typeface="Arial"/>
                <a:cs typeface="Arial"/>
              </a:rPr>
              <a:t>brain,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And never come mischance between us </a:t>
            </a:r>
            <a:r>
              <a:rPr dirty="0" sz="1200" spc="-10">
                <a:latin typeface="Arial"/>
                <a:cs typeface="Arial"/>
              </a:rPr>
              <a:t>twain!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50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Madam, how like you this </a:t>
            </a:r>
            <a:r>
              <a:rPr dirty="0" sz="1200" spc="-10">
                <a:latin typeface="Arial"/>
                <a:cs typeface="Arial"/>
              </a:rPr>
              <a:t>play?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The lady protests too much, </a:t>
            </a:r>
            <a:r>
              <a:rPr dirty="0" sz="1200" spc="-10">
                <a:latin typeface="Arial"/>
                <a:cs typeface="Arial"/>
              </a:rPr>
              <a:t>methinks.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O, but she'll keep her </a:t>
            </a:r>
            <a:r>
              <a:rPr dirty="0" sz="1200" spc="-10">
                <a:latin typeface="Arial"/>
                <a:cs typeface="Arial"/>
              </a:rPr>
              <a:t>word.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Have you heard the argument? Is there no offence in </a:t>
            </a:r>
            <a:r>
              <a:rPr dirty="0" sz="1200" spc="-25">
                <a:latin typeface="Arial"/>
                <a:cs typeface="Arial"/>
              </a:rPr>
              <a:t>'t?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3180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No, no, they do but jest, poison in jest; no </a:t>
            </a:r>
            <a:r>
              <a:rPr dirty="0" sz="1200" spc="-10">
                <a:latin typeface="Arial"/>
                <a:cs typeface="Arial"/>
              </a:rPr>
              <a:t>offence </a:t>
            </a:r>
            <a:r>
              <a:rPr dirty="0" sz="1200">
                <a:latin typeface="Arial"/>
                <a:cs typeface="Arial"/>
              </a:rPr>
              <a:t>i' the </a:t>
            </a:r>
            <a:r>
              <a:rPr dirty="0" sz="1200" spc="-10">
                <a:latin typeface="Arial"/>
                <a:cs typeface="Arial"/>
              </a:rPr>
              <a:t>world.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What do you call the </a:t>
            </a:r>
            <a:r>
              <a:rPr dirty="0" sz="1200" spc="-10">
                <a:latin typeface="Arial"/>
                <a:cs typeface="Arial"/>
              </a:rPr>
              <a:t>play?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The Mouse-trap. Marry, how? Tropically. This </a:t>
            </a:r>
            <a:r>
              <a:rPr dirty="0" sz="1200" spc="-20">
                <a:latin typeface="Arial"/>
                <a:cs typeface="Arial"/>
              </a:rPr>
              <a:t>play</a:t>
            </a:r>
            <a:endParaRPr sz="1200">
              <a:latin typeface="Arial"/>
              <a:cs typeface="Arial"/>
            </a:endParaRPr>
          </a:p>
          <a:p>
            <a:pPr marL="12700" marR="2120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is the image of a murder done in Vienna: Gonzago </a:t>
            </a:r>
            <a:r>
              <a:rPr dirty="0" sz="1200" spc="-2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the duke's name; his wife, Baptista: you shall </a:t>
            </a:r>
            <a:r>
              <a:rPr dirty="0" sz="1200" spc="-25">
                <a:latin typeface="Arial"/>
                <a:cs typeface="Arial"/>
              </a:rPr>
              <a:t>see </a:t>
            </a:r>
            <a:r>
              <a:rPr dirty="0" sz="1200">
                <a:latin typeface="Arial"/>
                <a:cs typeface="Arial"/>
              </a:rPr>
              <a:t>anon; 'tis a knavish piece of work: but what </a:t>
            </a:r>
            <a:r>
              <a:rPr dirty="0" sz="1200" spc="-25">
                <a:latin typeface="Arial"/>
                <a:cs typeface="Arial"/>
              </a:rPr>
              <a:t>o'</a:t>
            </a:r>
            <a:endParaRPr sz="1200">
              <a:latin typeface="Arial"/>
              <a:cs typeface="Arial"/>
            </a:endParaRPr>
          </a:p>
          <a:p>
            <a:pPr marL="12700" marR="45783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that? your majesty and we that have free souls, </a:t>
            </a:r>
            <a:r>
              <a:rPr dirty="0" sz="1200" spc="-25">
                <a:latin typeface="Arial"/>
                <a:cs typeface="Arial"/>
              </a:rPr>
              <a:t>it </a:t>
            </a:r>
            <a:r>
              <a:rPr dirty="0" sz="1200">
                <a:latin typeface="Arial"/>
                <a:cs typeface="Arial"/>
              </a:rPr>
              <a:t>touches us not: let the galled jade wince, </a:t>
            </a:r>
            <a:r>
              <a:rPr dirty="0" sz="1200" spc="-25">
                <a:latin typeface="Arial"/>
                <a:cs typeface="Arial"/>
              </a:rPr>
              <a:t>our </a:t>
            </a:r>
            <a:r>
              <a:rPr dirty="0" sz="1200">
                <a:latin typeface="Arial"/>
                <a:cs typeface="Arial"/>
              </a:rPr>
              <a:t>withers are </a:t>
            </a:r>
            <a:r>
              <a:rPr dirty="0" sz="1200" spc="-10">
                <a:latin typeface="Arial"/>
                <a:cs typeface="Arial"/>
              </a:rPr>
              <a:t>unwrung.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ts val="1145"/>
              </a:lnSpc>
              <a:spcBef>
                <a:spcPts val="420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LUCIANUS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This is one Lucianus, nephew to the </a:t>
            </a:r>
            <a:r>
              <a:rPr dirty="0" sz="1200" spc="-10">
                <a:latin typeface="Arial"/>
                <a:cs typeface="Arial"/>
              </a:rPr>
              <a:t>king.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are as good as a chorus,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102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could interpret between you and your love, if </a:t>
            </a:r>
            <a:r>
              <a:rPr dirty="0" sz="1200" spc="-50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could see the puppets </a:t>
            </a:r>
            <a:r>
              <a:rPr dirty="0" sz="1200" spc="-10">
                <a:latin typeface="Arial"/>
                <a:cs typeface="Arial"/>
              </a:rPr>
              <a:t>dallying.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are keen, my lord, you are </a:t>
            </a:r>
            <a:r>
              <a:rPr dirty="0" sz="1200" spc="-10">
                <a:latin typeface="Arial"/>
                <a:cs typeface="Arial"/>
              </a:rPr>
              <a:t>keen.</a:t>
            </a:r>
            <a:endParaRPr sz="1200">
              <a:latin typeface="Arial"/>
              <a:cs typeface="Arial"/>
            </a:endParaRPr>
          </a:p>
          <a:p>
            <a:pPr algn="ctr" marL="236855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It would cost you a groaning to take off my </a:t>
            </a:r>
            <a:r>
              <a:rPr dirty="0" sz="1200" spc="-10">
                <a:latin typeface="Arial"/>
                <a:cs typeface="Arial"/>
              </a:rPr>
              <a:t>edge.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76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499167" y="1165237"/>
            <a:ext cx="5759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4206240" cy="824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Still better, and </a:t>
            </a:r>
            <a:r>
              <a:rPr dirty="0" sz="1200" spc="-10">
                <a:latin typeface="Arial"/>
                <a:cs typeface="Arial"/>
              </a:rPr>
              <a:t>worse.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461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So you must take your husbands. Begin, </a:t>
            </a:r>
            <a:r>
              <a:rPr dirty="0" sz="1200" spc="-10">
                <a:latin typeface="Arial"/>
                <a:cs typeface="Arial"/>
              </a:rPr>
              <a:t>murderer; </a:t>
            </a:r>
            <a:r>
              <a:rPr dirty="0" sz="1200">
                <a:latin typeface="Arial"/>
                <a:cs typeface="Arial"/>
              </a:rPr>
              <a:t>pox, leave thy damnable faces, and begin. </a:t>
            </a:r>
            <a:r>
              <a:rPr dirty="0" sz="1200" spc="-10">
                <a:latin typeface="Arial"/>
                <a:cs typeface="Arial"/>
              </a:rPr>
              <a:t>Come: </a:t>
            </a:r>
            <a:r>
              <a:rPr dirty="0" sz="1200">
                <a:latin typeface="Arial"/>
                <a:cs typeface="Arial"/>
              </a:rPr>
              <a:t>'the croaking raven doth bellow for </a:t>
            </a:r>
            <a:r>
              <a:rPr dirty="0" sz="1200" spc="-10">
                <a:latin typeface="Arial"/>
                <a:cs typeface="Arial"/>
              </a:rPr>
              <a:t>revenge.'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LUCIANUS</a:t>
            </a:r>
            <a:endParaRPr sz="1000">
              <a:latin typeface="Arial"/>
              <a:cs typeface="Arial"/>
            </a:endParaRPr>
          </a:p>
          <a:p>
            <a:pPr algn="just" marL="12700" marR="4235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Thoughts black, hands apt, drugs fit, and time </a:t>
            </a:r>
            <a:r>
              <a:rPr dirty="0" sz="1200" spc="-10">
                <a:latin typeface="Arial"/>
                <a:cs typeface="Arial"/>
              </a:rPr>
              <a:t>agreeing; </a:t>
            </a:r>
            <a:r>
              <a:rPr dirty="0" sz="1200">
                <a:latin typeface="Arial"/>
                <a:cs typeface="Arial"/>
              </a:rPr>
              <a:t>Confederate season, else no creature </a:t>
            </a:r>
            <a:r>
              <a:rPr dirty="0" sz="1200" spc="-10">
                <a:latin typeface="Arial"/>
                <a:cs typeface="Arial"/>
              </a:rPr>
              <a:t>seeing;</a:t>
            </a:r>
            <a:endParaRPr sz="1200">
              <a:latin typeface="Arial"/>
              <a:cs typeface="Arial"/>
            </a:endParaRPr>
          </a:p>
          <a:p>
            <a:pPr algn="just" marL="12700" marR="9290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Thou mixture rank, of midnight weeds </a:t>
            </a:r>
            <a:r>
              <a:rPr dirty="0" sz="1200" spc="-10">
                <a:latin typeface="Arial"/>
                <a:cs typeface="Arial"/>
              </a:rPr>
              <a:t>collected, </a:t>
            </a:r>
            <a:r>
              <a:rPr dirty="0" sz="1200">
                <a:latin typeface="Arial"/>
                <a:cs typeface="Arial"/>
              </a:rPr>
              <a:t>With Hecate's ban thrice blasted, thrice </a:t>
            </a:r>
            <a:r>
              <a:rPr dirty="0" sz="1200" spc="-10">
                <a:latin typeface="Arial"/>
                <a:cs typeface="Arial"/>
              </a:rPr>
              <a:t>infected, </a:t>
            </a:r>
            <a:r>
              <a:rPr dirty="0" sz="1200">
                <a:latin typeface="Arial"/>
                <a:cs typeface="Arial"/>
              </a:rPr>
              <a:t>Thy natural magic and dire </a:t>
            </a:r>
            <a:r>
              <a:rPr dirty="0" sz="1200" spc="-10">
                <a:latin typeface="Arial"/>
                <a:cs typeface="Arial"/>
              </a:rPr>
              <a:t>property,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On wholesome life usurp </a:t>
            </a:r>
            <a:r>
              <a:rPr dirty="0" sz="1200" spc="-10">
                <a:latin typeface="Arial"/>
                <a:cs typeface="Arial"/>
              </a:rPr>
              <a:t>immediately.</a:t>
            </a:r>
            <a:endParaRPr sz="1200">
              <a:latin typeface="Arial"/>
              <a:cs typeface="Arial"/>
            </a:endParaRPr>
          </a:p>
          <a:p>
            <a:pPr algn="just" marL="196596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Pours the poison into the sleeper's </a:t>
            </a:r>
            <a:r>
              <a:rPr dirty="0" sz="1000" spc="-20" i="1">
                <a:latin typeface="Arial"/>
                <a:cs typeface="Arial"/>
              </a:rPr>
              <a:t>ears</a:t>
            </a:r>
            <a:endParaRPr sz="10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035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He poisons him i' the garden for's estate. </a:t>
            </a:r>
            <a:r>
              <a:rPr dirty="0" sz="1200" spc="-25">
                <a:latin typeface="Arial"/>
                <a:cs typeface="Arial"/>
              </a:rPr>
              <a:t>His </a:t>
            </a:r>
            <a:r>
              <a:rPr dirty="0" sz="1200">
                <a:latin typeface="Arial"/>
                <a:cs typeface="Arial"/>
              </a:rPr>
              <a:t>name's Gonzago: the story is extant, and writ </a:t>
            </a:r>
            <a:r>
              <a:rPr dirty="0" sz="1200" spc="-2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choice Italian: you shall see anon how the </a:t>
            </a:r>
            <a:r>
              <a:rPr dirty="0" sz="1200" spc="-10">
                <a:latin typeface="Arial"/>
                <a:cs typeface="Arial"/>
              </a:rPr>
              <a:t>murderer </a:t>
            </a:r>
            <a:r>
              <a:rPr dirty="0" sz="1200">
                <a:latin typeface="Arial"/>
                <a:cs typeface="Arial"/>
              </a:rPr>
              <a:t>gets the love of Gonzago's </a:t>
            </a:r>
            <a:r>
              <a:rPr dirty="0" sz="1200" spc="-10">
                <a:latin typeface="Arial"/>
                <a:cs typeface="Arial"/>
              </a:rPr>
              <a:t>wife.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OPHELIA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king </a:t>
            </a:r>
            <a:r>
              <a:rPr dirty="0" sz="1200" spc="-10">
                <a:latin typeface="Arial"/>
                <a:cs typeface="Arial"/>
              </a:rPr>
              <a:t>rises.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What, frighted with false </a:t>
            </a:r>
            <a:r>
              <a:rPr dirty="0" sz="1200" spc="-10">
                <a:latin typeface="Arial"/>
                <a:cs typeface="Arial"/>
              </a:rPr>
              <a:t>fire!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How fares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Give o'er the </a:t>
            </a:r>
            <a:r>
              <a:rPr dirty="0" sz="1200" spc="-10">
                <a:latin typeface="Arial"/>
                <a:cs typeface="Arial"/>
              </a:rPr>
              <a:t>play.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Give me some light: </a:t>
            </a:r>
            <a:r>
              <a:rPr dirty="0" sz="1200" spc="-10">
                <a:latin typeface="Arial"/>
                <a:cs typeface="Arial"/>
              </a:rPr>
              <a:t>away!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44"/>
              </a:spcBef>
            </a:pPr>
            <a:r>
              <a:rPr dirty="0" sz="1000" spc="-25">
                <a:latin typeface="Arial"/>
                <a:cs typeface="Arial"/>
              </a:rPr>
              <a:t>All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Lights, lights, </a:t>
            </a:r>
            <a:r>
              <a:rPr dirty="0" sz="1200" spc="-10">
                <a:latin typeface="Arial"/>
                <a:cs typeface="Arial"/>
              </a:rPr>
              <a:t>lights!</a:t>
            </a:r>
            <a:endParaRPr sz="12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all but HAMLET and </a:t>
            </a:r>
            <a:r>
              <a:rPr dirty="0" sz="1000" spc="-10" i="1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algn="ctr" marL="195326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8053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let the stricken deer go </a:t>
            </a:r>
            <a:r>
              <a:rPr dirty="0" sz="1200" spc="-10">
                <a:latin typeface="Arial"/>
                <a:cs typeface="Arial"/>
              </a:rPr>
              <a:t>weep, </a:t>
            </a:r>
            <a:r>
              <a:rPr dirty="0" sz="1200">
                <a:latin typeface="Arial"/>
                <a:cs typeface="Arial"/>
              </a:rPr>
              <a:t>The hart ungalled </a:t>
            </a:r>
            <a:r>
              <a:rPr dirty="0" sz="1200" spc="-10">
                <a:latin typeface="Arial"/>
                <a:cs typeface="Arial"/>
              </a:rPr>
              <a:t>play;</a:t>
            </a:r>
            <a:endParaRPr sz="1200">
              <a:latin typeface="Arial"/>
              <a:cs typeface="Arial"/>
            </a:endParaRPr>
          </a:p>
          <a:p>
            <a:pPr marL="12700" marR="10598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some must watch, while some must </a:t>
            </a:r>
            <a:r>
              <a:rPr dirty="0" sz="1200" spc="-10">
                <a:latin typeface="Arial"/>
                <a:cs typeface="Arial"/>
              </a:rPr>
              <a:t>sleep: </a:t>
            </a:r>
            <a:r>
              <a:rPr dirty="0" sz="1200">
                <a:latin typeface="Arial"/>
                <a:cs typeface="Arial"/>
              </a:rPr>
              <a:t>So runs the world </a:t>
            </a:r>
            <a:r>
              <a:rPr dirty="0" sz="1200" spc="-10">
                <a:latin typeface="Arial"/>
                <a:cs typeface="Arial"/>
              </a:rPr>
              <a:t>away.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Would not this, sir, and a forest of feathers-- </a:t>
            </a:r>
            <a:r>
              <a:rPr dirty="0" sz="1200" spc="-25"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the rest of my fortunes turn Turk with me--with </a:t>
            </a:r>
            <a:r>
              <a:rPr dirty="0" sz="1200" spc="-25">
                <a:latin typeface="Arial"/>
                <a:cs typeface="Arial"/>
              </a:rPr>
              <a:t>two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8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30568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Provincial roses on my razed shoes, get me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fellowship in a cry of players, </a:t>
            </a:r>
            <a:r>
              <a:rPr dirty="0" sz="1200" spc="-20">
                <a:latin typeface="Arial"/>
                <a:cs typeface="Arial"/>
              </a:rPr>
              <a:t>sir?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Half a </a:t>
            </a:r>
            <a:r>
              <a:rPr dirty="0" sz="1200" spc="-10">
                <a:latin typeface="Arial"/>
                <a:cs typeface="Arial"/>
              </a:rPr>
              <a:t>share.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whole one, </a:t>
            </a:r>
            <a:r>
              <a:rPr dirty="0" sz="1200" spc="-25">
                <a:latin typeface="Arial"/>
                <a:cs typeface="Arial"/>
              </a:rPr>
              <a:t>I.</a:t>
            </a:r>
            <a:endParaRPr sz="1200">
              <a:latin typeface="Arial"/>
              <a:cs typeface="Arial"/>
            </a:endParaRPr>
          </a:p>
          <a:p>
            <a:pPr marL="12700" marR="371729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For thou dost know, O Damon </a:t>
            </a:r>
            <a:r>
              <a:rPr dirty="0" sz="1200" spc="-10">
                <a:latin typeface="Arial"/>
                <a:cs typeface="Arial"/>
              </a:rPr>
              <a:t>dear, </a:t>
            </a:r>
            <a:r>
              <a:rPr dirty="0" sz="1200">
                <a:latin typeface="Arial"/>
                <a:cs typeface="Arial"/>
              </a:rPr>
              <a:t>This realm dismantled </a:t>
            </a:r>
            <a:r>
              <a:rPr dirty="0" sz="1200" spc="-25">
                <a:latin typeface="Arial"/>
                <a:cs typeface="Arial"/>
              </a:rPr>
              <a:t>was</a:t>
            </a:r>
            <a:endParaRPr sz="1200">
              <a:latin typeface="Arial"/>
              <a:cs typeface="Arial"/>
            </a:endParaRPr>
          </a:p>
          <a:p>
            <a:pPr marL="12700" marR="36239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Of Jove himself; and now reigns </a:t>
            </a:r>
            <a:r>
              <a:rPr dirty="0" sz="1200" spc="-20">
                <a:latin typeface="Arial"/>
                <a:cs typeface="Arial"/>
              </a:rPr>
              <a:t>here </a:t>
            </a:r>
            <a:r>
              <a:rPr dirty="0" sz="1200">
                <a:latin typeface="Arial"/>
                <a:cs typeface="Arial"/>
              </a:rPr>
              <a:t>A very, very--</a:t>
            </a:r>
            <a:r>
              <a:rPr dirty="0" sz="1200" spc="-10">
                <a:latin typeface="Arial"/>
                <a:cs typeface="Arial"/>
              </a:rPr>
              <a:t>pajock.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might have </a:t>
            </a:r>
            <a:r>
              <a:rPr dirty="0" sz="1200" spc="-10">
                <a:latin typeface="Arial"/>
                <a:cs typeface="Arial"/>
              </a:rPr>
              <a:t>rhymed.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0575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 good Horatio, I'll take the ghost's word for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thousand pound. Didst </a:t>
            </a:r>
            <a:r>
              <a:rPr dirty="0" sz="1200" spc="-10">
                <a:latin typeface="Arial"/>
                <a:cs typeface="Arial"/>
              </a:rPr>
              <a:t>perceive?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Very well,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Upon the talk of the </a:t>
            </a:r>
            <a:r>
              <a:rPr dirty="0" sz="1200" spc="-10">
                <a:latin typeface="Arial"/>
                <a:cs typeface="Arial"/>
              </a:rPr>
              <a:t>poisoning?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did very well note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8282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Ah, ha! Come, some music! come, the </a:t>
            </a:r>
            <a:r>
              <a:rPr dirty="0" sz="1200" spc="-10">
                <a:latin typeface="Arial"/>
                <a:cs typeface="Arial"/>
              </a:rPr>
              <a:t>recorders! </a:t>
            </a:r>
            <a:r>
              <a:rPr dirty="0" sz="1200">
                <a:latin typeface="Arial"/>
                <a:cs typeface="Arial"/>
              </a:rPr>
              <a:t>For if the king like not the </a:t>
            </a:r>
            <a:r>
              <a:rPr dirty="0" sz="1200" spc="-10">
                <a:latin typeface="Arial"/>
                <a:cs typeface="Arial"/>
              </a:rPr>
              <a:t>comedy,</a:t>
            </a:r>
            <a:endParaRPr sz="1200">
              <a:latin typeface="Arial"/>
              <a:cs typeface="Arial"/>
            </a:endParaRPr>
          </a:p>
          <a:p>
            <a:pPr marL="12700" marR="35312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Why then, belike, he likes it not, </a:t>
            </a:r>
            <a:r>
              <a:rPr dirty="0" sz="1200" spc="-10">
                <a:latin typeface="Arial"/>
                <a:cs typeface="Arial"/>
              </a:rPr>
              <a:t>perdy. </a:t>
            </a:r>
            <a:r>
              <a:rPr dirty="0" sz="1200">
                <a:latin typeface="Arial"/>
                <a:cs typeface="Arial"/>
              </a:rPr>
              <a:t>Come, some </a:t>
            </a:r>
            <a:r>
              <a:rPr dirty="0" sz="1200" spc="-10">
                <a:latin typeface="Arial"/>
                <a:cs typeface="Arial"/>
              </a:rPr>
              <a:t>music!</a:t>
            </a:r>
            <a:endParaRPr sz="1200">
              <a:latin typeface="Arial"/>
              <a:cs typeface="Arial"/>
            </a:endParaRPr>
          </a:p>
          <a:p>
            <a:pPr algn="ctr" marR="24765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Re-enter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Good my lord, vouchsafe me a word with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Sir, a whole </a:t>
            </a:r>
            <a:r>
              <a:rPr dirty="0" sz="1200" spc="-10">
                <a:latin typeface="Arial"/>
                <a:cs typeface="Arial"/>
              </a:rPr>
              <a:t>history.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king, sir,-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Ay, sir, what of </a:t>
            </a:r>
            <a:r>
              <a:rPr dirty="0" sz="1200" spc="-20">
                <a:latin typeface="Arial"/>
                <a:cs typeface="Arial"/>
              </a:rPr>
              <a:t>him?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Is in his retirement marvellous </a:t>
            </a:r>
            <a:r>
              <a:rPr dirty="0" sz="1200" spc="-10">
                <a:latin typeface="Arial"/>
                <a:cs typeface="Arial"/>
              </a:rPr>
              <a:t>distempered.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1033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With drink, </a:t>
            </a:r>
            <a:r>
              <a:rPr dirty="0" sz="1200" spc="-20">
                <a:latin typeface="Arial"/>
                <a:cs typeface="Arial"/>
              </a:rPr>
              <a:t>sir?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628935"/>
            <a:ext cx="3773804" cy="80010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38569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my lord, rather with </a:t>
            </a:r>
            <a:r>
              <a:rPr dirty="0" sz="1200" spc="-10">
                <a:latin typeface="Arial"/>
                <a:cs typeface="Arial"/>
              </a:rPr>
              <a:t>choler.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438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Your wisdom should show itself more richer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signify this to his doctor; for, for me to put </a:t>
            </a:r>
            <a:r>
              <a:rPr dirty="0" sz="1200" spc="-25">
                <a:latin typeface="Arial"/>
                <a:cs typeface="Arial"/>
              </a:rPr>
              <a:t>him</a:t>
            </a:r>
            <a:endParaRPr sz="1200">
              <a:latin typeface="Arial"/>
              <a:cs typeface="Arial"/>
            </a:endParaRPr>
          </a:p>
          <a:p>
            <a:pPr marL="12700" marR="3803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his purgation would perhaps plunge him into </a:t>
            </a:r>
            <a:r>
              <a:rPr dirty="0" sz="1200" spc="-25">
                <a:latin typeface="Arial"/>
                <a:cs typeface="Arial"/>
              </a:rPr>
              <a:t>far </a:t>
            </a:r>
            <a:r>
              <a:rPr dirty="0" sz="1200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choler.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 marR="762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Good my lord, put your discourse into some frame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start not so wildly from my </a:t>
            </a:r>
            <a:r>
              <a:rPr dirty="0" sz="1200" spc="-10">
                <a:latin typeface="Arial"/>
                <a:cs typeface="Arial"/>
              </a:rPr>
              <a:t>affair.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am tame, sir: </a:t>
            </a:r>
            <a:r>
              <a:rPr dirty="0" sz="1200" spc="-10">
                <a:latin typeface="Arial"/>
                <a:cs typeface="Arial"/>
              </a:rPr>
              <a:t>pronounce.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 marR="3892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queen, your mother, in most great affliction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spirit, hath sent me to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You are </a:t>
            </a:r>
            <a:r>
              <a:rPr dirty="0" sz="1200" spc="-10">
                <a:latin typeface="Arial"/>
                <a:cs typeface="Arial"/>
              </a:rPr>
              <a:t>welcome.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 marR="4064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Nay, good my lord, this courtesy is not of the </a:t>
            </a:r>
            <a:r>
              <a:rPr dirty="0" sz="1200" spc="-10">
                <a:latin typeface="Arial"/>
                <a:cs typeface="Arial"/>
              </a:rPr>
              <a:t>right </a:t>
            </a:r>
            <a:r>
              <a:rPr dirty="0" sz="1200">
                <a:latin typeface="Arial"/>
                <a:cs typeface="Arial"/>
              </a:rPr>
              <a:t>breed. If it shall please you to make me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wholesome answer, I will do your </a:t>
            </a:r>
            <a:r>
              <a:rPr dirty="0" sz="1200" spc="-10">
                <a:latin typeface="Arial"/>
                <a:cs typeface="Arial"/>
              </a:rPr>
              <a:t>mother's </a:t>
            </a:r>
            <a:r>
              <a:rPr dirty="0" sz="1200">
                <a:latin typeface="Arial"/>
                <a:cs typeface="Arial"/>
              </a:rPr>
              <a:t>commandment: if not, your pardon and my </a:t>
            </a:r>
            <a:r>
              <a:rPr dirty="0" sz="1200" spc="-10">
                <a:latin typeface="Arial"/>
                <a:cs typeface="Arial"/>
              </a:rPr>
              <a:t>return </a:t>
            </a:r>
            <a:r>
              <a:rPr dirty="0" sz="1200">
                <a:latin typeface="Arial"/>
                <a:cs typeface="Arial"/>
              </a:rPr>
              <a:t>shall be the end of my </a:t>
            </a:r>
            <a:r>
              <a:rPr dirty="0" sz="1200" spc="-10">
                <a:latin typeface="Arial"/>
                <a:cs typeface="Arial"/>
              </a:rPr>
              <a:t>business.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Sir, I </a:t>
            </a:r>
            <a:r>
              <a:rPr dirty="0" sz="1200" spc="-10">
                <a:latin typeface="Arial"/>
                <a:cs typeface="Arial"/>
              </a:rPr>
              <a:t>cannot.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Make you a wholesome answer; my wit's diseased: </a:t>
            </a:r>
            <a:r>
              <a:rPr dirty="0" sz="1200" spc="-20">
                <a:latin typeface="Arial"/>
                <a:cs typeface="Arial"/>
              </a:rPr>
              <a:t>but, </a:t>
            </a:r>
            <a:r>
              <a:rPr dirty="0" sz="1200">
                <a:latin typeface="Arial"/>
                <a:cs typeface="Arial"/>
              </a:rPr>
              <a:t>sir, such answer as I can make, you shall </a:t>
            </a:r>
            <a:r>
              <a:rPr dirty="0" sz="1200" spc="-10">
                <a:latin typeface="Arial"/>
                <a:cs typeface="Arial"/>
              </a:rPr>
              <a:t>command;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or, rather, as you say, my mother: therefore </a:t>
            </a:r>
            <a:r>
              <a:rPr dirty="0" sz="1200" spc="-25">
                <a:latin typeface="Arial"/>
                <a:cs typeface="Arial"/>
              </a:rPr>
              <a:t>no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more, but to the matter: my mother, you say,-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3727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Then thus she says; your behavior hath struck </a:t>
            </a:r>
            <a:r>
              <a:rPr dirty="0" sz="1200" spc="-25">
                <a:latin typeface="Arial"/>
                <a:cs typeface="Arial"/>
              </a:rPr>
              <a:t>her </a:t>
            </a:r>
            <a:r>
              <a:rPr dirty="0" sz="1200">
                <a:latin typeface="Arial"/>
                <a:cs typeface="Arial"/>
              </a:rPr>
              <a:t>into amazement and </a:t>
            </a:r>
            <a:r>
              <a:rPr dirty="0" sz="1200" spc="-10">
                <a:latin typeface="Arial"/>
                <a:cs typeface="Arial"/>
              </a:rPr>
              <a:t>admiration.</a:t>
            </a:r>
            <a:endParaRPr sz="1200">
              <a:latin typeface="Arial"/>
              <a:cs typeface="Arial"/>
            </a:endParaRPr>
          </a:p>
          <a:p>
            <a:pPr algn="ctr" marL="238569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970020" cy="84696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441325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O wonderful son, that can so astonish a mother! </a:t>
            </a:r>
            <a:r>
              <a:rPr dirty="0" sz="1200" spc="-25">
                <a:latin typeface="Arial"/>
                <a:cs typeface="Arial"/>
              </a:rPr>
              <a:t>But </a:t>
            </a:r>
            <a:r>
              <a:rPr dirty="0" sz="1200">
                <a:latin typeface="Arial"/>
                <a:cs typeface="Arial"/>
              </a:rPr>
              <a:t>is there no sequel at the heels of this </a:t>
            </a:r>
            <a:r>
              <a:rPr dirty="0" sz="1200" spc="-10">
                <a:latin typeface="Arial"/>
                <a:cs typeface="Arial"/>
              </a:rPr>
              <a:t>mother's </a:t>
            </a:r>
            <a:r>
              <a:rPr dirty="0" sz="1200">
                <a:latin typeface="Arial"/>
                <a:cs typeface="Arial"/>
              </a:rPr>
              <a:t>admiration? </a:t>
            </a:r>
            <a:r>
              <a:rPr dirty="0" sz="1200" spc="-10">
                <a:latin typeface="Arial"/>
                <a:cs typeface="Arial"/>
              </a:rPr>
              <a:t>Impart.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4667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She desires to speak with you in her closet, ere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go to </a:t>
            </a:r>
            <a:r>
              <a:rPr dirty="0" sz="1200" spc="-20">
                <a:latin typeface="Arial"/>
                <a:cs typeface="Arial"/>
              </a:rPr>
              <a:t>bed.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083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We shall obey, were she ten times our mother. </a:t>
            </a:r>
            <a:r>
              <a:rPr dirty="0" sz="1200" spc="-20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you any further trade with </a:t>
            </a:r>
            <a:r>
              <a:rPr dirty="0" sz="1200" spc="-25">
                <a:latin typeface="Arial"/>
                <a:cs typeface="Arial"/>
              </a:rPr>
              <a:t>us?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you once did love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So I do still, by these pickers and </a:t>
            </a:r>
            <a:r>
              <a:rPr dirty="0" sz="1200" spc="-10">
                <a:latin typeface="Arial"/>
                <a:cs typeface="Arial"/>
              </a:rPr>
              <a:t>stealers.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4330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Good my lord, what is your cause of distemper?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do, surely, bar the door upon your own liberty, </a:t>
            </a:r>
            <a:r>
              <a:rPr dirty="0" sz="1200" spc="-25"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you deny your griefs to your </a:t>
            </a:r>
            <a:r>
              <a:rPr dirty="0" sz="1200" spc="-10">
                <a:latin typeface="Arial"/>
                <a:cs typeface="Arial"/>
              </a:rPr>
              <a:t>friend.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Sir, I lack </a:t>
            </a:r>
            <a:r>
              <a:rPr dirty="0" sz="1200" spc="-10">
                <a:latin typeface="Arial"/>
                <a:cs typeface="Arial"/>
              </a:rPr>
              <a:t>advancement.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3397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How can that be, when you have the voice of the </a:t>
            </a:r>
            <a:r>
              <a:rPr dirty="0" sz="1200" spc="-20">
                <a:latin typeface="Arial"/>
                <a:cs typeface="Arial"/>
              </a:rPr>
              <a:t>king </a:t>
            </a:r>
            <a:r>
              <a:rPr dirty="0" sz="1200">
                <a:latin typeface="Arial"/>
                <a:cs typeface="Arial"/>
              </a:rPr>
              <a:t>himself for your succession in </a:t>
            </a:r>
            <a:r>
              <a:rPr dirty="0" sz="1200" spc="-10">
                <a:latin typeface="Arial"/>
                <a:cs typeface="Arial"/>
              </a:rPr>
              <a:t>Denmark?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1437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Ay, but sir, 'While the grass grows,'--the </a:t>
            </a:r>
            <a:r>
              <a:rPr dirty="0" sz="1200" spc="-10">
                <a:latin typeface="Arial"/>
                <a:cs typeface="Arial"/>
              </a:rPr>
              <a:t>proverb </a:t>
            </a:r>
            <a:r>
              <a:rPr dirty="0" sz="1200">
                <a:latin typeface="Arial"/>
                <a:cs typeface="Arial"/>
              </a:rPr>
              <a:t>is something </a:t>
            </a:r>
            <a:r>
              <a:rPr dirty="0" sz="1200" spc="-10">
                <a:latin typeface="Arial"/>
                <a:cs typeface="Arial"/>
              </a:rPr>
              <a:t>musty.</a:t>
            </a:r>
            <a:endParaRPr sz="1200">
              <a:latin typeface="Arial"/>
              <a:cs typeface="Arial"/>
            </a:endParaRPr>
          </a:p>
          <a:p>
            <a:pPr marL="2171065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Re-enter Players with </a:t>
            </a:r>
            <a:r>
              <a:rPr dirty="0" sz="1000" spc="-10" i="1">
                <a:latin typeface="Arial"/>
                <a:cs typeface="Arial"/>
              </a:rPr>
              <a:t>recorders</a:t>
            </a:r>
            <a:endParaRPr sz="1000">
              <a:latin typeface="Arial"/>
              <a:cs typeface="Arial"/>
            </a:endParaRPr>
          </a:p>
          <a:p>
            <a:pPr marL="12700" marR="35687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O, the recorders! let me see one. To withdraw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you:--why do you go about to recover the wind of </a:t>
            </a:r>
            <a:r>
              <a:rPr dirty="0" sz="1200" spc="-25">
                <a:latin typeface="Arial"/>
                <a:cs typeface="Arial"/>
              </a:rPr>
              <a:t>me, </a:t>
            </a:r>
            <a:r>
              <a:rPr dirty="0" sz="1200">
                <a:latin typeface="Arial"/>
                <a:cs typeface="Arial"/>
              </a:rPr>
              <a:t>as if you would drive me into a </a:t>
            </a:r>
            <a:r>
              <a:rPr dirty="0" sz="1200" spc="-10">
                <a:latin typeface="Arial"/>
                <a:cs typeface="Arial"/>
              </a:rPr>
              <a:t>toil?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 marR="69596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O, my lord, if my duty be too bold, my love is </a:t>
            </a:r>
            <a:r>
              <a:rPr dirty="0" sz="1200" spc="-25">
                <a:latin typeface="Arial"/>
                <a:cs typeface="Arial"/>
              </a:rPr>
              <a:t>too </a:t>
            </a:r>
            <a:r>
              <a:rPr dirty="0" sz="1200" spc="-10">
                <a:latin typeface="Arial"/>
                <a:cs typeface="Arial"/>
              </a:rPr>
              <a:t>unmannerly.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124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do not well understand that. Will you play </a:t>
            </a:r>
            <a:r>
              <a:rPr dirty="0" sz="1200" spc="-20">
                <a:latin typeface="Arial"/>
                <a:cs typeface="Arial"/>
              </a:rPr>
              <a:t>upon </a:t>
            </a:r>
            <a:r>
              <a:rPr dirty="0" sz="1200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pipe?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lord, I </a:t>
            </a:r>
            <a:r>
              <a:rPr dirty="0" sz="1200" spc="-10">
                <a:latin typeface="Arial"/>
                <a:cs typeface="Arial"/>
              </a:rPr>
              <a:t>cannot.</a:t>
            </a:r>
            <a:endParaRPr sz="1200">
              <a:latin typeface="Arial"/>
              <a:cs typeface="Arial"/>
            </a:endParaRPr>
          </a:p>
          <a:p>
            <a:pPr algn="ctr" marL="218948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701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481070" cy="8558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See, it stalks </a:t>
            </a:r>
            <a:r>
              <a:rPr dirty="0" sz="1200" spc="-10">
                <a:latin typeface="Arial"/>
                <a:cs typeface="Arial"/>
              </a:rPr>
              <a:t>away!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Stay! speak, speak! I charge thee, </a:t>
            </a:r>
            <a:r>
              <a:rPr dirty="0" sz="1200" spc="-10">
                <a:latin typeface="Arial"/>
                <a:cs typeface="Arial"/>
              </a:rPr>
              <a:t>speak!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'Tis gone, and will not </a:t>
            </a:r>
            <a:r>
              <a:rPr dirty="0" sz="1200" spc="-10">
                <a:latin typeface="Arial"/>
                <a:cs typeface="Arial"/>
              </a:rPr>
              <a:t>answer.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 marR="3848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How now, Horatio! you tremble and look </a:t>
            </a:r>
            <a:r>
              <a:rPr dirty="0" sz="1200" spc="-10">
                <a:latin typeface="Arial"/>
                <a:cs typeface="Arial"/>
              </a:rPr>
              <a:t>pale: </a:t>
            </a:r>
            <a:r>
              <a:rPr dirty="0" sz="1200">
                <a:latin typeface="Arial"/>
                <a:cs typeface="Arial"/>
              </a:rPr>
              <a:t>Is not this something more than </a:t>
            </a:r>
            <a:r>
              <a:rPr dirty="0" sz="1200" spc="-10">
                <a:latin typeface="Arial"/>
                <a:cs typeface="Arial"/>
              </a:rPr>
              <a:t>fantasy?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What think you </a:t>
            </a:r>
            <a:r>
              <a:rPr dirty="0" sz="1200" spc="-10">
                <a:latin typeface="Arial"/>
                <a:cs typeface="Arial"/>
              </a:rPr>
              <a:t>on't?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8337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Before my God, I might not this </a:t>
            </a:r>
            <a:r>
              <a:rPr dirty="0" sz="1200" spc="-10">
                <a:latin typeface="Arial"/>
                <a:cs typeface="Arial"/>
              </a:rPr>
              <a:t>believe </a:t>
            </a:r>
            <a:r>
              <a:rPr dirty="0" sz="1200">
                <a:latin typeface="Arial"/>
                <a:cs typeface="Arial"/>
              </a:rPr>
              <a:t>Without the sensible and true </a:t>
            </a:r>
            <a:r>
              <a:rPr dirty="0" sz="1200" spc="-10">
                <a:latin typeface="Arial"/>
                <a:cs typeface="Arial"/>
              </a:rPr>
              <a:t>avouch </a:t>
            </a:r>
            <a:r>
              <a:rPr dirty="0" sz="1200">
                <a:latin typeface="Arial"/>
                <a:cs typeface="Arial"/>
              </a:rPr>
              <a:t>Of mine own </a:t>
            </a:r>
            <a:r>
              <a:rPr dirty="0" sz="1200" spc="-10">
                <a:latin typeface="Arial"/>
                <a:cs typeface="Arial"/>
              </a:rPr>
              <a:t>eyes.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Is it not like the </a:t>
            </a:r>
            <a:r>
              <a:rPr dirty="0" sz="1200" spc="-10">
                <a:latin typeface="Arial"/>
                <a:cs typeface="Arial"/>
              </a:rPr>
              <a:t>king?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As thou art to </a:t>
            </a:r>
            <a:r>
              <a:rPr dirty="0" sz="1200" spc="-10">
                <a:latin typeface="Arial"/>
                <a:cs typeface="Arial"/>
              </a:rPr>
              <a:t>thyself:</a:t>
            </a:r>
            <a:endParaRPr sz="1200">
              <a:latin typeface="Arial"/>
              <a:cs typeface="Arial"/>
            </a:endParaRPr>
          </a:p>
          <a:p>
            <a:pPr marL="12700" marR="5880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Such was the very armour he had </a:t>
            </a:r>
            <a:r>
              <a:rPr dirty="0" sz="1200" spc="-25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When he the ambitious Norway </a:t>
            </a:r>
            <a:r>
              <a:rPr dirty="0" sz="1200" spc="-10">
                <a:latin typeface="Arial"/>
                <a:cs typeface="Arial"/>
              </a:rPr>
              <a:t>combated;</a:t>
            </a:r>
            <a:endParaRPr sz="1200">
              <a:latin typeface="Arial"/>
              <a:cs typeface="Arial"/>
            </a:endParaRPr>
          </a:p>
          <a:p>
            <a:pPr marL="12700" marR="44830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So frown'd he once, when, in an angry </a:t>
            </a:r>
            <a:r>
              <a:rPr dirty="0" sz="1200" spc="-10">
                <a:latin typeface="Arial"/>
                <a:cs typeface="Arial"/>
              </a:rPr>
              <a:t>parle, </a:t>
            </a:r>
            <a:r>
              <a:rPr dirty="0" sz="1200">
                <a:latin typeface="Arial"/>
                <a:cs typeface="Arial"/>
              </a:rPr>
              <a:t>He smote the sledded Polacks on the </a:t>
            </a:r>
            <a:r>
              <a:rPr dirty="0" sz="1200" spc="-20">
                <a:latin typeface="Arial"/>
                <a:cs typeface="Arial"/>
              </a:rPr>
              <a:t>ice. </a:t>
            </a:r>
            <a:r>
              <a:rPr dirty="0" sz="1200">
                <a:latin typeface="Arial"/>
                <a:cs typeface="Arial"/>
              </a:rPr>
              <a:t>'Tis </a:t>
            </a:r>
            <a:r>
              <a:rPr dirty="0" sz="1200" spc="-10">
                <a:latin typeface="Arial"/>
                <a:cs typeface="Arial"/>
              </a:rPr>
              <a:t>strange.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 marR="32512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Thus twice before, and jump at this dead </a:t>
            </a:r>
            <a:r>
              <a:rPr dirty="0" sz="1200" spc="-10">
                <a:latin typeface="Arial"/>
                <a:cs typeface="Arial"/>
              </a:rPr>
              <a:t>hour, </a:t>
            </a:r>
            <a:r>
              <a:rPr dirty="0" sz="1200">
                <a:latin typeface="Arial"/>
                <a:cs typeface="Arial"/>
              </a:rPr>
              <a:t>With martial stalk hath he gone by our </a:t>
            </a:r>
            <a:r>
              <a:rPr dirty="0" sz="1200" spc="-10">
                <a:latin typeface="Arial"/>
                <a:cs typeface="Arial"/>
              </a:rPr>
              <a:t>watch.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 marR="43560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In what particular thought to work I know </a:t>
            </a:r>
            <a:r>
              <a:rPr dirty="0" sz="1200" spc="-20">
                <a:latin typeface="Arial"/>
                <a:cs typeface="Arial"/>
              </a:rPr>
              <a:t>not; </a:t>
            </a:r>
            <a:r>
              <a:rPr dirty="0" sz="1200">
                <a:latin typeface="Arial"/>
                <a:cs typeface="Arial"/>
              </a:rPr>
              <a:t>But in the gross and scope of my </a:t>
            </a:r>
            <a:r>
              <a:rPr dirty="0" sz="1200" spc="-10">
                <a:latin typeface="Arial"/>
                <a:cs typeface="Arial"/>
              </a:rPr>
              <a:t>opinion,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This bodes some strange eruption to our </a:t>
            </a:r>
            <a:r>
              <a:rPr dirty="0" sz="1200" spc="-10">
                <a:latin typeface="Arial"/>
                <a:cs typeface="Arial"/>
              </a:rPr>
              <a:t>state.</a:t>
            </a:r>
            <a:endParaRPr sz="1200">
              <a:latin typeface="Arial"/>
              <a:cs typeface="Arial"/>
            </a:endParaRPr>
          </a:p>
          <a:p>
            <a:pPr algn="ctr" marL="267843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MARCELLUS</a:t>
            </a:r>
            <a:endParaRPr sz="1000">
              <a:latin typeface="Arial"/>
              <a:cs typeface="Arial"/>
            </a:endParaRPr>
          </a:p>
          <a:p>
            <a:pPr marL="12700" marR="22352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Good now, sit down, and tell me, he that </a:t>
            </a:r>
            <a:r>
              <a:rPr dirty="0" sz="1200" spc="-10">
                <a:latin typeface="Arial"/>
                <a:cs typeface="Arial"/>
              </a:rPr>
              <a:t>knows, </a:t>
            </a:r>
            <a:r>
              <a:rPr dirty="0" sz="1200">
                <a:latin typeface="Arial"/>
                <a:cs typeface="Arial"/>
              </a:rPr>
              <a:t>Why this same strict and most observant </a:t>
            </a:r>
            <a:r>
              <a:rPr dirty="0" sz="1200" spc="-10">
                <a:latin typeface="Arial"/>
                <a:cs typeface="Arial"/>
              </a:rPr>
              <a:t>watch </a:t>
            </a:r>
            <a:r>
              <a:rPr dirty="0" sz="1200">
                <a:latin typeface="Arial"/>
                <a:cs typeface="Arial"/>
              </a:rPr>
              <a:t>So nightly toils the subject of the </a:t>
            </a:r>
            <a:r>
              <a:rPr dirty="0" sz="1200" spc="-10">
                <a:latin typeface="Arial"/>
                <a:cs typeface="Arial"/>
              </a:rPr>
              <a:t>land,</a:t>
            </a:r>
            <a:endParaRPr sz="1200">
              <a:latin typeface="Arial"/>
              <a:cs typeface="Arial"/>
            </a:endParaRPr>
          </a:p>
          <a:p>
            <a:pPr marL="12700" marR="5708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why such daily cast of brazen </a:t>
            </a:r>
            <a:r>
              <a:rPr dirty="0" sz="1200" spc="-10">
                <a:latin typeface="Arial"/>
                <a:cs typeface="Arial"/>
              </a:rPr>
              <a:t>cannon, </a:t>
            </a:r>
            <a:r>
              <a:rPr dirty="0" sz="1200">
                <a:latin typeface="Arial"/>
                <a:cs typeface="Arial"/>
              </a:rPr>
              <a:t>And foreign mart for implements of </a:t>
            </a:r>
            <a:r>
              <a:rPr dirty="0" sz="1200" spc="-20">
                <a:latin typeface="Arial"/>
                <a:cs typeface="Arial"/>
              </a:rPr>
              <a:t>war;</a:t>
            </a:r>
            <a:endParaRPr sz="1200">
              <a:latin typeface="Arial"/>
              <a:cs typeface="Arial"/>
            </a:endParaRPr>
          </a:p>
          <a:p>
            <a:pPr marL="12700" marR="5524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Why such impress of shipwrights, whose sore </a:t>
            </a:r>
            <a:r>
              <a:rPr dirty="0" sz="1200" spc="-20">
                <a:latin typeface="Arial"/>
                <a:cs typeface="Arial"/>
              </a:rPr>
              <a:t>task </a:t>
            </a:r>
            <a:r>
              <a:rPr dirty="0" sz="1200">
                <a:latin typeface="Arial"/>
                <a:cs typeface="Arial"/>
              </a:rPr>
              <a:t>Does not divide the Sunday from the </a:t>
            </a:r>
            <a:r>
              <a:rPr dirty="0" sz="1200" spc="-10">
                <a:latin typeface="Arial"/>
                <a:cs typeface="Arial"/>
              </a:rPr>
              <a:t>week;</a:t>
            </a:r>
            <a:endParaRPr sz="1200">
              <a:latin typeface="Arial"/>
              <a:cs typeface="Arial"/>
            </a:endParaRPr>
          </a:p>
          <a:p>
            <a:pPr marL="12700" marR="2660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What might be toward, that this sweaty </a:t>
            </a:r>
            <a:r>
              <a:rPr dirty="0" sz="1200" spc="-10">
                <a:latin typeface="Arial"/>
                <a:cs typeface="Arial"/>
              </a:rPr>
              <a:t>haste </a:t>
            </a:r>
            <a:r>
              <a:rPr dirty="0" sz="1200">
                <a:latin typeface="Arial"/>
                <a:cs typeface="Arial"/>
              </a:rPr>
              <a:t>Doth make the night joint-labourer with the </a:t>
            </a:r>
            <a:r>
              <a:rPr dirty="0" sz="1200" spc="-20">
                <a:latin typeface="Arial"/>
                <a:cs typeface="Arial"/>
              </a:rPr>
              <a:t>day: </a:t>
            </a:r>
            <a:r>
              <a:rPr dirty="0" sz="1200">
                <a:latin typeface="Arial"/>
                <a:cs typeface="Arial"/>
              </a:rPr>
              <a:t>Who is't that can inform </a:t>
            </a:r>
            <a:r>
              <a:rPr dirty="0" sz="1200" spc="-25">
                <a:latin typeface="Arial"/>
                <a:cs typeface="Arial"/>
              </a:rPr>
              <a:t>me?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737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 pray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76980" y="1336687"/>
            <a:ext cx="102044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538440"/>
            <a:ext cx="1449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Believe me, I </a:t>
            </a:r>
            <a:r>
              <a:rPr dirty="0" sz="1200" spc="-10">
                <a:latin typeface="Arial"/>
                <a:cs typeface="Arial"/>
              </a:rPr>
              <a:t>cannot.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6884" y="1841512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7390" y="2043265"/>
            <a:ext cx="1228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 do beseech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7390" y="2305210"/>
            <a:ext cx="4053840" cy="726820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105660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know no touch of it,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7207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'Tis as easy as lying: govern these ventages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your lingers and thumb, give it breath with </a:t>
            </a:r>
            <a:r>
              <a:rPr dirty="0" sz="1200" spc="-20">
                <a:latin typeface="Arial"/>
                <a:cs typeface="Arial"/>
              </a:rPr>
              <a:t>your </a:t>
            </a:r>
            <a:r>
              <a:rPr dirty="0" sz="1200">
                <a:latin typeface="Arial"/>
                <a:cs typeface="Arial"/>
              </a:rPr>
              <a:t>mouth, and it will discourse most eloquent </a:t>
            </a:r>
            <a:r>
              <a:rPr dirty="0" sz="1200" spc="-10">
                <a:latin typeface="Arial"/>
                <a:cs typeface="Arial"/>
              </a:rPr>
              <a:t>music. </a:t>
            </a:r>
            <a:r>
              <a:rPr dirty="0" sz="1200">
                <a:latin typeface="Arial"/>
                <a:cs typeface="Arial"/>
              </a:rPr>
              <a:t>Look you, these are the </a:t>
            </a:r>
            <a:r>
              <a:rPr dirty="0" sz="1200" spc="-10">
                <a:latin typeface="Arial"/>
                <a:cs typeface="Arial"/>
              </a:rPr>
              <a:t>stops.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 marR="7880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But these cannot I command to any utterance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harmony; I have not the </a:t>
            </a:r>
            <a:r>
              <a:rPr dirty="0" sz="1200" spc="-10">
                <a:latin typeface="Arial"/>
                <a:cs typeface="Arial"/>
              </a:rPr>
              <a:t>skill.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just" marL="12700" marR="3136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look you now, how unworthy a thing you make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me! You would play upon me; you would seem to </a:t>
            </a:r>
            <a:r>
              <a:rPr dirty="0" sz="1200" spc="-20">
                <a:latin typeface="Arial"/>
                <a:cs typeface="Arial"/>
              </a:rPr>
              <a:t>know </a:t>
            </a:r>
            <a:r>
              <a:rPr dirty="0" sz="1200">
                <a:latin typeface="Arial"/>
                <a:cs typeface="Arial"/>
              </a:rPr>
              <a:t>my stops; you would pluck out the heart of </a:t>
            </a:r>
            <a:r>
              <a:rPr dirty="0" sz="1200" spc="-25">
                <a:latin typeface="Arial"/>
                <a:cs typeface="Arial"/>
              </a:rPr>
              <a:t>my</a:t>
            </a:r>
            <a:endParaRPr sz="1200">
              <a:latin typeface="Arial"/>
              <a:cs typeface="Arial"/>
            </a:endParaRPr>
          </a:p>
          <a:p>
            <a:pPr marL="12700" marR="4413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mystery; you would sound me from my lowest note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the top of my compass: and there is much </a:t>
            </a:r>
            <a:r>
              <a:rPr dirty="0" sz="1200" spc="-10">
                <a:latin typeface="Arial"/>
                <a:cs typeface="Arial"/>
              </a:rPr>
              <a:t>music, </a:t>
            </a:r>
            <a:r>
              <a:rPr dirty="0" sz="1200">
                <a:latin typeface="Arial"/>
                <a:cs typeface="Arial"/>
              </a:rPr>
              <a:t>excellent voice, in this little organ; yet </a:t>
            </a:r>
            <a:r>
              <a:rPr dirty="0" sz="1200" spc="-10">
                <a:latin typeface="Arial"/>
                <a:cs typeface="Arial"/>
              </a:rPr>
              <a:t>cannot</a:t>
            </a:r>
            <a:endParaRPr sz="1200">
              <a:latin typeface="Arial"/>
              <a:cs typeface="Arial"/>
            </a:endParaRPr>
          </a:p>
          <a:p>
            <a:pPr marL="12700" marR="5594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you make it speak. 'Sblood, do you think I </a:t>
            </a:r>
            <a:r>
              <a:rPr dirty="0" sz="1200" spc="-25">
                <a:latin typeface="Arial"/>
                <a:cs typeface="Arial"/>
              </a:rPr>
              <a:t>am </a:t>
            </a:r>
            <a:r>
              <a:rPr dirty="0" sz="1200">
                <a:latin typeface="Arial"/>
                <a:cs typeface="Arial"/>
              </a:rPr>
              <a:t>easier to be played on than a pipe? Call me </a:t>
            </a:r>
            <a:r>
              <a:rPr dirty="0" sz="1200" spc="-20">
                <a:latin typeface="Arial"/>
                <a:cs typeface="Arial"/>
              </a:rPr>
              <a:t>what </a:t>
            </a:r>
            <a:r>
              <a:rPr dirty="0" sz="1200">
                <a:latin typeface="Arial"/>
                <a:cs typeface="Arial"/>
              </a:rPr>
              <a:t>instrument you will, though you can fret me, yet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cannot play upon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God bless you, </a:t>
            </a:r>
            <a:r>
              <a:rPr dirty="0" sz="1200" spc="-20">
                <a:latin typeface="Arial"/>
                <a:cs typeface="Arial"/>
              </a:rPr>
              <a:t>sir!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94043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My lord, the queen would speak with you,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 spc="-10">
                <a:latin typeface="Arial"/>
                <a:cs typeface="Arial"/>
              </a:rPr>
              <a:t>presently.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Do you see yonder cloud that's almost in shape of a </a:t>
            </a:r>
            <a:r>
              <a:rPr dirty="0" sz="1200" spc="-10">
                <a:latin typeface="Arial"/>
                <a:cs typeface="Arial"/>
              </a:rPr>
              <a:t>camel?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By the mass, and 'tis like a camel, </a:t>
            </a:r>
            <a:r>
              <a:rPr dirty="0" sz="1200" spc="-10">
                <a:latin typeface="Arial"/>
                <a:cs typeface="Arial"/>
              </a:rPr>
              <a:t>indeed.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Methinks it is like a </a:t>
            </a:r>
            <a:r>
              <a:rPr dirty="0" sz="1200" spc="-10">
                <a:latin typeface="Arial"/>
                <a:cs typeface="Arial"/>
              </a:rPr>
              <a:t>weasel.</a:t>
            </a:r>
            <a:endParaRPr sz="1200">
              <a:latin typeface="Arial"/>
              <a:cs typeface="Arial"/>
            </a:endParaRPr>
          </a:p>
          <a:p>
            <a:pPr algn="ctr" marL="210566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It is backed like a </a:t>
            </a:r>
            <a:r>
              <a:rPr dirty="0" sz="1200" spc="-10">
                <a:latin typeface="Arial"/>
                <a:cs typeface="Arial"/>
              </a:rPr>
              <a:t>weasel.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78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516884" y="11652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366990"/>
            <a:ext cx="1118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Or like a </a:t>
            </a:r>
            <a:r>
              <a:rPr dirty="0" sz="1200" spc="-10">
                <a:latin typeface="Arial"/>
                <a:cs typeface="Arial"/>
              </a:rPr>
              <a:t>whale?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52215" y="1670062"/>
            <a:ext cx="10699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7390" y="1871815"/>
            <a:ext cx="4931410" cy="7593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Very like a </a:t>
            </a:r>
            <a:r>
              <a:rPr dirty="0" sz="1200" spc="-10">
                <a:latin typeface="Arial"/>
                <a:cs typeface="Arial"/>
              </a:rPr>
              <a:t>whale.</a:t>
            </a:r>
            <a:endParaRPr sz="1200">
              <a:latin typeface="Arial"/>
              <a:cs typeface="Arial"/>
            </a:endParaRPr>
          </a:p>
          <a:p>
            <a:pPr algn="ctr" marL="122809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just" marL="12700" marR="14624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Then I will come to my mother by and by. They </a:t>
            </a:r>
            <a:r>
              <a:rPr dirty="0" sz="1200" spc="-20">
                <a:latin typeface="Arial"/>
                <a:cs typeface="Arial"/>
              </a:rPr>
              <a:t>fool </a:t>
            </a:r>
            <a:r>
              <a:rPr dirty="0" sz="1200">
                <a:latin typeface="Arial"/>
                <a:cs typeface="Arial"/>
              </a:rPr>
              <a:t>me to the top of my bent. I will come by and </a:t>
            </a:r>
            <a:r>
              <a:rPr dirty="0" sz="1200" spc="-25">
                <a:latin typeface="Arial"/>
                <a:cs typeface="Arial"/>
              </a:rPr>
              <a:t>by.</a:t>
            </a:r>
            <a:endParaRPr sz="1200">
              <a:latin typeface="Arial"/>
              <a:cs typeface="Arial"/>
            </a:endParaRPr>
          </a:p>
          <a:p>
            <a:pPr algn="ctr" marL="122809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will say </a:t>
            </a:r>
            <a:r>
              <a:rPr dirty="0" sz="1200" spc="-25">
                <a:latin typeface="Arial"/>
                <a:cs typeface="Arial"/>
              </a:rPr>
              <a:t>so.</a:t>
            </a:r>
            <a:endParaRPr sz="1200">
              <a:latin typeface="Arial"/>
              <a:cs typeface="Arial"/>
            </a:endParaRPr>
          </a:p>
          <a:p>
            <a:pPr algn="ctr" marL="122809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By and by is easily </a:t>
            </a:r>
            <a:r>
              <a:rPr dirty="0" sz="1200" spc="-10">
                <a:latin typeface="Arial"/>
                <a:cs typeface="Arial"/>
              </a:rPr>
              <a:t>said.</a:t>
            </a:r>
            <a:endParaRPr sz="1200">
              <a:latin typeface="Arial"/>
              <a:cs typeface="Arial"/>
            </a:endParaRPr>
          </a:p>
          <a:p>
            <a:pPr algn="ctr" marL="1228090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Leave me, </a:t>
            </a:r>
            <a:r>
              <a:rPr dirty="0" sz="1200" spc="-10">
                <a:latin typeface="Arial"/>
                <a:cs typeface="Arial"/>
              </a:rPr>
              <a:t>friends.</a:t>
            </a:r>
            <a:endParaRPr sz="1200">
              <a:latin typeface="Arial"/>
              <a:cs typeface="Arial"/>
            </a:endParaRPr>
          </a:p>
          <a:p>
            <a:pPr algn="ctr" marL="1228090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all but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Tis now the very witching time of </a:t>
            </a:r>
            <a:r>
              <a:rPr dirty="0" sz="1200" spc="-10">
                <a:latin typeface="Arial"/>
                <a:cs typeface="Arial"/>
              </a:rPr>
              <a:t>night,</a:t>
            </a:r>
            <a:endParaRPr sz="1200">
              <a:latin typeface="Arial"/>
              <a:cs typeface="Arial"/>
            </a:endParaRPr>
          </a:p>
          <a:p>
            <a:pPr algn="just" marL="12700" marR="14198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When churchyards yawn and hell itself breathes </a:t>
            </a:r>
            <a:r>
              <a:rPr dirty="0" sz="1200" spc="-25">
                <a:latin typeface="Arial"/>
                <a:cs typeface="Arial"/>
              </a:rPr>
              <a:t>out </a:t>
            </a:r>
            <a:r>
              <a:rPr dirty="0" sz="1200">
                <a:latin typeface="Arial"/>
                <a:cs typeface="Arial"/>
              </a:rPr>
              <a:t>Contagion to this world: now could I drink hot </a:t>
            </a:r>
            <a:r>
              <a:rPr dirty="0" sz="1200" spc="-10">
                <a:latin typeface="Arial"/>
                <a:cs typeface="Arial"/>
              </a:rPr>
              <a:t>blood, </a:t>
            </a:r>
            <a:r>
              <a:rPr dirty="0" sz="1200">
                <a:latin typeface="Arial"/>
                <a:cs typeface="Arial"/>
              </a:rPr>
              <a:t>And do such bitter business as the </a:t>
            </a:r>
            <a:r>
              <a:rPr dirty="0" sz="1200" spc="-25">
                <a:latin typeface="Arial"/>
                <a:cs typeface="Arial"/>
              </a:rPr>
              <a:t>day</a:t>
            </a:r>
            <a:endParaRPr sz="1200">
              <a:latin typeface="Arial"/>
              <a:cs typeface="Arial"/>
            </a:endParaRPr>
          </a:p>
          <a:p>
            <a:pPr marL="12700" marR="16236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Would quake to look on. Soft! now to my </a:t>
            </a:r>
            <a:r>
              <a:rPr dirty="0" sz="1200" spc="-10">
                <a:latin typeface="Arial"/>
                <a:cs typeface="Arial"/>
              </a:rPr>
              <a:t>mother. </a:t>
            </a:r>
            <a:r>
              <a:rPr dirty="0" sz="1200">
                <a:latin typeface="Arial"/>
                <a:cs typeface="Arial"/>
              </a:rPr>
              <a:t>O heart, lose not thy nature; let not </a:t>
            </a:r>
            <a:r>
              <a:rPr dirty="0" sz="1200" spc="-20">
                <a:latin typeface="Arial"/>
                <a:cs typeface="Arial"/>
              </a:rPr>
              <a:t>ever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 soul of Nero enter this firm </a:t>
            </a:r>
            <a:r>
              <a:rPr dirty="0" sz="1200" spc="-10">
                <a:latin typeface="Arial"/>
                <a:cs typeface="Arial"/>
              </a:rPr>
              <a:t>bosom: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Let me be cruel, not </a:t>
            </a:r>
            <a:r>
              <a:rPr dirty="0" sz="1200" spc="-10">
                <a:latin typeface="Arial"/>
                <a:cs typeface="Arial"/>
              </a:rPr>
              <a:t>unnatural:</a:t>
            </a:r>
            <a:endParaRPr sz="1200">
              <a:latin typeface="Arial"/>
              <a:cs typeface="Arial"/>
            </a:endParaRPr>
          </a:p>
          <a:p>
            <a:pPr algn="just" marL="12700" marR="21310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 will speak daggers to her, but use </a:t>
            </a:r>
            <a:r>
              <a:rPr dirty="0" sz="1200" spc="-10">
                <a:latin typeface="Arial"/>
                <a:cs typeface="Arial"/>
              </a:rPr>
              <a:t>none; </a:t>
            </a:r>
            <a:r>
              <a:rPr dirty="0" sz="1200">
                <a:latin typeface="Arial"/>
                <a:cs typeface="Arial"/>
              </a:rPr>
              <a:t>My tongue and soul in this be </a:t>
            </a:r>
            <a:r>
              <a:rPr dirty="0" sz="1200" spc="-10">
                <a:latin typeface="Arial"/>
                <a:cs typeface="Arial"/>
              </a:rPr>
              <a:t>hypocrites; </a:t>
            </a:r>
            <a:r>
              <a:rPr dirty="0" sz="1200">
                <a:latin typeface="Arial"/>
                <a:cs typeface="Arial"/>
              </a:rPr>
              <a:t>How in my words soever she be </a:t>
            </a:r>
            <a:r>
              <a:rPr dirty="0" sz="1200" spc="-10">
                <a:latin typeface="Arial"/>
                <a:cs typeface="Arial"/>
              </a:rPr>
              <a:t>shent,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To give them seals never, my soul, </a:t>
            </a:r>
            <a:r>
              <a:rPr dirty="0" sz="1200" spc="-10">
                <a:latin typeface="Arial"/>
                <a:cs typeface="Arial"/>
              </a:rPr>
              <a:t>consent!</a:t>
            </a:r>
            <a:endParaRPr sz="1200">
              <a:latin typeface="Arial"/>
              <a:cs typeface="Arial"/>
            </a:endParaRPr>
          </a:p>
          <a:p>
            <a:pPr algn="ctr" marL="1228090">
              <a:lnSpc>
                <a:spcPct val="100000"/>
              </a:lnSpc>
              <a:spcBef>
                <a:spcPts val="450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1228090">
              <a:lnSpc>
                <a:spcPct val="100000"/>
              </a:lnSpc>
              <a:spcBef>
                <a:spcPts val="74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 marL="122809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algn="ctr" marL="1228090">
              <a:lnSpc>
                <a:spcPct val="100000"/>
              </a:lnSpc>
            </a:pPr>
            <a:r>
              <a:rPr dirty="0" sz="1000" i="1">
                <a:latin typeface="Arial"/>
                <a:cs typeface="Arial"/>
              </a:rPr>
              <a:t>Enter KING CLAUDIUS, ROSENCRANTZ,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 marL="122809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like him not, nor stands it safe with </a:t>
            </a:r>
            <a:r>
              <a:rPr dirty="0" sz="1200" spc="-25">
                <a:latin typeface="Arial"/>
                <a:cs typeface="Arial"/>
              </a:rPr>
              <a:t>us</a:t>
            </a:r>
            <a:endParaRPr sz="1200">
              <a:latin typeface="Arial"/>
              <a:cs typeface="Arial"/>
            </a:endParaRPr>
          </a:p>
          <a:p>
            <a:pPr marL="12700" marR="15557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To let his madness range. Therefore prepare </a:t>
            </a:r>
            <a:r>
              <a:rPr dirty="0" sz="1200" spc="-20">
                <a:latin typeface="Arial"/>
                <a:cs typeface="Arial"/>
              </a:rPr>
              <a:t>you; </a:t>
            </a:r>
            <a:r>
              <a:rPr dirty="0" sz="1200">
                <a:latin typeface="Arial"/>
                <a:cs typeface="Arial"/>
              </a:rPr>
              <a:t>I your commission will forthwith </a:t>
            </a:r>
            <a:r>
              <a:rPr dirty="0" sz="1200" spc="-10">
                <a:latin typeface="Arial"/>
                <a:cs typeface="Arial"/>
              </a:rPr>
              <a:t>dispatch,</a:t>
            </a:r>
            <a:endParaRPr sz="1200">
              <a:latin typeface="Arial"/>
              <a:cs typeface="Arial"/>
            </a:endParaRPr>
          </a:p>
          <a:p>
            <a:pPr marL="12700" marR="20808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he to England shall along with </a:t>
            </a:r>
            <a:r>
              <a:rPr dirty="0" sz="1200" spc="-20">
                <a:latin typeface="Arial"/>
                <a:cs typeface="Arial"/>
              </a:rPr>
              <a:t>you: </a:t>
            </a:r>
            <a:r>
              <a:rPr dirty="0" sz="1200">
                <a:latin typeface="Arial"/>
                <a:cs typeface="Arial"/>
              </a:rPr>
              <a:t>The terms of our estate may not </a:t>
            </a:r>
            <a:r>
              <a:rPr dirty="0" sz="1200" spc="-10">
                <a:latin typeface="Arial"/>
                <a:cs typeface="Arial"/>
              </a:rPr>
              <a:t>endure </a:t>
            </a:r>
            <a:r>
              <a:rPr dirty="0" sz="1200">
                <a:latin typeface="Arial"/>
                <a:cs typeface="Arial"/>
              </a:rPr>
              <a:t>Hazard so dangerous as doth hourly </a:t>
            </a:r>
            <a:r>
              <a:rPr dirty="0" sz="1200" spc="-20">
                <a:latin typeface="Arial"/>
                <a:cs typeface="Arial"/>
              </a:rPr>
              <a:t>grow </a:t>
            </a:r>
            <a:r>
              <a:rPr dirty="0" sz="1200">
                <a:latin typeface="Arial"/>
                <a:cs typeface="Arial"/>
              </a:rPr>
              <a:t>Out of his </a:t>
            </a:r>
            <a:r>
              <a:rPr dirty="0" sz="1200" spc="-10">
                <a:latin typeface="Arial"/>
                <a:cs typeface="Arial"/>
              </a:rPr>
              <a:t>lunacies.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315751"/>
            <a:ext cx="281241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O, my offence is rank it smells to </a:t>
            </a:r>
            <a:r>
              <a:rPr dirty="0" sz="1200" spc="-10">
                <a:latin typeface="Arial"/>
                <a:cs typeface="Arial"/>
              </a:rPr>
              <a:t>heaven;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82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4430395" cy="82169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72910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will ourselves </a:t>
            </a:r>
            <a:r>
              <a:rPr dirty="0" sz="1200" spc="-10">
                <a:latin typeface="Arial"/>
                <a:cs typeface="Arial"/>
              </a:rPr>
              <a:t>provide: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Most holy and religious fear it </a:t>
            </a:r>
            <a:r>
              <a:rPr dirty="0" sz="1200" spc="-25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12700" marR="17913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To keep those many many bodies </a:t>
            </a:r>
            <a:r>
              <a:rPr dirty="0" sz="1200" spc="-20">
                <a:latin typeface="Arial"/>
                <a:cs typeface="Arial"/>
              </a:rPr>
              <a:t>safe </a:t>
            </a:r>
            <a:r>
              <a:rPr dirty="0" sz="1200">
                <a:latin typeface="Arial"/>
                <a:cs typeface="Arial"/>
              </a:rPr>
              <a:t>That live and feed upon your </a:t>
            </a:r>
            <a:r>
              <a:rPr dirty="0" sz="1200" spc="-10">
                <a:latin typeface="Arial"/>
                <a:cs typeface="Arial"/>
              </a:rPr>
              <a:t>majesty.</a:t>
            </a: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The single and peculiar life is </a:t>
            </a:r>
            <a:r>
              <a:rPr dirty="0" sz="1200" spc="-10">
                <a:latin typeface="Arial"/>
                <a:cs typeface="Arial"/>
              </a:rPr>
              <a:t>bound,</a:t>
            </a:r>
            <a:endParaRPr sz="1200">
              <a:latin typeface="Arial"/>
              <a:cs typeface="Arial"/>
            </a:endParaRPr>
          </a:p>
          <a:p>
            <a:pPr marL="12700" marR="13760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With all the strength and armour of the </a:t>
            </a:r>
            <a:r>
              <a:rPr dirty="0" sz="1200" spc="-10">
                <a:latin typeface="Arial"/>
                <a:cs typeface="Arial"/>
              </a:rPr>
              <a:t>mind, </a:t>
            </a:r>
            <a:r>
              <a:rPr dirty="0" sz="1200">
                <a:latin typeface="Arial"/>
                <a:cs typeface="Arial"/>
              </a:rPr>
              <a:t>To keep itself from noyance; but much </a:t>
            </a:r>
            <a:r>
              <a:rPr dirty="0" sz="1200" spc="-20">
                <a:latin typeface="Arial"/>
                <a:cs typeface="Arial"/>
              </a:rPr>
              <a:t>more </a:t>
            </a:r>
            <a:r>
              <a:rPr dirty="0" sz="1200">
                <a:latin typeface="Arial"/>
                <a:cs typeface="Arial"/>
              </a:rPr>
              <a:t>That spirit upon whose weal depend and </a:t>
            </a:r>
            <a:r>
              <a:rPr dirty="0" sz="1200" spc="-20">
                <a:latin typeface="Arial"/>
                <a:cs typeface="Arial"/>
              </a:rPr>
              <a:t>rest </a:t>
            </a:r>
            <a:r>
              <a:rPr dirty="0" sz="1200">
                <a:latin typeface="Arial"/>
                <a:cs typeface="Arial"/>
              </a:rPr>
              <a:t>The lives of many. The cease of </a:t>
            </a:r>
            <a:r>
              <a:rPr dirty="0" sz="1200" spc="-10">
                <a:latin typeface="Arial"/>
                <a:cs typeface="Arial"/>
              </a:rPr>
              <a:t>majesty </a:t>
            </a:r>
            <a:r>
              <a:rPr dirty="0" sz="1200">
                <a:latin typeface="Arial"/>
                <a:cs typeface="Arial"/>
              </a:rPr>
              <a:t>Dies not alone; but, like a gulf, doth </a:t>
            </a:r>
            <a:r>
              <a:rPr dirty="0" sz="1200" spc="-20">
                <a:latin typeface="Arial"/>
                <a:cs typeface="Arial"/>
              </a:rPr>
              <a:t>draw </a:t>
            </a:r>
            <a:r>
              <a:rPr dirty="0" sz="1200">
                <a:latin typeface="Arial"/>
                <a:cs typeface="Arial"/>
              </a:rPr>
              <a:t>What's near it with it: it is a massy </a:t>
            </a:r>
            <a:r>
              <a:rPr dirty="0" sz="1200" spc="-10">
                <a:latin typeface="Arial"/>
                <a:cs typeface="Arial"/>
              </a:rPr>
              <a:t>wheel, </a:t>
            </a:r>
            <a:r>
              <a:rPr dirty="0" sz="1200">
                <a:latin typeface="Arial"/>
                <a:cs typeface="Arial"/>
              </a:rPr>
              <a:t>Fix'd on the summit of the highest </a:t>
            </a:r>
            <a:r>
              <a:rPr dirty="0" sz="1200" spc="-10">
                <a:latin typeface="Arial"/>
                <a:cs typeface="Arial"/>
              </a:rPr>
              <a:t>mount,</a:t>
            </a:r>
            <a:endParaRPr sz="1200">
              <a:latin typeface="Arial"/>
              <a:cs typeface="Arial"/>
            </a:endParaRPr>
          </a:p>
          <a:p>
            <a:pPr marL="12700" marR="1020444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whose huge spokes ten thousand lesser </a:t>
            </a:r>
            <a:r>
              <a:rPr dirty="0" sz="1200" spc="-10">
                <a:latin typeface="Arial"/>
                <a:cs typeface="Arial"/>
              </a:rPr>
              <a:t>things </a:t>
            </a:r>
            <a:r>
              <a:rPr dirty="0" sz="1200">
                <a:latin typeface="Arial"/>
                <a:cs typeface="Arial"/>
              </a:rPr>
              <a:t>Are mortised and adjoin'd; which, when it </a:t>
            </a:r>
            <a:r>
              <a:rPr dirty="0" sz="1200" spc="-10">
                <a:latin typeface="Arial"/>
                <a:cs typeface="Arial"/>
              </a:rPr>
              <a:t>falls, </a:t>
            </a:r>
            <a:r>
              <a:rPr dirty="0" sz="1200">
                <a:latin typeface="Arial"/>
                <a:cs typeface="Arial"/>
              </a:rPr>
              <a:t>Each small annexment, petty </a:t>
            </a:r>
            <a:r>
              <a:rPr dirty="0" sz="1200" spc="-10">
                <a:latin typeface="Arial"/>
                <a:cs typeface="Arial"/>
              </a:rPr>
              <a:t>consequence, </a:t>
            </a:r>
            <a:r>
              <a:rPr dirty="0" sz="1200">
                <a:latin typeface="Arial"/>
                <a:cs typeface="Arial"/>
              </a:rPr>
              <a:t>Attends the boisterous ruin. Never </a:t>
            </a:r>
            <a:r>
              <a:rPr dirty="0" sz="1200" spc="-10">
                <a:latin typeface="Arial"/>
                <a:cs typeface="Arial"/>
              </a:rPr>
              <a:t>alone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Did the king sigh, but with a general </a:t>
            </a:r>
            <a:r>
              <a:rPr dirty="0" sz="1200" spc="-10">
                <a:latin typeface="Arial"/>
                <a:cs typeface="Arial"/>
              </a:rPr>
              <a:t>groan.</a:t>
            </a: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14865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Arm you, I pray you, to this speedy </a:t>
            </a:r>
            <a:r>
              <a:rPr dirty="0" sz="1200" spc="-10">
                <a:latin typeface="Arial"/>
                <a:cs typeface="Arial"/>
              </a:rPr>
              <a:t>voyage; </a:t>
            </a:r>
            <a:r>
              <a:rPr dirty="0" sz="1200">
                <a:latin typeface="Arial"/>
                <a:cs typeface="Arial"/>
              </a:rPr>
              <a:t>For we will fetters put upon this </a:t>
            </a:r>
            <a:r>
              <a:rPr dirty="0" sz="1200" spc="-10">
                <a:latin typeface="Arial"/>
                <a:cs typeface="Arial"/>
              </a:rPr>
              <a:t>fear,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Which now goes too free-</a:t>
            </a:r>
            <a:r>
              <a:rPr dirty="0" sz="1200" spc="-10">
                <a:latin typeface="Arial"/>
                <a:cs typeface="Arial"/>
              </a:rPr>
              <a:t>footed.</a:t>
            </a: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We will haste </a:t>
            </a:r>
            <a:r>
              <a:rPr dirty="0" sz="1200" spc="-25">
                <a:latin typeface="Arial"/>
                <a:cs typeface="Arial"/>
              </a:rPr>
              <a:t>us.</a:t>
            </a:r>
            <a:endParaRPr sz="1200">
              <a:latin typeface="Arial"/>
              <a:cs typeface="Arial"/>
            </a:endParaRPr>
          </a:p>
          <a:p>
            <a:pPr algn="ctr" marL="1729739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42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62369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My lord, he's going to his mother's </a:t>
            </a:r>
            <a:r>
              <a:rPr dirty="0" sz="1200" spc="-10">
                <a:latin typeface="Arial"/>
                <a:cs typeface="Arial"/>
              </a:rPr>
              <a:t>closet: </a:t>
            </a:r>
            <a:r>
              <a:rPr dirty="0" sz="1200">
                <a:latin typeface="Arial"/>
                <a:cs typeface="Arial"/>
              </a:rPr>
              <a:t>Behind the arras I'll convey </a:t>
            </a:r>
            <a:r>
              <a:rPr dirty="0" sz="1200" spc="-10">
                <a:latin typeface="Arial"/>
                <a:cs typeface="Arial"/>
              </a:rPr>
              <a:t>myself,</a:t>
            </a:r>
            <a:endParaRPr sz="1200">
              <a:latin typeface="Arial"/>
              <a:cs typeface="Arial"/>
            </a:endParaRPr>
          </a:p>
          <a:p>
            <a:pPr marL="12700" marR="7797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hear the process; and warrant she'll tax him </a:t>
            </a:r>
            <a:r>
              <a:rPr dirty="0" sz="1200" spc="-10">
                <a:latin typeface="Arial"/>
                <a:cs typeface="Arial"/>
              </a:rPr>
              <a:t>home: </a:t>
            </a:r>
            <a:r>
              <a:rPr dirty="0" sz="1200">
                <a:latin typeface="Arial"/>
                <a:cs typeface="Arial"/>
              </a:rPr>
              <a:t>And, as you said, and wisely was it </a:t>
            </a:r>
            <a:r>
              <a:rPr dirty="0" sz="1200" spc="-10">
                <a:latin typeface="Arial"/>
                <a:cs typeface="Arial"/>
              </a:rPr>
              <a:t>said,</a:t>
            </a:r>
            <a:endParaRPr sz="1200">
              <a:latin typeface="Arial"/>
              <a:cs typeface="Arial"/>
            </a:endParaRPr>
          </a:p>
          <a:p>
            <a:pPr marL="12700" marR="10083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'Tis meet that some more audience than a </a:t>
            </a:r>
            <a:r>
              <a:rPr dirty="0" sz="1200" spc="-10">
                <a:latin typeface="Arial"/>
                <a:cs typeface="Arial"/>
              </a:rPr>
              <a:t>mother, </a:t>
            </a:r>
            <a:r>
              <a:rPr dirty="0" sz="1200">
                <a:latin typeface="Arial"/>
                <a:cs typeface="Arial"/>
              </a:rPr>
              <a:t>Since nature makes them partial, should </a:t>
            </a:r>
            <a:r>
              <a:rPr dirty="0" sz="1200" spc="-10">
                <a:latin typeface="Arial"/>
                <a:cs typeface="Arial"/>
              </a:rPr>
              <a:t>o'erhear </a:t>
            </a:r>
            <a:r>
              <a:rPr dirty="0" sz="1200">
                <a:latin typeface="Arial"/>
                <a:cs typeface="Arial"/>
              </a:rPr>
              <a:t>The speech, of vantage. Fare you well, my </a:t>
            </a:r>
            <a:r>
              <a:rPr dirty="0" sz="1200" spc="-10">
                <a:latin typeface="Arial"/>
                <a:cs typeface="Arial"/>
              </a:rPr>
              <a:t>liege: </a:t>
            </a:r>
            <a:r>
              <a:rPr dirty="0" sz="1200">
                <a:latin typeface="Arial"/>
                <a:cs typeface="Arial"/>
              </a:rPr>
              <a:t>I'll call upon you ere you go to </a:t>
            </a:r>
            <a:r>
              <a:rPr dirty="0" sz="1200" spc="-20">
                <a:latin typeface="Arial"/>
                <a:cs typeface="Arial"/>
              </a:rPr>
              <a:t>bed,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And tell you what I </a:t>
            </a:r>
            <a:r>
              <a:rPr dirty="0" sz="1200" spc="-10">
                <a:latin typeface="Arial"/>
                <a:cs typeface="Arial"/>
              </a:rPr>
              <a:t>know.</a:t>
            </a: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Thanks, dear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707390" y="9337976"/>
            <a:ext cx="331216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With all his crimes broad blown, as flush as </a:t>
            </a:r>
            <a:r>
              <a:rPr dirty="0" sz="1200" spc="-20">
                <a:latin typeface="Arial"/>
                <a:cs typeface="Arial"/>
              </a:rPr>
              <a:t>May;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83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18865" cy="832675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102235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It hath the primal eldest curse </a:t>
            </a:r>
            <a:r>
              <a:rPr dirty="0" sz="1200" spc="-10">
                <a:latin typeface="Arial"/>
                <a:cs typeface="Arial"/>
              </a:rPr>
              <a:t>upon't, </a:t>
            </a:r>
            <a:r>
              <a:rPr dirty="0" sz="1200">
                <a:latin typeface="Arial"/>
                <a:cs typeface="Arial"/>
              </a:rPr>
              <a:t>A brother's murder. Pray can I </a:t>
            </a:r>
            <a:r>
              <a:rPr dirty="0" sz="1200" spc="-20">
                <a:latin typeface="Arial"/>
                <a:cs typeface="Arial"/>
              </a:rPr>
              <a:t>not, </a:t>
            </a:r>
            <a:r>
              <a:rPr dirty="0" sz="1200">
                <a:latin typeface="Arial"/>
                <a:cs typeface="Arial"/>
              </a:rPr>
              <a:t>Though inclination be as sharp as </a:t>
            </a:r>
            <a:r>
              <a:rPr dirty="0" sz="1200" spc="-10">
                <a:latin typeface="Arial"/>
                <a:cs typeface="Arial"/>
              </a:rPr>
              <a:t>will:</a:t>
            </a:r>
            <a:endParaRPr sz="1200">
              <a:latin typeface="Arial"/>
              <a:cs typeface="Arial"/>
            </a:endParaRPr>
          </a:p>
          <a:p>
            <a:pPr marL="12700" marR="6464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My stronger guilt defeats my strong </a:t>
            </a:r>
            <a:r>
              <a:rPr dirty="0" sz="1200" spc="-10">
                <a:latin typeface="Arial"/>
                <a:cs typeface="Arial"/>
              </a:rPr>
              <a:t>intent; </a:t>
            </a:r>
            <a:r>
              <a:rPr dirty="0" sz="1200">
                <a:latin typeface="Arial"/>
                <a:cs typeface="Arial"/>
              </a:rPr>
              <a:t>And, like a man to double business </a:t>
            </a:r>
            <a:r>
              <a:rPr dirty="0" sz="1200" spc="-10">
                <a:latin typeface="Arial"/>
                <a:cs typeface="Arial"/>
              </a:rPr>
              <a:t>bound,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 stand in pause where I shall first </a:t>
            </a:r>
            <a:r>
              <a:rPr dirty="0" sz="1200" spc="-10">
                <a:latin typeface="Arial"/>
                <a:cs typeface="Arial"/>
              </a:rPr>
              <a:t>begin, </a:t>
            </a:r>
            <a:r>
              <a:rPr dirty="0" sz="1200">
                <a:latin typeface="Arial"/>
                <a:cs typeface="Arial"/>
              </a:rPr>
              <a:t>And both neglect. What if this cursed </a:t>
            </a:r>
            <a:r>
              <a:rPr dirty="0" sz="1200" spc="-20">
                <a:latin typeface="Arial"/>
                <a:cs typeface="Arial"/>
              </a:rPr>
              <a:t>hand </a:t>
            </a:r>
            <a:r>
              <a:rPr dirty="0" sz="1200">
                <a:latin typeface="Arial"/>
                <a:cs typeface="Arial"/>
              </a:rPr>
              <a:t>Were thicker than itself with brother's </a:t>
            </a:r>
            <a:r>
              <a:rPr dirty="0" sz="1200" spc="-10">
                <a:latin typeface="Arial"/>
                <a:cs typeface="Arial"/>
              </a:rPr>
              <a:t>blood,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Is there not rain enough in the sweet </a:t>
            </a:r>
            <a:r>
              <a:rPr dirty="0" sz="1200" spc="-10">
                <a:latin typeface="Arial"/>
                <a:cs typeface="Arial"/>
              </a:rPr>
              <a:t>heavens</a:t>
            </a:r>
            <a:endParaRPr sz="1200">
              <a:latin typeface="Arial"/>
              <a:cs typeface="Arial"/>
            </a:endParaRPr>
          </a:p>
          <a:p>
            <a:pPr marL="12700" marR="2520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To wash it white as snow? Whereto serves </a:t>
            </a:r>
            <a:r>
              <a:rPr dirty="0" sz="1200" spc="-10">
                <a:latin typeface="Arial"/>
                <a:cs typeface="Arial"/>
              </a:rPr>
              <a:t>mercy </a:t>
            </a:r>
            <a:r>
              <a:rPr dirty="0" sz="1200">
                <a:latin typeface="Arial"/>
                <a:cs typeface="Arial"/>
              </a:rPr>
              <a:t>But to confront the visage of </a:t>
            </a:r>
            <a:r>
              <a:rPr dirty="0" sz="1200" spc="-10">
                <a:latin typeface="Arial"/>
                <a:cs typeface="Arial"/>
              </a:rPr>
              <a:t>offence?</a:t>
            </a:r>
            <a:endParaRPr sz="1200">
              <a:latin typeface="Arial"/>
              <a:cs typeface="Arial"/>
            </a:endParaRPr>
          </a:p>
          <a:p>
            <a:pPr marL="12700" marR="6883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what's in prayer but this two-fold </a:t>
            </a:r>
            <a:r>
              <a:rPr dirty="0" sz="1200" spc="-10">
                <a:latin typeface="Arial"/>
                <a:cs typeface="Arial"/>
              </a:rPr>
              <a:t>force, </a:t>
            </a:r>
            <a:r>
              <a:rPr dirty="0" sz="1200">
                <a:latin typeface="Arial"/>
                <a:cs typeface="Arial"/>
              </a:rPr>
              <a:t>To be forestalled ere we come to </a:t>
            </a:r>
            <a:r>
              <a:rPr dirty="0" sz="1200" spc="-10">
                <a:latin typeface="Arial"/>
                <a:cs typeface="Arial"/>
              </a:rPr>
              <a:t>fall,</a:t>
            </a:r>
            <a:endParaRPr sz="1200">
              <a:latin typeface="Arial"/>
              <a:cs typeface="Arial"/>
            </a:endParaRPr>
          </a:p>
          <a:p>
            <a:pPr marL="12700" marR="6673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Or pardon'd being down? Then I'll look </a:t>
            </a:r>
            <a:r>
              <a:rPr dirty="0" sz="1200" spc="-25">
                <a:latin typeface="Arial"/>
                <a:cs typeface="Arial"/>
              </a:rPr>
              <a:t>up; </a:t>
            </a:r>
            <a:r>
              <a:rPr dirty="0" sz="1200">
                <a:latin typeface="Arial"/>
                <a:cs typeface="Arial"/>
              </a:rPr>
              <a:t>My fault is past. But, O, what form of </a:t>
            </a:r>
            <a:r>
              <a:rPr dirty="0" sz="1200" spc="-10">
                <a:latin typeface="Arial"/>
                <a:cs typeface="Arial"/>
              </a:rPr>
              <a:t>prayer</a:t>
            </a:r>
            <a:endParaRPr sz="1200">
              <a:latin typeface="Arial"/>
              <a:cs typeface="Arial"/>
            </a:endParaRPr>
          </a:p>
          <a:p>
            <a:pPr marL="12700" marR="2616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Can serve my turn? 'Forgive me my foul </a:t>
            </a:r>
            <a:r>
              <a:rPr dirty="0" sz="1200" spc="-10">
                <a:latin typeface="Arial"/>
                <a:cs typeface="Arial"/>
              </a:rPr>
              <a:t>murder'? </a:t>
            </a:r>
            <a:r>
              <a:rPr dirty="0" sz="1200">
                <a:latin typeface="Arial"/>
                <a:cs typeface="Arial"/>
              </a:rPr>
              <a:t>That cannot be; since I am still </a:t>
            </a:r>
            <a:r>
              <a:rPr dirty="0" sz="1200" spc="-10">
                <a:latin typeface="Arial"/>
                <a:cs typeface="Arial"/>
              </a:rPr>
              <a:t>possess'd</a:t>
            </a:r>
            <a:endParaRPr sz="1200">
              <a:latin typeface="Arial"/>
              <a:cs typeface="Arial"/>
            </a:endParaRPr>
          </a:p>
          <a:p>
            <a:pPr marL="12700" marR="5397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Of those effects for which I did the </a:t>
            </a:r>
            <a:r>
              <a:rPr dirty="0" sz="1200" spc="-10">
                <a:latin typeface="Arial"/>
                <a:cs typeface="Arial"/>
              </a:rPr>
              <a:t>murder, </a:t>
            </a:r>
            <a:r>
              <a:rPr dirty="0" sz="1200">
                <a:latin typeface="Arial"/>
                <a:cs typeface="Arial"/>
              </a:rPr>
              <a:t>My crown, mine own ambition and my </a:t>
            </a:r>
            <a:r>
              <a:rPr dirty="0" sz="1200" spc="-10">
                <a:latin typeface="Arial"/>
                <a:cs typeface="Arial"/>
              </a:rPr>
              <a:t>queen. </a:t>
            </a:r>
            <a:r>
              <a:rPr dirty="0" sz="1200">
                <a:latin typeface="Arial"/>
                <a:cs typeface="Arial"/>
              </a:rPr>
              <a:t>May one be pardon'd and retain the </a:t>
            </a:r>
            <a:r>
              <a:rPr dirty="0" sz="1200" spc="-10">
                <a:latin typeface="Arial"/>
                <a:cs typeface="Arial"/>
              </a:rPr>
              <a:t>offence? </a:t>
            </a:r>
            <a:r>
              <a:rPr dirty="0" sz="1200">
                <a:latin typeface="Arial"/>
                <a:cs typeface="Arial"/>
              </a:rPr>
              <a:t>In the corrupted currents of this </a:t>
            </a:r>
            <a:r>
              <a:rPr dirty="0" sz="1200" spc="-10">
                <a:latin typeface="Arial"/>
                <a:cs typeface="Arial"/>
              </a:rPr>
              <a:t>world </a:t>
            </a:r>
            <a:r>
              <a:rPr dirty="0" sz="1200">
                <a:latin typeface="Arial"/>
                <a:cs typeface="Arial"/>
              </a:rPr>
              <a:t>Offence's gilded hand may shove by </a:t>
            </a:r>
            <a:r>
              <a:rPr dirty="0" sz="1200" spc="-10">
                <a:latin typeface="Arial"/>
                <a:cs typeface="Arial"/>
              </a:rPr>
              <a:t>justice, </a:t>
            </a:r>
            <a:r>
              <a:rPr dirty="0" sz="1200">
                <a:latin typeface="Arial"/>
                <a:cs typeface="Arial"/>
              </a:rPr>
              <a:t>And oft 'tis seen the wicked prize </a:t>
            </a:r>
            <a:r>
              <a:rPr dirty="0" sz="1200" spc="-10">
                <a:latin typeface="Arial"/>
                <a:cs typeface="Arial"/>
              </a:rPr>
              <a:t>itself</a:t>
            </a:r>
            <a:endParaRPr sz="1200">
              <a:latin typeface="Arial"/>
              <a:cs typeface="Arial"/>
            </a:endParaRPr>
          </a:p>
          <a:p>
            <a:pPr marL="12700" marR="8191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Buys out the law: but 'tis not so </a:t>
            </a:r>
            <a:r>
              <a:rPr dirty="0" sz="1200" spc="-10">
                <a:latin typeface="Arial"/>
                <a:cs typeface="Arial"/>
              </a:rPr>
              <a:t>above; </a:t>
            </a:r>
            <a:r>
              <a:rPr dirty="0" sz="1200">
                <a:latin typeface="Arial"/>
                <a:cs typeface="Arial"/>
              </a:rPr>
              <a:t>There is no shuffling, there the action </a:t>
            </a:r>
            <a:r>
              <a:rPr dirty="0" sz="1200" spc="-20">
                <a:latin typeface="Arial"/>
                <a:cs typeface="Arial"/>
              </a:rPr>
              <a:t>lies</a:t>
            </a:r>
            <a:endParaRPr sz="1200">
              <a:latin typeface="Arial"/>
              <a:cs typeface="Arial"/>
            </a:endParaRPr>
          </a:p>
          <a:p>
            <a:pPr marL="12700" marR="4597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In his true nature; and we ourselves </a:t>
            </a:r>
            <a:r>
              <a:rPr dirty="0" sz="1200" spc="-10">
                <a:latin typeface="Arial"/>
                <a:cs typeface="Arial"/>
              </a:rPr>
              <a:t>compell'd, </a:t>
            </a:r>
            <a:r>
              <a:rPr dirty="0" sz="1200">
                <a:latin typeface="Arial"/>
                <a:cs typeface="Arial"/>
              </a:rPr>
              <a:t>Even to the teeth and forehead of our </a:t>
            </a:r>
            <a:r>
              <a:rPr dirty="0" sz="1200" spc="-10">
                <a:latin typeface="Arial"/>
                <a:cs typeface="Arial"/>
              </a:rPr>
              <a:t>faults, </a:t>
            </a:r>
            <a:r>
              <a:rPr dirty="0" sz="1200">
                <a:latin typeface="Arial"/>
                <a:cs typeface="Arial"/>
              </a:rPr>
              <a:t>To give in evidence. What then? what </a:t>
            </a:r>
            <a:r>
              <a:rPr dirty="0" sz="1200" spc="-10">
                <a:latin typeface="Arial"/>
                <a:cs typeface="Arial"/>
              </a:rPr>
              <a:t>rests?</a:t>
            </a:r>
            <a:endParaRPr sz="1200">
              <a:latin typeface="Arial"/>
              <a:cs typeface="Arial"/>
            </a:endParaRPr>
          </a:p>
          <a:p>
            <a:pPr marL="12700" marR="6750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Try what repentance can: what can it </a:t>
            </a:r>
            <a:r>
              <a:rPr dirty="0" sz="1200" spc="-20">
                <a:latin typeface="Arial"/>
                <a:cs typeface="Arial"/>
              </a:rPr>
              <a:t>not? </a:t>
            </a:r>
            <a:r>
              <a:rPr dirty="0" sz="1200">
                <a:latin typeface="Arial"/>
                <a:cs typeface="Arial"/>
              </a:rPr>
              <a:t>Yet what can it when one can not </a:t>
            </a:r>
            <a:r>
              <a:rPr dirty="0" sz="1200" spc="-10">
                <a:latin typeface="Arial"/>
                <a:cs typeface="Arial"/>
              </a:rPr>
              <a:t>repent? </a:t>
            </a:r>
            <a:r>
              <a:rPr dirty="0" sz="1200">
                <a:latin typeface="Arial"/>
                <a:cs typeface="Arial"/>
              </a:rPr>
              <a:t>O wretched state! O bosom black as </a:t>
            </a:r>
            <a:r>
              <a:rPr dirty="0" sz="1200" spc="-10">
                <a:latin typeface="Arial"/>
                <a:cs typeface="Arial"/>
              </a:rPr>
              <a:t>death! </a:t>
            </a:r>
            <a:r>
              <a:rPr dirty="0" sz="1200">
                <a:latin typeface="Arial"/>
                <a:cs typeface="Arial"/>
              </a:rPr>
              <a:t>O limed soul, that, struggling to be </a:t>
            </a:r>
            <a:r>
              <a:rPr dirty="0" sz="1200" spc="-10">
                <a:latin typeface="Arial"/>
                <a:cs typeface="Arial"/>
              </a:rPr>
              <a:t>free,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Art more engaged! Help, angels! Make </a:t>
            </a:r>
            <a:r>
              <a:rPr dirty="0" sz="1200" spc="-10">
                <a:latin typeface="Arial"/>
                <a:cs typeface="Arial"/>
              </a:rPr>
              <a:t>assay!</a:t>
            </a:r>
            <a:endParaRPr sz="1200">
              <a:latin typeface="Arial"/>
              <a:cs typeface="Arial"/>
            </a:endParaRPr>
          </a:p>
          <a:p>
            <a:pPr marL="12700" marR="228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Bow, stubborn knees; and, heart with strings of </a:t>
            </a:r>
            <a:r>
              <a:rPr dirty="0" sz="1200" spc="-10">
                <a:latin typeface="Arial"/>
                <a:cs typeface="Arial"/>
              </a:rPr>
              <a:t>steel, </a:t>
            </a:r>
            <a:r>
              <a:rPr dirty="0" sz="1200">
                <a:latin typeface="Arial"/>
                <a:cs typeface="Arial"/>
              </a:rPr>
              <a:t>Be soft as sinews of the newborn </a:t>
            </a:r>
            <a:r>
              <a:rPr dirty="0" sz="1200" spc="-10">
                <a:latin typeface="Arial"/>
                <a:cs typeface="Arial"/>
              </a:rPr>
              <a:t>babe!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All may be </a:t>
            </a:r>
            <a:r>
              <a:rPr dirty="0" sz="1200" spc="-10">
                <a:latin typeface="Arial"/>
                <a:cs typeface="Arial"/>
              </a:rPr>
              <a:t>well.</a:t>
            </a:r>
            <a:endParaRPr sz="1200">
              <a:latin typeface="Arial"/>
              <a:cs typeface="Arial"/>
            </a:endParaRPr>
          </a:p>
          <a:p>
            <a:pPr marL="2652395" marR="5080" indent="-99060">
              <a:lnSpc>
                <a:spcPct val="135400"/>
              </a:lnSpc>
              <a:spcBef>
                <a:spcPts val="20"/>
              </a:spcBef>
            </a:pPr>
            <a:r>
              <a:rPr dirty="0" sz="1000" i="1">
                <a:latin typeface="Arial"/>
                <a:cs typeface="Arial"/>
              </a:rPr>
              <a:t>Retires and </a:t>
            </a:r>
            <a:r>
              <a:rPr dirty="0" sz="1000" spc="-10" i="1">
                <a:latin typeface="Arial"/>
                <a:cs typeface="Arial"/>
              </a:rPr>
              <a:t>kneels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Enter</a:t>
            </a:r>
            <a:r>
              <a:rPr dirty="0" sz="1000" spc="-10" i="1">
                <a:latin typeface="Arial"/>
                <a:cs typeface="Arial"/>
              </a:rPr>
              <a:t> HAMLET</a:t>
            </a:r>
            <a:endParaRPr sz="1000">
              <a:latin typeface="Arial"/>
              <a:cs typeface="Arial"/>
            </a:endParaRPr>
          </a:p>
          <a:p>
            <a:pPr algn="r" marR="27305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4198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Now might I do it pat, now he is </a:t>
            </a:r>
            <a:r>
              <a:rPr dirty="0" sz="1200" spc="-10">
                <a:latin typeface="Arial"/>
                <a:cs typeface="Arial"/>
              </a:rPr>
              <a:t>praying; </a:t>
            </a:r>
            <a:r>
              <a:rPr dirty="0" sz="1200">
                <a:latin typeface="Arial"/>
                <a:cs typeface="Arial"/>
              </a:rPr>
              <a:t>And now I'll do't. And so he goes to </a:t>
            </a:r>
            <a:r>
              <a:rPr dirty="0" sz="1200" spc="-10">
                <a:latin typeface="Arial"/>
                <a:cs typeface="Arial"/>
              </a:rPr>
              <a:t>heaven;</a:t>
            </a:r>
            <a:endParaRPr sz="1200">
              <a:latin typeface="Arial"/>
              <a:cs typeface="Arial"/>
            </a:endParaRPr>
          </a:p>
          <a:p>
            <a:pPr marL="12700" marR="4591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so am I revenged. That would be </a:t>
            </a:r>
            <a:r>
              <a:rPr dirty="0" sz="1200" spc="-10">
                <a:latin typeface="Arial"/>
                <a:cs typeface="Arial"/>
              </a:rPr>
              <a:t>scann'd: </a:t>
            </a:r>
            <a:r>
              <a:rPr dirty="0" sz="1200">
                <a:latin typeface="Arial"/>
                <a:cs typeface="Arial"/>
              </a:rPr>
              <a:t>A villain kills my father; and for </a:t>
            </a:r>
            <a:r>
              <a:rPr dirty="0" sz="1200" spc="-10">
                <a:latin typeface="Arial"/>
                <a:cs typeface="Arial"/>
              </a:rPr>
              <a:t>that,</a:t>
            </a:r>
            <a:endParaRPr sz="1200">
              <a:latin typeface="Arial"/>
              <a:cs typeface="Arial"/>
            </a:endParaRPr>
          </a:p>
          <a:p>
            <a:pPr marL="12700" marR="9207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I, his sole son, do this same villain </a:t>
            </a:r>
            <a:r>
              <a:rPr dirty="0" sz="1200" spc="-20">
                <a:latin typeface="Arial"/>
                <a:cs typeface="Arial"/>
              </a:rPr>
              <a:t>send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heaven.</a:t>
            </a:r>
            <a:endParaRPr sz="1200">
              <a:latin typeface="Arial"/>
              <a:cs typeface="Arial"/>
            </a:endParaRPr>
          </a:p>
          <a:p>
            <a:pPr marL="12700" marR="9461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O, this is hire and salary, not </a:t>
            </a:r>
            <a:r>
              <a:rPr dirty="0" sz="1200" spc="-10">
                <a:latin typeface="Arial"/>
                <a:cs typeface="Arial"/>
              </a:rPr>
              <a:t>revenge. </a:t>
            </a:r>
            <a:r>
              <a:rPr dirty="0" sz="1200">
                <a:latin typeface="Arial"/>
                <a:cs typeface="Arial"/>
              </a:rPr>
              <a:t>He took my father grossly, full of </a:t>
            </a:r>
            <a:r>
              <a:rPr dirty="0" sz="1200" spc="-10">
                <a:latin typeface="Arial"/>
                <a:cs typeface="Arial"/>
              </a:rPr>
              <a:t>bread;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3516884" y="9352892"/>
            <a:ext cx="541020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84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4335145" cy="82156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831850">
              <a:lnSpc>
                <a:spcPts val="135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And how his audit stands who knows save </a:t>
            </a:r>
            <a:r>
              <a:rPr dirty="0" sz="1200" spc="-10">
                <a:latin typeface="Arial"/>
                <a:cs typeface="Arial"/>
              </a:rPr>
              <a:t>heaven? </a:t>
            </a:r>
            <a:r>
              <a:rPr dirty="0" sz="1200">
                <a:latin typeface="Arial"/>
                <a:cs typeface="Arial"/>
              </a:rPr>
              <a:t>But in our circumstance and course of </a:t>
            </a:r>
            <a:r>
              <a:rPr dirty="0" sz="1200" spc="-10">
                <a:latin typeface="Arial"/>
                <a:cs typeface="Arial"/>
              </a:rPr>
              <a:t>thought,</a:t>
            </a:r>
            <a:endParaRPr sz="1200">
              <a:latin typeface="Arial"/>
              <a:cs typeface="Arial"/>
            </a:endParaRPr>
          </a:p>
          <a:p>
            <a:pPr marL="12700" marR="129476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'Tis heavy with him: and am I then </a:t>
            </a:r>
            <a:r>
              <a:rPr dirty="0" sz="1200" spc="-10">
                <a:latin typeface="Arial"/>
                <a:cs typeface="Arial"/>
              </a:rPr>
              <a:t>revenged, </a:t>
            </a:r>
            <a:r>
              <a:rPr dirty="0" sz="1200">
                <a:latin typeface="Arial"/>
                <a:cs typeface="Arial"/>
              </a:rPr>
              <a:t>To take him in the purging of his </a:t>
            </a:r>
            <a:r>
              <a:rPr dirty="0" sz="1200" spc="-10">
                <a:latin typeface="Arial"/>
                <a:cs typeface="Arial"/>
              </a:rPr>
              <a:t>soul,</a:t>
            </a:r>
            <a:endParaRPr sz="1200">
              <a:latin typeface="Arial"/>
              <a:cs typeface="Arial"/>
            </a:endParaRPr>
          </a:p>
          <a:p>
            <a:pPr marL="12700" marR="12858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When he is fit and season'd for his </a:t>
            </a:r>
            <a:r>
              <a:rPr dirty="0" sz="1200" spc="-10">
                <a:latin typeface="Arial"/>
                <a:cs typeface="Arial"/>
              </a:rPr>
              <a:t>passage? </a:t>
            </a:r>
            <a:r>
              <a:rPr dirty="0" sz="1200" spc="-25">
                <a:latin typeface="Arial"/>
                <a:cs typeface="Arial"/>
              </a:rPr>
              <a:t>No!</a:t>
            </a:r>
            <a:endParaRPr sz="1200">
              <a:latin typeface="Arial"/>
              <a:cs typeface="Arial"/>
            </a:endParaRPr>
          </a:p>
          <a:p>
            <a:pPr algn="just" marL="12700" marR="12217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Up, sword; and know thou a more horrid </a:t>
            </a:r>
            <a:r>
              <a:rPr dirty="0" sz="1200" spc="-10">
                <a:latin typeface="Arial"/>
                <a:cs typeface="Arial"/>
              </a:rPr>
              <a:t>hent: </a:t>
            </a:r>
            <a:r>
              <a:rPr dirty="0" sz="1200">
                <a:latin typeface="Arial"/>
                <a:cs typeface="Arial"/>
              </a:rPr>
              <a:t>When he is drunk asleep, or in his </a:t>
            </a:r>
            <a:r>
              <a:rPr dirty="0" sz="1200" spc="-10">
                <a:latin typeface="Arial"/>
                <a:cs typeface="Arial"/>
              </a:rPr>
              <a:t>rage,</a:t>
            </a:r>
            <a:endParaRPr sz="1200">
              <a:latin typeface="Arial"/>
              <a:cs typeface="Arial"/>
            </a:endParaRPr>
          </a:p>
          <a:p>
            <a:pPr algn="just" marL="12700" marR="15862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Or in the incestuous pleasure of his </a:t>
            </a:r>
            <a:r>
              <a:rPr dirty="0" sz="1200" spc="-20">
                <a:latin typeface="Arial"/>
                <a:cs typeface="Arial"/>
              </a:rPr>
              <a:t>bed; </a:t>
            </a:r>
            <a:r>
              <a:rPr dirty="0" sz="1200">
                <a:latin typeface="Arial"/>
                <a:cs typeface="Arial"/>
              </a:rPr>
              <a:t>At gaming, swearing, or about some </a:t>
            </a:r>
            <a:r>
              <a:rPr dirty="0" sz="1200" spc="-25">
                <a:latin typeface="Arial"/>
                <a:cs typeface="Arial"/>
              </a:rPr>
              <a:t>act </a:t>
            </a:r>
            <a:r>
              <a:rPr dirty="0" sz="1200">
                <a:latin typeface="Arial"/>
                <a:cs typeface="Arial"/>
              </a:rPr>
              <a:t>That has no relish of salvation </a:t>
            </a:r>
            <a:r>
              <a:rPr dirty="0" sz="1200" spc="-10">
                <a:latin typeface="Arial"/>
                <a:cs typeface="Arial"/>
              </a:rPr>
              <a:t>in't;</a:t>
            </a:r>
            <a:endParaRPr sz="1200">
              <a:latin typeface="Arial"/>
              <a:cs typeface="Arial"/>
            </a:endParaRPr>
          </a:p>
          <a:p>
            <a:pPr marL="12700" marR="10528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Then trip him, that his heels may kick at </a:t>
            </a:r>
            <a:r>
              <a:rPr dirty="0" sz="1200" spc="-10">
                <a:latin typeface="Arial"/>
                <a:cs typeface="Arial"/>
              </a:rPr>
              <a:t>heaven, </a:t>
            </a:r>
            <a:r>
              <a:rPr dirty="0" sz="1200">
                <a:latin typeface="Arial"/>
                <a:cs typeface="Arial"/>
              </a:rPr>
              <a:t>And that his soul may be as damn'd and </a:t>
            </a:r>
            <a:r>
              <a:rPr dirty="0" sz="1200" spc="-10">
                <a:latin typeface="Arial"/>
                <a:cs typeface="Arial"/>
              </a:rPr>
              <a:t>black </a:t>
            </a:r>
            <a:r>
              <a:rPr dirty="0" sz="1200">
                <a:latin typeface="Arial"/>
                <a:cs typeface="Arial"/>
              </a:rPr>
              <a:t>As hell, whereto it goes. My mother </a:t>
            </a:r>
            <a:r>
              <a:rPr dirty="0" sz="1200" spc="-10">
                <a:latin typeface="Arial"/>
                <a:cs typeface="Arial"/>
              </a:rPr>
              <a:t>stays: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This physic but prolongs thy sickly </a:t>
            </a:r>
            <a:r>
              <a:rPr dirty="0" sz="1200" spc="-10">
                <a:latin typeface="Arial"/>
                <a:cs typeface="Arial"/>
              </a:rPr>
              <a:t>days.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4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182435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290322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Rising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My words fly up, my thoughts remain </a:t>
            </a:r>
            <a:r>
              <a:rPr dirty="0" sz="1200" spc="-10">
                <a:latin typeface="Arial"/>
                <a:cs typeface="Arial"/>
              </a:rPr>
              <a:t>below: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Words without thoughts never to heaven </a:t>
            </a:r>
            <a:r>
              <a:rPr dirty="0" sz="1200" spc="-25">
                <a:latin typeface="Arial"/>
                <a:cs typeface="Arial"/>
              </a:rPr>
              <a:t>go.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4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1824355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 marL="182435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The Queen's </a:t>
            </a:r>
            <a:r>
              <a:rPr dirty="0" sz="1600" spc="-10">
                <a:latin typeface="Arial"/>
                <a:cs typeface="Arial"/>
              </a:rPr>
              <a:t>closet.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algn="ctr" marL="1824355">
              <a:lnSpc>
                <a:spcPct val="100000"/>
              </a:lnSpc>
            </a:pPr>
            <a:r>
              <a:rPr dirty="0" sz="1000" i="1">
                <a:latin typeface="Arial"/>
                <a:cs typeface="Arial"/>
              </a:rPr>
              <a:t>Enter QUEEN MARGARET and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ctr" marL="182435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 will come straight. Look you lay home to </a:t>
            </a:r>
            <a:r>
              <a:rPr dirty="0" sz="1200" spc="-20">
                <a:latin typeface="Arial"/>
                <a:cs typeface="Arial"/>
              </a:rPr>
              <a:t>him:</a:t>
            </a:r>
            <a:endParaRPr sz="1200">
              <a:latin typeface="Arial"/>
              <a:cs typeface="Arial"/>
            </a:endParaRPr>
          </a:p>
          <a:p>
            <a:pPr algn="just" marL="12700" marR="70104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Tell him his pranks have been too broad to bear </a:t>
            </a:r>
            <a:r>
              <a:rPr dirty="0" sz="1200" spc="-10">
                <a:latin typeface="Arial"/>
                <a:cs typeface="Arial"/>
              </a:rPr>
              <a:t>with, </a:t>
            </a:r>
            <a:r>
              <a:rPr dirty="0" sz="1200">
                <a:latin typeface="Arial"/>
                <a:cs typeface="Arial"/>
              </a:rPr>
              <a:t>And that your grace hath screen'd and stood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>
                <a:latin typeface="Arial"/>
                <a:cs typeface="Arial"/>
              </a:rPr>
              <a:t>Much heat and him. I'll sconce me even </a:t>
            </a:r>
            <a:r>
              <a:rPr dirty="0" sz="1200" spc="-10">
                <a:latin typeface="Arial"/>
                <a:cs typeface="Arial"/>
              </a:rPr>
              <a:t>here.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Pray you, be round with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L="182435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290322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Mother, mother, </a:t>
            </a:r>
            <a:r>
              <a:rPr dirty="0" sz="1200" spc="-10">
                <a:latin typeface="Arial"/>
                <a:cs typeface="Arial"/>
              </a:rPr>
              <a:t>mother!</a:t>
            </a:r>
            <a:endParaRPr sz="1200">
              <a:latin typeface="Arial"/>
              <a:cs typeface="Arial"/>
            </a:endParaRPr>
          </a:p>
          <a:p>
            <a:pPr algn="ctr" marL="182435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I'll warrant </a:t>
            </a:r>
            <a:r>
              <a:rPr dirty="0" sz="1200" spc="-20">
                <a:latin typeface="Arial"/>
                <a:cs typeface="Arial"/>
              </a:rPr>
              <a:t>you,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Fear me not: withdraw, I hear him </a:t>
            </a:r>
            <a:r>
              <a:rPr dirty="0" sz="1200" spc="-10">
                <a:latin typeface="Arial"/>
                <a:cs typeface="Arial"/>
              </a:rPr>
              <a:t>coming.</a:t>
            </a:r>
            <a:endParaRPr sz="1200">
              <a:latin typeface="Arial"/>
              <a:cs typeface="Arial"/>
            </a:endParaRPr>
          </a:p>
          <a:p>
            <a:pPr marL="2652395" marR="272415" indent="-547370">
              <a:lnSpc>
                <a:spcPct val="135400"/>
              </a:lnSpc>
              <a:spcBef>
                <a:spcPts val="20"/>
              </a:spcBef>
            </a:pPr>
            <a:r>
              <a:rPr dirty="0" sz="1000" i="1">
                <a:latin typeface="Arial"/>
                <a:cs typeface="Arial"/>
              </a:rPr>
              <a:t>POLONIUS hides behind the </a:t>
            </a:r>
            <a:r>
              <a:rPr dirty="0" sz="1000" spc="-10" i="1">
                <a:latin typeface="Arial"/>
                <a:cs typeface="Arial"/>
              </a:rPr>
              <a:t>arras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3252215" y="9387817"/>
            <a:ext cx="1069975" cy="16764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85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985895" cy="825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Now, mother, what's the </a:t>
            </a:r>
            <a:r>
              <a:rPr dirty="0" sz="1200" spc="-10">
                <a:latin typeface="Arial"/>
                <a:cs typeface="Arial"/>
              </a:rPr>
              <a:t>matter?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Hamlet, thou hast thy father much </a:t>
            </a:r>
            <a:r>
              <a:rPr dirty="0" sz="1200" spc="-10">
                <a:latin typeface="Arial"/>
                <a:cs typeface="Arial"/>
              </a:rPr>
              <a:t>offended.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Mother, you have my father much </a:t>
            </a:r>
            <a:r>
              <a:rPr dirty="0" sz="1200" spc="-10">
                <a:latin typeface="Arial"/>
                <a:cs typeface="Arial"/>
              </a:rPr>
              <a:t>offended.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Come, come, you answer with an idle </a:t>
            </a:r>
            <a:r>
              <a:rPr dirty="0" sz="1200" spc="-10">
                <a:latin typeface="Arial"/>
                <a:cs typeface="Arial"/>
              </a:rPr>
              <a:t>tongue.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Go, go, you question with a wicked </a:t>
            </a:r>
            <a:r>
              <a:rPr dirty="0" sz="1200" spc="-10">
                <a:latin typeface="Arial"/>
                <a:cs typeface="Arial"/>
              </a:rPr>
              <a:t>tongue.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Why, how now, </a:t>
            </a:r>
            <a:r>
              <a:rPr dirty="0" sz="1200" spc="-10">
                <a:latin typeface="Arial"/>
                <a:cs typeface="Arial"/>
              </a:rPr>
              <a:t>Hamlet!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What's the matter </a:t>
            </a:r>
            <a:r>
              <a:rPr dirty="0" sz="1200" spc="-20">
                <a:latin typeface="Arial"/>
                <a:cs typeface="Arial"/>
              </a:rPr>
              <a:t>now?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Have you forgot </a:t>
            </a:r>
            <a:r>
              <a:rPr dirty="0" sz="1200" spc="-25">
                <a:latin typeface="Arial"/>
                <a:cs typeface="Arial"/>
              </a:rPr>
              <a:t>me?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by the rood, not </a:t>
            </a:r>
            <a:r>
              <a:rPr dirty="0" sz="1200" spc="-25">
                <a:latin typeface="Arial"/>
                <a:cs typeface="Arial"/>
              </a:rPr>
              <a:t>so:</a:t>
            </a:r>
            <a:endParaRPr sz="1200">
              <a:latin typeface="Arial"/>
              <a:cs typeface="Arial"/>
            </a:endParaRPr>
          </a:p>
          <a:p>
            <a:pPr marL="12700" marR="6108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You are the queen, your husband's brother's </a:t>
            </a:r>
            <a:r>
              <a:rPr dirty="0" sz="1200" spc="-10">
                <a:latin typeface="Arial"/>
                <a:cs typeface="Arial"/>
              </a:rPr>
              <a:t>wife; </a:t>
            </a:r>
            <a:r>
              <a:rPr dirty="0" sz="1200">
                <a:latin typeface="Arial"/>
                <a:cs typeface="Arial"/>
              </a:rPr>
              <a:t>And--would it were not so!--you are my </a:t>
            </a:r>
            <a:r>
              <a:rPr dirty="0" sz="1200" spc="-10">
                <a:latin typeface="Arial"/>
                <a:cs typeface="Arial"/>
              </a:rPr>
              <a:t>mother.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then, I'll set those to you that can </a:t>
            </a:r>
            <a:r>
              <a:rPr dirty="0" sz="1200" spc="-10">
                <a:latin typeface="Arial"/>
                <a:cs typeface="Arial"/>
              </a:rPr>
              <a:t>speak.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42354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Come, come, and sit you down; you shall not </a:t>
            </a:r>
            <a:r>
              <a:rPr dirty="0" sz="1200" spc="-10">
                <a:latin typeface="Arial"/>
                <a:cs typeface="Arial"/>
              </a:rPr>
              <a:t>budge; </a:t>
            </a:r>
            <a:r>
              <a:rPr dirty="0" sz="1200">
                <a:latin typeface="Arial"/>
                <a:cs typeface="Arial"/>
              </a:rPr>
              <a:t>You go not till I set you up a </a:t>
            </a:r>
            <a:r>
              <a:rPr dirty="0" sz="1200" spc="-10">
                <a:latin typeface="Arial"/>
                <a:cs typeface="Arial"/>
              </a:rPr>
              <a:t>glass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Where you may see the inmost part of </a:t>
            </a:r>
            <a:r>
              <a:rPr dirty="0" sz="1200" spc="-20">
                <a:latin typeface="Arial"/>
                <a:cs typeface="Arial"/>
              </a:rPr>
              <a:t>you.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 marR="99186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What wilt thou do? thou wilt not murder </a:t>
            </a:r>
            <a:r>
              <a:rPr dirty="0" sz="1200" spc="-25">
                <a:latin typeface="Arial"/>
                <a:cs typeface="Arial"/>
              </a:rPr>
              <a:t>me? </a:t>
            </a:r>
            <a:r>
              <a:rPr dirty="0" sz="1200">
                <a:latin typeface="Arial"/>
                <a:cs typeface="Arial"/>
              </a:rPr>
              <a:t>Help, help, </a:t>
            </a:r>
            <a:r>
              <a:rPr dirty="0" sz="1200" spc="-25">
                <a:latin typeface="Arial"/>
                <a:cs typeface="Arial"/>
              </a:rPr>
              <a:t>ho!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LORD </a:t>
            </a:r>
            <a:r>
              <a:rPr dirty="0" sz="1000" spc="-10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288163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Behind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What, ho! help, help, </a:t>
            </a:r>
            <a:r>
              <a:rPr dirty="0" sz="1200" spc="-10">
                <a:latin typeface="Arial"/>
                <a:cs typeface="Arial"/>
              </a:rPr>
              <a:t>help!</a:t>
            </a:r>
            <a:endParaRPr sz="1200">
              <a:latin typeface="Arial"/>
              <a:cs typeface="Arial"/>
            </a:endParaRPr>
          </a:p>
          <a:p>
            <a:pPr algn="ctr" marL="21736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2846705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Drawing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How now! a rat? Dead, for a ducat, </a:t>
            </a:r>
            <a:r>
              <a:rPr dirty="0" sz="1200" spc="-10">
                <a:latin typeface="Arial"/>
                <a:cs typeface="Arial"/>
              </a:rPr>
              <a:t>dead!</a:t>
            </a:r>
            <a:endParaRPr sz="1200">
              <a:latin typeface="Arial"/>
              <a:cs typeface="Arial"/>
            </a:endParaRPr>
          </a:p>
          <a:p>
            <a:pPr marL="2186305">
              <a:lnSpc>
                <a:spcPct val="100000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Makes a pass through the </a:t>
            </a:r>
            <a:r>
              <a:rPr dirty="0" sz="1000" spc="-10" i="1">
                <a:latin typeface="Arial"/>
                <a:cs typeface="Arial"/>
              </a:rPr>
              <a:t>arras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86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3576764" y="1101737"/>
            <a:ext cx="421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i="1">
                <a:latin typeface="Arial"/>
                <a:cs typeface="Arial"/>
              </a:rPr>
              <a:t>Behind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239990"/>
            <a:ext cx="923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O, I am </a:t>
            </a:r>
            <a:r>
              <a:rPr dirty="0" sz="1200" spc="-10">
                <a:latin typeface="Arial"/>
                <a:cs typeface="Arial"/>
              </a:rPr>
              <a:t>slain!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479562"/>
            <a:ext cx="4321175" cy="80206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838325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latin typeface="Arial"/>
                <a:cs typeface="Arial"/>
              </a:rPr>
              <a:t>Falls and </a:t>
            </a:r>
            <a:r>
              <a:rPr dirty="0" sz="1000" spc="-20" i="1">
                <a:latin typeface="Arial"/>
                <a:cs typeface="Arial"/>
              </a:rPr>
              <a:t>dies</a:t>
            </a:r>
            <a:endParaRPr sz="1000">
              <a:latin typeface="Arial"/>
              <a:cs typeface="Arial"/>
            </a:endParaRPr>
          </a:p>
          <a:p>
            <a:pPr algn="ctr" marL="183832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 me, what hast thou </a:t>
            </a:r>
            <a:r>
              <a:rPr dirty="0" sz="1200" spc="-10">
                <a:latin typeface="Arial"/>
                <a:cs typeface="Arial"/>
              </a:rPr>
              <a:t>done?</a:t>
            </a:r>
            <a:endParaRPr sz="1200">
              <a:latin typeface="Arial"/>
              <a:cs typeface="Arial"/>
            </a:endParaRPr>
          </a:p>
          <a:p>
            <a:pPr algn="ctr" marL="183832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Nay, I know </a:t>
            </a:r>
            <a:r>
              <a:rPr dirty="0" sz="1200" spc="-20">
                <a:latin typeface="Arial"/>
                <a:cs typeface="Arial"/>
              </a:rPr>
              <a:t>not: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Is it the </a:t>
            </a:r>
            <a:r>
              <a:rPr dirty="0" sz="1200" spc="-10">
                <a:latin typeface="Arial"/>
                <a:cs typeface="Arial"/>
              </a:rPr>
              <a:t>king?</a:t>
            </a:r>
            <a:endParaRPr sz="1200">
              <a:latin typeface="Arial"/>
              <a:cs typeface="Arial"/>
            </a:endParaRPr>
          </a:p>
          <a:p>
            <a:pPr algn="ctr" marL="1838325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O, what a rash and bloody deed is </a:t>
            </a:r>
            <a:r>
              <a:rPr dirty="0" sz="1200" spc="-10">
                <a:latin typeface="Arial"/>
                <a:cs typeface="Arial"/>
              </a:rPr>
              <a:t>this!</a:t>
            </a:r>
            <a:endParaRPr sz="1200">
              <a:latin typeface="Arial"/>
              <a:cs typeface="Arial"/>
            </a:endParaRPr>
          </a:p>
          <a:p>
            <a:pPr algn="ctr" marL="183832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30937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A bloody deed! almost as bad, good </a:t>
            </a:r>
            <a:r>
              <a:rPr dirty="0" sz="1200" spc="-10">
                <a:latin typeface="Arial"/>
                <a:cs typeface="Arial"/>
              </a:rPr>
              <a:t>mother, </a:t>
            </a:r>
            <a:r>
              <a:rPr dirty="0" sz="1200">
                <a:latin typeface="Arial"/>
                <a:cs typeface="Arial"/>
              </a:rPr>
              <a:t>As kill a king, and marry with his </a:t>
            </a:r>
            <a:r>
              <a:rPr dirty="0" sz="1200" spc="-10">
                <a:latin typeface="Arial"/>
                <a:cs typeface="Arial"/>
              </a:rPr>
              <a:t>brother.</a:t>
            </a:r>
            <a:endParaRPr sz="1200">
              <a:latin typeface="Arial"/>
              <a:cs typeface="Arial"/>
            </a:endParaRPr>
          </a:p>
          <a:p>
            <a:pPr algn="ctr" marL="1838325">
              <a:lnSpc>
                <a:spcPct val="100000"/>
              </a:lnSpc>
              <a:spcBef>
                <a:spcPts val="919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As kill a </a:t>
            </a:r>
            <a:r>
              <a:rPr dirty="0" sz="1200" spc="-10">
                <a:latin typeface="Arial"/>
                <a:cs typeface="Arial"/>
              </a:rPr>
              <a:t>king!</a:t>
            </a:r>
            <a:endParaRPr sz="1200">
              <a:latin typeface="Arial"/>
              <a:cs typeface="Arial"/>
            </a:endParaRPr>
          </a:p>
          <a:p>
            <a:pPr algn="ctr" marL="183832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Ay, lady, 'twas my </a:t>
            </a:r>
            <a:r>
              <a:rPr dirty="0" sz="1200" spc="-10">
                <a:latin typeface="Arial"/>
                <a:cs typeface="Arial"/>
              </a:rPr>
              <a:t>word.</a:t>
            </a:r>
            <a:endParaRPr sz="1200">
              <a:latin typeface="Arial"/>
              <a:cs typeface="Arial"/>
            </a:endParaRPr>
          </a:p>
          <a:p>
            <a:pPr marL="1851025">
              <a:lnSpc>
                <a:spcPts val="1145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Lifts up the array and discovers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130111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Thou wretched, rash, intruding fool, </a:t>
            </a:r>
            <a:r>
              <a:rPr dirty="0" sz="1200" spc="-10">
                <a:latin typeface="Arial"/>
                <a:cs typeface="Arial"/>
              </a:rPr>
              <a:t>farewell! </a:t>
            </a:r>
            <a:r>
              <a:rPr dirty="0" sz="1200">
                <a:latin typeface="Arial"/>
                <a:cs typeface="Arial"/>
              </a:rPr>
              <a:t>I took thee for thy better: take thy </a:t>
            </a:r>
            <a:r>
              <a:rPr dirty="0" sz="1200" spc="-10">
                <a:latin typeface="Arial"/>
                <a:cs typeface="Arial"/>
              </a:rPr>
              <a:t>fortune; </a:t>
            </a:r>
            <a:r>
              <a:rPr dirty="0" sz="1200">
                <a:latin typeface="Arial"/>
                <a:cs typeface="Arial"/>
              </a:rPr>
              <a:t>Thou find'st to be too busy is some </a:t>
            </a:r>
            <a:r>
              <a:rPr dirty="0" sz="1200" spc="-10">
                <a:latin typeface="Arial"/>
                <a:cs typeface="Arial"/>
              </a:rPr>
              <a:t>danger.</a:t>
            </a:r>
            <a:endParaRPr sz="1200">
              <a:latin typeface="Arial"/>
              <a:cs typeface="Arial"/>
            </a:endParaRPr>
          </a:p>
          <a:p>
            <a:pPr marL="12700" marR="8350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Leave wringing of your hands: peace! sit you </a:t>
            </a:r>
            <a:r>
              <a:rPr dirty="0" sz="1200" spc="-10">
                <a:latin typeface="Arial"/>
                <a:cs typeface="Arial"/>
              </a:rPr>
              <a:t>down, </a:t>
            </a:r>
            <a:r>
              <a:rPr dirty="0" sz="1200">
                <a:latin typeface="Arial"/>
                <a:cs typeface="Arial"/>
              </a:rPr>
              <a:t>And let me wring your heart; for so I </a:t>
            </a:r>
            <a:r>
              <a:rPr dirty="0" sz="1200" spc="-10">
                <a:latin typeface="Arial"/>
                <a:cs typeface="Arial"/>
              </a:rPr>
              <a:t>shall,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If it be made of penetrable </a:t>
            </a:r>
            <a:r>
              <a:rPr dirty="0" sz="1200" spc="-10">
                <a:latin typeface="Arial"/>
                <a:cs typeface="Arial"/>
              </a:rPr>
              <a:t>stuff,</a:t>
            </a:r>
            <a:endParaRPr sz="1200">
              <a:latin typeface="Arial"/>
              <a:cs typeface="Arial"/>
            </a:endParaRPr>
          </a:p>
          <a:p>
            <a:pPr marL="12700" marR="144526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If damned custom have not brass'd it </a:t>
            </a:r>
            <a:r>
              <a:rPr dirty="0" sz="1200" spc="-25">
                <a:latin typeface="Arial"/>
                <a:cs typeface="Arial"/>
              </a:rPr>
              <a:t>so </a:t>
            </a:r>
            <a:r>
              <a:rPr dirty="0" sz="1200">
                <a:latin typeface="Arial"/>
                <a:cs typeface="Arial"/>
              </a:rPr>
              <a:t>That it is proof and bulwark against </a:t>
            </a:r>
            <a:r>
              <a:rPr dirty="0" sz="1200" spc="-10">
                <a:latin typeface="Arial"/>
                <a:cs typeface="Arial"/>
              </a:rPr>
              <a:t>sense.</a:t>
            </a:r>
            <a:endParaRPr sz="1200">
              <a:latin typeface="Arial"/>
              <a:cs typeface="Arial"/>
            </a:endParaRPr>
          </a:p>
          <a:p>
            <a:pPr algn="ctr" marL="183832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 marR="8858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What have I done, that thou darest wag thy </a:t>
            </a:r>
            <a:r>
              <a:rPr dirty="0" sz="1200" spc="-10">
                <a:latin typeface="Arial"/>
                <a:cs typeface="Arial"/>
              </a:rPr>
              <a:t>tongue </a:t>
            </a:r>
            <a:r>
              <a:rPr dirty="0" sz="1200">
                <a:latin typeface="Arial"/>
                <a:cs typeface="Arial"/>
              </a:rPr>
              <a:t>In noise so rude against </a:t>
            </a:r>
            <a:r>
              <a:rPr dirty="0" sz="1200" spc="-25">
                <a:latin typeface="Arial"/>
                <a:cs typeface="Arial"/>
              </a:rPr>
              <a:t>me?</a:t>
            </a:r>
            <a:endParaRPr sz="1200">
              <a:latin typeface="Arial"/>
              <a:cs typeface="Arial"/>
            </a:endParaRPr>
          </a:p>
          <a:p>
            <a:pPr algn="ctr" marL="183832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Such an </a:t>
            </a:r>
            <a:r>
              <a:rPr dirty="0" sz="1200" spc="-25">
                <a:latin typeface="Arial"/>
                <a:cs typeface="Arial"/>
              </a:rPr>
              <a:t>act</a:t>
            </a:r>
            <a:endParaRPr sz="1200">
              <a:latin typeface="Arial"/>
              <a:cs typeface="Arial"/>
            </a:endParaRPr>
          </a:p>
          <a:p>
            <a:pPr marL="12700" marR="14109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blurs the grace and blush of </a:t>
            </a:r>
            <a:r>
              <a:rPr dirty="0" sz="1200" spc="-10">
                <a:latin typeface="Arial"/>
                <a:cs typeface="Arial"/>
              </a:rPr>
              <a:t>modesty, </a:t>
            </a:r>
            <a:r>
              <a:rPr dirty="0" sz="1200">
                <a:latin typeface="Arial"/>
                <a:cs typeface="Arial"/>
              </a:rPr>
              <a:t>Calls virtue hypocrite, takes off the </a:t>
            </a:r>
            <a:r>
              <a:rPr dirty="0" sz="1200" spc="-20">
                <a:latin typeface="Arial"/>
                <a:cs typeface="Arial"/>
              </a:rPr>
              <a:t>rose </a:t>
            </a:r>
            <a:r>
              <a:rPr dirty="0" sz="1200">
                <a:latin typeface="Arial"/>
                <a:cs typeface="Arial"/>
              </a:rPr>
              <a:t>From the fair forehead of an innocent </a:t>
            </a:r>
            <a:r>
              <a:rPr dirty="0" sz="1200" spc="-20">
                <a:latin typeface="Arial"/>
                <a:cs typeface="Arial"/>
              </a:rPr>
              <a:t>love</a:t>
            </a:r>
            <a:endParaRPr sz="1200">
              <a:latin typeface="Arial"/>
              <a:cs typeface="Arial"/>
            </a:endParaRPr>
          </a:p>
          <a:p>
            <a:pPr marL="12700" marR="11658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sets a blister there, makes marriage-</a:t>
            </a:r>
            <a:r>
              <a:rPr dirty="0" sz="1200" spc="-20">
                <a:latin typeface="Arial"/>
                <a:cs typeface="Arial"/>
              </a:rPr>
              <a:t>vows </a:t>
            </a:r>
            <a:r>
              <a:rPr dirty="0" sz="1200">
                <a:latin typeface="Arial"/>
                <a:cs typeface="Arial"/>
              </a:rPr>
              <a:t>As false as dicers' oaths: O, such a </a:t>
            </a:r>
            <a:r>
              <a:rPr dirty="0" sz="1200" spc="-20">
                <a:latin typeface="Arial"/>
                <a:cs typeface="Arial"/>
              </a:rPr>
              <a:t>deed</a:t>
            </a:r>
            <a:endParaRPr sz="1200">
              <a:latin typeface="Arial"/>
              <a:cs typeface="Arial"/>
            </a:endParaRPr>
          </a:p>
          <a:p>
            <a:pPr marL="12700" marR="15811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from the body of contraction </a:t>
            </a:r>
            <a:r>
              <a:rPr dirty="0" sz="1200" spc="-10">
                <a:latin typeface="Arial"/>
                <a:cs typeface="Arial"/>
              </a:rPr>
              <a:t>plucks </a:t>
            </a:r>
            <a:r>
              <a:rPr dirty="0" sz="1200">
                <a:latin typeface="Arial"/>
                <a:cs typeface="Arial"/>
              </a:rPr>
              <a:t>The very soul, and sweet religion </a:t>
            </a:r>
            <a:r>
              <a:rPr dirty="0" sz="1200" spc="-10">
                <a:latin typeface="Arial"/>
                <a:cs typeface="Arial"/>
              </a:rPr>
              <a:t>makes</a:t>
            </a:r>
            <a:endParaRPr sz="1200">
              <a:latin typeface="Arial"/>
              <a:cs typeface="Arial"/>
            </a:endParaRPr>
          </a:p>
          <a:p>
            <a:pPr marL="12700" marR="11531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 rhapsody of words: heaven's face doth </a:t>
            </a:r>
            <a:r>
              <a:rPr dirty="0" sz="1200" spc="-10">
                <a:latin typeface="Arial"/>
                <a:cs typeface="Arial"/>
              </a:rPr>
              <a:t>glow: </a:t>
            </a:r>
            <a:r>
              <a:rPr dirty="0" sz="1200">
                <a:latin typeface="Arial"/>
                <a:cs typeface="Arial"/>
              </a:rPr>
              <a:t>Yea, this solidity and compound </a:t>
            </a:r>
            <a:r>
              <a:rPr dirty="0" sz="1200" spc="-10">
                <a:latin typeface="Arial"/>
                <a:cs typeface="Arial"/>
              </a:rPr>
              <a:t>mass,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With tristful visage, as against the </a:t>
            </a:r>
            <a:r>
              <a:rPr dirty="0" sz="1200" spc="-10">
                <a:latin typeface="Arial"/>
                <a:cs typeface="Arial"/>
              </a:rPr>
              <a:t>doom,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88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17202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Is thought-sick at the </a:t>
            </a:r>
            <a:r>
              <a:rPr dirty="0" sz="1200" spc="-20">
                <a:latin typeface="Arial"/>
                <a:cs typeface="Arial"/>
              </a:rPr>
              <a:t>act.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295560"/>
            <a:ext cx="3692525" cy="8147684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466975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Ay me, what </a:t>
            </a:r>
            <a:r>
              <a:rPr dirty="0" sz="1200" spc="-20">
                <a:latin typeface="Arial"/>
                <a:cs typeface="Arial"/>
              </a:rPr>
              <a:t>act,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That roars so loud, and thunders in the </a:t>
            </a:r>
            <a:r>
              <a:rPr dirty="0" sz="1200" spc="-10">
                <a:latin typeface="Arial"/>
                <a:cs typeface="Arial"/>
              </a:rPr>
              <a:t>index?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724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Look here, upon this picture, and on </a:t>
            </a:r>
            <a:r>
              <a:rPr dirty="0" sz="1200" spc="-10">
                <a:latin typeface="Arial"/>
                <a:cs typeface="Arial"/>
              </a:rPr>
              <a:t>this, </a:t>
            </a:r>
            <a:r>
              <a:rPr dirty="0" sz="1200">
                <a:latin typeface="Arial"/>
                <a:cs typeface="Arial"/>
              </a:rPr>
              <a:t>The counterfeit presentment of two </a:t>
            </a:r>
            <a:r>
              <a:rPr dirty="0" sz="1200" spc="-10">
                <a:latin typeface="Arial"/>
                <a:cs typeface="Arial"/>
              </a:rPr>
              <a:t>brothers. </a:t>
            </a:r>
            <a:r>
              <a:rPr dirty="0" sz="1200">
                <a:latin typeface="Arial"/>
                <a:cs typeface="Arial"/>
              </a:rPr>
              <a:t>See, what a grace was seated on this </a:t>
            </a:r>
            <a:r>
              <a:rPr dirty="0" sz="1200" spc="-10">
                <a:latin typeface="Arial"/>
                <a:cs typeface="Arial"/>
              </a:rPr>
              <a:t>brow; </a:t>
            </a:r>
            <a:r>
              <a:rPr dirty="0" sz="1200">
                <a:latin typeface="Arial"/>
                <a:cs typeface="Arial"/>
              </a:rPr>
              <a:t>Hyperion's curls; the front of Jove </a:t>
            </a:r>
            <a:r>
              <a:rPr dirty="0" sz="1200" spc="-10">
                <a:latin typeface="Arial"/>
                <a:cs typeface="Arial"/>
              </a:rPr>
              <a:t>himself; </a:t>
            </a:r>
            <a:r>
              <a:rPr dirty="0" sz="1200">
                <a:latin typeface="Arial"/>
                <a:cs typeface="Arial"/>
              </a:rPr>
              <a:t>An eye like Mars, to threaten and </a:t>
            </a:r>
            <a:r>
              <a:rPr dirty="0" sz="1200" spc="-10">
                <a:latin typeface="Arial"/>
                <a:cs typeface="Arial"/>
              </a:rPr>
              <a:t>command; </a:t>
            </a:r>
            <a:r>
              <a:rPr dirty="0" sz="1200">
                <a:latin typeface="Arial"/>
                <a:cs typeface="Arial"/>
              </a:rPr>
              <a:t>A station like the herald </a:t>
            </a:r>
            <a:r>
              <a:rPr dirty="0" sz="1200" spc="-10">
                <a:latin typeface="Arial"/>
                <a:cs typeface="Arial"/>
              </a:rPr>
              <a:t>Mercury</a:t>
            </a:r>
            <a:endParaRPr sz="1200">
              <a:latin typeface="Arial"/>
              <a:cs typeface="Arial"/>
            </a:endParaRPr>
          </a:p>
          <a:p>
            <a:pPr marL="12700" marR="11982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New-lighted on a heaven-kissing </a:t>
            </a:r>
            <a:r>
              <a:rPr dirty="0" sz="1200" spc="-10">
                <a:latin typeface="Arial"/>
                <a:cs typeface="Arial"/>
              </a:rPr>
              <a:t>hill; </a:t>
            </a:r>
            <a:r>
              <a:rPr dirty="0" sz="1200">
                <a:latin typeface="Arial"/>
                <a:cs typeface="Arial"/>
              </a:rPr>
              <a:t>A combination and a form </a:t>
            </a:r>
            <a:r>
              <a:rPr dirty="0" sz="1200" spc="-10">
                <a:latin typeface="Arial"/>
                <a:cs typeface="Arial"/>
              </a:rPr>
              <a:t>indeed,</a:t>
            </a:r>
            <a:endParaRPr sz="1200">
              <a:latin typeface="Arial"/>
              <a:cs typeface="Arial"/>
            </a:endParaRPr>
          </a:p>
          <a:p>
            <a:pPr marL="12700" marR="8337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Where every god did seem to set his </a:t>
            </a:r>
            <a:r>
              <a:rPr dirty="0" sz="1200" spc="-10">
                <a:latin typeface="Arial"/>
                <a:cs typeface="Arial"/>
              </a:rPr>
              <a:t>seal, </a:t>
            </a:r>
            <a:r>
              <a:rPr dirty="0" sz="1200">
                <a:latin typeface="Arial"/>
                <a:cs typeface="Arial"/>
              </a:rPr>
              <a:t>To give the world assurance of a </a:t>
            </a:r>
            <a:r>
              <a:rPr dirty="0" sz="1200" spc="-20">
                <a:latin typeface="Arial"/>
                <a:cs typeface="Arial"/>
              </a:rPr>
              <a:t>man:</a:t>
            </a:r>
            <a:endParaRPr sz="1200">
              <a:latin typeface="Arial"/>
              <a:cs typeface="Arial"/>
            </a:endParaRPr>
          </a:p>
          <a:p>
            <a:pPr marL="12700" marR="1219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This was your husband. Look you now, what </a:t>
            </a:r>
            <a:r>
              <a:rPr dirty="0" sz="1200" spc="-10">
                <a:latin typeface="Arial"/>
                <a:cs typeface="Arial"/>
              </a:rPr>
              <a:t>follows: </a:t>
            </a:r>
            <a:r>
              <a:rPr dirty="0" sz="1200">
                <a:latin typeface="Arial"/>
                <a:cs typeface="Arial"/>
              </a:rPr>
              <a:t>Here is your husband; like a mildew'd </a:t>
            </a:r>
            <a:r>
              <a:rPr dirty="0" sz="1200" spc="-20">
                <a:latin typeface="Arial"/>
                <a:cs typeface="Arial"/>
              </a:rPr>
              <a:t>ear,</a:t>
            </a:r>
            <a:endParaRPr sz="1200">
              <a:latin typeface="Arial"/>
              <a:cs typeface="Arial"/>
            </a:endParaRPr>
          </a:p>
          <a:p>
            <a:pPr marL="12700" marR="3759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Blasting his wholesome brother. Have you </a:t>
            </a:r>
            <a:r>
              <a:rPr dirty="0" sz="1200" spc="-10">
                <a:latin typeface="Arial"/>
                <a:cs typeface="Arial"/>
              </a:rPr>
              <a:t>eyes? </a:t>
            </a:r>
            <a:r>
              <a:rPr dirty="0" sz="1200">
                <a:latin typeface="Arial"/>
                <a:cs typeface="Arial"/>
              </a:rPr>
              <a:t>Could you on this fair mountain leave to </a:t>
            </a:r>
            <a:r>
              <a:rPr dirty="0" sz="1200" spc="-10">
                <a:latin typeface="Arial"/>
                <a:cs typeface="Arial"/>
              </a:rPr>
              <a:t>feed, </a:t>
            </a:r>
            <a:r>
              <a:rPr dirty="0" sz="1200">
                <a:latin typeface="Arial"/>
                <a:cs typeface="Arial"/>
              </a:rPr>
              <a:t>And batten on this moor? Ha! have you </a:t>
            </a:r>
            <a:r>
              <a:rPr dirty="0" sz="1200" spc="-10">
                <a:latin typeface="Arial"/>
                <a:cs typeface="Arial"/>
              </a:rPr>
              <a:t>eyes?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You cannot call it love; for at your </a:t>
            </a:r>
            <a:r>
              <a:rPr dirty="0" sz="1200" spc="-25">
                <a:latin typeface="Arial"/>
                <a:cs typeface="Arial"/>
              </a:rPr>
              <a:t>age</a:t>
            </a:r>
            <a:endParaRPr sz="1200">
              <a:latin typeface="Arial"/>
              <a:cs typeface="Arial"/>
            </a:endParaRPr>
          </a:p>
          <a:p>
            <a:pPr marL="12700" marR="33337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hey-day in the blood is tame, it's </a:t>
            </a:r>
            <a:r>
              <a:rPr dirty="0" sz="1200" spc="-10">
                <a:latin typeface="Arial"/>
                <a:cs typeface="Arial"/>
              </a:rPr>
              <a:t>humble,</a:t>
            </a:r>
            <a:r>
              <a:rPr dirty="0" sz="1200">
                <a:latin typeface="Arial"/>
                <a:cs typeface="Arial"/>
              </a:rPr>
              <a:t> And waits upon the judgment: and what </a:t>
            </a:r>
            <a:r>
              <a:rPr dirty="0" sz="1200" spc="-10">
                <a:latin typeface="Arial"/>
                <a:cs typeface="Arial"/>
              </a:rPr>
              <a:t>judgment</a:t>
            </a:r>
            <a:endParaRPr sz="1200">
              <a:latin typeface="Arial"/>
              <a:cs typeface="Arial"/>
            </a:endParaRPr>
          </a:p>
          <a:p>
            <a:pPr algn="just" marL="12700" marR="1301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Would step from this to this? Sense, sure, you </a:t>
            </a:r>
            <a:r>
              <a:rPr dirty="0" sz="1200" spc="-10">
                <a:latin typeface="Arial"/>
                <a:cs typeface="Arial"/>
              </a:rPr>
              <a:t>have, </a:t>
            </a:r>
            <a:r>
              <a:rPr dirty="0" sz="1200">
                <a:latin typeface="Arial"/>
                <a:cs typeface="Arial"/>
              </a:rPr>
              <a:t>Else could you not have motion; but sure, that </a:t>
            </a:r>
            <a:r>
              <a:rPr dirty="0" sz="1200" spc="-10">
                <a:latin typeface="Arial"/>
                <a:cs typeface="Arial"/>
              </a:rPr>
              <a:t>sense </a:t>
            </a:r>
            <a:r>
              <a:rPr dirty="0" sz="1200">
                <a:latin typeface="Arial"/>
                <a:cs typeface="Arial"/>
              </a:rPr>
              <a:t>Is apoplex'd; for madness would not </a:t>
            </a:r>
            <a:r>
              <a:rPr dirty="0" sz="1200" spc="-20">
                <a:latin typeface="Arial"/>
                <a:cs typeface="Arial"/>
              </a:rPr>
              <a:t>err,</a:t>
            </a:r>
            <a:endParaRPr sz="1200">
              <a:latin typeface="Arial"/>
              <a:cs typeface="Arial"/>
            </a:endParaRPr>
          </a:p>
          <a:p>
            <a:pPr marL="12700" marR="8686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Nor sense to ecstasy was ne'er so </a:t>
            </a:r>
            <a:r>
              <a:rPr dirty="0" sz="1200" spc="-10">
                <a:latin typeface="Arial"/>
                <a:cs typeface="Arial"/>
              </a:rPr>
              <a:t>thrall'd </a:t>
            </a:r>
            <a:r>
              <a:rPr dirty="0" sz="1200">
                <a:latin typeface="Arial"/>
                <a:cs typeface="Arial"/>
              </a:rPr>
              <a:t>But it reserved some quantity of </a:t>
            </a:r>
            <a:r>
              <a:rPr dirty="0" sz="1200" spc="-10">
                <a:latin typeface="Arial"/>
                <a:cs typeface="Arial"/>
              </a:rPr>
              <a:t>choice,</a:t>
            </a:r>
            <a:endParaRPr sz="1200">
              <a:latin typeface="Arial"/>
              <a:cs typeface="Arial"/>
            </a:endParaRPr>
          </a:p>
          <a:p>
            <a:pPr marL="12700" marR="5334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serve in such a difference. What devil </a:t>
            </a:r>
            <a:r>
              <a:rPr dirty="0" sz="1200" spc="-10">
                <a:latin typeface="Arial"/>
                <a:cs typeface="Arial"/>
              </a:rPr>
              <a:t>was't </a:t>
            </a:r>
            <a:r>
              <a:rPr dirty="0" sz="1200">
                <a:latin typeface="Arial"/>
                <a:cs typeface="Arial"/>
              </a:rPr>
              <a:t>That thus hath cozen'd you at hoodman-</a:t>
            </a:r>
            <a:r>
              <a:rPr dirty="0" sz="1200" spc="-10">
                <a:latin typeface="Arial"/>
                <a:cs typeface="Arial"/>
              </a:rPr>
              <a:t>blind? </a:t>
            </a:r>
            <a:r>
              <a:rPr dirty="0" sz="1200">
                <a:latin typeface="Arial"/>
                <a:cs typeface="Arial"/>
              </a:rPr>
              <a:t>Eyes without feeling, feeling without </a:t>
            </a:r>
            <a:r>
              <a:rPr dirty="0" sz="1200" spc="-10">
                <a:latin typeface="Arial"/>
                <a:cs typeface="Arial"/>
              </a:rPr>
              <a:t>sight, </a:t>
            </a:r>
            <a:r>
              <a:rPr dirty="0" sz="1200">
                <a:latin typeface="Arial"/>
                <a:cs typeface="Arial"/>
              </a:rPr>
              <a:t>Ears without hands or eyes, smelling sans </a:t>
            </a:r>
            <a:r>
              <a:rPr dirty="0" sz="1200" spc="-20">
                <a:latin typeface="Arial"/>
                <a:cs typeface="Arial"/>
              </a:rPr>
              <a:t>all, </a:t>
            </a:r>
            <a:r>
              <a:rPr dirty="0" sz="1200">
                <a:latin typeface="Arial"/>
                <a:cs typeface="Arial"/>
              </a:rPr>
              <a:t>Or but a sickly part of one true </a:t>
            </a:r>
            <a:r>
              <a:rPr dirty="0" sz="1200" spc="-10">
                <a:latin typeface="Arial"/>
                <a:cs typeface="Arial"/>
              </a:rPr>
              <a:t>sense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Could not so </a:t>
            </a:r>
            <a:r>
              <a:rPr dirty="0" sz="1200" spc="-10">
                <a:latin typeface="Arial"/>
                <a:cs typeface="Arial"/>
              </a:rPr>
              <a:t>mope.</a:t>
            </a:r>
            <a:endParaRPr sz="1200">
              <a:latin typeface="Arial"/>
              <a:cs typeface="Arial"/>
            </a:endParaRPr>
          </a:p>
          <a:p>
            <a:pPr marL="12700" marR="5880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O shame! where is thy blush? Rebellious </a:t>
            </a:r>
            <a:r>
              <a:rPr dirty="0" sz="1200" spc="-10">
                <a:latin typeface="Arial"/>
                <a:cs typeface="Arial"/>
              </a:rPr>
              <a:t>hell, </a:t>
            </a:r>
            <a:r>
              <a:rPr dirty="0" sz="1200">
                <a:latin typeface="Arial"/>
                <a:cs typeface="Arial"/>
              </a:rPr>
              <a:t>If thou canst mutine in a matron's </a:t>
            </a:r>
            <a:r>
              <a:rPr dirty="0" sz="1200" spc="-10">
                <a:latin typeface="Arial"/>
                <a:cs typeface="Arial"/>
              </a:rPr>
              <a:t>bones,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To flaming youth let virtue be as </a:t>
            </a:r>
            <a:r>
              <a:rPr dirty="0" sz="1200" spc="-20">
                <a:latin typeface="Arial"/>
                <a:cs typeface="Arial"/>
              </a:rPr>
              <a:t>wax,</a:t>
            </a:r>
            <a:endParaRPr sz="1200">
              <a:latin typeface="Arial"/>
              <a:cs typeface="Arial"/>
            </a:endParaRPr>
          </a:p>
          <a:p>
            <a:pPr marL="12700" marR="5289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melt in her own fire: proclaim no </a:t>
            </a:r>
            <a:r>
              <a:rPr dirty="0" sz="1200" spc="-10">
                <a:latin typeface="Arial"/>
                <a:cs typeface="Arial"/>
              </a:rPr>
              <a:t>shame </a:t>
            </a:r>
            <a:r>
              <a:rPr dirty="0" sz="1200">
                <a:latin typeface="Arial"/>
                <a:cs typeface="Arial"/>
              </a:rPr>
              <a:t>When the compulsive ardour gives the </a:t>
            </a:r>
            <a:r>
              <a:rPr dirty="0" sz="1200" spc="-10">
                <a:latin typeface="Arial"/>
                <a:cs typeface="Arial"/>
              </a:rPr>
              <a:t>charge, </a:t>
            </a:r>
            <a:r>
              <a:rPr dirty="0" sz="1200">
                <a:latin typeface="Arial"/>
                <a:cs typeface="Arial"/>
              </a:rPr>
              <a:t>Since frost itself as actively doth </a:t>
            </a:r>
            <a:r>
              <a:rPr dirty="0" sz="1200" spc="-20">
                <a:latin typeface="Arial"/>
                <a:cs typeface="Arial"/>
              </a:rPr>
              <a:t>burn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And reason panders </a:t>
            </a:r>
            <a:r>
              <a:rPr dirty="0" sz="1200" spc="-10">
                <a:latin typeface="Arial"/>
                <a:cs typeface="Arial"/>
              </a:rPr>
              <a:t>will.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Hamlet, speak no </a:t>
            </a:r>
            <a:r>
              <a:rPr dirty="0" sz="1200" spc="-10">
                <a:latin typeface="Arial"/>
                <a:cs typeface="Arial"/>
              </a:rPr>
              <a:t>more:</a:t>
            </a:r>
            <a:endParaRPr sz="1200">
              <a:latin typeface="Arial"/>
              <a:cs typeface="Arial"/>
            </a:endParaRPr>
          </a:p>
          <a:p>
            <a:pPr marL="12700" marR="6216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Thou turn'st mine eyes into my very </a:t>
            </a:r>
            <a:r>
              <a:rPr dirty="0" sz="1200" spc="-10">
                <a:latin typeface="Arial"/>
                <a:cs typeface="Arial"/>
              </a:rPr>
              <a:t>soul;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 there I see such black and grained </a:t>
            </a:r>
            <a:r>
              <a:rPr dirty="0" sz="1200" spc="-10">
                <a:latin typeface="Arial"/>
                <a:cs typeface="Arial"/>
              </a:rPr>
              <a:t>spots </a:t>
            </a:r>
            <a:r>
              <a:rPr dirty="0" sz="1200">
                <a:latin typeface="Arial"/>
                <a:cs typeface="Arial"/>
              </a:rPr>
              <a:t>As will not leave their </a:t>
            </a:r>
            <a:r>
              <a:rPr dirty="0" sz="1200" spc="-10">
                <a:latin typeface="Arial"/>
                <a:cs typeface="Arial"/>
              </a:rPr>
              <a:t>tinct.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88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804285" cy="84588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2355215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Nay, but to </a:t>
            </a:r>
            <a:r>
              <a:rPr dirty="0" sz="1200" spc="-20">
                <a:latin typeface="Arial"/>
                <a:cs typeface="Arial"/>
              </a:rPr>
              <a:t>live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In the rank sweat of an enseamed </a:t>
            </a:r>
            <a:r>
              <a:rPr dirty="0" sz="1200" spc="-20">
                <a:latin typeface="Arial"/>
                <a:cs typeface="Arial"/>
              </a:rPr>
              <a:t>bed,</a:t>
            </a:r>
            <a:endParaRPr sz="1200">
              <a:latin typeface="Arial"/>
              <a:cs typeface="Arial"/>
            </a:endParaRPr>
          </a:p>
          <a:p>
            <a:pPr marL="12700" marR="59372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Stew'd in corruption, honeying and making </a:t>
            </a:r>
            <a:r>
              <a:rPr dirty="0" sz="1200" spc="-20">
                <a:latin typeface="Arial"/>
                <a:cs typeface="Arial"/>
              </a:rPr>
              <a:t>love </a:t>
            </a:r>
            <a:r>
              <a:rPr dirty="0" sz="1200">
                <a:latin typeface="Arial"/>
                <a:cs typeface="Arial"/>
              </a:rPr>
              <a:t>Over the nasty sty,-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35521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O, speak to me no </a:t>
            </a:r>
            <a:r>
              <a:rPr dirty="0" sz="1200" spc="-10">
                <a:latin typeface="Arial"/>
                <a:cs typeface="Arial"/>
              </a:rPr>
              <a:t>more;</a:t>
            </a:r>
            <a:endParaRPr sz="1200">
              <a:latin typeface="Arial"/>
              <a:cs typeface="Arial"/>
            </a:endParaRPr>
          </a:p>
          <a:p>
            <a:pPr marL="12700" marR="65722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These words, like daggers, enter in mine </a:t>
            </a:r>
            <a:r>
              <a:rPr dirty="0" sz="1200" spc="-10">
                <a:latin typeface="Arial"/>
                <a:cs typeface="Arial"/>
              </a:rPr>
              <a:t>ears; </a:t>
            </a:r>
            <a:r>
              <a:rPr dirty="0" sz="1200">
                <a:latin typeface="Arial"/>
                <a:cs typeface="Arial"/>
              </a:rPr>
              <a:t>No more, sweet </a:t>
            </a:r>
            <a:r>
              <a:rPr dirty="0" sz="1200" spc="-10">
                <a:latin typeface="Arial"/>
                <a:cs typeface="Arial"/>
              </a:rPr>
              <a:t>Hamlet!</a:t>
            </a:r>
            <a:endParaRPr sz="1200">
              <a:latin typeface="Arial"/>
              <a:cs typeface="Arial"/>
            </a:endParaRPr>
          </a:p>
          <a:p>
            <a:pPr algn="ctr" marL="235521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murderer and a </a:t>
            </a:r>
            <a:r>
              <a:rPr dirty="0" sz="1200" spc="-10">
                <a:latin typeface="Arial"/>
                <a:cs typeface="Arial"/>
              </a:rPr>
              <a:t>villain;</a:t>
            </a:r>
            <a:endParaRPr sz="1200">
              <a:latin typeface="Arial"/>
              <a:cs typeface="Arial"/>
            </a:endParaRPr>
          </a:p>
          <a:p>
            <a:pPr marL="12700" marR="103822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 slave that is not twentieth part the </a:t>
            </a:r>
            <a:r>
              <a:rPr dirty="0" sz="1200" spc="-10">
                <a:latin typeface="Arial"/>
                <a:cs typeface="Arial"/>
              </a:rPr>
              <a:t>tithe </a:t>
            </a:r>
            <a:r>
              <a:rPr dirty="0" sz="1200">
                <a:latin typeface="Arial"/>
                <a:cs typeface="Arial"/>
              </a:rPr>
              <a:t>Of your precedent lord; a vice of </a:t>
            </a:r>
            <a:r>
              <a:rPr dirty="0" sz="1200" spc="-10">
                <a:latin typeface="Arial"/>
                <a:cs typeface="Arial"/>
              </a:rPr>
              <a:t>kings;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 cutpurse of the empire and the </a:t>
            </a:r>
            <a:r>
              <a:rPr dirty="0" sz="1200" spc="-10">
                <a:latin typeface="Arial"/>
                <a:cs typeface="Arial"/>
              </a:rPr>
              <a:t>rule,</a:t>
            </a:r>
            <a:endParaRPr sz="1200">
              <a:latin typeface="Arial"/>
              <a:cs typeface="Arial"/>
            </a:endParaRPr>
          </a:p>
          <a:p>
            <a:pPr marL="12700" marR="81851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from a shelf the precious diadem </a:t>
            </a:r>
            <a:r>
              <a:rPr dirty="0" sz="1200" spc="-10">
                <a:latin typeface="Arial"/>
                <a:cs typeface="Arial"/>
              </a:rPr>
              <a:t>stole, </a:t>
            </a:r>
            <a:r>
              <a:rPr dirty="0" sz="1200">
                <a:latin typeface="Arial"/>
                <a:cs typeface="Arial"/>
              </a:rPr>
              <a:t>And put it in his </a:t>
            </a:r>
            <a:r>
              <a:rPr dirty="0" sz="1200" spc="-10">
                <a:latin typeface="Arial"/>
                <a:cs typeface="Arial"/>
              </a:rPr>
              <a:t>pocket!</a:t>
            </a:r>
            <a:endParaRPr sz="1200">
              <a:latin typeface="Arial"/>
              <a:cs typeface="Arial"/>
            </a:endParaRPr>
          </a:p>
          <a:p>
            <a:pPr algn="ctr" marL="235521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 </a:t>
            </a:r>
            <a:r>
              <a:rPr dirty="0" sz="1200" spc="-10">
                <a:latin typeface="Arial"/>
                <a:cs typeface="Arial"/>
              </a:rPr>
              <a:t>more!</a:t>
            </a:r>
            <a:endParaRPr sz="1200">
              <a:latin typeface="Arial"/>
              <a:cs typeface="Arial"/>
            </a:endParaRPr>
          </a:p>
          <a:p>
            <a:pPr algn="ctr" marL="23552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king of shreds and patches,-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2740660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Save me, and hover o'er me with your </a:t>
            </a:r>
            <a:r>
              <a:rPr dirty="0" sz="1200" spc="-10">
                <a:latin typeface="Arial"/>
                <a:cs typeface="Arial"/>
              </a:rPr>
              <a:t>wings,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You heavenly guards! What would your gracious </a:t>
            </a:r>
            <a:r>
              <a:rPr dirty="0" sz="1200" spc="-10">
                <a:latin typeface="Arial"/>
                <a:cs typeface="Arial"/>
              </a:rPr>
              <a:t>figure?</a:t>
            </a:r>
            <a:endParaRPr sz="1200">
              <a:latin typeface="Arial"/>
              <a:cs typeface="Arial"/>
            </a:endParaRPr>
          </a:p>
          <a:p>
            <a:pPr algn="ctr" marL="2355215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Alas, he's </a:t>
            </a:r>
            <a:r>
              <a:rPr dirty="0" sz="1200" spc="-20">
                <a:latin typeface="Arial"/>
                <a:cs typeface="Arial"/>
              </a:rPr>
              <a:t>mad!</a:t>
            </a:r>
            <a:endParaRPr sz="1200">
              <a:latin typeface="Arial"/>
              <a:cs typeface="Arial"/>
            </a:endParaRPr>
          </a:p>
          <a:p>
            <a:pPr algn="ctr" marL="235521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852169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Do you not come your tardy son to </a:t>
            </a:r>
            <a:r>
              <a:rPr dirty="0" sz="1200" spc="-10">
                <a:latin typeface="Arial"/>
                <a:cs typeface="Arial"/>
              </a:rPr>
              <a:t>chide, </a:t>
            </a:r>
            <a:r>
              <a:rPr dirty="0" sz="1200">
                <a:latin typeface="Arial"/>
                <a:cs typeface="Arial"/>
              </a:rPr>
              <a:t>That, lapsed in time and passion, lets go </a:t>
            </a:r>
            <a:r>
              <a:rPr dirty="0" sz="1200" spc="-25">
                <a:latin typeface="Arial"/>
                <a:cs typeface="Arial"/>
              </a:rPr>
              <a:t>by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The important acting of your dread command? O, </a:t>
            </a:r>
            <a:r>
              <a:rPr dirty="0" sz="1200" spc="-20">
                <a:latin typeface="Arial"/>
                <a:cs typeface="Arial"/>
              </a:rPr>
              <a:t>say!</a:t>
            </a:r>
            <a:endParaRPr sz="1200">
              <a:latin typeface="Arial"/>
              <a:cs typeface="Arial"/>
            </a:endParaRPr>
          </a:p>
          <a:p>
            <a:pPr marL="2910205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Do not forget: this </a:t>
            </a:r>
            <a:r>
              <a:rPr dirty="0" sz="1200" spc="-10">
                <a:latin typeface="Arial"/>
                <a:cs typeface="Arial"/>
              </a:rPr>
              <a:t>visitation</a:t>
            </a:r>
            <a:endParaRPr sz="1200">
              <a:latin typeface="Arial"/>
              <a:cs typeface="Arial"/>
            </a:endParaRPr>
          </a:p>
          <a:p>
            <a:pPr marL="12700" marR="86042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Is but to whet thy almost blunted </a:t>
            </a:r>
            <a:r>
              <a:rPr dirty="0" sz="1200" spc="-10">
                <a:latin typeface="Arial"/>
                <a:cs typeface="Arial"/>
              </a:rPr>
              <a:t>purpose. </a:t>
            </a:r>
            <a:r>
              <a:rPr dirty="0" sz="1200">
                <a:latin typeface="Arial"/>
                <a:cs typeface="Arial"/>
              </a:rPr>
              <a:t>But, look, amazement on thy mother </a:t>
            </a:r>
            <a:r>
              <a:rPr dirty="0" sz="1200" spc="-10">
                <a:latin typeface="Arial"/>
                <a:cs typeface="Arial"/>
              </a:rPr>
              <a:t>sits: </a:t>
            </a:r>
            <a:r>
              <a:rPr dirty="0" sz="1200">
                <a:latin typeface="Arial"/>
                <a:cs typeface="Arial"/>
              </a:rPr>
              <a:t>O, step between her and her fighting </a:t>
            </a:r>
            <a:r>
              <a:rPr dirty="0" sz="1200" spc="-10">
                <a:latin typeface="Arial"/>
                <a:cs typeface="Arial"/>
              </a:rPr>
              <a:t>soul: </a:t>
            </a:r>
            <a:r>
              <a:rPr dirty="0" sz="1200">
                <a:latin typeface="Arial"/>
                <a:cs typeface="Arial"/>
              </a:rPr>
              <a:t>Conceit in weakest bodies strongest </a:t>
            </a:r>
            <a:r>
              <a:rPr dirty="0" sz="1200" spc="-10">
                <a:latin typeface="Arial"/>
                <a:cs typeface="Arial"/>
              </a:rPr>
              <a:t>works: </a:t>
            </a:r>
            <a:r>
              <a:rPr dirty="0" sz="1200">
                <a:latin typeface="Arial"/>
                <a:cs typeface="Arial"/>
              </a:rPr>
              <a:t>Speak to her, </a:t>
            </a:r>
            <a:r>
              <a:rPr dirty="0" sz="1200" spc="-10">
                <a:latin typeface="Arial"/>
                <a:cs typeface="Arial"/>
              </a:rPr>
              <a:t>Hamlet.</a:t>
            </a:r>
            <a:endParaRPr sz="1200">
              <a:latin typeface="Arial"/>
              <a:cs typeface="Arial"/>
            </a:endParaRPr>
          </a:p>
          <a:p>
            <a:pPr algn="ctr" marL="2355215">
              <a:lnSpc>
                <a:spcPct val="100000"/>
              </a:lnSpc>
              <a:spcBef>
                <a:spcPts val="919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How is it with you, </a:t>
            </a:r>
            <a:r>
              <a:rPr dirty="0" sz="1200" spc="-10">
                <a:latin typeface="Arial"/>
                <a:cs typeface="Arial"/>
              </a:rPr>
              <a:t>lady?</a:t>
            </a:r>
            <a:endParaRPr sz="1200">
              <a:latin typeface="Arial"/>
              <a:cs typeface="Arial"/>
            </a:endParaRPr>
          </a:p>
          <a:p>
            <a:pPr algn="ctr" marL="2355215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Alas, how is't with </a:t>
            </a:r>
            <a:r>
              <a:rPr dirty="0" sz="1200" spc="-20">
                <a:latin typeface="Arial"/>
                <a:cs typeface="Arial"/>
              </a:rPr>
              <a:t>you,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/>
          <p:nvPr/>
        </p:nvSpPr>
        <p:spPr>
          <a:xfrm>
            <a:off x="6629654" y="9599964"/>
            <a:ext cx="19494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latin typeface="Arial"/>
                <a:cs typeface="Arial"/>
              </a:rPr>
              <a:t>89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92525" cy="8558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That you do bend your eye on </a:t>
            </a:r>
            <a:r>
              <a:rPr dirty="0" sz="1200" spc="-10">
                <a:latin typeface="Arial"/>
                <a:cs typeface="Arial"/>
              </a:rPr>
              <a:t>vacancy</a:t>
            </a:r>
            <a:endParaRPr sz="1200">
              <a:latin typeface="Arial"/>
              <a:cs typeface="Arial"/>
            </a:endParaRPr>
          </a:p>
          <a:p>
            <a:pPr marL="12700" marR="5708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with the incorporal air do hold </a:t>
            </a:r>
            <a:r>
              <a:rPr dirty="0" sz="1200" spc="-10">
                <a:latin typeface="Arial"/>
                <a:cs typeface="Arial"/>
              </a:rPr>
              <a:t>discourse? </a:t>
            </a:r>
            <a:r>
              <a:rPr dirty="0" sz="1200">
                <a:latin typeface="Arial"/>
                <a:cs typeface="Arial"/>
              </a:rPr>
              <a:t>Forth at your eyes your spirits wildly </a:t>
            </a:r>
            <a:r>
              <a:rPr dirty="0" sz="1200" spc="-10">
                <a:latin typeface="Arial"/>
                <a:cs typeface="Arial"/>
              </a:rPr>
              <a:t>peep; </a:t>
            </a:r>
            <a:r>
              <a:rPr dirty="0" sz="1200">
                <a:latin typeface="Arial"/>
                <a:cs typeface="Arial"/>
              </a:rPr>
              <a:t>And, as the sleeping soldiers in the </a:t>
            </a:r>
            <a:r>
              <a:rPr dirty="0" sz="1200" spc="-10">
                <a:latin typeface="Arial"/>
                <a:cs typeface="Arial"/>
              </a:rPr>
              <a:t>alarm, </a:t>
            </a:r>
            <a:r>
              <a:rPr dirty="0" sz="1200">
                <a:latin typeface="Arial"/>
                <a:cs typeface="Arial"/>
              </a:rPr>
              <a:t>Your bedded hair, like life in </a:t>
            </a:r>
            <a:r>
              <a:rPr dirty="0" sz="1200" spc="-10">
                <a:latin typeface="Arial"/>
                <a:cs typeface="Arial"/>
              </a:rPr>
              <a:t>excrements, </a:t>
            </a:r>
            <a:r>
              <a:rPr dirty="0" sz="1200">
                <a:latin typeface="Arial"/>
                <a:cs typeface="Arial"/>
              </a:rPr>
              <a:t>Starts up, and stands on end. O gentle </a:t>
            </a:r>
            <a:r>
              <a:rPr dirty="0" sz="1200" spc="-20">
                <a:latin typeface="Arial"/>
                <a:cs typeface="Arial"/>
              </a:rPr>
              <a:t>son, </a:t>
            </a:r>
            <a:r>
              <a:rPr dirty="0" sz="1200">
                <a:latin typeface="Arial"/>
                <a:cs typeface="Arial"/>
              </a:rPr>
              <a:t>Upon the heat and flame of thy </a:t>
            </a:r>
            <a:r>
              <a:rPr dirty="0" sz="1200" spc="-10">
                <a:latin typeface="Arial"/>
                <a:cs typeface="Arial"/>
              </a:rPr>
              <a:t>distemper </a:t>
            </a:r>
            <a:r>
              <a:rPr dirty="0" sz="1200">
                <a:latin typeface="Arial"/>
                <a:cs typeface="Arial"/>
              </a:rPr>
              <a:t>Sprinkle cool patience. Whereon do you </a:t>
            </a:r>
            <a:r>
              <a:rPr dirty="0" sz="1200" spc="-10">
                <a:latin typeface="Arial"/>
                <a:cs typeface="Arial"/>
              </a:rPr>
              <a:t>look?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On him, on him! Look you, how pale he </a:t>
            </a:r>
            <a:r>
              <a:rPr dirty="0" sz="1200" spc="-10">
                <a:latin typeface="Arial"/>
                <a:cs typeface="Arial"/>
              </a:rPr>
              <a:t>glares!</a:t>
            </a:r>
            <a:endParaRPr sz="1200">
              <a:latin typeface="Arial"/>
              <a:cs typeface="Arial"/>
            </a:endParaRPr>
          </a:p>
          <a:p>
            <a:pPr marL="12700" marR="2622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His form and cause conjoin'd, preaching to </a:t>
            </a:r>
            <a:r>
              <a:rPr dirty="0" sz="1200" spc="-10">
                <a:latin typeface="Arial"/>
                <a:cs typeface="Arial"/>
              </a:rPr>
              <a:t>stones, </a:t>
            </a:r>
            <a:r>
              <a:rPr dirty="0" sz="1200">
                <a:latin typeface="Arial"/>
                <a:cs typeface="Arial"/>
              </a:rPr>
              <a:t>Would make them capable. Do not look upon </a:t>
            </a:r>
            <a:r>
              <a:rPr dirty="0" sz="1200" spc="-25">
                <a:latin typeface="Arial"/>
                <a:cs typeface="Arial"/>
              </a:rPr>
              <a:t>me; </a:t>
            </a:r>
            <a:r>
              <a:rPr dirty="0" sz="1200">
                <a:latin typeface="Arial"/>
                <a:cs typeface="Arial"/>
              </a:rPr>
              <a:t>Lest with this piteous action you </a:t>
            </a:r>
            <a:r>
              <a:rPr dirty="0" sz="1200" spc="-10">
                <a:latin typeface="Arial"/>
                <a:cs typeface="Arial"/>
              </a:rPr>
              <a:t>convert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My stern effects: then what I have to </a:t>
            </a:r>
            <a:r>
              <a:rPr dirty="0" sz="1200" spc="-25">
                <a:latin typeface="Arial"/>
                <a:cs typeface="Arial"/>
              </a:rPr>
              <a:t>do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Will want true colour; tears perchance for </a:t>
            </a:r>
            <a:r>
              <a:rPr dirty="0" sz="1200" spc="-10">
                <a:latin typeface="Arial"/>
                <a:cs typeface="Arial"/>
              </a:rPr>
              <a:t>blood.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To whom do you speak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Do you see nothing </a:t>
            </a:r>
            <a:r>
              <a:rPr dirty="0" sz="1200" spc="-10">
                <a:latin typeface="Arial"/>
                <a:cs typeface="Arial"/>
              </a:rPr>
              <a:t>there?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Nothing at all; yet all that is I </a:t>
            </a:r>
            <a:r>
              <a:rPr dirty="0" sz="1200" spc="-20">
                <a:latin typeface="Arial"/>
                <a:cs typeface="Arial"/>
              </a:rPr>
              <a:t>see.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Nor did you nothing </a:t>
            </a:r>
            <a:r>
              <a:rPr dirty="0" sz="1200" spc="-10">
                <a:latin typeface="Arial"/>
                <a:cs typeface="Arial"/>
              </a:rPr>
              <a:t>hear?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No, nothing but </a:t>
            </a:r>
            <a:r>
              <a:rPr dirty="0" sz="1200" spc="-10">
                <a:latin typeface="Arial"/>
                <a:cs typeface="Arial"/>
              </a:rPr>
              <a:t>ourselves.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969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Why, look you there! look, how it steals </a:t>
            </a:r>
            <a:r>
              <a:rPr dirty="0" sz="1200" spc="-10">
                <a:latin typeface="Arial"/>
                <a:cs typeface="Arial"/>
              </a:rPr>
              <a:t>away! </a:t>
            </a:r>
            <a:r>
              <a:rPr dirty="0" sz="1200">
                <a:latin typeface="Arial"/>
                <a:cs typeface="Arial"/>
              </a:rPr>
              <a:t>My father, in his habit as he </a:t>
            </a:r>
            <a:r>
              <a:rPr dirty="0" sz="1200" spc="-10">
                <a:latin typeface="Arial"/>
                <a:cs typeface="Arial"/>
              </a:rPr>
              <a:t>lived!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Look, where he goes, even now, out at the </a:t>
            </a:r>
            <a:r>
              <a:rPr dirty="0" sz="1200" spc="-10">
                <a:latin typeface="Arial"/>
                <a:cs typeface="Arial"/>
              </a:rPr>
              <a:t>portal!</a:t>
            </a:r>
            <a:endParaRPr sz="1200">
              <a:latin typeface="Arial"/>
              <a:cs typeface="Arial"/>
            </a:endParaRPr>
          </a:p>
          <a:p>
            <a:pPr marL="2786380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Exit </a:t>
            </a:r>
            <a:r>
              <a:rPr dirty="0" sz="1000" spc="-10" i="1">
                <a:latin typeface="Arial"/>
                <a:cs typeface="Arial"/>
              </a:rPr>
              <a:t>Ghost</a:t>
            </a:r>
            <a:endParaRPr sz="10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 marR="129095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This the very coinage of your </a:t>
            </a:r>
            <a:r>
              <a:rPr dirty="0" sz="1200" spc="-10">
                <a:latin typeface="Arial"/>
                <a:cs typeface="Arial"/>
              </a:rPr>
              <a:t>brain: </a:t>
            </a:r>
            <a:r>
              <a:rPr dirty="0" sz="1200">
                <a:latin typeface="Arial"/>
                <a:cs typeface="Arial"/>
              </a:rPr>
              <a:t>This bodiless creation </a:t>
            </a:r>
            <a:r>
              <a:rPr dirty="0" sz="1200" spc="-10">
                <a:latin typeface="Arial"/>
                <a:cs typeface="Arial"/>
              </a:rPr>
              <a:t>ecstasy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Is very cunning </a:t>
            </a:r>
            <a:r>
              <a:rPr dirty="0" sz="1200" spc="-25">
                <a:latin typeface="Arial"/>
                <a:cs typeface="Arial"/>
              </a:rPr>
              <a:t>in.</a:t>
            </a:r>
            <a:endParaRPr sz="1200">
              <a:latin typeface="Arial"/>
              <a:cs typeface="Arial"/>
            </a:endParaRPr>
          </a:p>
          <a:p>
            <a:pPr algn="ctr" marL="24669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 spc="-10">
                <a:latin typeface="Arial"/>
                <a:cs typeface="Arial"/>
              </a:rPr>
              <a:t>Ecstasy!</a:t>
            </a:r>
            <a:endParaRPr sz="1200">
              <a:latin typeface="Arial"/>
              <a:cs typeface="Arial"/>
            </a:endParaRPr>
          </a:p>
          <a:p>
            <a:pPr algn="just" marL="12700" marR="4184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My pulse, as yours, doth temperately keep </a:t>
            </a:r>
            <a:r>
              <a:rPr dirty="0" sz="1200" spc="-10">
                <a:latin typeface="Arial"/>
                <a:cs typeface="Arial"/>
              </a:rPr>
              <a:t>time, </a:t>
            </a:r>
            <a:r>
              <a:rPr dirty="0" sz="1200">
                <a:latin typeface="Arial"/>
                <a:cs typeface="Arial"/>
              </a:rPr>
              <a:t>And makes as healthful music: it is not </a:t>
            </a:r>
            <a:r>
              <a:rPr dirty="0" sz="1200" spc="-10">
                <a:latin typeface="Arial"/>
                <a:cs typeface="Arial"/>
              </a:rPr>
              <a:t>madness </a:t>
            </a:r>
            <a:r>
              <a:rPr dirty="0" sz="1200">
                <a:latin typeface="Arial"/>
                <a:cs typeface="Arial"/>
              </a:rPr>
              <a:t>That I have utter'd: bring me to the </a:t>
            </a:r>
            <a:r>
              <a:rPr dirty="0" sz="1200" spc="-10">
                <a:latin typeface="Arial"/>
                <a:cs typeface="Arial"/>
              </a:rPr>
              <a:t>test,</a:t>
            </a:r>
            <a:endParaRPr sz="1200">
              <a:latin typeface="Arial"/>
              <a:cs typeface="Arial"/>
            </a:endParaRPr>
          </a:p>
          <a:p>
            <a:pPr algn="just" marL="12700" marR="5715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I the matter will re-word; which </a:t>
            </a:r>
            <a:r>
              <a:rPr dirty="0" sz="1200" spc="-10">
                <a:latin typeface="Arial"/>
                <a:cs typeface="Arial"/>
              </a:rPr>
              <a:t>madness </a:t>
            </a:r>
            <a:r>
              <a:rPr dirty="0" sz="1200">
                <a:latin typeface="Arial"/>
                <a:cs typeface="Arial"/>
              </a:rPr>
              <a:t>Would gambol from. Mother, for love of </a:t>
            </a:r>
            <a:r>
              <a:rPr dirty="0" sz="1200" spc="-10">
                <a:latin typeface="Arial"/>
                <a:cs typeface="Arial"/>
              </a:rPr>
              <a:t>grace,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124110"/>
            <a:ext cx="3550285" cy="849058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790190">
              <a:lnSpc>
                <a:spcPct val="100000"/>
              </a:lnSpc>
              <a:spcBef>
                <a:spcPts val="420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That can </a:t>
            </a:r>
            <a:r>
              <a:rPr dirty="0" sz="1200" spc="-25">
                <a:latin typeface="Arial"/>
                <a:cs typeface="Arial"/>
              </a:rPr>
              <a:t>I;</a:t>
            </a:r>
            <a:endParaRPr sz="1200">
              <a:latin typeface="Arial"/>
              <a:cs typeface="Arial"/>
            </a:endParaRPr>
          </a:p>
          <a:p>
            <a:pPr marL="12700" marR="54800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At least, the whisper goes so. Our last </a:t>
            </a:r>
            <a:r>
              <a:rPr dirty="0" sz="1200" spc="-10">
                <a:latin typeface="Arial"/>
                <a:cs typeface="Arial"/>
              </a:rPr>
              <a:t>king, </a:t>
            </a:r>
            <a:r>
              <a:rPr dirty="0" sz="1200">
                <a:latin typeface="Arial"/>
                <a:cs typeface="Arial"/>
              </a:rPr>
              <a:t>Whose image even but now appear'd to </a:t>
            </a:r>
            <a:r>
              <a:rPr dirty="0" sz="1200" spc="-25">
                <a:latin typeface="Arial"/>
                <a:cs typeface="Arial"/>
              </a:rPr>
              <a:t>us, </a:t>
            </a:r>
            <a:r>
              <a:rPr dirty="0" sz="1200">
                <a:latin typeface="Arial"/>
                <a:cs typeface="Arial"/>
              </a:rPr>
              <a:t>Was, as you know, by Fortinbras of </a:t>
            </a:r>
            <a:r>
              <a:rPr dirty="0" sz="1200" spc="-10">
                <a:latin typeface="Arial"/>
                <a:cs typeface="Arial"/>
              </a:rPr>
              <a:t>Norway, </a:t>
            </a:r>
            <a:r>
              <a:rPr dirty="0" sz="1200">
                <a:latin typeface="Arial"/>
                <a:cs typeface="Arial"/>
              </a:rPr>
              <a:t>Thereto prick'd on by a most emulate </a:t>
            </a:r>
            <a:r>
              <a:rPr dirty="0" sz="1200" spc="-10">
                <a:latin typeface="Arial"/>
                <a:cs typeface="Arial"/>
              </a:rPr>
              <a:t>pride,</a:t>
            </a:r>
            <a:endParaRPr sz="1200">
              <a:latin typeface="Arial"/>
              <a:cs typeface="Arial"/>
            </a:endParaRPr>
          </a:p>
          <a:p>
            <a:pPr marL="12700" marR="1289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Dared to the combat; in which our valiant Hamlet-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For so this side of our known world esteem'd him-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Did slay this Fortinbras; who by a seal'd </a:t>
            </a:r>
            <a:r>
              <a:rPr dirty="0" sz="1200" spc="-10">
                <a:latin typeface="Arial"/>
                <a:cs typeface="Arial"/>
              </a:rPr>
              <a:t>compact, </a:t>
            </a:r>
            <a:r>
              <a:rPr dirty="0" sz="1200">
                <a:latin typeface="Arial"/>
                <a:cs typeface="Arial"/>
              </a:rPr>
              <a:t>Well ratified by law and </a:t>
            </a:r>
            <a:r>
              <a:rPr dirty="0" sz="1200" spc="-10">
                <a:latin typeface="Arial"/>
                <a:cs typeface="Arial"/>
              </a:rPr>
              <a:t>heraldry,</a:t>
            </a:r>
            <a:endParaRPr sz="1200">
              <a:latin typeface="Arial"/>
              <a:cs typeface="Arial"/>
            </a:endParaRPr>
          </a:p>
          <a:p>
            <a:pPr marL="12700" marR="5892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Did forfeit, with his life, all those his </a:t>
            </a:r>
            <a:r>
              <a:rPr dirty="0" sz="1200" spc="-10">
                <a:latin typeface="Arial"/>
                <a:cs typeface="Arial"/>
              </a:rPr>
              <a:t>lands </a:t>
            </a:r>
            <a:r>
              <a:rPr dirty="0" sz="1200">
                <a:latin typeface="Arial"/>
                <a:cs typeface="Arial"/>
              </a:rPr>
              <a:t>Which he stood seized of, to the </a:t>
            </a:r>
            <a:r>
              <a:rPr dirty="0" sz="1200" spc="-10">
                <a:latin typeface="Arial"/>
                <a:cs typeface="Arial"/>
              </a:rPr>
              <a:t>conqueror: </a:t>
            </a:r>
            <a:r>
              <a:rPr dirty="0" sz="1200">
                <a:latin typeface="Arial"/>
                <a:cs typeface="Arial"/>
              </a:rPr>
              <a:t>Against the which, a moiety </a:t>
            </a:r>
            <a:r>
              <a:rPr dirty="0" sz="1200" spc="-10">
                <a:latin typeface="Arial"/>
                <a:cs typeface="Arial"/>
              </a:rPr>
              <a:t>competent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Was gaged by our king; which had </a:t>
            </a:r>
            <a:r>
              <a:rPr dirty="0" sz="1200" spc="-10">
                <a:latin typeface="Arial"/>
                <a:cs typeface="Arial"/>
              </a:rPr>
              <a:t>return'd </a:t>
            </a:r>
            <a:r>
              <a:rPr dirty="0" sz="1200">
                <a:latin typeface="Arial"/>
                <a:cs typeface="Arial"/>
              </a:rPr>
              <a:t>To the inheritance of </a:t>
            </a:r>
            <a:r>
              <a:rPr dirty="0" sz="1200" spc="-10">
                <a:latin typeface="Arial"/>
                <a:cs typeface="Arial"/>
              </a:rPr>
              <a:t>Fortinbras,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Had he been vanquisher; as, by the same </a:t>
            </a:r>
            <a:r>
              <a:rPr dirty="0" sz="1200" spc="-10">
                <a:latin typeface="Arial"/>
                <a:cs typeface="Arial"/>
              </a:rPr>
              <a:t>covenant, </a:t>
            </a:r>
            <a:r>
              <a:rPr dirty="0" sz="1200">
                <a:latin typeface="Arial"/>
                <a:cs typeface="Arial"/>
              </a:rPr>
              <a:t>And carriage of the article </a:t>
            </a:r>
            <a:r>
              <a:rPr dirty="0" sz="1200" spc="-10">
                <a:latin typeface="Arial"/>
                <a:cs typeface="Arial"/>
              </a:rPr>
              <a:t>design'd,</a:t>
            </a:r>
            <a:endParaRPr sz="1200">
              <a:latin typeface="Arial"/>
              <a:cs typeface="Arial"/>
            </a:endParaRPr>
          </a:p>
          <a:p>
            <a:pPr marL="12700" marR="4718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His fell to Hamlet. Now, sir, young </a:t>
            </a:r>
            <a:r>
              <a:rPr dirty="0" sz="1200" spc="-10">
                <a:latin typeface="Arial"/>
                <a:cs typeface="Arial"/>
              </a:rPr>
              <a:t>Fortinbras, </a:t>
            </a:r>
            <a:r>
              <a:rPr dirty="0" sz="1200">
                <a:latin typeface="Arial"/>
                <a:cs typeface="Arial"/>
              </a:rPr>
              <a:t>Of unimproved mettle hot and </a:t>
            </a:r>
            <a:r>
              <a:rPr dirty="0" sz="1200" spc="-10">
                <a:latin typeface="Arial"/>
                <a:cs typeface="Arial"/>
              </a:rPr>
              <a:t>full,</a:t>
            </a:r>
            <a:endParaRPr sz="1200">
              <a:latin typeface="Arial"/>
              <a:cs typeface="Arial"/>
            </a:endParaRPr>
          </a:p>
          <a:p>
            <a:pPr marL="12700" marR="6324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Hath in the skirts of Norway here and </a:t>
            </a:r>
            <a:r>
              <a:rPr dirty="0" sz="1200" spc="-10">
                <a:latin typeface="Arial"/>
                <a:cs typeface="Arial"/>
              </a:rPr>
              <a:t>there </a:t>
            </a:r>
            <a:r>
              <a:rPr dirty="0" sz="1200">
                <a:latin typeface="Arial"/>
                <a:cs typeface="Arial"/>
              </a:rPr>
              <a:t>Shark'd up a list of lawless </a:t>
            </a:r>
            <a:r>
              <a:rPr dirty="0" sz="1200" spc="-10">
                <a:latin typeface="Arial"/>
                <a:cs typeface="Arial"/>
              </a:rPr>
              <a:t>resolutes,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For food and diet, to some </a:t>
            </a:r>
            <a:r>
              <a:rPr dirty="0" sz="1200" spc="-10">
                <a:latin typeface="Arial"/>
                <a:cs typeface="Arial"/>
              </a:rPr>
              <a:t>enterprise</a:t>
            </a:r>
            <a:endParaRPr sz="1200">
              <a:latin typeface="Arial"/>
              <a:cs typeface="Arial"/>
            </a:endParaRPr>
          </a:p>
          <a:p>
            <a:pPr marL="12700" marR="5778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hath a stomach in't; which is no other-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As it doth well appear unto our state-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But to recover of us, by strong </a:t>
            </a:r>
            <a:r>
              <a:rPr dirty="0" sz="1200" spc="-20">
                <a:latin typeface="Arial"/>
                <a:cs typeface="Arial"/>
              </a:rPr>
              <a:t>hand</a:t>
            </a:r>
            <a:endParaRPr sz="1200">
              <a:latin typeface="Arial"/>
              <a:cs typeface="Arial"/>
            </a:endParaRPr>
          </a:p>
          <a:p>
            <a:pPr marL="12700" marR="43751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terms compulsatory, those foresaid </a:t>
            </a:r>
            <a:r>
              <a:rPr dirty="0" sz="1200" spc="-10">
                <a:latin typeface="Arial"/>
                <a:cs typeface="Arial"/>
              </a:rPr>
              <a:t>lands </a:t>
            </a:r>
            <a:r>
              <a:rPr dirty="0" sz="1200">
                <a:latin typeface="Arial"/>
                <a:cs typeface="Arial"/>
              </a:rPr>
              <a:t>So by his father lost: and this, I take </a:t>
            </a:r>
            <a:r>
              <a:rPr dirty="0" sz="1200" spc="-25">
                <a:latin typeface="Arial"/>
                <a:cs typeface="Arial"/>
              </a:rPr>
              <a:t>it,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Is the main motive of our </a:t>
            </a:r>
            <a:r>
              <a:rPr dirty="0" sz="1200" spc="-10">
                <a:latin typeface="Arial"/>
                <a:cs typeface="Arial"/>
              </a:rPr>
              <a:t>preparations,</a:t>
            </a:r>
            <a:endParaRPr sz="1200">
              <a:latin typeface="Arial"/>
              <a:cs typeface="Arial"/>
            </a:endParaRPr>
          </a:p>
          <a:p>
            <a:pPr marL="12700" marR="3181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source of this our watch and the chief </a:t>
            </a:r>
            <a:r>
              <a:rPr dirty="0" sz="1200" spc="-20">
                <a:latin typeface="Arial"/>
                <a:cs typeface="Arial"/>
              </a:rPr>
              <a:t>head </a:t>
            </a:r>
            <a:r>
              <a:rPr dirty="0" sz="1200">
                <a:latin typeface="Arial"/>
                <a:cs typeface="Arial"/>
              </a:rPr>
              <a:t>Of this post-haste and romage in the </a:t>
            </a:r>
            <a:r>
              <a:rPr dirty="0" sz="1200" spc="-10">
                <a:latin typeface="Arial"/>
                <a:cs typeface="Arial"/>
              </a:rPr>
              <a:t>land.</a:t>
            </a:r>
            <a:endParaRPr sz="1200">
              <a:latin typeface="Arial"/>
              <a:cs typeface="Arial"/>
            </a:endParaRPr>
          </a:p>
          <a:p>
            <a:pPr marL="271970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BERNARDO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think it be no other but e'en </a:t>
            </a:r>
            <a:r>
              <a:rPr dirty="0" sz="1200" spc="-25">
                <a:latin typeface="Arial"/>
                <a:cs typeface="Arial"/>
              </a:rPr>
              <a:t>so:</a:t>
            </a:r>
            <a:endParaRPr sz="1200">
              <a:latin typeface="Arial"/>
              <a:cs typeface="Arial"/>
            </a:endParaRPr>
          </a:p>
          <a:p>
            <a:pPr marL="12700" marR="21717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Well may it sort that this portentous </a:t>
            </a:r>
            <a:r>
              <a:rPr dirty="0" sz="1200" spc="-10">
                <a:latin typeface="Arial"/>
                <a:cs typeface="Arial"/>
              </a:rPr>
              <a:t>figure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Comes armed through our watch; so like the </a:t>
            </a:r>
            <a:r>
              <a:rPr dirty="0" sz="1200" spc="-20">
                <a:latin typeface="Arial"/>
                <a:cs typeface="Arial"/>
              </a:rPr>
              <a:t>king </a:t>
            </a:r>
            <a:r>
              <a:rPr dirty="0" sz="1200">
                <a:latin typeface="Arial"/>
                <a:cs typeface="Arial"/>
              </a:rPr>
              <a:t>That was and is the question of these </a:t>
            </a:r>
            <a:r>
              <a:rPr dirty="0" sz="1200" spc="-10">
                <a:latin typeface="Arial"/>
                <a:cs typeface="Arial"/>
              </a:rPr>
              <a:t>wars.</a:t>
            </a:r>
            <a:endParaRPr sz="1200">
              <a:latin typeface="Arial"/>
              <a:cs typeface="Arial"/>
            </a:endParaRPr>
          </a:p>
          <a:p>
            <a:pPr marL="279019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HORATIO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mote it is to trouble the mind's </a:t>
            </a:r>
            <a:r>
              <a:rPr dirty="0" sz="1200" spc="-20">
                <a:latin typeface="Arial"/>
                <a:cs typeface="Arial"/>
              </a:rPr>
              <a:t>eye.</a:t>
            </a:r>
            <a:endParaRPr sz="1200">
              <a:latin typeface="Arial"/>
              <a:cs typeface="Arial"/>
            </a:endParaRPr>
          </a:p>
          <a:p>
            <a:pPr marL="12700" marR="66611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In the most high and palmy state of </a:t>
            </a:r>
            <a:r>
              <a:rPr dirty="0" sz="1200" spc="-10">
                <a:latin typeface="Arial"/>
                <a:cs typeface="Arial"/>
              </a:rPr>
              <a:t>Rome, </a:t>
            </a:r>
            <a:r>
              <a:rPr dirty="0" sz="1200">
                <a:latin typeface="Arial"/>
                <a:cs typeface="Arial"/>
              </a:rPr>
              <a:t>A little ere the mightiest Julius </a:t>
            </a:r>
            <a:r>
              <a:rPr dirty="0" sz="1200" spc="-10">
                <a:latin typeface="Arial"/>
                <a:cs typeface="Arial"/>
              </a:rPr>
              <a:t>fell,</a:t>
            </a:r>
            <a:endParaRPr sz="1200">
              <a:latin typeface="Arial"/>
              <a:cs typeface="Arial"/>
            </a:endParaRPr>
          </a:p>
          <a:p>
            <a:pPr marL="12700" marR="977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graves stood tenantless and the sheeted </a:t>
            </a:r>
            <a:r>
              <a:rPr dirty="0" sz="1200" spc="-20">
                <a:latin typeface="Arial"/>
                <a:cs typeface="Arial"/>
              </a:rPr>
              <a:t>dead </a:t>
            </a:r>
            <a:r>
              <a:rPr dirty="0" sz="1200">
                <a:latin typeface="Arial"/>
                <a:cs typeface="Arial"/>
              </a:rPr>
              <a:t>Did squeak and gibber in the Roman </a:t>
            </a:r>
            <a:r>
              <a:rPr dirty="0" sz="1200" spc="-10">
                <a:latin typeface="Arial"/>
                <a:cs typeface="Arial"/>
              </a:rPr>
              <a:t>streets:</a:t>
            </a:r>
            <a:endParaRPr sz="1200">
              <a:latin typeface="Arial"/>
              <a:cs typeface="Arial"/>
            </a:endParaRPr>
          </a:p>
          <a:p>
            <a:pPr marL="12700" marR="5048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As stars with trains of fire and dews of </a:t>
            </a:r>
            <a:r>
              <a:rPr dirty="0" sz="1200" spc="-10">
                <a:latin typeface="Arial"/>
                <a:cs typeface="Arial"/>
              </a:rPr>
              <a:t>blood, </a:t>
            </a:r>
            <a:r>
              <a:rPr dirty="0" sz="1200">
                <a:latin typeface="Arial"/>
                <a:cs typeface="Arial"/>
              </a:rPr>
              <a:t>Disasters in the sun; and the moist </a:t>
            </a:r>
            <a:r>
              <a:rPr dirty="0" sz="1200" spc="-20">
                <a:latin typeface="Arial"/>
                <a:cs typeface="Arial"/>
              </a:rPr>
              <a:t>star</a:t>
            </a:r>
            <a:endParaRPr sz="1200">
              <a:latin typeface="Arial"/>
              <a:cs typeface="Arial"/>
            </a:endParaRPr>
          </a:p>
          <a:p>
            <a:pPr marL="12700" marR="3060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Upon whose influence Neptune's empire </a:t>
            </a:r>
            <a:r>
              <a:rPr dirty="0" sz="1200" spc="-10">
                <a:latin typeface="Arial"/>
                <a:cs typeface="Arial"/>
              </a:rPr>
              <a:t>stands </a:t>
            </a:r>
            <a:r>
              <a:rPr dirty="0" sz="1200">
                <a:latin typeface="Arial"/>
                <a:cs typeface="Arial"/>
              </a:rPr>
              <a:t>Was sick almost to doomsday with </a:t>
            </a:r>
            <a:r>
              <a:rPr dirty="0" sz="1200" spc="-10">
                <a:latin typeface="Arial"/>
                <a:cs typeface="Arial"/>
              </a:rPr>
              <a:t>eclipse:</a:t>
            </a:r>
            <a:endParaRPr sz="1200">
              <a:latin typeface="Arial"/>
              <a:cs typeface="Arial"/>
            </a:endParaRPr>
          </a:p>
          <a:p>
            <a:pPr marL="12700" marR="6064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even the like precurse of fierce </a:t>
            </a:r>
            <a:r>
              <a:rPr dirty="0" sz="1200" spc="-10">
                <a:latin typeface="Arial"/>
                <a:cs typeface="Arial"/>
              </a:rPr>
              <a:t>events, </a:t>
            </a:r>
            <a:r>
              <a:rPr dirty="0" sz="1200">
                <a:latin typeface="Arial"/>
                <a:cs typeface="Arial"/>
              </a:rPr>
              <a:t>As harbingers preceding still the </a:t>
            </a:r>
            <a:r>
              <a:rPr dirty="0" sz="1200" spc="-10">
                <a:latin typeface="Arial"/>
                <a:cs typeface="Arial"/>
              </a:rPr>
              <a:t>fates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4291" y="673569"/>
            <a:ext cx="1083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5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738879" cy="860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Lay not that mattering unction to your </a:t>
            </a:r>
            <a:r>
              <a:rPr dirty="0" sz="1200" spc="-10">
                <a:latin typeface="Arial"/>
                <a:cs typeface="Arial"/>
              </a:rPr>
              <a:t>soul,</a:t>
            </a:r>
            <a:endParaRPr sz="1200">
              <a:latin typeface="Arial"/>
              <a:cs typeface="Arial"/>
            </a:endParaRPr>
          </a:p>
          <a:p>
            <a:pPr marL="12700" marR="43116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That not your trespass, but my madness </a:t>
            </a:r>
            <a:r>
              <a:rPr dirty="0" sz="1200" spc="-10">
                <a:latin typeface="Arial"/>
                <a:cs typeface="Arial"/>
              </a:rPr>
              <a:t>speaks: </a:t>
            </a:r>
            <a:r>
              <a:rPr dirty="0" sz="1200">
                <a:latin typeface="Arial"/>
                <a:cs typeface="Arial"/>
              </a:rPr>
              <a:t>It will but skin and film the ulcerous </a:t>
            </a:r>
            <a:r>
              <a:rPr dirty="0" sz="1200" spc="-10">
                <a:latin typeface="Arial"/>
                <a:cs typeface="Arial"/>
              </a:rPr>
              <a:t>place,</a:t>
            </a:r>
            <a:endParaRPr sz="1200">
              <a:latin typeface="Arial"/>
              <a:cs typeface="Arial"/>
            </a:endParaRPr>
          </a:p>
          <a:p>
            <a:pPr marL="12700" marR="6083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Whilst rank corruption, mining all </a:t>
            </a:r>
            <a:r>
              <a:rPr dirty="0" sz="1200" spc="-10">
                <a:latin typeface="Arial"/>
                <a:cs typeface="Arial"/>
              </a:rPr>
              <a:t>within, </a:t>
            </a:r>
            <a:r>
              <a:rPr dirty="0" sz="1200">
                <a:latin typeface="Arial"/>
                <a:cs typeface="Arial"/>
              </a:rPr>
              <a:t>Infects unseen. Confess yourself to </a:t>
            </a:r>
            <a:r>
              <a:rPr dirty="0" sz="1200" spc="-10">
                <a:latin typeface="Arial"/>
                <a:cs typeface="Arial"/>
              </a:rPr>
              <a:t>heaven; </a:t>
            </a:r>
            <a:r>
              <a:rPr dirty="0" sz="1200">
                <a:latin typeface="Arial"/>
                <a:cs typeface="Arial"/>
              </a:rPr>
              <a:t>Repent what's past; avoid what is to </a:t>
            </a:r>
            <a:r>
              <a:rPr dirty="0" sz="1200" spc="-10">
                <a:latin typeface="Arial"/>
                <a:cs typeface="Arial"/>
              </a:rPr>
              <a:t>come; </a:t>
            </a:r>
            <a:r>
              <a:rPr dirty="0" sz="1200">
                <a:latin typeface="Arial"/>
                <a:cs typeface="Arial"/>
              </a:rPr>
              <a:t>And do not spread the compost on the </a:t>
            </a:r>
            <a:r>
              <a:rPr dirty="0" sz="1200" spc="-10">
                <a:latin typeface="Arial"/>
                <a:cs typeface="Arial"/>
              </a:rPr>
              <a:t>weeds,</a:t>
            </a:r>
            <a:endParaRPr sz="1200">
              <a:latin typeface="Arial"/>
              <a:cs typeface="Arial"/>
            </a:endParaRPr>
          </a:p>
          <a:p>
            <a:pPr marL="12700" marR="4400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make them ranker. Forgive me this my </a:t>
            </a:r>
            <a:r>
              <a:rPr dirty="0" sz="1200" spc="-10">
                <a:latin typeface="Arial"/>
                <a:cs typeface="Arial"/>
              </a:rPr>
              <a:t>virtue; </a:t>
            </a:r>
            <a:r>
              <a:rPr dirty="0" sz="1200">
                <a:latin typeface="Arial"/>
                <a:cs typeface="Arial"/>
              </a:rPr>
              <a:t>For in the fatness of these pursy </a:t>
            </a:r>
            <a:r>
              <a:rPr dirty="0" sz="1200" spc="-10">
                <a:latin typeface="Arial"/>
                <a:cs typeface="Arial"/>
              </a:rPr>
              <a:t>times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Virtue itself of vice must pardon </a:t>
            </a:r>
            <a:r>
              <a:rPr dirty="0" sz="1200" spc="-20">
                <a:latin typeface="Arial"/>
                <a:cs typeface="Arial"/>
              </a:rPr>
              <a:t>beg,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Yea, curb and woo for leave to do him </a:t>
            </a:r>
            <a:r>
              <a:rPr dirty="0" sz="1200" spc="-10">
                <a:latin typeface="Arial"/>
                <a:cs typeface="Arial"/>
              </a:rPr>
              <a:t>good.</a:t>
            </a:r>
            <a:endParaRPr sz="1200">
              <a:latin typeface="Arial"/>
              <a:cs typeface="Arial"/>
            </a:endParaRPr>
          </a:p>
          <a:p>
            <a:pPr algn="ctr" marL="242062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Hamlet, thou hast cleft my heart in </a:t>
            </a:r>
            <a:r>
              <a:rPr dirty="0" sz="1200" spc="-10">
                <a:latin typeface="Arial"/>
                <a:cs typeface="Arial"/>
              </a:rPr>
              <a:t>twain.</a:t>
            </a:r>
            <a:endParaRPr sz="1200">
              <a:latin typeface="Arial"/>
              <a:cs typeface="Arial"/>
            </a:endParaRPr>
          </a:p>
          <a:p>
            <a:pPr algn="ctr" marL="24206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23571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O, throw away the worser part of </a:t>
            </a:r>
            <a:r>
              <a:rPr dirty="0" sz="1200" spc="-25">
                <a:latin typeface="Arial"/>
                <a:cs typeface="Arial"/>
              </a:rPr>
              <a:t>it, </a:t>
            </a:r>
            <a:r>
              <a:rPr dirty="0" sz="1200">
                <a:latin typeface="Arial"/>
                <a:cs typeface="Arial"/>
              </a:rPr>
              <a:t>And live the purer with the other </a:t>
            </a:r>
            <a:r>
              <a:rPr dirty="0" sz="1200" spc="-10">
                <a:latin typeface="Arial"/>
                <a:cs typeface="Arial"/>
              </a:rPr>
              <a:t>half.</a:t>
            </a:r>
            <a:endParaRPr sz="1200">
              <a:latin typeface="Arial"/>
              <a:cs typeface="Arial"/>
            </a:endParaRPr>
          </a:p>
          <a:p>
            <a:pPr marL="12700" marR="81661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Good night: but go not to mine uncle's </a:t>
            </a:r>
            <a:r>
              <a:rPr dirty="0" sz="1200" spc="-20">
                <a:latin typeface="Arial"/>
                <a:cs typeface="Arial"/>
              </a:rPr>
              <a:t>bed; </a:t>
            </a:r>
            <a:r>
              <a:rPr dirty="0" sz="1200">
                <a:latin typeface="Arial"/>
                <a:cs typeface="Arial"/>
              </a:rPr>
              <a:t>Assume a virtue, if you have it </a:t>
            </a:r>
            <a:r>
              <a:rPr dirty="0" sz="1200" spc="-20">
                <a:latin typeface="Arial"/>
                <a:cs typeface="Arial"/>
              </a:rPr>
              <a:t>not.</a:t>
            </a:r>
            <a:endParaRPr sz="1200">
              <a:latin typeface="Arial"/>
              <a:cs typeface="Arial"/>
            </a:endParaRPr>
          </a:p>
          <a:p>
            <a:pPr marL="12700" marR="6000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monster, custom, who all sense doth </a:t>
            </a:r>
            <a:r>
              <a:rPr dirty="0" sz="1200" spc="-20">
                <a:latin typeface="Arial"/>
                <a:cs typeface="Arial"/>
              </a:rPr>
              <a:t>eat, </a:t>
            </a:r>
            <a:r>
              <a:rPr dirty="0" sz="1200">
                <a:latin typeface="Arial"/>
                <a:cs typeface="Arial"/>
              </a:rPr>
              <a:t>Of habits devil, is angel yet in </a:t>
            </a:r>
            <a:r>
              <a:rPr dirty="0" sz="1200" spc="-10">
                <a:latin typeface="Arial"/>
                <a:cs typeface="Arial"/>
              </a:rPr>
              <a:t>this,</a:t>
            </a:r>
            <a:endParaRPr sz="1200">
              <a:latin typeface="Arial"/>
              <a:cs typeface="Arial"/>
            </a:endParaRPr>
          </a:p>
          <a:p>
            <a:pPr marL="12700" marR="10744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to the use of actions fair and </a:t>
            </a:r>
            <a:r>
              <a:rPr dirty="0" sz="1200" spc="-20">
                <a:latin typeface="Arial"/>
                <a:cs typeface="Arial"/>
              </a:rPr>
              <a:t>good </a:t>
            </a:r>
            <a:r>
              <a:rPr dirty="0" sz="1200">
                <a:latin typeface="Arial"/>
                <a:cs typeface="Arial"/>
              </a:rPr>
              <a:t>He likewise gives a frock or </a:t>
            </a:r>
            <a:r>
              <a:rPr dirty="0" sz="1200" spc="-10">
                <a:latin typeface="Arial"/>
                <a:cs typeface="Arial"/>
              </a:rPr>
              <a:t>livery,</a:t>
            </a:r>
            <a:endParaRPr sz="1200">
              <a:latin typeface="Arial"/>
              <a:cs typeface="Arial"/>
            </a:endParaRPr>
          </a:p>
          <a:p>
            <a:pPr marL="12700" marR="12014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That aptly is put on. Refrain to-</a:t>
            </a:r>
            <a:r>
              <a:rPr dirty="0" sz="1200" spc="-10">
                <a:latin typeface="Arial"/>
                <a:cs typeface="Arial"/>
              </a:rPr>
              <a:t>night, </a:t>
            </a:r>
            <a:r>
              <a:rPr dirty="0" sz="1200">
                <a:latin typeface="Arial"/>
                <a:cs typeface="Arial"/>
              </a:rPr>
              <a:t>And that shall lend a kind of </a:t>
            </a:r>
            <a:r>
              <a:rPr dirty="0" sz="1200" spc="-10">
                <a:latin typeface="Arial"/>
                <a:cs typeface="Arial"/>
              </a:rPr>
              <a:t>easiness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To the next abstinence: the next more </a:t>
            </a:r>
            <a:r>
              <a:rPr dirty="0" sz="1200" spc="-10">
                <a:latin typeface="Arial"/>
                <a:cs typeface="Arial"/>
              </a:rPr>
              <a:t>easy;</a:t>
            </a:r>
            <a:endParaRPr sz="1200">
              <a:latin typeface="Arial"/>
              <a:cs typeface="Arial"/>
            </a:endParaRPr>
          </a:p>
          <a:p>
            <a:pPr marL="12700" marR="48133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For use almost can change the stamp of </a:t>
            </a:r>
            <a:r>
              <a:rPr dirty="0" sz="1200" spc="-10">
                <a:latin typeface="Arial"/>
                <a:cs typeface="Arial"/>
              </a:rPr>
              <a:t>nature, </a:t>
            </a:r>
            <a:r>
              <a:rPr dirty="0" sz="1200">
                <a:latin typeface="Arial"/>
                <a:cs typeface="Arial"/>
              </a:rPr>
              <a:t>And either ... the devil, or throw him </a:t>
            </a:r>
            <a:r>
              <a:rPr dirty="0" sz="1200" spc="-25"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  <a:p>
            <a:pPr marL="12700" marR="45593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With wondrous potency. Once more, good </a:t>
            </a:r>
            <a:r>
              <a:rPr dirty="0" sz="1200" spc="-10">
                <a:latin typeface="Arial"/>
                <a:cs typeface="Arial"/>
              </a:rPr>
              <a:t>night: </a:t>
            </a:r>
            <a:r>
              <a:rPr dirty="0" sz="1200">
                <a:latin typeface="Arial"/>
                <a:cs typeface="Arial"/>
              </a:rPr>
              <a:t>And when you are desirous to be </a:t>
            </a:r>
            <a:r>
              <a:rPr dirty="0" sz="1200" spc="-10">
                <a:latin typeface="Arial"/>
                <a:cs typeface="Arial"/>
              </a:rPr>
              <a:t>bless'd,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I'll blessing beg of you. For this same </a:t>
            </a:r>
            <a:r>
              <a:rPr dirty="0" sz="1200" spc="-10">
                <a:latin typeface="Arial"/>
                <a:cs typeface="Arial"/>
              </a:rPr>
              <a:t>lord,</a:t>
            </a:r>
            <a:endParaRPr sz="1200">
              <a:latin typeface="Arial"/>
              <a:cs typeface="Arial"/>
            </a:endParaRPr>
          </a:p>
          <a:p>
            <a:pPr algn="ctr" marL="2420620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Pointing to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  <a:p>
            <a:pPr marL="12700" marR="87058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I do repent: but heaven hath pleased it </a:t>
            </a:r>
            <a:r>
              <a:rPr dirty="0" sz="1200" spc="-25">
                <a:latin typeface="Arial"/>
                <a:cs typeface="Arial"/>
              </a:rPr>
              <a:t>so, </a:t>
            </a:r>
            <a:r>
              <a:rPr dirty="0" sz="1200">
                <a:latin typeface="Arial"/>
                <a:cs typeface="Arial"/>
              </a:rPr>
              <a:t>To punish me with this and this with </a:t>
            </a:r>
            <a:r>
              <a:rPr dirty="0" sz="1200" spc="-25">
                <a:latin typeface="Arial"/>
                <a:cs typeface="Arial"/>
              </a:rPr>
              <a:t>me, </a:t>
            </a:r>
            <a:r>
              <a:rPr dirty="0" sz="1200">
                <a:latin typeface="Arial"/>
                <a:cs typeface="Arial"/>
              </a:rPr>
              <a:t>That I must be their scourge and </a:t>
            </a:r>
            <a:r>
              <a:rPr dirty="0" sz="1200" spc="-10">
                <a:latin typeface="Arial"/>
                <a:cs typeface="Arial"/>
              </a:rPr>
              <a:t>minister. </a:t>
            </a:r>
            <a:r>
              <a:rPr dirty="0" sz="1200">
                <a:latin typeface="Arial"/>
                <a:cs typeface="Arial"/>
              </a:rPr>
              <a:t>I will bestow him, and will answer </a:t>
            </a:r>
            <a:r>
              <a:rPr dirty="0" sz="1200" spc="-20">
                <a:latin typeface="Arial"/>
                <a:cs typeface="Arial"/>
              </a:rPr>
              <a:t>well</a:t>
            </a:r>
            <a:endParaRPr sz="1200">
              <a:latin typeface="Arial"/>
              <a:cs typeface="Arial"/>
            </a:endParaRPr>
          </a:p>
          <a:p>
            <a:pPr marL="12700" marR="7181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death I gave him. So, again, good </a:t>
            </a:r>
            <a:r>
              <a:rPr dirty="0" sz="1200" spc="-10">
                <a:latin typeface="Arial"/>
                <a:cs typeface="Arial"/>
              </a:rPr>
              <a:t>night. </a:t>
            </a:r>
            <a:r>
              <a:rPr dirty="0" sz="1200">
                <a:latin typeface="Arial"/>
                <a:cs typeface="Arial"/>
              </a:rPr>
              <a:t>I must be cruel, only to be </a:t>
            </a:r>
            <a:r>
              <a:rPr dirty="0" sz="1200" spc="-10">
                <a:latin typeface="Arial"/>
                <a:cs typeface="Arial"/>
              </a:rPr>
              <a:t>kind:</a:t>
            </a:r>
            <a:endParaRPr sz="1200">
              <a:latin typeface="Arial"/>
              <a:cs typeface="Arial"/>
            </a:endParaRPr>
          </a:p>
          <a:p>
            <a:pPr marL="12700" marR="71882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Thus bad begins and worse remains </a:t>
            </a:r>
            <a:r>
              <a:rPr dirty="0" sz="1200" spc="-10">
                <a:latin typeface="Arial"/>
                <a:cs typeface="Arial"/>
              </a:rPr>
              <a:t>behind. </a:t>
            </a:r>
            <a:r>
              <a:rPr dirty="0" sz="1200">
                <a:latin typeface="Arial"/>
                <a:cs typeface="Arial"/>
              </a:rPr>
              <a:t>One word more, good </a:t>
            </a:r>
            <a:r>
              <a:rPr dirty="0" sz="1200" spc="-10">
                <a:latin typeface="Arial"/>
                <a:cs typeface="Arial"/>
              </a:rPr>
              <a:t>lady.</a:t>
            </a:r>
            <a:endParaRPr sz="1200">
              <a:latin typeface="Arial"/>
              <a:cs typeface="Arial"/>
            </a:endParaRPr>
          </a:p>
          <a:p>
            <a:pPr algn="ctr" marL="242062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shall I </a:t>
            </a:r>
            <a:r>
              <a:rPr dirty="0" sz="1200" spc="-25">
                <a:latin typeface="Arial"/>
                <a:cs typeface="Arial"/>
              </a:rPr>
              <a:t>do?</a:t>
            </a:r>
            <a:endParaRPr sz="1200">
              <a:latin typeface="Arial"/>
              <a:cs typeface="Arial"/>
            </a:endParaRPr>
          </a:p>
          <a:p>
            <a:pPr algn="ctr" marL="242062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92138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Not this, by no means, that I bid you </a:t>
            </a:r>
            <a:r>
              <a:rPr dirty="0" sz="1200" spc="-25">
                <a:latin typeface="Arial"/>
                <a:cs typeface="Arial"/>
              </a:rPr>
              <a:t>do: </a:t>
            </a:r>
            <a:r>
              <a:rPr dirty="0" sz="1200">
                <a:latin typeface="Arial"/>
                <a:cs typeface="Arial"/>
              </a:rPr>
              <a:t>Let the bloat king tempt you again to </a:t>
            </a:r>
            <a:r>
              <a:rPr dirty="0" sz="1200" spc="-20">
                <a:latin typeface="Arial"/>
                <a:cs typeface="Arial"/>
              </a:rPr>
              <a:t>bed;</a:t>
            </a:r>
            <a:endParaRPr sz="1200">
              <a:latin typeface="Arial"/>
              <a:cs typeface="Arial"/>
            </a:endParaRPr>
          </a:p>
          <a:p>
            <a:pPr marL="12700" marR="4222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Pinch wanton on your cheek; call you his </a:t>
            </a:r>
            <a:r>
              <a:rPr dirty="0" sz="1200" spc="-10">
                <a:latin typeface="Arial"/>
                <a:cs typeface="Arial"/>
              </a:rPr>
              <a:t>mouse; </a:t>
            </a:r>
            <a:r>
              <a:rPr dirty="0" sz="1200">
                <a:latin typeface="Arial"/>
                <a:cs typeface="Arial"/>
              </a:rPr>
              <a:t>And let him, for a pair of reechy </a:t>
            </a:r>
            <a:r>
              <a:rPr dirty="0" sz="1200" spc="-10">
                <a:latin typeface="Arial"/>
                <a:cs typeface="Arial"/>
              </a:rPr>
              <a:t>kisses,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99556" y="673569"/>
            <a:ext cx="1169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776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III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 marR="28581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Or paddling in your neck with his damn'd </a:t>
            </a:r>
            <a:r>
              <a:rPr dirty="0" sz="1200" spc="-10">
                <a:latin typeface="Arial"/>
                <a:cs typeface="Arial"/>
              </a:rPr>
              <a:t>fingers, </a:t>
            </a:r>
            <a:r>
              <a:rPr dirty="0" sz="1200">
                <a:latin typeface="Arial"/>
                <a:cs typeface="Arial"/>
              </a:rPr>
              <a:t>Make you to ravel all this matter </a:t>
            </a:r>
            <a:r>
              <a:rPr dirty="0" sz="1200" spc="-20">
                <a:latin typeface="Arial"/>
                <a:cs typeface="Arial"/>
              </a:rPr>
              <a:t>out,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That I essentially am not in </a:t>
            </a:r>
            <a:r>
              <a:rPr dirty="0" sz="1200" spc="-10">
                <a:latin typeface="Arial"/>
                <a:cs typeface="Arial"/>
              </a:rPr>
              <a:t>madness,</a:t>
            </a:r>
            <a:endParaRPr sz="1200">
              <a:latin typeface="Arial"/>
              <a:cs typeface="Arial"/>
            </a:endParaRPr>
          </a:p>
          <a:p>
            <a:pPr marL="12700" marR="29343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But mad in craft. 'Twere good you let him </a:t>
            </a:r>
            <a:r>
              <a:rPr dirty="0" sz="1200" spc="-10">
                <a:latin typeface="Arial"/>
                <a:cs typeface="Arial"/>
              </a:rPr>
              <a:t>know; </a:t>
            </a:r>
            <a:r>
              <a:rPr dirty="0" sz="1200">
                <a:latin typeface="Arial"/>
                <a:cs typeface="Arial"/>
              </a:rPr>
              <a:t>For who, that's but a queen, fair, sober, </a:t>
            </a:r>
            <a:r>
              <a:rPr dirty="0" sz="1200" spc="-10">
                <a:latin typeface="Arial"/>
                <a:cs typeface="Arial"/>
              </a:rPr>
              <a:t>wise, </a:t>
            </a:r>
            <a:r>
              <a:rPr dirty="0" sz="1200">
                <a:latin typeface="Arial"/>
                <a:cs typeface="Arial"/>
              </a:rPr>
              <a:t>Would from a paddock, from a bat, a </a:t>
            </a:r>
            <a:r>
              <a:rPr dirty="0" sz="1200" spc="-20">
                <a:latin typeface="Arial"/>
                <a:cs typeface="Arial"/>
              </a:rPr>
              <a:t>gib,</a:t>
            </a:r>
            <a:endParaRPr sz="1200">
              <a:latin typeface="Arial"/>
              <a:cs typeface="Arial"/>
            </a:endParaRPr>
          </a:p>
          <a:p>
            <a:pPr marL="12700" marR="290385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Such dear concernings hide? who would do </a:t>
            </a:r>
            <a:r>
              <a:rPr dirty="0" sz="1200" spc="-25">
                <a:latin typeface="Arial"/>
                <a:cs typeface="Arial"/>
              </a:rPr>
              <a:t>so? </a:t>
            </a:r>
            <a:r>
              <a:rPr dirty="0" sz="1200">
                <a:latin typeface="Arial"/>
                <a:cs typeface="Arial"/>
              </a:rPr>
              <a:t>No, in despite of sense and </a:t>
            </a:r>
            <a:r>
              <a:rPr dirty="0" sz="1200" spc="-10">
                <a:latin typeface="Arial"/>
                <a:cs typeface="Arial"/>
              </a:rPr>
              <a:t>secrecy,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Unpeg the basket on the house's </a:t>
            </a:r>
            <a:r>
              <a:rPr dirty="0" sz="1200" spc="-20">
                <a:latin typeface="Arial"/>
                <a:cs typeface="Arial"/>
              </a:rPr>
              <a:t>top.</a:t>
            </a:r>
            <a:endParaRPr sz="1200">
              <a:latin typeface="Arial"/>
              <a:cs typeface="Arial"/>
            </a:endParaRPr>
          </a:p>
          <a:p>
            <a:pPr marL="12700" marR="331914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Let the birds fly, and, like the famous </a:t>
            </a:r>
            <a:r>
              <a:rPr dirty="0" sz="1200" spc="-20">
                <a:latin typeface="Arial"/>
                <a:cs typeface="Arial"/>
              </a:rPr>
              <a:t>ape, </a:t>
            </a:r>
            <a:r>
              <a:rPr dirty="0" sz="1200">
                <a:latin typeface="Arial"/>
                <a:cs typeface="Arial"/>
              </a:rPr>
              <a:t>To try conclusions, in the basket </a:t>
            </a:r>
            <a:r>
              <a:rPr dirty="0" sz="1200" spc="-10">
                <a:latin typeface="Arial"/>
                <a:cs typeface="Arial"/>
              </a:rPr>
              <a:t>creep, </a:t>
            </a:r>
            <a:r>
              <a:rPr dirty="0" sz="1200">
                <a:latin typeface="Arial"/>
                <a:cs typeface="Arial"/>
              </a:rPr>
              <a:t>And break your own neck </a:t>
            </a:r>
            <a:r>
              <a:rPr dirty="0" sz="1200" spc="-10">
                <a:latin typeface="Arial"/>
                <a:cs typeface="Arial"/>
              </a:rPr>
              <a:t>down.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 marR="309880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Be thou assured, if words be made of </a:t>
            </a:r>
            <a:r>
              <a:rPr dirty="0" sz="1200" spc="-10">
                <a:latin typeface="Arial"/>
                <a:cs typeface="Arial"/>
              </a:rPr>
              <a:t>breath, </a:t>
            </a:r>
            <a:r>
              <a:rPr dirty="0" sz="1200">
                <a:latin typeface="Arial"/>
                <a:cs typeface="Arial"/>
              </a:rPr>
              <a:t>And breath of life, I have no life to </a:t>
            </a:r>
            <a:r>
              <a:rPr dirty="0" sz="1200" spc="-10">
                <a:latin typeface="Arial"/>
                <a:cs typeface="Arial"/>
              </a:rPr>
              <a:t>breathe </a:t>
            </a:r>
            <a:r>
              <a:rPr dirty="0" sz="1200">
                <a:latin typeface="Arial"/>
                <a:cs typeface="Arial"/>
              </a:rPr>
              <a:t>What thou hast said to </a:t>
            </a:r>
            <a:r>
              <a:rPr dirty="0" sz="1200" spc="-25">
                <a:latin typeface="Arial"/>
                <a:cs typeface="Arial"/>
              </a:rPr>
              <a:t>me.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must to England; you know </a:t>
            </a:r>
            <a:r>
              <a:rPr dirty="0" sz="1200" spc="-10">
                <a:latin typeface="Arial"/>
                <a:cs typeface="Arial"/>
              </a:rPr>
              <a:t>that?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 spc="-10">
                <a:latin typeface="Arial"/>
                <a:cs typeface="Arial"/>
              </a:rPr>
              <a:t>Alack,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I had forgot: 'tis so concluded </a:t>
            </a:r>
            <a:r>
              <a:rPr dirty="0" sz="1200" spc="-25">
                <a:latin typeface="Arial"/>
                <a:cs typeface="Arial"/>
              </a:rPr>
              <a:t>on.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88861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There's letters seal'd: and my two </a:t>
            </a:r>
            <a:r>
              <a:rPr dirty="0" sz="1200" spc="-10">
                <a:latin typeface="Arial"/>
                <a:cs typeface="Arial"/>
              </a:rPr>
              <a:t>schoolfellows, </a:t>
            </a:r>
            <a:r>
              <a:rPr dirty="0" sz="1200">
                <a:latin typeface="Arial"/>
                <a:cs typeface="Arial"/>
              </a:rPr>
              <a:t>Whom I will trust as I will adders </a:t>
            </a:r>
            <a:r>
              <a:rPr dirty="0" sz="1200" spc="-10">
                <a:latin typeface="Arial"/>
                <a:cs typeface="Arial"/>
              </a:rPr>
              <a:t>fang'd,</a:t>
            </a:r>
            <a:endParaRPr sz="1200">
              <a:latin typeface="Arial"/>
              <a:cs typeface="Arial"/>
            </a:endParaRPr>
          </a:p>
          <a:p>
            <a:pPr marL="12700" marR="273494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They bear the mandate; they must sweep my </a:t>
            </a:r>
            <a:r>
              <a:rPr dirty="0" sz="1200" spc="-20">
                <a:latin typeface="Arial"/>
                <a:cs typeface="Arial"/>
              </a:rPr>
              <a:t>way, </a:t>
            </a:r>
            <a:r>
              <a:rPr dirty="0" sz="1200">
                <a:latin typeface="Arial"/>
                <a:cs typeface="Arial"/>
              </a:rPr>
              <a:t>And marshal me to knavery. Let it </a:t>
            </a:r>
            <a:r>
              <a:rPr dirty="0" sz="1200" spc="-10">
                <a:latin typeface="Arial"/>
                <a:cs typeface="Arial"/>
              </a:rPr>
              <a:t>work;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For 'tis the sport to have the </a:t>
            </a:r>
            <a:r>
              <a:rPr dirty="0" sz="1200" spc="-10">
                <a:latin typeface="Arial"/>
                <a:cs typeface="Arial"/>
              </a:rPr>
              <a:t>engineer</a:t>
            </a:r>
            <a:endParaRPr sz="1200">
              <a:latin typeface="Arial"/>
              <a:cs typeface="Arial"/>
            </a:endParaRPr>
          </a:p>
          <a:p>
            <a:pPr marL="12700" marR="295973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Hoist with his own petard: and 't shall go </a:t>
            </a:r>
            <a:r>
              <a:rPr dirty="0" sz="1200" spc="-20">
                <a:latin typeface="Arial"/>
                <a:cs typeface="Arial"/>
              </a:rPr>
              <a:t>hard </a:t>
            </a:r>
            <a:r>
              <a:rPr dirty="0" sz="1200">
                <a:latin typeface="Arial"/>
                <a:cs typeface="Arial"/>
              </a:rPr>
              <a:t>But I will delve one yard below their </a:t>
            </a:r>
            <a:r>
              <a:rPr dirty="0" sz="1200" spc="-10">
                <a:latin typeface="Arial"/>
                <a:cs typeface="Arial"/>
              </a:rPr>
              <a:t>mines,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 blow them at the moon: O, 'tis most </a:t>
            </a:r>
            <a:r>
              <a:rPr dirty="0" sz="1200" spc="-10">
                <a:latin typeface="Arial"/>
                <a:cs typeface="Arial"/>
              </a:rPr>
              <a:t>sweet, </a:t>
            </a:r>
            <a:r>
              <a:rPr dirty="0" sz="1200">
                <a:latin typeface="Arial"/>
                <a:cs typeface="Arial"/>
              </a:rPr>
              <a:t>When in one line two crafts directly </a:t>
            </a:r>
            <a:r>
              <a:rPr dirty="0" sz="1200" spc="-10">
                <a:latin typeface="Arial"/>
                <a:cs typeface="Arial"/>
              </a:rPr>
              <a:t>meet.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This man shall set me </a:t>
            </a:r>
            <a:r>
              <a:rPr dirty="0" sz="1200" spc="-10">
                <a:latin typeface="Arial"/>
                <a:cs typeface="Arial"/>
              </a:rPr>
              <a:t>packing:</a:t>
            </a:r>
            <a:endParaRPr sz="1200">
              <a:latin typeface="Arial"/>
              <a:cs typeface="Arial"/>
            </a:endParaRPr>
          </a:p>
          <a:p>
            <a:pPr marL="12700" marR="330200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I'll lug the guts into the neighbour </a:t>
            </a:r>
            <a:r>
              <a:rPr dirty="0" sz="1200" spc="-10">
                <a:latin typeface="Arial"/>
                <a:cs typeface="Arial"/>
              </a:rPr>
              <a:t>room. </a:t>
            </a:r>
            <a:r>
              <a:rPr dirty="0" sz="1200">
                <a:latin typeface="Arial"/>
                <a:cs typeface="Arial"/>
              </a:rPr>
              <a:t>Mother, good night. Indeed this </a:t>
            </a:r>
            <a:r>
              <a:rPr dirty="0" sz="1200" spc="-10">
                <a:latin typeface="Arial"/>
                <a:cs typeface="Arial"/>
              </a:rPr>
              <a:t>counsellor</a:t>
            </a:r>
            <a:endParaRPr sz="1200">
              <a:latin typeface="Arial"/>
              <a:cs typeface="Arial"/>
            </a:endParaRPr>
          </a:p>
          <a:p>
            <a:pPr marL="12700" marR="30568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Is now most still, most secret and most </a:t>
            </a:r>
            <a:r>
              <a:rPr dirty="0" sz="1200" spc="-10">
                <a:latin typeface="Arial"/>
                <a:cs typeface="Arial"/>
              </a:rPr>
              <a:t>grave, </a:t>
            </a:r>
            <a:r>
              <a:rPr dirty="0" sz="1200">
                <a:latin typeface="Arial"/>
                <a:cs typeface="Arial"/>
              </a:rPr>
              <a:t>Who was in life a foolish prating </a:t>
            </a:r>
            <a:r>
              <a:rPr dirty="0" sz="1200" spc="-10">
                <a:latin typeface="Arial"/>
                <a:cs typeface="Arial"/>
              </a:rPr>
              <a:t>knave.</a:t>
            </a:r>
            <a:endParaRPr sz="1200">
              <a:latin typeface="Arial"/>
              <a:cs typeface="Arial"/>
            </a:endParaRPr>
          </a:p>
          <a:p>
            <a:pPr marL="12700" marR="32512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Come, sir, to draw toward an end with </a:t>
            </a:r>
            <a:r>
              <a:rPr dirty="0" sz="1200" spc="-20">
                <a:latin typeface="Arial"/>
                <a:cs typeface="Arial"/>
              </a:rPr>
              <a:t>you. </a:t>
            </a:r>
            <a:r>
              <a:rPr dirty="0" sz="1200">
                <a:latin typeface="Arial"/>
                <a:cs typeface="Arial"/>
              </a:rPr>
              <a:t>Good night, </a:t>
            </a:r>
            <a:r>
              <a:rPr dirty="0" sz="1200" spc="-10">
                <a:latin typeface="Arial"/>
                <a:cs typeface="Arial"/>
              </a:rPr>
              <a:t>mother.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Exeunt severally; HAMLET dragging in </a:t>
            </a:r>
            <a:r>
              <a:rPr dirty="0" sz="1000" spc="-10" i="1">
                <a:latin typeface="Arial"/>
                <a:cs typeface="Arial"/>
              </a:rPr>
              <a:t>POLONIUS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Act </a:t>
            </a:r>
            <a:r>
              <a:rPr dirty="0" spc="-25"/>
              <a:t>IV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390" y="1675524"/>
            <a:ext cx="5566410" cy="7910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9309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 marL="59309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593090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KING CLAUDIUS, QUEEN GERTRUDE, ROSENCRANTZ,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 marL="593090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191579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There's matter in these sighs, these profound </a:t>
            </a:r>
            <a:r>
              <a:rPr dirty="0" sz="1200" spc="-10">
                <a:latin typeface="Arial"/>
                <a:cs typeface="Arial"/>
              </a:rPr>
              <a:t>heaves: </a:t>
            </a:r>
            <a:r>
              <a:rPr dirty="0" sz="1200">
                <a:latin typeface="Arial"/>
                <a:cs typeface="Arial"/>
              </a:rPr>
              <a:t>You must translate: 'tis fit we understand </a:t>
            </a:r>
            <a:r>
              <a:rPr dirty="0" sz="1200" spc="-10">
                <a:latin typeface="Arial"/>
                <a:cs typeface="Arial"/>
              </a:rPr>
              <a:t>them.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Where is your </a:t>
            </a:r>
            <a:r>
              <a:rPr dirty="0" sz="1200" spc="-20">
                <a:latin typeface="Arial"/>
                <a:cs typeface="Arial"/>
              </a:rPr>
              <a:t>son?</a:t>
            </a:r>
            <a:endParaRPr sz="1200">
              <a:latin typeface="Arial"/>
              <a:cs typeface="Arial"/>
            </a:endParaRPr>
          </a:p>
          <a:p>
            <a:pPr algn="ctr" marL="593090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Bestow this place on us a little </a:t>
            </a:r>
            <a:r>
              <a:rPr dirty="0" sz="1200" spc="-10">
                <a:latin typeface="Arial"/>
                <a:cs typeface="Arial"/>
              </a:rPr>
              <a:t>while.</a:t>
            </a:r>
            <a:endParaRPr sz="1200">
              <a:latin typeface="Arial"/>
              <a:cs typeface="Arial"/>
            </a:endParaRPr>
          </a:p>
          <a:p>
            <a:pPr algn="ctr" marL="593090">
              <a:lnSpc>
                <a:spcPts val="1145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Exeunt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Ah, my good lord, what have I seen to-</a:t>
            </a:r>
            <a:r>
              <a:rPr dirty="0" sz="1200" spc="-10">
                <a:latin typeface="Arial"/>
                <a:cs typeface="Arial"/>
              </a:rPr>
              <a:t>night!</a:t>
            </a:r>
            <a:endParaRPr sz="1200">
              <a:latin typeface="Arial"/>
              <a:cs typeface="Arial"/>
            </a:endParaRPr>
          </a:p>
          <a:p>
            <a:pPr algn="ctr" marL="59309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What, Gertrude? How does </a:t>
            </a:r>
            <a:r>
              <a:rPr dirty="0" sz="1200" spc="-10">
                <a:latin typeface="Arial"/>
                <a:cs typeface="Arial"/>
              </a:rPr>
              <a:t>Hamlet?</a:t>
            </a:r>
            <a:endParaRPr sz="1200">
              <a:latin typeface="Arial"/>
              <a:cs typeface="Arial"/>
            </a:endParaRPr>
          </a:p>
          <a:p>
            <a:pPr algn="ctr" marL="59309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 marR="24784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Mad as the sea and wind, when both </a:t>
            </a:r>
            <a:r>
              <a:rPr dirty="0" sz="1200" spc="-10">
                <a:latin typeface="Arial"/>
                <a:cs typeface="Arial"/>
              </a:rPr>
              <a:t>contend </a:t>
            </a:r>
            <a:r>
              <a:rPr dirty="0" sz="1200">
                <a:latin typeface="Arial"/>
                <a:cs typeface="Arial"/>
              </a:rPr>
              <a:t>Which is the mightier: in his lawless </a:t>
            </a:r>
            <a:r>
              <a:rPr dirty="0" sz="1200" spc="-20">
                <a:latin typeface="Arial"/>
                <a:cs typeface="Arial"/>
              </a:rPr>
              <a:t>fit, </a:t>
            </a:r>
            <a:r>
              <a:rPr dirty="0" sz="1200">
                <a:latin typeface="Arial"/>
                <a:cs typeface="Arial"/>
              </a:rPr>
              <a:t>Behind the arras hearing something </a:t>
            </a:r>
            <a:r>
              <a:rPr dirty="0" sz="1200" spc="-10">
                <a:latin typeface="Arial"/>
                <a:cs typeface="Arial"/>
              </a:rPr>
              <a:t>stir, </a:t>
            </a:r>
            <a:r>
              <a:rPr dirty="0" sz="1200">
                <a:latin typeface="Arial"/>
                <a:cs typeface="Arial"/>
              </a:rPr>
              <a:t>Whips out his rapier, cries, 'A rat, a </a:t>
            </a:r>
            <a:r>
              <a:rPr dirty="0" sz="1200" spc="-10">
                <a:latin typeface="Arial"/>
                <a:cs typeface="Arial"/>
              </a:rPr>
              <a:t>rat!'</a:t>
            </a:r>
            <a:endParaRPr sz="1200">
              <a:latin typeface="Arial"/>
              <a:cs typeface="Arial"/>
            </a:endParaRPr>
          </a:p>
          <a:p>
            <a:pPr marL="12700" marR="291084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And, in this brainish apprehension, </a:t>
            </a:r>
            <a:r>
              <a:rPr dirty="0" sz="1200" spc="-10">
                <a:latin typeface="Arial"/>
                <a:cs typeface="Arial"/>
              </a:rPr>
              <a:t>kills </a:t>
            </a:r>
            <a:r>
              <a:rPr dirty="0" sz="1200">
                <a:latin typeface="Arial"/>
                <a:cs typeface="Arial"/>
              </a:rPr>
              <a:t>The unseen good old </a:t>
            </a:r>
            <a:r>
              <a:rPr dirty="0" sz="1200" spc="-20">
                <a:latin typeface="Arial"/>
                <a:cs typeface="Arial"/>
              </a:rPr>
              <a:t>man.</a:t>
            </a:r>
            <a:endParaRPr sz="1200">
              <a:latin typeface="Arial"/>
              <a:cs typeface="Arial"/>
            </a:endParaRPr>
          </a:p>
          <a:p>
            <a:pPr algn="ctr" marL="593090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heavy </a:t>
            </a:r>
            <a:r>
              <a:rPr dirty="0" sz="1200" spc="-10">
                <a:latin typeface="Arial"/>
                <a:cs typeface="Arial"/>
              </a:rPr>
              <a:t>deed!</a:t>
            </a:r>
            <a:endParaRPr sz="1200">
              <a:latin typeface="Arial"/>
              <a:cs typeface="Arial"/>
            </a:endParaRPr>
          </a:p>
          <a:p>
            <a:pPr marL="12700" marR="26733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It had been so with us, had we been </a:t>
            </a:r>
            <a:r>
              <a:rPr dirty="0" sz="1200" spc="-10">
                <a:latin typeface="Arial"/>
                <a:cs typeface="Arial"/>
              </a:rPr>
              <a:t>there: </a:t>
            </a:r>
            <a:r>
              <a:rPr dirty="0" sz="1200">
                <a:latin typeface="Arial"/>
                <a:cs typeface="Arial"/>
              </a:rPr>
              <a:t>His liberty is full of threats to </a:t>
            </a:r>
            <a:r>
              <a:rPr dirty="0" sz="1200" spc="-20">
                <a:latin typeface="Arial"/>
                <a:cs typeface="Arial"/>
              </a:rPr>
              <a:t>all;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To you yourself, to us, to every </a:t>
            </a:r>
            <a:r>
              <a:rPr dirty="0" sz="1200" spc="-20">
                <a:latin typeface="Arial"/>
                <a:cs typeface="Arial"/>
              </a:rPr>
              <a:t>one.</a:t>
            </a:r>
            <a:endParaRPr sz="1200">
              <a:latin typeface="Arial"/>
              <a:cs typeface="Arial"/>
            </a:endParaRPr>
          </a:p>
          <a:p>
            <a:pPr marL="12700" marR="243332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Alas, how shall this bloody deed be </a:t>
            </a:r>
            <a:r>
              <a:rPr dirty="0" sz="1200" spc="-10">
                <a:latin typeface="Arial"/>
                <a:cs typeface="Arial"/>
              </a:rPr>
              <a:t>answer'd? </a:t>
            </a:r>
            <a:r>
              <a:rPr dirty="0" sz="1200">
                <a:latin typeface="Arial"/>
                <a:cs typeface="Arial"/>
              </a:rPr>
              <a:t>It will be laid to us, whose </a:t>
            </a:r>
            <a:r>
              <a:rPr dirty="0" sz="1200" spc="-10">
                <a:latin typeface="Arial"/>
                <a:cs typeface="Arial"/>
              </a:rPr>
              <a:t>providence</a:t>
            </a:r>
            <a:endParaRPr sz="1200">
              <a:latin typeface="Arial"/>
              <a:cs typeface="Arial"/>
            </a:endParaRPr>
          </a:p>
          <a:p>
            <a:pPr marL="12700" marR="20935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Should have kept short, restrain'd and out of </a:t>
            </a:r>
            <a:r>
              <a:rPr dirty="0" sz="1200" spc="-10">
                <a:latin typeface="Arial"/>
                <a:cs typeface="Arial"/>
              </a:rPr>
              <a:t>haunt, </a:t>
            </a:r>
            <a:r>
              <a:rPr dirty="0" sz="1200">
                <a:latin typeface="Arial"/>
                <a:cs typeface="Arial"/>
              </a:rPr>
              <a:t>This mad young man: but so much was our </a:t>
            </a:r>
            <a:r>
              <a:rPr dirty="0" sz="1200" spc="-10">
                <a:latin typeface="Arial"/>
                <a:cs typeface="Arial"/>
              </a:rPr>
              <a:t>love, </a:t>
            </a:r>
            <a:r>
              <a:rPr dirty="0" sz="1200">
                <a:latin typeface="Arial"/>
                <a:cs typeface="Arial"/>
              </a:rPr>
              <a:t>We would not understand what was most </a:t>
            </a:r>
            <a:r>
              <a:rPr dirty="0" sz="1200" spc="-20">
                <a:latin typeface="Arial"/>
                <a:cs typeface="Arial"/>
              </a:rPr>
              <a:t>fit;</a:t>
            </a:r>
            <a:endParaRPr sz="1200">
              <a:latin typeface="Arial"/>
              <a:cs typeface="Arial"/>
            </a:endParaRPr>
          </a:p>
          <a:p>
            <a:pPr marL="12700" marR="309689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But, like the owner of a foul </a:t>
            </a:r>
            <a:r>
              <a:rPr dirty="0" sz="1200" spc="-10">
                <a:latin typeface="Arial"/>
                <a:cs typeface="Arial"/>
              </a:rPr>
              <a:t>disease, </a:t>
            </a:r>
            <a:r>
              <a:rPr dirty="0" sz="1200">
                <a:latin typeface="Arial"/>
                <a:cs typeface="Arial"/>
              </a:rPr>
              <a:t>To keep it from divulging, let it </a:t>
            </a:r>
            <a:r>
              <a:rPr dirty="0" sz="1200" spc="-20">
                <a:latin typeface="Arial"/>
                <a:cs typeface="Arial"/>
              </a:rPr>
              <a:t>feed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Even on the pith of Life. Where is he </a:t>
            </a:r>
            <a:r>
              <a:rPr dirty="0" sz="1200" spc="-10">
                <a:latin typeface="Arial"/>
                <a:cs typeface="Arial"/>
              </a:rPr>
              <a:t>gone?</a:t>
            </a:r>
            <a:endParaRPr sz="1200">
              <a:latin typeface="Arial"/>
              <a:cs typeface="Arial"/>
            </a:endParaRPr>
          </a:p>
          <a:p>
            <a:pPr algn="ctr" marL="593090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QUEEN </a:t>
            </a:r>
            <a:r>
              <a:rPr dirty="0" sz="1000" spc="-10">
                <a:latin typeface="Arial"/>
                <a:cs typeface="Arial"/>
              </a:rPr>
              <a:t>GERTRUDE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To draw apart the body he hath </a:t>
            </a:r>
            <a:r>
              <a:rPr dirty="0" sz="1200" spc="-10">
                <a:latin typeface="Arial"/>
                <a:cs typeface="Arial"/>
              </a:rPr>
              <a:t>kill'd: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O'er whom his very madness, like some </a:t>
            </a:r>
            <a:r>
              <a:rPr dirty="0" sz="1200" spc="-25">
                <a:latin typeface="Arial"/>
                <a:cs typeface="Arial"/>
              </a:rPr>
              <a:t>ore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0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Among a mineral of metals </a:t>
            </a:r>
            <a:r>
              <a:rPr dirty="0" sz="1200" spc="-10">
                <a:latin typeface="Arial"/>
                <a:cs typeface="Arial"/>
              </a:rPr>
              <a:t>base,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Shows itself pure; he weeps for what is </a:t>
            </a:r>
            <a:r>
              <a:rPr dirty="0" sz="1200" spc="-10">
                <a:latin typeface="Arial"/>
                <a:cs typeface="Arial"/>
              </a:rPr>
              <a:t>done.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O Gertrude, come </a:t>
            </a:r>
            <a:r>
              <a:rPr dirty="0" sz="1200" spc="-10">
                <a:latin typeface="Arial"/>
                <a:cs typeface="Arial"/>
              </a:rPr>
              <a:t>away!</a:t>
            </a:r>
            <a:endParaRPr sz="1200">
              <a:latin typeface="Arial"/>
              <a:cs typeface="Arial"/>
            </a:endParaRPr>
          </a:p>
          <a:p>
            <a:pPr algn="just" marL="12700" marR="305625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The sun no sooner shall the mountains </a:t>
            </a:r>
            <a:r>
              <a:rPr dirty="0" sz="1200" spc="-10">
                <a:latin typeface="Arial"/>
                <a:cs typeface="Arial"/>
              </a:rPr>
              <a:t>touch, </a:t>
            </a:r>
            <a:r>
              <a:rPr dirty="0" sz="1200">
                <a:latin typeface="Arial"/>
                <a:cs typeface="Arial"/>
              </a:rPr>
              <a:t>But we will ship him hence: and this vile </a:t>
            </a:r>
            <a:r>
              <a:rPr dirty="0" sz="1200" spc="-20">
                <a:latin typeface="Arial"/>
                <a:cs typeface="Arial"/>
              </a:rPr>
              <a:t>deed </a:t>
            </a:r>
            <a:r>
              <a:rPr dirty="0" sz="1200">
                <a:latin typeface="Arial"/>
                <a:cs typeface="Arial"/>
              </a:rPr>
              <a:t>We must, with all our majesty and </a:t>
            </a:r>
            <a:r>
              <a:rPr dirty="0" sz="1200" spc="-10">
                <a:latin typeface="Arial"/>
                <a:cs typeface="Arial"/>
              </a:rPr>
              <a:t>skill,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Both countenance and excuse. Ho, </a:t>
            </a:r>
            <a:r>
              <a:rPr dirty="0" sz="1200" spc="-10">
                <a:latin typeface="Arial"/>
                <a:cs typeface="Arial"/>
              </a:rPr>
              <a:t>Guildenstern!</a:t>
            </a:r>
            <a:endParaRPr sz="1200">
              <a:latin typeface="Arial"/>
              <a:cs typeface="Arial"/>
            </a:endParaRPr>
          </a:p>
          <a:p>
            <a:pPr algn="ctr" marR="2476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Re-enter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 marR="297180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Friends both, go join you with some further </a:t>
            </a:r>
            <a:r>
              <a:rPr dirty="0" sz="1200" spc="-20">
                <a:latin typeface="Arial"/>
                <a:cs typeface="Arial"/>
              </a:rPr>
              <a:t>aid: </a:t>
            </a:r>
            <a:r>
              <a:rPr dirty="0" sz="1200">
                <a:latin typeface="Arial"/>
                <a:cs typeface="Arial"/>
              </a:rPr>
              <a:t>Hamlet in madness hath Polonius </a:t>
            </a:r>
            <a:r>
              <a:rPr dirty="0" sz="1200" spc="-10">
                <a:latin typeface="Arial"/>
                <a:cs typeface="Arial"/>
              </a:rPr>
              <a:t>slain,</a:t>
            </a:r>
            <a:endParaRPr sz="1200">
              <a:latin typeface="Arial"/>
              <a:cs typeface="Arial"/>
            </a:endParaRPr>
          </a:p>
          <a:p>
            <a:pPr marL="12700" marR="279527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from his mother's closet hath he dragg'd </a:t>
            </a:r>
            <a:r>
              <a:rPr dirty="0" sz="1200" spc="-20">
                <a:latin typeface="Arial"/>
                <a:cs typeface="Arial"/>
              </a:rPr>
              <a:t>him: </a:t>
            </a:r>
            <a:r>
              <a:rPr dirty="0" sz="1200">
                <a:latin typeface="Arial"/>
                <a:cs typeface="Arial"/>
              </a:rPr>
              <a:t>Go seek him out; speak fair, and bring the </a:t>
            </a:r>
            <a:r>
              <a:rPr dirty="0" sz="1200" spc="-20">
                <a:latin typeface="Arial"/>
                <a:cs typeface="Arial"/>
              </a:rPr>
              <a:t>body </a:t>
            </a:r>
            <a:r>
              <a:rPr dirty="0" sz="1200">
                <a:latin typeface="Arial"/>
                <a:cs typeface="Arial"/>
              </a:rPr>
              <a:t>Into the chapel. I pray you, haste in </a:t>
            </a:r>
            <a:r>
              <a:rPr dirty="0" sz="1200" spc="-10">
                <a:latin typeface="Arial"/>
                <a:cs typeface="Arial"/>
              </a:rPr>
              <a:t>this.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145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Exeunt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 marR="2917825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Come, Gertrude, we'll call up our wisest </a:t>
            </a:r>
            <a:r>
              <a:rPr dirty="0" sz="1200" spc="-10">
                <a:latin typeface="Arial"/>
                <a:cs typeface="Arial"/>
              </a:rPr>
              <a:t>friends; </a:t>
            </a:r>
            <a:r>
              <a:rPr dirty="0" sz="1200">
                <a:latin typeface="Arial"/>
                <a:cs typeface="Arial"/>
              </a:rPr>
              <a:t>And let them know, both what we mean to </a:t>
            </a:r>
            <a:r>
              <a:rPr dirty="0" sz="1200" spc="-25">
                <a:latin typeface="Arial"/>
                <a:cs typeface="Arial"/>
              </a:rPr>
              <a:t>do, </a:t>
            </a:r>
            <a:r>
              <a:rPr dirty="0" sz="1200">
                <a:latin typeface="Arial"/>
                <a:cs typeface="Arial"/>
              </a:rPr>
              <a:t>And what's untimely </a:t>
            </a:r>
            <a:r>
              <a:rPr dirty="0" sz="1200" spc="-10">
                <a:latin typeface="Arial"/>
                <a:cs typeface="Arial"/>
              </a:rPr>
              <a:t>done...</a:t>
            </a:r>
            <a:endParaRPr sz="1200">
              <a:latin typeface="Arial"/>
              <a:cs typeface="Arial"/>
            </a:endParaRPr>
          </a:p>
          <a:p>
            <a:pPr marL="12700" marR="33629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Whose whisper o'er the world's </a:t>
            </a:r>
            <a:r>
              <a:rPr dirty="0" sz="1200" spc="-10">
                <a:latin typeface="Arial"/>
                <a:cs typeface="Arial"/>
              </a:rPr>
              <a:t>diameter, </a:t>
            </a:r>
            <a:r>
              <a:rPr dirty="0" sz="1200">
                <a:latin typeface="Arial"/>
                <a:cs typeface="Arial"/>
              </a:rPr>
              <a:t>As level as the cannon to his </a:t>
            </a:r>
            <a:r>
              <a:rPr dirty="0" sz="1200" spc="-10">
                <a:latin typeface="Arial"/>
                <a:cs typeface="Arial"/>
              </a:rPr>
              <a:t>blank,</a:t>
            </a:r>
            <a:endParaRPr sz="1200">
              <a:latin typeface="Arial"/>
              <a:cs typeface="Arial"/>
            </a:endParaRPr>
          </a:p>
          <a:p>
            <a:pPr marL="12700" marR="27819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Transports his poison'd shot, may miss our </a:t>
            </a:r>
            <a:r>
              <a:rPr dirty="0" sz="1200" spc="-10">
                <a:latin typeface="Arial"/>
                <a:cs typeface="Arial"/>
              </a:rPr>
              <a:t>name, </a:t>
            </a:r>
            <a:r>
              <a:rPr dirty="0" sz="1200">
                <a:latin typeface="Arial"/>
                <a:cs typeface="Arial"/>
              </a:rPr>
              <a:t>And hit the woundless air. O, come </a:t>
            </a:r>
            <a:r>
              <a:rPr dirty="0" sz="1200" spc="-10">
                <a:latin typeface="Arial"/>
                <a:cs typeface="Arial"/>
              </a:rPr>
              <a:t>away!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My soul is full of discord and </a:t>
            </a:r>
            <a:r>
              <a:rPr dirty="0" sz="1200" spc="-10">
                <a:latin typeface="Arial"/>
                <a:cs typeface="Arial"/>
              </a:rPr>
              <a:t>dismay.</a:t>
            </a:r>
            <a:endParaRPr sz="1200">
              <a:latin typeface="Arial"/>
              <a:cs typeface="Arial"/>
            </a:endParaRPr>
          </a:p>
          <a:p>
            <a:pPr marL="2881630">
              <a:lnSpc>
                <a:spcPct val="100000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Another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Safely </a:t>
            </a:r>
            <a:r>
              <a:rPr dirty="0" sz="1200" spc="-10">
                <a:latin typeface="Arial"/>
                <a:cs typeface="Arial"/>
              </a:rPr>
              <a:t>stowed.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2903220">
              <a:lnSpc>
                <a:spcPts val="1145"/>
              </a:lnSpc>
              <a:spcBef>
                <a:spcPts val="925"/>
              </a:spcBef>
            </a:pPr>
            <a:r>
              <a:rPr dirty="0" sz="1000" spc="-10" i="1">
                <a:latin typeface="Arial"/>
                <a:cs typeface="Arial"/>
              </a:rPr>
              <a:t>Within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Hamlet! Lord </a:t>
            </a:r>
            <a:r>
              <a:rPr dirty="0" sz="1200" spc="-10">
                <a:latin typeface="Arial"/>
                <a:cs typeface="Arial"/>
              </a:rPr>
              <a:t>Hamlet!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80237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What noise? who calls on </a:t>
            </a:r>
            <a:r>
              <a:rPr dirty="0" sz="1200" spc="-10">
                <a:latin typeface="Arial"/>
                <a:cs typeface="Arial"/>
              </a:rPr>
              <a:t>Hamlet? </a:t>
            </a:r>
            <a:r>
              <a:rPr dirty="0" sz="1200">
                <a:latin typeface="Arial"/>
                <a:cs typeface="Arial"/>
              </a:rPr>
              <a:t>O, here they </a:t>
            </a:r>
            <a:r>
              <a:rPr dirty="0" sz="1200" spc="-10">
                <a:latin typeface="Arial"/>
                <a:cs typeface="Arial"/>
              </a:rPr>
              <a:t>come.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000" i="1">
                <a:latin typeface="Arial"/>
                <a:cs typeface="Arial"/>
              </a:rPr>
              <a:t>Enter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590290" cy="859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What have you done, my lord, with the dead </a:t>
            </a:r>
            <a:r>
              <a:rPr dirty="0" sz="1200" spc="-10">
                <a:latin typeface="Arial"/>
                <a:cs typeface="Arial"/>
              </a:rPr>
              <a:t>body?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Compounded it with dust, whereto 'tis </a:t>
            </a:r>
            <a:r>
              <a:rPr dirty="0" sz="1200" spc="-20">
                <a:latin typeface="Arial"/>
                <a:cs typeface="Arial"/>
              </a:rPr>
              <a:t>kin.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58356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Tell us where 'tis, that we may take it </a:t>
            </a:r>
            <a:r>
              <a:rPr dirty="0" sz="1200" spc="-10">
                <a:latin typeface="Arial"/>
                <a:cs typeface="Arial"/>
              </a:rPr>
              <a:t>thence </a:t>
            </a:r>
            <a:r>
              <a:rPr dirty="0" sz="1200">
                <a:latin typeface="Arial"/>
                <a:cs typeface="Arial"/>
              </a:rPr>
              <a:t>And bear it to the </a:t>
            </a:r>
            <a:r>
              <a:rPr dirty="0" sz="1200" spc="-10">
                <a:latin typeface="Arial"/>
                <a:cs typeface="Arial"/>
              </a:rPr>
              <a:t>chapel.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Do not believe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Believe </a:t>
            </a:r>
            <a:r>
              <a:rPr dirty="0" sz="1200" spc="-10">
                <a:latin typeface="Arial"/>
                <a:cs typeface="Arial"/>
              </a:rPr>
              <a:t>what?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9908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That I can keep your counsel and not mine </a:t>
            </a:r>
            <a:r>
              <a:rPr dirty="0" sz="1200" spc="-20">
                <a:latin typeface="Arial"/>
                <a:cs typeface="Arial"/>
              </a:rPr>
              <a:t>own. </a:t>
            </a:r>
            <a:r>
              <a:rPr dirty="0" sz="1200">
                <a:latin typeface="Arial"/>
                <a:cs typeface="Arial"/>
              </a:rPr>
              <a:t>Besides, to be demanded of a sponge! </a:t>
            </a:r>
            <a:r>
              <a:rPr dirty="0" sz="1200" spc="-20">
                <a:latin typeface="Arial"/>
                <a:cs typeface="Arial"/>
              </a:rPr>
              <a:t>what </a:t>
            </a:r>
            <a:r>
              <a:rPr dirty="0" sz="1200">
                <a:latin typeface="Arial"/>
                <a:cs typeface="Arial"/>
              </a:rPr>
              <a:t>replication should be made by the son of a </a:t>
            </a:r>
            <a:r>
              <a:rPr dirty="0" sz="1200" spc="-10">
                <a:latin typeface="Arial"/>
                <a:cs typeface="Arial"/>
              </a:rPr>
              <a:t>king?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Take you me for a sponge,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7970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Ay, sir, that soaks up the king's countenance, </a:t>
            </a:r>
            <a:r>
              <a:rPr dirty="0" sz="1200" spc="-25">
                <a:latin typeface="Arial"/>
                <a:cs typeface="Arial"/>
              </a:rPr>
              <a:t>his </a:t>
            </a:r>
            <a:r>
              <a:rPr dirty="0" sz="1200">
                <a:latin typeface="Arial"/>
                <a:cs typeface="Arial"/>
              </a:rPr>
              <a:t>rewards, his authorities. But such officers do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king best service in the end: he keeps them, </a:t>
            </a:r>
            <a:r>
              <a:rPr dirty="0" sz="1200" spc="-20">
                <a:latin typeface="Arial"/>
                <a:cs typeface="Arial"/>
              </a:rPr>
              <a:t>like </a:t>
            </a:r>
            <a:r>
              <a:rPr dirty="0" sz="1200">
                <a:latin typeface="Arial"/>
                <a:cs typeface="Arial"/>
              </a:rPr>
              <a:t>an ape, in the corner of his jaw; first mouthed,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be last swallowed: when he needs what you </a:t>
            </a:r>
            <a:r>
              <a:rPr dirty="0" sz="1200" spc="-20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gleaned, it is but squeezing you, and, sponge, </a:t>
            </a:r>
            <a:r>
              <a:rPr dirty="0" sz="1200" spc="-25">
                <a:latin typeface="Arial"/>
                <a:cs typeface="Arial"/>
              </a:rPr>
              <a:t>you </a:t>
            </a:r>
            <a:r>
              <a:rPr dirty="0" sz="1200">
                <a:latin typeface="Arial"/>
                <a:cs typeface="Arial"/>
              </a:rPr>
              <a:t>shall be dry </a:t>
            </a:r>
            <a:r>
              <a:rPr dirty="0" sz="1200" spc="-10">
                <a:latin typeface="Arial"/>
                <a:cs typeface="Arial"/>
              </a:rPr>
              <a:t>again.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 understand you not,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62103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am glad of it: a knavish speech sleeps in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foolish </a:t>
            </a:r>
            <a:r>
              <a:rPr dirty="0" sz="1200" spc="-20">
                <a:latin typeface="Arial"/>
                <a:cs typeface="Arial"/>
              </a:rPr>
              <a:t>ear.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13843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My lord, you must tell us where the body is, and </a:t>
            </a:r>
            <a:r>
              <a:rPr dirty="0" sz="1200" spc="-25">
                <a:latin typeface="Arial"/>
                <a:cs typeface="Arial"/>
              </a:rPr>
              <a:t>go </a:t>
            </a:r>
            <a:r>
              <a:rPr dirty="0" sz="1200">
                <a:latin typeface="Arial"/>
                <a:cs typeface="Arial"/>
              </a:rPr>
              <a:t>with us to the </a:t>
            </a:r>
            <a:r>
              <a:rPr dirty="0" sz="1200" spc="-10">
                <a:latin typeface="Arial"/>
                <a:cs typeface="Arial"/>
              </a:rPr>
              <a:t>king.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9908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The body is with the king, but the king is not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the body. The king is a thing-</a:t>
            </a:r>
            <a:r>
              <a:rPr dirty="0" sz="1200" spc="-5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 thing, my </a:t>
            </a:r>
            <a:r>
              <a:rPr dirty="0" sz="1200" spc="-10">
                <a:latin typeface="Arial"/>
                <a:cs typeface="Arial"/>
              </a:rPr>
              <a:t>lord!</a:t>
            </a:r>
            <a:endParaRPr sz="1200">
              <a:latin typeface="Arial"/>
              <a:cs typeface="Arial"/>
            </a:endParaRPr>
          </a:p>
          <a:p>
            <a:pPr algn="ctr" marL="256921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965584"/>
            <a:ext cx="4307205" cy="858202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Arial"/>
                <a:cs typeface="Arial"/>
              </a:rPr>
              <a:t>Of nothing: bring me to him. Hide fox, and all </a:t>
            </a:r>
            <a:r>
              <a:rPr dirty="0" sz="1200" spc="-10">
                <a:latin typeface="Arial"/>
                <a:cs typeface="Arial"/>
              </a:rPr>
              <a:t>after.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445"/>
              </a:spcBef>
            </a:pPr>
            <a:r>
              <a:rPr dirty="0" sz="1000" spc="-10" i="1">
                <a:latin typeface="Arial"/>
                <a:cs typeface="Arial"/>
              </a:rPr>
              <a:t>Exeunt</a:t>
            </a:r>
            <a:endParaRPr sz="10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745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Another room in the </a:t>
            </a:r>
            <a:r>
              <a:rPr dirty="0" sz="1600" spc="-10">
                <a:latin typeface="Arial"/>
                <a:cs typeface="Arial"/>
              </a:rPr>
              <a:t>castle.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KING CLAUDIUS, </a:t>
            </a:r>
            <a:r>
              <a:rPr dirty="0" sz="1000" spc="-10" i="1">
                <a:latin typeface="Arial"/>
                <a:cs typeface="Arial"/>
              </a:rPr>
              <a:t>attended</a:t>
            </a:r>
            <a:endParaRPr sz="10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algn="just" marL="12700" marR="121094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I have sent to seek him, and to find the </a:t>
            </a:r>
            <a:r>
              <a:rPr dirty="0" sz="1200" spc="-10">
                <a:latin typeface="Arial"/>
                <a:cs typeface="Arial"/>
              </a:rPr>
              <a:t>body. </a:t>
            </a:r>
            <a:r>
              <a:rPr dirty="0" sz="1200">
                <a:latin typeface="Arial"/>
                <a:cs typeface="Arial"/>
              </a:rPr>
              <a:t>How dangerous is it that this man goes </a:t>
            </a:r>
            <a:r>
              <a:rPr dirty="0" sz="1200" spc="-10">
                <a:latin typeface="Arial"/>
                <a:cs typeface="Arial"/>
              </a:rPr>
              <a:t>loose! </a:t>
            </a:r>
            <a:r>
              <a:rPr dirty="0" sz="1200">
                <a:latin typeface="Arial"/>
                <a:cs typeface="Arial"/>
              </a:rPr>
              <a:t>Yet must not we put the strong law on </a:t>
            </a:r>
            <a:r>
              <a:rPr dirty="0" sz="1200" spc="-20">
                <a:latin typeface="Arial"/>
                <a:cs typeface="Arial"/>
              </a:rPr>
              <a:t>him: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He's loved of the distracted </a:t>
            </a:r>
            <a:r>
              <a:rPr dirty="0" sz="1200" spc="-10">
                <a:latin typeface="Arial"/>
                <a:cs typeface="Arial"/>
              </a:rPr>
              <a:t>multitude,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Who like not in their judgment, but their </a:t>
            </a:r>
            <a:r>
              <a:rPr dirty="0" sz="1200" spc="-10">
                <a:latin typeface="Arial"/>
                <a:cs typeface="Arial"/>
              </a:rPr>
              <a:t>eyes;</a:t>
            </a:r>
            <a:endParaRPr sz="1200">
              <a:latin typeface="Arial"/>
              <a:cs typeface="Arial"/>
            </a:endParaRPr>
          </a:p>
          <a:p>
            <a:pPr marL="12700" marR="77851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And where tis so, the offender's scourge is </a:t>
            </a:r>
            <a:r>
              <a:rPr dirty="0" sz="1200" spc="-10">
                <a:latin typeface="Arial"/>
                <a:cs typeface="Arial"/>
              </a:rPr>
              <a:t>weigh'd, </a:t>
            </a:r>
            <a:r>
              <a:rPr dirty="0" sz="1200">
                <a:latin typeface="Arial"/>
                <a:cs typeface="Arial"/>
              </a:rPr>
              <a:t>But never the offence. To bear all smooth and </a:t>
            </a:r>
            <a:r>
              <a:rPr dirty="0" sz="1200" spc="-10">
                <a:latin typeface="Arial"/>
                <a:cs typeface="Arial"/>
              </a:rPr>
              <a:t>even, </a:t>
            </a:r>
            <a:r>
              <a:rPr dirty="0" sz="1200">
                <a:latin typeface="Arial"/>
                <a:cs typeface="Arial"/>
              </a:rPr>
              <a:t>This sudden sending him away must </a:t>
            </a:r>
            <a:r>
              <a:rPr dirty="0" sz="1200" spc="-20">
                <a:latin typeface="Arial"/>
                <a:cs typeface="Arial"/>
              </a:rPr>
              <a:t>seem </a:t>
            </a:r>
            <a:r>
              <a:rPr dirty="0" sz="1200">
                <a:latin typeface="Arial"/>
                <a:cs typeface="Arial"/>
              </a:rPr>
              <a:t>Deliberate pause: diseases desperate </a:t>
            </a:r>
            <a:r>
              <a:rPr dirty="0" sz="1200" spc="-10">
                <a:latin typeface="Arial"/>
                <a:cs typeface="Arial"/>
              </a:rPr>
              <a:t>grown</a:t>
            </a:r>
            <a:endParaRPr sz="1200">
              <a:latin typeface="Arial"/>
              <a:cs typeface="Arial"/>
            </a:endParaRPr>
          </a:p>
          <a:p>
            <a:pPr marL="12700" marR="181228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By desperate appliance are </a:t>
            </a:r>
            <a:r>
              <a:rPr dirty="0" sz="1200" spc="-10">
                <a:latin typeface="Arial"/>
                <a:cs typeface="Arial"/>
              </a:rPr>
              <a:t>relieved, </a:t>
            </a:r>
            <a:r>
              <a:rPr dirty="0" sz="1200">
                <a:latin typeface="Arial"/>
                <a:cs typeface="Arial"/>
              </a:rPr>
              <a:t>Or not at </a:t>
            </a:r>
            <a:r>
              <a:rPr dirty="0" sz="1200" spc="-20">
                <a:latin typeface="Arial"/>
                <a:cs typeface="Arial"/>
              </a:rPr>
              <a:t>all.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ts val="1145"/>
              </a:lnSpc>
              <a:spcBef>
                <a:spcPts val="420"/>
              </a:spcBef>
            </a:pPr>
            <a:r>
              <a:rPr dirty="0" sz="1000" i="1">
                <a:latin typeface="Arial"/>
                <a:cs typeface="Arial"/>
              </a:rPr>
              <a:t>Enter </a:t>
            </a:r>
            <a:r>
              <a:rPr dirty="0" sz="1000" spc="-10" i="1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How now! what hath </a:t>
            </a:r>
            <a:r>
              <a:rPr dirty="0" sz="1200" spc="-10">
                <a:latin typeface="Arial"/>
                <a:cs typeface="Arial"/>
              </a:rPr>
              <a:t>befall'n?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 marR="14109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Where the dead body is bestow'd, my </a:t>
            </a:r>
            <a:r>
              <a:rPr dirty="0" sz="1200" spc="-10">
                <a:latin typeface="Arial"/>
                <a:cs typeface="Arial"/>
              </a:rPr>
              <a:t>lord, </a:t>
            </a:r>
            <a:r>
              <a:rPr dirty="0" sz="1200">
                <a:latin typeface="Arial"/>
                <a:cs typeface="Arial"/>
              </a:rPr>
              <a:t>We cannot get from </a:t>
            </a:r>
            <a:r>
              <a:rPr dirty="0" sz="1200" spc="-20">
                <a:latin typeface="Arial"/>
                <a:cs typeface="Arial"/>
              </a:rPr>
              <a:t>him.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But where is </a:t>
            </a:r>
            <a:r>
              <a:rPr dirty="0" sz="1200" spc="-25">
                <a:latin typeface="Arial"/>
                <a:cs typeface="Arial"/>
              </a:rPr>
              <a:t>he?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Without, my lord; guarded, to know your </a:t>
            </a:r>
            <a:r>
              <a:rPr dirty="0" sz="1200" spc="-10">
                <a:latin typeface="Arial"/>
                <a:cs typeface="Arial"/>
              </a:rPr>
              <a:t>pleasure.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Bring him before </a:t>
            </a:r>
            <a:r>
              <a:rPr dirty="0" sz="1200" spc="-25">
                <a:latin typeface="Arial"/>
                <a:cs typeface="Arial"/>
              </a:rPr>
              <a:t>us.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Ho, Guildenstern! bring in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Enter HAMLET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Now, Hamlet, where's </a:t>
            </a:r>
            <a:r>
              <a:rPr dirty="0" sz="1200" spc="-10">
                <a:latin typeface="Arial"/>
                <a:cs typeface="Arial"/>
              </a:rPr>
              <a:t>Polonius?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10">
                <a:latin typeface="Arial"/>
                <a:cs typeface="Arial"/>
              </a:rPr>
              <a:t>supper.</a:t>
            </a:r>
            <a:endParaRPr sz="1200">
              <a:latin typeface="Arial"/>
              <a:cs typeface="Arial"/>
            </a:endParaRPr>
          </a:p>
          <a:p>
            <a:pPr algn="ctr" marL="185229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677285" cy="858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At supper! </a:t>
            </a:r>
            <a:r>
              <a:rPr dirty="0" sz="1200" spc="-10">
                <a:latin typeface="Arial"/>
                <a:cs typeface="Arial"/>
              </a:rPr>
              <a:t>where?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08279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Not where he eats, but where he is eaten: a </a:t>
            </a:r>
            <a:r>
              <a:rPr dirty="0" sz="1200" spc="-10">
                <a:latin typeface="Arial"/>
                <a:cs typeface="Arial"/>
              </a:rPr>
              <a:t>certain </a:t>
            </a:r>
            <a:r>
              <a:rPr dirty="0" sz="1200">
                <a:latin typeface="Arial"/>
                <a:cs typeface="Arial"/>
              </a:rPr>
              <a:t>convocation of politic worms are e'en at him. </a:t>
            </a:r>
            <a:r>
              <a:rPr dirty="0" sz="1200" spc="-20">
                <a:latin typeface="Arial"/>
                <a:cs typeface="Arial"/>
              </a:rPr>
              <a:t>Your </a:t>
            </a:r>
            <a:r>
              <a:rPr dirty="0" sz="1200">
                <a:latin typeface="Arial"/>
                <a:cs typeface="Arial"/>
              </a:rPr>
              <a:t>worm is your only emperor for diet: we fat </a:t>
            </a:r>
            <a:r>
              <a:rPr dirty="0" sz="1200" spc="-25">
                <a:latin typeface="Arial"/>
                <a:cs typeface="Arial"/>
              </a:rPr>
              <a:t>all </a:t>
            </a:r>
            <a:r>
              <a:rPr dirty="0" sz="1200">
                <a:latin typeface="Arial"/>
                <a:cs typeface="Arial"/>
              </a:rPr>
              <a:t>creatures else to fat us, and we fat ourselves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maggots: your fat king and your lean beggar is </a:t>
            </a:r>
            <a:r>
              <a:rPr dirty="0" sz="1200" spc="-25">
                <a:latin typeface="Arial"/>
                <a:cs typeface="Arial"/>
              </a:rPr>
              <a:t>but </a:t>
            </a:r>
            <a:r>
              <a:rPr dirty="0" sz="1200">
                <a:latin typeface="Arial"/>
                <a:cs typeface="Arial"/>
              </a:rPr>
              <a:t>variable service, two dishes, but to one </a:t>
            </a:r>
            <a:r>
              <a:rPr dirty="0" sz="1200" spc="-10">
                <a:latin typeface="Arial"/>
                <a:cs typeface="Arial"/>
              </a:rPr>
              <a:t>table: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that's the </a:t>
            </a:r>
            <a:r>
              <a:rPr dirty="0" sz="1200" spc="-20">
                <a:latin typeface="Arial"/>
                <a:cs typeface="Arial"/>
              </a:rPr>
              <a:t>end.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44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Alas, </a:t>
            </a:r>
            <a:r>
              <a:rPr dirty="0" sz="1200" spc="-10">
                <a:latin typeface="Arial"/>
                <a:cs typeface="Arial"/>
              </a:rPr>
              <a:t>alas!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2755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A man may fish with the worm that hath eat of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king, and cat of the fish that hath fed of that </a:t>
            </a:r>
            <a:r>
              <a:rPr dirty="0" sz="1200" spc="-10">
                <a:latin typeface="Arial"/>
                <a:cs typeface="Arial"/>
              </a:rPr>
              <a:t>worm.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What dost you mean by </a:t>
            </a:r>
            <a:r>
              <a:rPr dirty="0" sz="1200" spc="-10">
                <a:latin typeface="Arial"/>
                <a:cs typeface="Arial"/>
              </a:rPr>
              <a:t>this?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8102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Nothing but to show you how a king may go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progress through the guts of a </a:t>
            </a:r>
            <a:r>
              <a:rPr dirty="0" sz="1200" spc="-10">
                <a:latin typeface="Arial"/>
                <a:cs typeface="Arial"/>
              </a:rPr>
              <a:t>beggar.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Where is </a:t>
            </a:r>
            <a:r>
              <a:rPr dirty="0" sz="1200" spc="-10">
                <a:latin typeface="Arial"/>
                <a:cs typeface="Arial"/>
              </a:rPr>
              <a:t>Polonius?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943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In heaven; send hither to see: if your </a:t>
            </a:r>
            <a:r>
              <a:rPr dirty="0" sz="1200" spc="-10">
                <a:latin typeface="Arial"/>
                <a:cs typeface="Arial"/>
              </a:rPr>
              <a:t>messenger </a:t>
            </a:r>
            <a:r>
              <a:rPr dirty="0" sz="1200">
                <a:latin typeface="Arial"/>
                <a:cs typeface="Arial"/>
              </a:rPr>
              <a:t>find him not there, seek him i' the other </a:t>
            </a:r>
            <a:r>
              <a:rPr dirty="0" sz="1200" spc="-10">
                <a:latin typeface="Arial"/>
                <a:cs typeface="Arial"/>
              </a:rPr>
              <a:t>place </a:t>
            </a:r>
            <a:r>
              <a:rPr dirty="0" sz="1200">
                <a:latin typeface="Arial"/>
                <a:cs typeface="Arial"/>
              </a:rPr>
              <a:t>yourself. But indeed, if you find him not </a:t>
            </a:r>
            <a:r>
              <a:rPr dirty="0" sz="1200" spc="-10">
                <a:latin typeface="Arial"/>
                <a:cs typeface="Arial"/>
              </a:rPr>
              <a:t>within </a:t>
            </a:r>
            <a:r>
              <a:rPr dirty="0" sz="1200">
                <a:latin typeface="Arial"/>
                <a:cs typeface="Arial"/>
              </a:rPr>
              <a:t>this month, you shall nose him as you go up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stairs into the </a:t>
            </a:r>
            <a:r>
              <a:rPr dirty="0" sz="1200" spc="-10">
                <a:latin typeface="Arial"/>
                <a:cs typeface="Arial"/>
              </a:rPr>
              <a:t>lobby.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 seek him </a:t>
            </a:r>
            <a:r>
              <a:rPr dirty="0" sz="1200" spc="-10">
                <a:latin typeface="Arial"/>
                <a:cs typeface="Arial"/>
              </a:rPr>
              <a:t>there.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To some </a:t>
            </a:r>
            <a:r>
              <a:rPr dirty="0" sz="1000" spc="-10" i="1">
                <a:latin typeface="Arial"/>
                <a:cs typeface="Arial"/>
              </a:rPr>
              <a:t>Attendants</a:t>
            </a:r>
            <a:endParaRPr sz="10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He will stay till ye </a:t>
            </a:r>
            <a:r>
              <a:rPr dirty="0" sz="1200" spc="-10">
                <a:latin typeface="Arial"/>
                <a:cs typeface="Arial"/>
              </a:rPr>
              <a:t>come.</a:t>
            </a:r>
            <a:endParaRPr sz="12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</a:t>
            </a:r>
            <a:r>
              <a:rPr dirty="0" sz="1000" spc="-10" i="1">
                <a:latin typeface="Arial"/>
                <a:cs typeface="Arial"/>
              </a:rPr>
              <a:t>Attendants</a:t>
            </a:r>
            <a:endParaRPr sz="1000">
              <a:latin typeface="Arial"/>
              <a:cs typeface="Arial"/>
            </a:endParaRPr>
          </a:p>
          <a:p>
            <a:pPr algn="ctr" marL="248221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64071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Hamlet, this deed, for thine especial safety,-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Which we do tender, as we dearly </a:t>
            </a:r>
            <a:r>
              <a:rPr dirty="0" sz="1200" spc="-10">
                <a:latin typeface="Arial"/>
                <a:cs typeface="Arial"/>
              </a:rPr>
              <a:t>grieve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For that which thou hast done,--must send thee </a:t>
            </a:r>
            <a:r>
              <a:rPr dirty="0" sz="1200" spc="-10">
                <a:latin typeface="Arial"/>
                <a:cs typeface="Arial"/>
              </a:rPr>
              <a:t>hence </a:t>
            </a:r>
            <a:r>
              <a:rPr dirty="0" sz="1200">
                <a:latin typeface="Arial"/>
                <a:cs typeface="Arial"/>
              </a:rPr>
              <a:t>With fiery quickness: therefore prepare </a:t>
            </a:r>
            <a:r>
              <a:rPr dirty="0" sz="1200" spc="-10">
                <a:latin typeface="Arial"/>
                <a:cs typeface="Arial"/>
              </a:rPr>
              <a:t>thyself;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The bark is ready, and the wind at </a:t>
            </a:r>
            <a:r>
              <a:rPr dirty="0" sz="1200" spc="-10">
                <a:latin typeface="Arial"/>
                <a:cs typeface="Arial"/>
              </a:rPr>
              <a:t>help,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The associates tend, and every thing is </a:t>
            </a:r>
            <a:r>
              <a:rPr dirty="0" sz="1200" spc="-20">
                <a:latin typeface="Arial"/>
                <a:cs typeface="Arial"/>
              </a:rPr>
              <a:t>bent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898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England.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16884" y="133668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390" y="1538440"/>
            <a:ext cx="898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England!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0473" y="1841512"/>
            <a:ext cx="1013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7390" y="2043265"/>
            <a:ext cx="813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Ay, </a:t>
            </a:r>
            <a:r>
              <a:rPr dirty="0" sz="1200" spc="-10">
                <a:latin typeface="Arial"/>
                <a:cs typeface="Arial"/>
              </a:rPr>
              <a:t>Hamlet.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16884" y="2346337"/>
            <a:ext cx="541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7390" y="2548090"/>
            <a:ext cx="440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Good.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7390" y="2810035"/>
            <a:ext cx="4430395" cy="67354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729105">
              <a:lnSpc>
                <a:spcPct val="100000"/>
              </a:lnSpc>
              <a:spcBef>
                <a:spcPts val="420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So is it, if thou knew'st our </a:t>
            </a:r>
            <a:r>
              <a:rPr dirty="0" sz="1200" spc="-10">
                <a:latin typeface="Arial"/>
                <a:cs typeface="Arial"/>
              </a:rPr>
              <a:t>purposes.</a:t>
            </a: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36779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I see a cherub that sees them. But, come;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England! Farewell, dear </a:t>
            </a:r>
            <a:r>
              <a:rPr dirty="0" sz="1200" spc="-10">
                <a:latin typeface="Arial"/>
                <a:cs typeface="Arial"/>
              </a:rPr>
              <a:t>mother.</a:t>
            </a: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1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Thy loving father, </a:t>
            </a:r>
            <a:r>
              <a:rPr dirty="0" sz="1200" spc="-10">
                <a:latin typeface="Arial"/>
                <a:cs typeface="Arial"/>
              </a:rPr>
              <a:t>Hamlet.</a:t>
            </a:r>
            <a:endParaRPr sz="12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My mother: father and mother is man and wife; </a:t>
            </a:r>
            <a:r>
              <a:rPr dirty="0" sz="1200" spc="-25">
                <a:latin typeface="Arial"/>
                <a:cs typeface="Arial"/>
              </a:rPr>
              <a:t>man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and wife is one flesh; and so, my mother. Come, for </a:t>
            </a:r>
            <a:r>
              <a:rPr dirty="0" sz="1200" spc="-10">
                <a:latin typeface="Arial"/>
                <a:cs typeface="Arial"/>
              </a:rPr>
              <a:t>England!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4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KING </a:t>
            </a:r>
            <a:r>
              <a:rPr dirty="0" sz="1000" spc="-10">
                <a:latin typeface="Arial"/>
                <a:cs typeface="Arial"/>
              </a:rPr>
              <a:t>CLAUDIUS</a:t>
            </a:r>
            <a:endParaRPr sz="1000">
              <a:latin typeface="Arial"/>
              <a:cs typeface="Arial"/>
            </a:endParaRPr>
          </a:p>
          <a:p>
            <a:pPr marL="12700" marR="1130935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Follow him at foot; tempt him with speed </a:t>
            </a:r>
            <a:r>
              <a:rPr dirty="0" sz="1200" spc="-10">
                <a:latin typeface="Arial"/>
                <a:cs typeface="Arial"/>
              </a:rPr>
              <a:t>aboard; </a:t>
            </a:r>
            <a:r>
              <a:rPr dirty="0" sz="1200">
                <a:latin typeface="Arial"/>
                <a:cs typeface="Arial"/>
              </a:rPr>
              <a:t>Delay it not; I'll have him hence to-</a:t>
            </a:r>
            <a:r>
              <a:rPr dirty="0" sz="1200" spc="-10">
                <a:latin typeface="Arial"/>
                <a:cs typeface="Arial"/>
              </a:rPr>
              <a:t>night: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Away! for every thing is seal'd and </a:t>
            </a:r>
            <a:r>
              <a:rPr dirty="0" sz="1200" spc="-20">
                <a:latin typeface="Arial"/>
                <a:cs typeface="Arial"/>
              </a:rPr>
              <a:t>done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That else leans on the affair: pray you, make </a:t>
            </a:r>
            <a:r>
              <a:rPr dirty="0" sz="1200" spc="-10">
                <a:latin typeface="Arial"/>
                <a:cs typeface="Arial"/>
              </a:rPr>
              <a:t>haste.</a:t>
            </a:r>
            <a:endParaRPr sz="1200">
              <a:latin typeface="Arial"/>
              <a:cs typeface="Arial"/>
            </a:endParaRPr>
          </a:p>
          <a:p>
            <a:pPr algn="ctr" marL="1729739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ROSENCRANTZ and </a:t>
            </a:r>
            <a:r>
              <a:rPr dirty="0" sz="1000" spc="-10" i="1">
                <a:latin typeface="Arial"/>
                <a:cs typeface="Arial"/>
              </a:rPr>
              <a:t>GUILDENSTERN</a:t>
            </a:r>
            <a:endParaRPr sz="1000">
              <a:latin typeface="Arial"/>
              <a:cs typeface="Arial"/>
            </a:endParaRPr>
          </a:p>
          <a:p>
            <a:pPr marL="12700" marR="1139190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And, England, if my love thou hold'st at aught-</a:t>
            </a:r>
            <a:r>
              <a:rPr dirty="0" sz="1200" spc="-50">
                <a:latin typeface="Arial"/>
                <a:cs typeface="Arial"/>
              </a:rPr>
              <a:t>- </a:t>
            </a:r>
            <a:r>
              <a:rPr dirty="0" sz="1200">
                <a:latin typeface="Arial"/>
                <a:cs typeface="Arial"/>
              </a:rPr>
              <a:t>As my great power thereof may give thee </a:t>
            </a:r>
            <a:r>
              <a:rPr dirty="0" sz="1200" spc="-10">
                <a:latin typeface="Arial"/>
                <a:cs typeface="Arial"/>
              </a:rPr>
              <a:t>sense, </a:t>
            </a:r>
            <a:r>
              <a:rPr dirty="0" sz="1200">
                <a:latin typeface="Arial"/>
                <a:cs typeface="Arial"/>
              </a:rPr>
              <a:t>Since yet thy cicatrice looks raw and </a:t>
            </a:r>
            <a:r>
              <a:rPr dirty="0" sz="1200" spc="-25">
                <a:latin typeface="Arial"/>
                <a:cs typeface="Arial"/>
              </a:rPr>
              <a:t>red</a:t>
            </a:r>
            <a:endParaRPr sz="1200">
              <a:latin typeface="Arial"/>
              <a:cs typeface="Arial"/>
            </a:endParaRPr>
          </a:p>
          <a:p>
            <a:pPr marL="12700" marR="132588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After the Danish sword, and thy free </a:t>
            </a:r>
            <a:r>
              <a:rPr dirty="0" sz="1200" spc="-25">
                <a:latin typeface="Arial"/>
                <a:cs typeface="Arial"/>
              </a:rPr>
              <a:t>awe </a:t>
            </a:r>
            <a:r>
              <a:rPr dirty="0" sz="1200">
                <a:latin typeface="Arial"/>
                <a:cs typeface="Arial"/>
              </a:rPr>
              <a:t>Pays homage to us--thou mayst not coldly </a:t>
            </a:r>
            <a:r>
              <a:rPr dirty="0" sz="1200" spc="-25">
                <a:latin typeface="Arial"/>
                <a:cs typeface="Arial"/>
              </a:rPr>
              <a:t>set </a:t>
            </a:r>
            <a:r>
              <a:rPr dirty="0" sz="1200">
                <a:latin typeface="Arial"/>
                <a:cs typeface="Arial"/>
              </a:rPr>
              <a:t>Our sovereign process; which imports at </a:t>
            </a:r>
            <a:r>
              <a:rPr dirty="0" sz="1200" spc="-10">
                <a:latin typeface="Arial"/>
                <a:cs typeface="Arial"/>
              </a:rPr>
              <a:t>full, </a:t>
            </a:r>
            <a:r>
              <a:rPr dirty="0" sz="1200">
                <a:latin typeface="Arial"/>
                <a:cs typeface="Arial"/>
              </a:rPr>
              <a:t>By letters congruing to that </a:t>
            </a:r>
            <a:r>
              <a:rPr dirty="0" sz="1200" spc="-10">
                <a:latin typeface="Arial"/>
                <a:cs typeface="Arial"/>
              </a:rPr>
              <a:t>effect,</a:t>
            </a:r>
            <a:endParaRPr sz="1200">
              <a:latin typeface="Arial"/>
              <a:cs typeface="Arial"/>
            </a:endParaRPr>
          </a:p>
          <a:p>
            <a:pPr marL="12700" marR="139319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The present death of Hamlet. Do it, </a:t>
            </a:r>
            <a:r>
              <a:rPr dirty="0" sz="1200" spc="-10">
                <a:latin typeface="Arial"/>
                <a:cs typeface="Arial"/>
              </a:rPr>
              <a:t>England; </a:t>
            </a:r>
            <a:r>
              <a:rPr dirty="0" sz="1200">
                <a:latin typeface="Arial"/>
                <a:cs typeface="Arial"/>
              </a:rPr>
              <a:t>For like the hectic in my blood he </a:t>
            </a:r>
            <a:r>
              <a:rPr dirty="0" sz="1200" spc="-10">
                <a:latin typeface="Arial"/>
                <a:cs typeface="Arial"/>
              </a:rPr>
              <a:t>rages,</a:t>
            </a:r>
            <a:endParaRPr sz="1200">
              <a:latin typeface="Arial"/>
              <a:cs typeface="Arial"/>
            </a:endParaRPr>
          </a:p>
          <a:p>
            <a:pPr marL="12700" marR="13779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And thou must cure me: till I know 'tis </a:t>
            </a:r>
            <a:r>
              <a:rPr dirty="0" sz="1200" spc="-10">
                <a:latin typeface="Arial"/>
                <a:cs typeface="Arial"/>
              </a:rPr>
              <a:t>done, </a:t>
            </a:r>
            <a:r>
              <a:rPr dirty="0" sz="1200">
                <a:latin typeface="Arial"/>
                <a:cs typeface="Arial"/>
              </a:rPr>
              <a:t>Howe'er my haps, my joys were ne'er </a:t>
            </a:r>
            <a:r>
              <a:rPr dirty="0" sz="1200" spc="-10">
                <a:latin typeface="Arial"/>
                <a:cs typeface="Arial"/>
              </a:rPr>
              <a:t>begun.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20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1729105">
              <a:lnSpc>
                <a:spcPct val="100000"/>
              </a:lnSpc>
              <a:spcBef>
                <a:spcPts val="740"/>
              </a:spcBef>
            </a:pPr>
            <a:r>
              <a:rPr dirty="0" sz="2000">
                <a:latin typeface="Arial"/>
                <a:cs typeface="Arial"/>
              </a:rPr>
              <a:t>Scene </a:t>
            </a:r>
            <a:r>
              <a:rPr dirty="0" sz="2000" spc="-5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algn="ctr" marL="1729739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A plain in </a:t>
            </a:r>
            <a:r>
              <a:rPr dirty="0" sz="1600" spc="-10">
                <a:latin typeface="Arial"/>
                <a:cs typeface="Arial"/>
              </a:rPr>
              <a:t>Denmark.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673569"/>
            <a:ext cx="6161405" cy="889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Enter FORTINBRAS, a Captain, and Soldiers, </a:t>
            </a:r>
            <a:r>
              <a:rPr dirty="0" sz="1000" spc="-10" i="1">
                <a:latin typeface="Arial"/>
                <a:cs typeface="Arial"/>
              </a:rPr>
              <a:t>marching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>
                <a:latin typeface="Arial"/>
                <a:cs typeface="Arial"/>
              </a:rPr>
              <a:t>PRINCE </a:t>
            </a:r>
            <a:r>
              <a:rPr dirty="0" sz="1000" spc="-10">
                <a:latin typeface="Arial"/>
                <a:cs typeface="Arial"/>
              </a:rPr>
              <a:t>FORTINBRAS</a:t>
            </a:r>
            <a:endParaRPr sz="1000">
              <a:latin typeface="Arial"/>
              <a:cs typeface="Arial"/>
            </a:endParaRPr>
          </a:p>
          <a:p>
            <a:pPr marL="12700" marR="3073400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Go, captain, from me greet the Danish </a:t>
            </a:r>
            <a:r>
              <a:rPr dirty="0" sz="1200" spc="-10">
                <a:latin typeface="Arial"/>
                <a:cs typeface="Arial"/>
              </a:rPr>
              <a:t>king; </a:t>
            </a:r>
            <a:r>
              <a:rPr dirty="0" sz="1200">
                <a:latin typeface="Arial"/>
                <a:cs typeface="Arial"/>
              </a:rPr>
              <a:t>Tell him that, by his licence, </a:t>
            </a:r>
            <a:r>
              <a:rPr dirty="0" sz="1200" spc="-10">
                <a:latin typeface="Arial"/>
                <a:cs typeface="Arial"/>
              </a:rPr>
              <a:t>Fortinbras </a:t>
            </a:r>
            <a:r>
              <a:rPr dirty="0" sz="1200">
                <a:latin typeface="Arial"/>
                <a:cs typeface="Arial"/>
              </a:rPr>
              <a:t>Craves the conveyance of a promised </a:t>
            </a:r>
            <a:r>
              <a:rPr dirty="0" sz="1200" spc="-10">
                <a:latin typeface="Arial"/>
                <a:cs typeface="Arial"/>
              </a:rPr>
              <a:t>march </a:t>
            </a:r>
            <a:r>
              <a:rPr dirty="0" sz="1200">
                <a:latin typeface="Arial"/>
                <a:cs typeface="Arial"/>
              </a:rPr>
              <a:t>Over his kingdom. You know the </a:t>
            </a:r>
            <a:r>
              <a:rPr dirty="0" sz="1200" spc="-10">
                <a:latin typeface="Arial"/>
                <a:cs typeface="Arial"/>
              </a:rPr>
              <a:t>rendezvous. </a:t>
            </a:r>
            <a:r>
              <a:rPr dirty="0" sz="1200">
                <a:latin typeface="Arial"/>
                <a:cs typeface="Arial"/>
              </a:rPr>
              <a:t>If that his majesty would aught with </a:t>
            </a:r>
            <a:r>
              <a:rPr dirty="0" sz="1200" spc="-25">
                <a:latin typeface="Arial"/>
                <a:cs typeface="Arial"/>
              </a:rPr>
              <a:t>us,</a:t>
            </a:r>
            <a:endParaRPr sz="1200">
              <a:latin typeface="Arial"/>
              <a:cs typeface="Arial"/>
            </a:endParaRPr>
          </a:p>
          <a:p>
            <a:pPr marL="12700" marR="36582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We shall express our duty in his </a:t>
            </a:r>
            <a:r>
              <a:rPr dirty="0" sz="1200" spc="-20">
                <a:latin typeface="Arial"/>
                <a:cs typeface="Arial"/>
              </a:rPr>
              <a:t>eye; </a:t>
            </a:r>
            <a:r>
              <a:rPr dirty="0" sz="1200">
                <a:latin typeface="Arial"/>
                <a:cs typeface="Arial"/>
              </a:rPr>
              <a:t>And let him know </a:t>
            </a:r>
            <a:r>
              <a:rPr dirty="0" sz="1200" spc="-25">
                <a:latin typeface="Arial"/>
                <a:cs typeface="Arial"/>
              </a:rPr>
              <a:t>so.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Captain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I will do't, my </a:t>
            </a:r>
            <a:r>
              <a:rPr dirty="0" sz="1200" spc="-10">
                <a:latin typeface="Arial"/>
                <a:cs typeface="Arial"/>
              </a:rPr>
              <a:t>lord.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>
                <a:latin typeface="Arial"/>
                <a:cs typeface="Arial"/>
              </a:rPr>
              <a:t>PRINCE </a:t>
            </a:r>
            <a:r>
              <a:rPr dirty="0" sz="1000" spc="-10">
                <a:latin typeface="Arial"/>
                <a:cs typeface="Arial"/>
              </a:rPr>
              <a:t>FORTINBRAS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Go softly </a:t>
            </a:r>
            <a:r>
              <a:rPr dirty="0" sz="1200" spc="-25">
                <a:latin typeface="Arial"/>
                <a:cs typeface="Arial"/>
              </a:rPr>
              <a:t>on.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dirty="0" sz="1000" i="1">
                <a:latin typeface="Arial"/>
                <a:cs typeface="Arial"/>
              </a:rPr>
              <a:t>Exeunt FORTINBRAS and </a:t>
            </a:r>
            <a:r>
              <a:rPr dirty="0" sz="1000" spc="-10" i="1">
                <a:latin typeface="Arial"/>
                <a:cs typeface="Arial"/>
              </a:rPr>
              <a:t>Soldiers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000" i="1">
                <a:latin typeface="Arial"/>
                <a:cs typeface="Arial"/>
              </a:rPr>
              <a:t>Enter HAMLET, ROSENCRANTZ, GUILDENSTERN, and </a:t>
            </a:r>
            <a:r>
              <a:rPr dirty="0" sz="1000" spc="-10" i="1">
                <a:latin typeface="Arial"/>
                <a:cs typeface="Arial"/>
              </a:rPr>
              <a:t>others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Good sir, whose powers are </a:t>
            </a:r>
            <a:r>
              <a:rPr dirty="0" sz="1200" spc="-10">
                <a:latin typeface="Arial"/>
                <a:cs typeface="Arial"/>
              </a:rPr>
              <a:t>these?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Captain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They are of Norway,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How purposed, sir, I pray </a:t>
            </a:r>
            <a:r>
              <a:rPr dirty="0" sz="1200" spc="-20">
                <a:latin typeface="Arial"/>
                <a:cs typeface="Arial"/>
              </a:rPr>
              <a:t>you?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Captain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Against some part of </a:t>
            </a:r>
            <a:r>
              <a:rPr dirty="0" sz="1200" spc="-10">
                <a:latin typeface="Arial"/>
                <a:cs typeface="Arial"/>
              </a:rPr>
              <a:t>Poland.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Who commands them, </a:t>
            </a:r>
            <a:r>
              <a:rPr dirty="0" sz="1200" spc="-20">
                <a:latin typeface="Arial"/>
                <a:cs typeface="Arial"/>
              </a:rPr>
              <a:t>sir?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Captain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latin typeface="Arial"/>
                <a:cs typeface="Arial"/>
              </a:rPr>
              <a:t>The nephews to old Norway, </a:t>
            </a:r>
            <a:r>
              <a:rPr dirty="0" sz="1200" spc="-10">
                <a:latin typeface="Arial"/>
                <a:cs typeface="Arial"/>
              </a:rPr>
              <a:t>Fortinbras.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352234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Goes it against the main of Poland, </a:t>
            </a:r>
            <a:r>
              <a:rPr dirty="0" sz="1200" spc="-20">
                <a:latin typeface="Arial"/>
                <a:cs typeface="Arial"/>
              </a:rPr>
              <a:t>sir, </a:t>
            </a:r>
            <a:r>
              <a:rPr dirty="0" sz="1200">
                <a:latin typeface="Arial"/>
                <a:cs typeface="Arial"/>
              </a:rPr>
              <a:t>Or for some </a:t>
            </a:r>
            <a:r>
              <a:rPr dirty="0" sz="1200" spc="-10">
                <a:latin typeface="Arial"/>
                <a:cs typeface="Arial"/>
              </a:rPr>
              <a:t>frontier?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0"/>
              </a:spcBef>
            </a:pPr>
            <a:r>
              <a:rPr dirty="0" sz="1000" spc="-10">
                <a:latin typeface="Arial"/>
                <a:cs typeface="Arial"/>
              </a:rPr>
              <a:t>Captain</a:t>
            </a:r>
            <a:endParaRPr sz="1000">
              <a:latin typeface="Arial"/>
              <a:cs typeface="Arial"/>
            </a:endParaRPr>
          </a:p>
          <a:p>
            <a:pPr algn="just" marL="12700" marR="3649345">
              <a:lnSpc>
                <a:spcPts val="1350"/>
              </a:lnSpc>
              <a:spcBef>
                <a:spcPts val="505"/>
              </a:spcBef>
            </a:pPr>
            <a:r>
              <a:rPr dirty="0" sz="1200">
                <a:latin typeface="Arial"/>
                <a:cs typeface="Arial"/>
              </a:rPr>
              <a:t>Truly to speak, and with no </a:t>
            </a:r>
            <a:r>
              <a:rPr dirty="0" sz="1200" spc="-10">
                <a:latin typeface="Arial"/>
                <a:cs typeface="Arial"/>
              </a:rPr>
              <a:t>addition, </a:t>
            </a:r>
            <a:r>
              <a:rPr dirty="0" sz="1200">
                <a:latin typeface="Arial"/>
                <a:cs typeface="Arial"/>
              </a:rPr>
              <a:t>We go to gain a little patch of </a:t>
            </a:r>
            <a:r>
              <a:rPr dirty="0" sz="1200" spc="-10">
                <a:latin typeface="Arial"/>
                <a:cs typeface="Arial"/>
              </a:rPr>
              <a:t>ground </a:t>
            </a:r>
            <a:r>
              <a:rPr dirty="0" sz="1200">
                <a:latin typeface="Arial"/>
                <a:cs typeface="Arial"/>
              </a:rPr>
              <a:t>That hath in it no profit but the </a:t>
            </a:r>
            <a:r>
              <a:rPr dirty="0" sz="1200" spc="-10">
                <a:latin typeface="Arial"/>
                <a:cs typeface="Arial"/>
              </a:rPr>
              <a:t>name.</a:t>
            </a:r>
            <a:endParaRPr sz="1200">
              <a:latin typeface="Arial"/>
              <a:cs typeface="Arial"/>
            </a:endParaRPr>
          </a:p>
          <a:p>
            <a:pPr algn="just" marL="12700" marR="325183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pay five ducats, five, I would not farm </a:t>
            </a:r>
            <a:r>
              <a:rPr dirty="0" sz="1200" spc="-25">
                <a:latin typeface="Arial"/>
                <a:cs typeface="Arial"/>
              </a:rPr>
              <a:t>it; </a:t>
            </a:r>
            <a:r>
              <a:rPr dirty="0" sz="1200">
                <a:latin typeface="Arial"/>
                <a:cs typeface="Arial"/>
              </a:rPr>
              <a:t>Nor will it yield to Norway or the </a:t>
            </a:r>
            <a:r>
              <a:rPr dirty="0" sz="1200" spc="-20">
                <a:latin typeface="Arial"/>
                <a:cs typeface="Arial"/>
              </a:rPr>
              <a:t>Pole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A ranker rate, should it be sold in </a:t>
            </a:r>
            <a:r>
              <a:rPr dirty="0" sz="1200" spc="-20">
                <a:latin typeface="Arial"/>
                <a:cs typeface="Arial"/>
              </a:rPr>
              <a:t>fee.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25"/>
              <a:t>100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707390" y="1033615"/>
            <a:ext cx="3851910" cy="8460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Why, then the Polack never will defend </a:t>
            </a:r>
            <a:r>
              <a:rPr dirty="0" sz="1200" spc="-25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  <a:p>
            <a:pPr marL="2860675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Captain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Yes, it is already </a:t>
            </a:r>
            <a:r>
              <a:rPr dirty="0" sz="1200" spc="-10">
                <a:latin typeface="Arial"/>
                <a:cs typeface="Arial"/>
              </a:rPr>
              <a:t>garrison'd.</a:t>
            </a:r>
            <a:endParaRPr sz="1200">
              <a:latin typeface="Arial"/>
              <a:cs typeface="Arial"/>
            </a:endParaRPr>
          </a:p>
          <a:p>
            <a:pPr algn="ctr" marL="230759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534670">
              <a:lnSpc>
                <a:spcPts val="135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Two thousand souls and twenty thousand </a:t>
            </a:r>
            <a:r>
              <a:rPr dirty="0" sz="1200" spc="-10">
                <a:latin typeface="Arial"/>
                <a:cs typeface="Arial"/>
              </a:rPr>
              <a:t>ducats </a:t>
            </a:r>
            <a:r>
              <a:rPr dirty="0" sz="1200">
                <a:latin typeface="Arial"/>
                <a:cs typeface="Arial"/>
              </a:rPr>
              <a:t>Will not debate the question of this </a:t>
            </a:r>
            <a:r>
              <a:rPr dirty="0" sz="1200" spc="-10">
                <a:latin typeface="Arial"/>
                <a:cs typeface="Arial"/>
              </a:rPr>
              <a:t>straw:</a:t>
            </a:r>
            <a:endParaRPr sz="1200">
              <a:latin typeface="Arial"/>
              <a:cs typeface="Arial"/>
            </a:endParaRPr>
          </a:p>
          <a:p>
            <a:pPr marL="12700" marR="4000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This is the imposthume of much wealth and </a:t>
            </a:r>
            <a:r>
              <a:rPr dirty="0" sz="1200" spc="-10">
                <a:latin typeface="Arial"/>
                <a:cs typeface="Arial"/>
              </a:rPr>
              <a:t>peace, </a:t>
            </a:r>
            <a:r>
              <a:rPr dirty="0" sz="1200">
                <a:latin typeface="Arial"/>
                <a:cs typeface="Arial"/>
              </a:rPr>
              <a:t>That inward breaks, and shows no cause </a:t>
            </a:r>
            <a:r>
              <a:rPr dirty="0" sz="1200" spc="-10">
                <a:latin typeface="Arial"/>
                <a:cs typeface="Arial"/>
              </a:rPr>
              <a:t>without </a:t>
            </a:r>
            <a:r>
              <a:rPr dirty="0" sz="1200">
                <a:latin typeface="Arial"/>
                <a:cs typeface="Arial"/>
              </a:rPr>
              <a:t>Why the man dies. I humbly thank you,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marL="2860675">
              <a:lnSpc>
                <a:spcPct val="100000"/>
              </a:lnSpc>
              <a:spcBef>
                <a:spcPts val="915"/>
              </a:spcBef>
            </a:pPr>
            <a:r>
              <a:rPr dirty="0" sz="1000" spc="-10">
                <a:latin typeface="Arial"/>
                <a:cs typeface="Arial"/>
              </a:rPr>
              <a:t>Captain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God be wi' you, </a:t>
            </a:r>
            <a:r>
              <a:rPr dirty="0" sz="1200" spc="-20">
                <a:latin typeface="Arial"/>
                <a:cs typeface="Arial"/>
              </a:rPr>
              <a:t>sir.</a:t>
            </a:r>
            <a:endParaRPr sz="1200">
              <a:latin typeface="Arial"/>
              <a:cs typeface="Arial"/>
            </a:endParaRPr>
          </a:p>
          <a:p>
            <a:pPr marL="2973705">
              <a:lnSpc>
                <a:spcPct val="100000"/>
              </a:lnSpc>
              <a:spcBef>
                <a:spcPts val="445"/>
              </a:spcBef>
            </a:pPr>
            <a:r>
              <a:rPr dirty="0" sz="1000" spc="-20" i="1">
                <a:latin typeface="Arial"/>
                <a:cs typeface="Arial"/>
              </a:rPr>
              <a:t>Exit</a:t>
            </a:r>
            <a:endParaRPr sz="1000">
              <a:latin typeface="Arial"/>
              <a:cs typeface="Arial"/>
            </a:endParaRPr>
          </a:p>
          <a:p>
            <a:pPr algn="ctr" marL="230759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latin typeface="Arial"/>
                <a:cs typeface="Arial"/>
              </a:rPr>
              <a:t>ROSENCRANTZ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Wilt please you go, my </a:t>
            </a:r>
            <a:r>
              <a:rPr dirty="0" sz="1200" spc="-10">
                <a:latin typeface="Arial"/>
                <a:cs typeface="Arial"/>
              </a:rPr>
              <a:t>lord?</a:t>
            </a:r>
            <a:endParaRPr sz="1200">
              <a:latin typeface="Arial"/>
              <a:cs typeface="Arial"/>
            </a:endParaRPr>
          </a:p>
          <a:p>
            <a:pPr algn="ctr" marL="2307590">
              <a:lnSpc>
                <a:spcPct val="100000"/>
              </a:lnSpc>
              <a:spcBef>
                <a:spcPts val="944"/>
              </a:spcBef>
            </a:pPr>
            <a:r>
              <a:rPr dirty="0" sz="1000" spc="-10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>
                <a:latin typeface="Arial"/>
                <a:cs typeface="Arial"/>
              </a:rPr>
              <a:t>I'll be with you straight go a little </a:t>
            </a:r>
            <a:r>
              <a:rPr dirty="0" sz="1200" spc="-10">
                <a:latin typeface="Arial"/>
                <a:cs typeface="Arial"/>
              </a:rPr>
              <a:t>before.</a:t>
            </a:r>
            <a:endParaRPr sz="1200">
              <a:latin typeface="Arial"/>
              <a:cs typeface="Arial"/>
            </a:endParaRPr>
          </a:p>
          <a:p>
            <a:pPr algn="ctr" marL="2308225">
              <a:lnSpc>
                <a:spcPts val="1145"/>
              </a:lnSpc>
              <a:spcBef>
                <a:spcPts val="445"/>
              </a:spcBef>
            </a:pPr>
            <a:r>
              <a:rPr dirty="0" sz="1000" i="1">
                <a:latin typeface="Arial"/>
                <a:cs typeface="Arial"/>
              </a:rPr>
              <a:t>Exeunt all except </a:t>
            </a:r>
            <a:r>
              <a:rPr dirty="0" sz="1000" spc="-10" i="1">
                <a:latin typeface="Arial"/>
                <a:cs typeface="Arial"/>
              </a:rPr>
              <a:t>HAMLET</a:t>
            </a:r>
            <a:endParaRPr sz="1000">
              <a:latin typeface="Arial"/>
              <a:cs typeface="Arial"/>
            </a:endParaRPr>
          </a:p>
          <a:p>
            <a:pPr marL="12700" marR="1001394">
              <a:lnSpc>
                <a:spcPts val="135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How all occasions do inform against </a:t>
            </a:r>
            <a:r>
              <a:rPr dirty="0" sz="1200" spc="-25">
                <a:latin typeface="Arial"/>
                <a:cs typeface="Arial"/>
              </a:rPr>
              <a:t>me, </a:t>
            </a:r>
            <a:r>
              <a:rPr dirty="0" sz="1200">
                <a:latin typeface="Arial"/>
                <a:cs typeface="Arial"/>
              </a:rPr>
              <a:t>And spur my dull revenge! What is a </a:t>
            </a:r>
            <a:r>
              <a:rPr dirty="0" sz="1200" spc="-20">
                <a:latin typeface="Arial"/>
                <a:cs typeface="Arial"/>
              </a:rPr>
              <a:t>man, </a:t>
            </a:r>
            <a:r>
              <a:rPr dirty="0" sz="1200">
                <a:latin typeface="Arial"/>
                <a:cs typeface="Arial"/>
              </a:rPr>
              <a:t>If his chief good and market of his </a:t>
            </a:r>
            <a:r>
              <a:rPr dirty="0" sz="1200" spc="-20"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L="12700" marR="5353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Be but to sleep and feed? a beast, no </a:t>
            </a:r>
            <a:r>
              <a:rPr dirty="0" sz="1200" spc="-10">
                <a:latin typeface="Arial"/>
                <a:cs typeface="Arial"/>
              </a:rPr>
              <a:t>more. </a:t>
            </a:r>
            <a:r>
              <a:rPr dirty="0" sz="1200">
                <a:latin typeface="Arial"/>
                <a:cs typeface="Arial"/>
              </a:rPr>
              <a:t>Sure, he that made us with such large </a:t>
            </a:r>
            <a:r>
              <a:rPr dirty="0" sz="1200" spc="-10">
                <a:latin typeface="Arial"/>
                <a:cs typeface="Arial"/>
              </a:rPr>
              <a:t>discourse, </a:t>
            </a:r>
            <a:r>
              <a:rPr dirty="0" sz="1200">
                <a:latin typeface="Arial"/>
                <a:cs typeface="Arial"/>
              </a:rPr>
              <a:t>Looking before and after, gave us </a:t>
            </a:r>
            <a:r>
              <a:rPr dirty="0" sz="1200" spc="-25">
                <a:latin typeface="Arial"/>
                <a:cs typeface="Arial"/>
              </a:rPr>
              <a:t>not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That capability and god-like </a:t>
            </a:r>
            <a:r>
              <a:rPr dirty="0" sz="1200" spc="-10">
                <a:latin typeface="Arial"/>
                <a:cs typeface="Arial"/>
              </a:rPr>
              <a:t>reason</a:t>
            </a:r>
            <a:endParaRPr sz="1200">
              <a:latin typeface="Arial"/>
              <a:cs typeface="Arial"/>
            </a:endParaRPr>
          </a:p>
          <a:p>
            <a:pPr algn="just" marL="12700" marR="111125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To fust in us unused. Now, whether it </a:t>
            </a:r>
            <a:r>
              <a:rPr dirty="0" sz="1200" spc="-2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Bestial oblivion, or some craven </a:t>
            </a:r>
            <a:r>
              <a:rPr dirty="0" sz="1200" spc="-10">
                <a:latin typeface="Arial"/>
                <a:cs typeface="Arial"/>
              </a:rPr>
              <a:t>scruple </a:t>
            </a:r>
            <a:r>
              <a:rPr dirty="0" sz="1200">
                <a:latin typeface="Arial"/>
                <a:cs typeface="Arial"/>
              </a:rPr>
              <a:t>Of thinking too precisely on the </a:t>
            </a:r>
            <a:r>
              <a:rPr dirty="0" sz="1200" spc="-10">
                <a:latin typeface="Arial"/>
                <a:cs typeface="Arial"/>
              </a:rPr>
              <a:t>event,</a:t>
            </a:r>
            <a:endParaRPr sz="1200">
              <a:latin typeface="Arial"/>
              <a:cs typeface="Arial"/>
            </a:endParaRPr>
          </a:p>
          <a:p>
            <a:pPr marL="12700" marR="26860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A thought which, quarter'd, hath but one part </a:t>
            </a:r>
            <a:r>
              <a:rPr dirty="0" sz="1200" spc="-10">
                <a:latin typeface="Arial"/>
                <a:cs typeface="Arial"/>
              </a:rPr>
              <a:t>wisdom </a:t>
            </a:r>
            <a:r>
              <a:rPr dirty="0" sz="1200">
                <a:latin typeface="Arial"/>
                <a:cs typeface="Arial"/>
              </a:rPr>
              <a:t>And ever three parts coward, I do not </a:t>
            </a:r>
            <a:r>
              <a:rPr dirty="0" sz="1200" spc="-20">
                <a:latin typeface="Arial"/>
                <a:cs typeface="Arial"/>
              </a:rPr>
              <a:t>know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Why yet I live to say 'This thing's to </a:t>
            </a:r>
            <a:r>
              <a:rPr dirty="0" sz="1200" spc="-20">
                <a:latin typeface="Arial"/>
                <a:cs typeface="Arial"/>
              </a:rPr>
              <a:t>do;'</a:t>
            </a:r>
            <a:endParaRPr sz="1200">
              <a:latin typeface="Arial"/>
              <a:cs typeface="Arial"/>
            </a:endParaRPr>
          </a:p>
          <a:p>
            <a:pPr marL="12700" marR="42481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Sith I have cause and will and strength and </a:t>
            </a:r>
            <a:r>
              <a:rPr dirty="0" sz="1200" spc="-10">
                <a:latin typeface="Arial"/>
                <a:cs typeface="Arial"/>
              </a:rPr>
              <a:t>means </a:t>
            </a:r>
            <a:r>
              <a:rPr dirty="0" sz="1200">
                <a:latin typeface="Arial"/>
                <a:cs typeface="Arial"/>
              </a:rPr>
              <a:t>To do't. Examples gross as earth exhort </a:t>
            </a:r>
            <a:r>
              <a:rPr dirty="0" sz="1200" spc="-25">
                <a:latin typeface="Arial"/>
                <a:cs typeface="Arial"/>
              </a:rPr>
              <a:t>me: </a:t>
            </a:r>
            <a:r>
              <a:rPr dirty="0" sz="1200">
                <a:latin typeface="Arial"/>
                <a:cs typeface="Arial"/>
              </a:rPr>
              <a:t>Witness this army of such mass and </a:t>
            </a:r>
            <a:r>
              <a:rPr dirty="0" sz="1200" spc="-10">
                <a:latin typeface="Arial"/>
                <a:cs typeface="Arial"/>
              </a:rPr>
              <a:t>charge</a:t>
            </a:r>
            <a:endParaRPr sz="1200">
              <a:latin typeface="Arial"/>
              <a:cs typeface="Arial"/>
            </a:endParaRPr>
          </a:p>
          <a:p>
            <a:pPr marL="12700" marR="120967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Led by a delicate and tender </a:t>
            </a:r>
            <a:r>
              <a:rPr dirty="0" sz="1200" spc="-10">
                <a:latin typeface="Arial"/>
                <a:cs typeface="Arial"/>
              </a:rPr>
              <a:t>prince, </a:t>
            </a:r>
            <a:r>
              <a:rPr dirty="0" sz="1200">
                <a:latin typeface="Arial"/>
                <a:cs typeface="Arial"/>
              </a:rPr>
              <a:t>Whose spirit with divine ambition </a:t>
            </a:r>
            <a:r>
              <a:rPr dirty="0" sz="1200" spc="-10">
                <a:latin typeface="Arial"/>
                <a:cs typeface="Arial"/>
              </a:rPr>
              <a:t>puff'd </a:t>
            </a:r>
            <a:r>
              <a:rPr dirty="0" sz="1200">
                <a:latin typeface="Arial"/>
                <a:cs typeface="Arial"/>
              </a:rPr>
              <a:t>Makes mouths at the invisible </a:t>
            </a:r>
            <a:r>
              <a:rPr dirty="0" sz="1200" spc="-10">
                <a:latin typeface="Arial"/>
                <a:cs typeface="Arial"/>
              </a:rPr>
              <a:t>event, </a:t>
            </a:r>
            <a:r>
              <a:rPr dirty="0" sz="1200">
                <a:latin typeface="Arial"/>
                <a:cs typeface="Arial"/>
              </a:rPr>
              <a:t>Exposing what is mortal and </a:t>
            </a:r>
            <a:r>
              <a:rPr dirty="0" sz="1200" spc="-10">
                <a:latin typeface="Arial"/>
                <a:cs typeface="Arial"/>
              </a:rPr>
              <a:t>unsure</a:t>
            </a:r>
            <a:endParaRPr sz="1200">
              <a:latin typeface="Arial"/>
              <a:cs typeface="Arial"/>
            </a:endParaRPr>
          </a:p>
          <a:p>
            <a:pPr marL="12700" marR="97536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To all that fortune, death and danger </a:t>
            </a:r>
            <a:r>
              <a:rPr dirty="0" sz="1200" spc="-10">
                <a:latin typeface="Arial"/>
                <a:cs typeface="Arial"/>
              </a:rPr>
              <a:t>dare, </a:t>
            </a:r>
            <a:r>
              <a:rPr dirty="0" sz="1200">
                <a:latin typeface="Arial"/>
                <a:cs typeface="Arial"/>
              </a:rPr>
              <a:t>Even for an egg-shell. Rightly to be </a:t>
            </a:r>
            <a:r>
              <a:rPr dirty="0" sz="1200" spc="-10">
                <a:latin typeface="Arial"/>
                <a:cs typeface="Arial"/>
              </a:rPr>
              <a:t>great </a:t>
            </a:r>
            <a:r>
              <a:rPr dirty="0" sz="1200">
                <a:latin typeface="Arial"/>
                <a:cs typeface="Arial"/>
              </a:rPr>
              <a:t>Is not to stir without great </a:t>
            </a:r>
            <a:r>
              <a:rPr dirty="0" sz="1200" spc="-10">
                <a:latin typeface="Arial"/>
                <a:cs typeface="Arial"/>
              </a:rPr>
              <a:t>argument,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But greatly to find quarrel in a </a:t>
            </a:r>
            <a:r>
              <a:rPr dirty="0" sz="1200" spc="-10">
                <a:latin typeface="Arial"/>
                <a:cs typeface="Arial"/>
              </a:rPr>
              <a:t>straw</a:t>
            </a:r>
            <a:endParaRPr sz="1200">
              <a:latin typeface="Arial"/>
              <a:cs typeface="Arial"/>
            </a:endParaRPr>
          </a:p>
          <a:p>
            <a:pPr marL="12700" marR="7092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When honour's at the stake. How stand I </a:t>
            </a:r>
            <a:r>
              <a:rPr dirty="0" sz="1200" spc="-10">
                <a:latin typeface="Arial"/>
                <a:cs typeface="Arial"/>
              </a:rPr>
              <a:t>then, </a:t>
            </a:r>
            <a:r>
              <a:rPr dirty="0" sz="1200">
                <a:latin typeface="Arial"/>
                <a:cs typeface="Arial"/>
              </a:rPr>
              <a:t>That have a father kill'd, a mother </a:t>
            </a:r>
            <a:r>
              <a:rPr dirty="0" sz="1200" spc="-10">
                <a:latin typeface="Arial"/>
                <a:cs typeface="Arial"/>
              </a:rPr>
              <a:t>stain'd, </a:t>
            </a:r>
            <a:r>
              <a:rPr dirty="0" sz="1200">
                <a:latin typeface="Arial"/>
                <a:cs typeface="Arial"/>
              </a:rPr>
              <a:t>Excitements of my reason and my </a:t>
            </a:r>
            <a:r>
              <a:rPr dirty="0" sz="1200" spc="-10">
                <a:latin typeface="Arial"/>
                <a:cs typeface="Arial"/>
              </a:rPr>
              <a:t>blood,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82640" y="673569"/>
            <a:ext cx="1186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HAMLET - Act </a:t>
            </a:r>
            <a:r>
              <a:rPr dirty="0" sz="1200" spc="-25">
                <a:latin typeface="Arial"/>
                <a:cs typeface="Arial"/>
              </a:rPr>
              <a:t>IV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2022-06-22T21:25:56Z</dcterms:created>
  <dcterms:modified xsi:type="dcterms:W3CDTF">2022-06-22T21:25:56Z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FOP 0.19.0-CVS</vt:lpwstr>
  </property>
</Properties>
</file>