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73" r:id="rId9"/>
    <p:sldId id="274" r:id="rId10"/>
    <p:sldId id="265" r:id="rId11"/>
    <p:sldId id="269" r:id="rId12"/>
    <p:sldId id="284" r:id="rId13"/>
    <p:sldId id="282" r:id="rId14"/>
    <p:sldId id="283" r:id="rId15"/>
    <p:sldId id="272" r:id="rId16"/>
    <p:sldId id="271" r:id="rId17"/>
    <p:sldId id="276" r:id="rId18"/>
    <p:sldId id="277" r:id="rId19"/>
    <p:sldId id="278" r:id="rId20"/>
    <p:sldId id="279" r:id="rId21"/>
    <p:sldId id="268" r:id="rId22"/>
    <p:sldId id="267" r:id="rId23"/>
    <p:sldId id="281" r:id="rId24"/>
    <p:sldId id="275" r:id="rId25"/>
    <p:sldId id="287" r:id="rId26"/>
    <p:sldId id="266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Mercari</a:t>
            </a:r>
            <a:r>
              <a:rPr lang="en-US" dirty="0"/>
              <a:t> Price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6" y="2638338"/>
            <a:ext cx="5848448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two points on x-interval and train GPR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58001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model types</a:t>
            </a:r>
          </a:p>
          <a:p>
            <a:r>
              <a:rPr lang="en-US" dirty="0"/>
              <a:t>Significantly more hyperparameters to consider compared to GLMs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28426"/>
            <a:ext cx="7793182" cy="2743200"/>
            <a:chOff x="-522017" y="2725086"/>
            <a:chExt cx="7793182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25086"/>
              <a:ext cx="3934691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25086"/>
              <a:ext cx="3858491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gp_scaling.ipynb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8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(naïve)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657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Simple Regression</vt:lpstr>
      <vt:lpstr>Simple Classification</vt:lpstr>
      <vt:lpstr>Mercari Price Suggestion</vt:lpstr>
      <vt:lpstr>Gaussian Process</vt:lpstr>
      <vt:lpstr>Gaussian Process</vt:lpstr>
      <vt:lpstr>Gaussian Process</vt:lpstr>
      <vt:lpstr>Gaussian Process</vt:lpstr>
      <vt:lpstr>Gaussian Process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42</cp:revision>
  <dcterms:created xsi:type="dcterms:W3CDTF">2018-01-14T17:43:42Z</dcterms:created>
  <dcterms:modified xsi:type="dcterms:W3CDTF">2018-01-21T22:12:26Z</dcterms:modified>
</cp:coreProperties>
</file>