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73" r:id="rId9"/>
    <p:sldId id="274" r:id="rId10"/>
    <p:sldId id="265" r:id="rId11"/>
    <p:sldId id="269" r:id="rId12"/>
    <p:sldId id="270" r:id="rId13"/>
    <p:sldId id="272" r:id="rId14"/>
    <p:sldId id="271" r:id="rId15"/>
    <p:sldId id="276" r:id="rId16"/>
    <p:sldId id="277" r:id="rId17"/>
    <p:sldId id="278" r:id="rId18"/>
    <p:sldId id="279" r:id="rId19"/>
    <p:sldId id="268" r:id="rId20"/>
    <p:sldId id="267" r:id="rId21"/>
    <p:sldId id="275" r:id="rId22"/>
    <p:sldId id="26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Mercari</a:t>
            </a:r>
            <a:r>
              <a:rPr lang="en-US" dirty="0"/>
              <a:t> Price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46BF-8408-485B-B48D-8E09C69A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Parallel batches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model types</a:t>
            </a:r>
          </a:p>
          <a:p>
            <a:r>
              <a:rPr lang="en-US" dirty="0"/>
              <a:t>Significantly more hyperparameters to consider compared to GLMs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function for score to encompass additional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F962-D459-44E4-B5A2-EE2FB45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73E6-BB1E-4AFF-89C5-F6497F04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Knobs</a:t>
            </a:r>
          </a:p>
        </p:txBody>
      </p:sp>
    </p:spTree>
    <p:extLst>
      <p:ext uri="{BB962C8B-B14F-4D97-AF65-F5344CB8AC3E}">
        <p14:creationId xmlns:p14="http://schemas.microsoft.com/office/powerpoint/2010/main" val="30973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(naïve)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507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Hyperparameter tuning strategies</vt:lpstr>
      <vt:lpstr>Zillow Prize</vt:lpstr>
      <vt:lpstr>Objectives</vt:lpstr>
      <vt:lpstr>Simple Regression</vt:lpstr>
      <vt:lpstr>Simple Classification</vt:lpstr>
      <vt:lpstr>Mercari Price Suggestion</vt:lpstr>
      <vt:lpstr>Gaussian Process</vt:lpstr>
      <vt:lpstr>Gaussian Process</vt:lpstr>
      <vt:lpstr>Gaussian Process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Target Scaling</vt:lpstr>
      <vt:lpstr>Modified utility functions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25</cp:revision>
  <dcterms:created xsi:type="dcterms:W3CDTF">2018-01-14T17:43:42Z</dcterms:created>
  <dcterms:modified xsi:type="dcterms:W3CDTF">2018-01-21T17:40:01Z</dcterms:modified>
</cp:coreProperties>
</file>