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89" r:id="rId9"/>
    <p:sldId id="273" r:id="rId10"/>
    <p:sldId id="274" r:id="rId11"/>
    <p:sldId id="265" r:id="rId12"/>
    <p:sldId id="269" r:id="rId13"/>
    <p:sldId id="284" r:id="rId14"/>
    <p:sldId id="282" r:id="rId15"/>
    <p:sldId id="283" r:id="rId16"/>
    <p:sldId id="272" r:id="rId17"/>
    <p:sldId id="271" r:id="rId18"/>
    <p:sldId id="276" r:id="rId19"/>
    <p:sldId id="277" r:id="rId20"/>
    <p:sldId id="278" r:id="rId21"/>
    <p:sldId id="279" r:id="rId22"/>
    <p:sldId id="268" r:id="rId23"/>
    <p:sldId id="267" r:id="rId24"/>
    <p:sldId id="281" r:id="rId25"/>
    <p:sldId id="275" r:id="rId26"/>
    <p:sldId id="288" r:id="rId27"/>
    <p:sldId id="266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bayes_opt_example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simple_classification.ipynb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B062-A044-40C4-8F7A-B9229E92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16C4-D721-4898-B7F1-DCB3D7F46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Target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−2,10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716C4-D721-4898-B7F1-DCB3D7F46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6B3829-9D64-4E46-9FCD-93F32BA0D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76" y="2638338"/>
            <a:ext cx="5848448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26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16C4-D721-4898-B7F1-DCB3D7F4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two points on x-interval and train GPR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B3829-9D64-4E46-9FCD-93F32BA0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6858001" cy="45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44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5E2E-55E2-4D5D-B3BC-93807FD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51207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bayes_opt_example.ipynb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E7B382-EDF5-4C8C-B1F0-7ED3CC58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2712456"/>
            <a:ext cx="2943636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CE3-BACA-4966-8B23-51C7F962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4418405"/>
            <a:ext cx="4191585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BEF8-312D-428F-B984-F141536C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5699512"/>
            <a:ext cx="5649113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5625"/>
            <a:ext cx="4406219" cy="4351338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model types</a:t>
            </a:r>
          </a:p>
          <a:p>
            <a:r>
              <a:rPr lang="en-US" dirty="0"/>
              <a:t>Significantly more hyperparameters to consider compared to GLMs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29490"/>
            <a:ext cx="4406219" cy="4343608"/>
          </a:xfrm>
        </p:spPr>
      </p:pic>
    </p:spTree>
    <p:extLst>
      <p:ext uri="{BB962C8B-B14F-4D97-AF65-F5344CB8AC3E}">
        <p14:creationId xmlns:p14="http://schemas.microsoft.com/office/powerpoint/2010/main" val="193331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90" y="1856161"/>
            <a:ext cx="4406219" cy="4290265"/>
          </a:xfrm>
        </p:spPr>
      </p:pic>
    </p:spTree>
    <p:extLst>
      <p:ext uri="{BB962C8B-B14F-4D97-AF65-F5344CB8AC3E}">
        <p14:creationId xmlns:p14="http://schemas.microsoft.com/office/powerpoint/2010/main" val="406932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4B2B71-85B2-4BC2-9DA1-885D0FF8901B}"/>
              </a:ext>
            </a:extLst>
          </p:cNvPr>
          <p:cNvGrpSpPr/>
          <p:nvPr/>
        </p:nvGrpSpPr>
        <p:grpSpPr>
          <a:xfrm>
            <a:off x="1385105" y="1761689"/>
            <a:ext cx="6373789" cy="3724711"/>
            <a:chOff x="1385105" y="1761689"/>
            <a:chExt cx="6373789" cy="37247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219966-172D-42B8-883D-7E5CF7FDAF20}"/>
                </a:ext>
              </a:extLst>
            </p:cNvPr>
            <p:cNvSpPr/>
            <p:nvPr/>
          </p:nvSpPr>
          <p:spPr>
            <a:xfrm>
              <a:off x="1385105" y="1761689"/>
              <a:ext cx="6373789" cy="2491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F9D8BC-46F6-469E-ABEF-6DFE84B46EE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330432" y="3007454"/>
              <a:ext cx="4428462" cy="2478946"/>
            </a:xfrm>
            <a:prstGeom prst="bentConnector3">
              <a:avLst>
                <a:gd name="adj1" fmla="val -51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0D-4E70-4927-895B-C2DAF0D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8C22-53FA-4C7D-9E99-7300D12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Batched parallel sampling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function type</a:t>
            </a:r>
          </a:p>
          <a:p>
            <a:pPr lvl="1"/>
            <a:r>
              <a:rPr lang="en-US" dirty="0"/>
              <a:t>Utility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991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3043"/>
            <a:ext cx="7793182" cy="2713965"/>
            <a:chOff x="-522017" y="2739703"/>
            <a:chExt cx="7793182" cy="2713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39703"/>
              <a:ext cx="3858491" cy="271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  <a:p>
            <a:pPr lvl="1"/>
            <a:r>
              <a:rPr lang="en-US" dirty="0"/>
              <a:t>Modify the kernel</a:t>
            </a:r>
          </a:p>
          <a:p>
            <a:pPr lvl="1"/>
            <a:r>
              <a:rPr lang="en-US" dirty="0"/>
              <a:t>Transform the input (normalize)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7476"/>
            <a:ext cx="7793182" cy="2705100"/>
            <a:chOff x="-522017" y="2744136"/>
            <a:chExt cx="7793182" cy="2705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70330"/>
              <a:ext cx="3858491" cy="265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4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(naïve)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Random</a:t>
            </a:r>
          </a:p>
          <a:p>
            <a:pPr lvl="1"/>
            <a:r>
              <a:rPr lang="en-US" dirty="0"/>
              <a:t>Insert image here</a:t>
            </a:r>
          </a:p>
          <a:p>
            <a:r>
              <a:rPr lang="en-US" dirty="0"/>
              <a:t>Subsampling</a:t>
            </a:r>
          </a:p>
          <a:p>
            <a:pPr lvl="1"/>
            <a:r>
              <a:rPr lang="en-US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1FC-EA64-49FB-810C-9368D0B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9FDB-664D-4A5D-BF6A-F6BAAB5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&gt;pip install </a:t>
            </a:r>
            <a:r>
              <a:rPr lang="en-US" dirty="0" err="1"/>
              <a:t>bayesian</a:t>
            </a:r>
            <a:r>
              <a:rPr lang="en-US" dirty="0"/>
              <a:t>-optimization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…that’s it.</a:t>
            </a:r>
          </a:p>
        </p:txBody>
      </p:sp>
    </p:spTree>
    <p:extLst>
      <p:ext uri="{BB962C8B-B14F-4D97-AF65-F5344CB8AC3E}">
        <p14:creationId xmlns:p14="http://schemas.microsoft.com/office/powerpoint/2010/main" val="28969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simple_regression.ipynb</a:t>
            </a:r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1877</TotalTime>
  <Words>688</Words>
  <Application>Microsoft Office PowerPoint</Application>
  <PresentationFormat>On-screen Show (4:3)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Installation</vt:lpstr>
      <vt:lpstr>Example 1</vt:lpstr>
      <vt:lpstr>Example 2</vt:lpstr>
      <vt:lpstr>Example 3</vt:lpstr>
      <vt:lpstr>Gaussian Process</vt:lpstr>
      <vt:lpstr>Gaussian Process</vt:lpstr>
      <vt:lpstr>Gaussian Process</vt:lpstr>
      <vt:lpstr>Gaussian Process</vt:lpstr>
      <vt:lpstr>Gaussian Process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Efficient Sampling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57</cp:revision>
  <dcterms:created xsi:type="dcterms:W3CDTF">2018-01-14T17:43:42Z</dcterms:created>
  <dcterms:modified xsi:type="dcterms:W3CDTF">2018-01-22T01:20:09Z</dcterms:modified>
</cp:coreProperties>
</file>