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0CF7B-F346-4E67-BD82-87F526A6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4CB7A-AC1B-49B2-A1EC-690CD9D09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2FB72-823D-4967-AF58-C68FEE07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169EC-D33A-404F-AD64-143D1EB3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A319F-2787-490E-9EEB-9EFFD0B5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A1F4-85A0-4B52-95B5-5705486C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21AE3-F51C-4F4E-91A0-4C93A15D0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6F14-6F90-4A42-8F39-6A3CB25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957CF-A16D-45D9-849E-6EC32FE4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41465-D458-42E3-9260-8D36A219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6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B4C63C-094F-4B13-BF34-EEA3D2BE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CF286-B66F-4889-8ACE-13DE96B4A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90D77-A603-4EC2-9022-7B10ECCE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97F1-7DF2-4269-A013-7FDAF556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86AF2-9133-450C-A441-01D70A2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0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7BE98-4610-443D-ACC2-6BBE4F88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48B9D-6CA0-4E37-A57D-12570CC9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484D9-19AB-44F7-84CA-6F1E2AF8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13418-5F01-4711-B26D-2D655465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4120E-3A8B-4E13-8DB4-38BE539E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3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D5C12-ED1E-434B-A324-E723F61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F07F7-5B80-4ECC-ACC7-72F66CE2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4DEBB-CDD8-4CA6-A4AB-0875EB2A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53ABA-AA53-4571-8247-F5C40919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DCA5A-D0B5-48C2-97D0-C71390EF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5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FC058-35CF-4562-92EE-ED8D7900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E0C37-28FA-47D0-8146-724B92A6C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023-85FA-4EA7-832A-58C96E992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AE252-AA1D-48C8-9C44-0A4C2970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0A61B-37E9-43C2-A917-EE8DE0D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C69CD-499A-4A80-BC5A-EFBE25BC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4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40178-5726-4057-AFB9-177C7455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9B62D-B095-4F91-BEB5-9920DB198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3D02B7-4774-49F9-959A-1575881BC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27330B-A3B5-4E85-9ABE-F13CF77AB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08F47-A08E-46EF-9C34-346F57B3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E33D5C-6267-400A-881A-A5655A6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742C91-A086-4315-91CB-605DD81A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4B087-0205-4AC3-9F18-C21F845D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C90E6-E162-4A09-921F-C21353A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0CB064-B4CE-4EE0-A213-8F2B10AA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04BDF-6610-4318-B6CC-9FA742EC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2C55C5-59F3-4DEC-8CAA-7E8D44B5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6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A169A-62A2-4215-AB8A-B5F0DF8F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2DBE15-8610-4AF4-A44F-4843664B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77CEA-EBC7-46FB-8AB3-C00A3F86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6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61069-4FD6-431C-8745-DF54E877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1ED3D-E5D4-40AA-9E6C-33C4B185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8D880E-3133-45DE-8150-F462DFDA1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F204D-3CD8-41AE-BBA9-ED59BADA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DE726-C6B0-486D-9EE5-DB861DC7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1A3AD-67F5-442E-8638-2EB2BFD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6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CF469-06AD-4414-B832-414F3863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51BEB-1FCF-4B37-B15B-9A37FA86A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56FF48-C35D-4C9F-B667-16137424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FE132-BCD6-4EA9-98E6-CC96652B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83F30-09BC-4C8B-96DE-91E164AD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E6612-C388-436B-926B-3A9D8013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8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84022B-D937-4E54-94F9-F38E3F96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F3663-8045-41C9-9939-4B4A1B3F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17D80-F82A-4562-ADE0-CE2BAB6B0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FDF3D-2BC0-4AD4-8383-200A4D34600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12290-0F62-45EA-A10F-D3F7D2527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2BE1E-619C-4EF7-A2B5-1268C8ABE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889C-C878-4122-A349-B30986487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7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CB2883-D7EE-4244-BD70-6FB653C7DC2E}"/>
              </a:ext>
            </a:extLst>
          </p:cNvPr>
          <p:cNvGrpSpPr/>
          <p:nvPr/>
        </p:nvGrpSpPr>
        <p:grpSpPr>
          <a:xfrm>
            <a:off x="1808545" y="625210"/>
            <a:ext cx="8482140" cy="5565080"/>
            <a:chOff x="1808545" y="625210"/>
            <a:chExt cx="8482140" cy="556508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C1640BF-5301-4A61-8734-5E3ADC21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4130" y="625210"/>
              <a:ext cx="1962150" cy="165735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485782E-BB50-4A67-B73E-9FCB7A32D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8545" y="3430823"/>
              <a:ext cx="1962150" cy="165735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2EC315D-4022-4A51-BBFA-B800DA544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875" y="3430823"/>
              <a:ext cx="1962150" cy="165735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D02C7DD-5094-45CF-AF0A-8673617A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205" y="3430823"/>
              <a:ext cx="1962150" cy="165735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990C80F-6901-4009-B783-EB07D9789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535" y="3430823"/>
              <a:ext cx="1962150" cy="1657350"/>
            </a:xfrm>
            <a:prstGeom prst="rect">
              <a:avLst/>
            </a:prstGeom>
          </p:spPr>
        </p:pic>
        <p:sp>
          <p:nvSpPr>
            <p:cNvPr id="26" name="화살표: 아래로 구부러짐 25">
              <a:extLst>
                <a:ext uri="{FF2B5EF4-FFF2-40B4-BE49-F238E27FC236}">
                  <a16:creationId xmlns:a16="http://schemas.microsoft.com/office/drawing/2014/main" id="{AD924154-53FA-4730-BE39-66779BCFFC5B}"/>
                </a:ext>
              </a:extLst>
            </p:cNvPr>
            <p:cNvSpPr/>
            <p:nvPr/>
          </p:nvSpPr>
          <p:spPr>
            <a:xfrm>
              <a:off x="3427355" y="2789249"/>
              <a:ext cx="1164380" cy="53943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화살표: 아래로 구부러짐 26">
              <a:extLst>
                <a:ext uri="{FF2B5EF4-FFF2-40B4-BE49-F238E27FC236}">
                  <a16:creationId xmlns:a16="http://schemas.microsoft.com/office/drawing/2014/main" id="{CF226354-0815-496C-B3F3-C9F0A6389F99}"/>
                </a:ext>
              </a:extLst>
            </p:cNvPr>
            <p:cNvSpPr/>
            <p:nvPr/>
          </p:nvSpPr>
          <p:spPr>
            <a:xfrm>
              <a:off x="5513810" y="2789248"/>
              <a:ext cx="1164380" cy="53943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화살표: 아래로 구부러짐 27">
              <a:extLst>
                <a:ext uri="{FF2B5EF4-FFF2-40B4-BE49-F238E27FC236}">
                  <a16:creationId xmlns:a16="http://schemas.microsoft.com/office/drawing/2014/main" id="{046B5770-238D-478D-B22E-BC52687F4454}"/>
                </a:ext>
              </a:extLst>
            </p:cNvPr>
            <p:cNvSpPr/>
            <p:nvPr/>
          </p:nvSpPr>
          <p:spPr>
            <a:xfrm>
              <a:off x="7698941" y="2789247"/>
              <a:ext cx="1164380" cy="53943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화살표: 아래로 구부러짐 28">
              <a:extLst>
                <a:ext uri="{FF2B5EF4-FFF2-40B4-BE49-F238E27FC236}">
                  <a16:creationId xmlns:a16="http://schemas.microsoft.com/office/drawing/2014/main" id="{033D1878-079D-4D86-9007-EF6FABD7DBC3}"/>
                </a:ext>
              </a:extLst>
            </p:cNvPr>
            <p:cNvSpPr/>
            <p:nvPr/>
          </p:nvSpPr>
          <p:spPr>
            <a:xfrm rot="10800000">
              <a:off x="2783820" y="5190315"/>
              <a:ext cx="6525789" cy="99997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50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FC4EF-4109-4092-B015-4E655ADEA6BF}"/>
              </a:ext>
            </a:extLst>
          </p:cNvPr>
          <p:cNvSpPr txBox="1"/>
          <p:nvPr/>
        </p:nvSpPr>
        <p:spPr>
          <a:xfrm>
            <a:off x="1155031" y="702644"/>
            <a:ext cx="32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val.slide.buffer</a:t>
            </a:r>
            <a:r>
              <a:rPr lang="en-US" altLang="ko-KR" dirty="0"/>
              <a:t>[ROW_MAX][4]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56F9660-99EE-4DEB-814C-3007E3014633}"/>
              </a:ext>
            </a:extLst>
          </p:cNvPr>
          <p:cNvGrpSpPr/>
          <p:nvPr/>
        </p:nvGrpSpPr>
        <p:grpSpPr>
          <a:xfrm>
            <a:off x="2728433" y="2005627"/>
            <a:ext cx="7641184" cy="1493007"/>
            <a:chOff x="2507052" y="1707243"/>
            <a:chExt cx="7641184" cy="14930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4CCF453-C386-42BA-A223-6791A2866217}"/>
                </a:ext>
              </a:extLst>
            </p:cNvPr>
            <p:cNvSpPr/>
            <p:nvPr/>
          </p:nvSpPr>
          <p:spPr>
            <a:xfrm>
              <a:off x="3532471" y="17229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C88B3A-6DB8-40DE-82E4-5295EE885412}"/>
                </a:ext>
              </a:extLst>
            </p:cNvPr>
            <p:cNvSpPr/>
            <p:nvPr/>
          </p:nvSpPr>
          <p:spPr>
            <a:xfrm>
              <a:off x="4945781" y="17229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97D3AB-9495-4049-B4A6-AB7CE3A276C8}"/>
                </a:ext>
              </a:extLst>
            </p:cNvPr>
            <p:cNvSpPr/>
            <p:nvPr/>
          </p:nvSpPr>
          <p:spPr>
            <a:xfrm>
              <a:off x="6359091" y="17229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CF994C-E95A-45A0-BA9C-016EADBDD353}"/>
                </a:ext>
              </a:extLst>
            </p:cNvPr>
            <p:cNvSpPr/>
            <p:nvPr/>
          </p:nvSpPr>
          <p:spPr>
            <a:xfrm>
              <a:off x="7772401" y="1707243"/>
              <a:ext cx="1309035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F79F08-92B7-4434-8AF8-E42023DCD81C}"/>
                </a:ext>
              </a:extLst>
            </p:cNvPr>
            <p:cNvSpPr/>
            <p:nvPr/>
          </p:nvSpPr>
          <p:spPr>
            <a:xfrm>
              <a:off x="3684871" y="18753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595F8FE-0264-4C0E-9387-8A97A1BF6689}"/>
                </a:ext>
              </a:extLst>
            </p:cNvPr>
            <p:cNvSpPr/>
            <p:nvPr/>
          </p:nvSpPr>
          <p:spPr>
            <a:xfrm>
              <a:off x="5098181" y="18753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D5947E-97FC-4C29-8D14-085821B844EB}"/>
                </a:ext>
              </a:extLst>
            </p:cNvPr>
            <p:cNvSpPr/>
            <p:nvPr/>
          </p:nvSpPr>
          <p:spPr>
            <a:xfrm>
              <a:off x="6511491" y="18753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7C611B-1FF7-4491-99F9-95055FBB41F9}"/>
                </a:ext>
              </a:extLst>
            </p:cNvPr>
            <p:cNvSpPr/>
            <p:nvPr/>
          </p:nvSpPr>
          <p:spPr>
            <a:xfrm>
              <a:off x="7924801" y="1859643"/>
              <a:ext cx="1309035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CD21B3-171B-4376-A416-5D265131155A}"/>
                </a:ext>
              </a:extLst>
            </p:cNvPr>
            <p:cNvSpPr/>
            <p:nvPr/>
          </p:nvSpPr>
          <p:spPr>
            <a:xfrm>
              <a:off x="3837271" y="20277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2EC8C0-94B2-47B2-9DE9-7475D5C283B1}"/>
                </a:ext>
              </a:extLst>
            </p:cNvPr>
            <p:cNvSpPr/>
            <p:nvPr/>
          </p:nvSpPr>
          <p:spPr>
            <a:xfrm>
              <a:off x="5250581" y="20277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7509180-B155-419B-9220-DC19EF537879}"/>
                </a:ext>
              </a:extLst>
            </p:cNvPr>
            <p:cNvSpPr/>
            <p:nvPr/>
          </p:nvSpPr>
          <p:spPr>
            <a:xfrm>
              <a:off x="6663891" y="20277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304D003-FE31-4CFB-A76F-78A4155DCDFC}"/>
                </a:ext>
              </a:extLst>
            </p:cNvPr>
            <p:cNvSpPr/>
            <p:nvPr/>
          </p:nvSpPr>
          <p:spPr>
            <a:xfrm>
              <a:off x="8077201" y="2012043"/>
              <a:ext cx="1309035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1CA5BA4-E620-4611-89C5-A5B7D859EFF8}"/>
                </a:ext>
              </a:extLst>
            </p:cNvPr>
            <p:cNvSpPr/>
            <p:nvPr/>
          </p:nvSpPr>
          <p:spPr>
            <a:xfrm>
              <a:off x="3989671" y="21801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F3B1BBE-DC1D-4A94-BB0C-D977C5026946}"/>
                </a:ext>
              </a:extLst>
            </p:cNvPr>
            <p:cNvSpPr/>
            <p:nvPr/>
          </p:nvSpPr>
          <p:spPr>
            <a:xfrm>
              <a:off x="5402981" y="21801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34F0C8-70B4-41CB-B2DA-2570CEBA8BD3}"/>
                </a:ext>
              </a:extLst>
            </p:cNvPr>
            <p:cNvSpPr/>
            <p:nvPr/>
          </p:nvSpPr>
          <p:spPr>
            <a:xfrm>
              <a:off x="6816291" y="21801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B7AD63D-D5BC-4BE8-A6B5-BB47866FBCAE}"/>
                </a:ext>
              </a:extLst>
            </p:cNvPr>
            <p:cNvSpPr/>
            <p:nvPr/>
          </p:nvSpPr>
          <p:spPr>
            <a:xfrm>
              <a:off x="8229601" y="2164443"/>
              <a:ext cx="1309035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6F95F4-1831-492A-9228-EA85839F1F0F}"/>
                </a:ext>
              </a:extLst>
            </p:cNvPr>
            <p:cNvSpPr/>
            <p:nvPr/>
          </p:nvSpPr>
          <p:spPr>
            <a:xfrm>
              <a:off x="4142071" y="23325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892A69-1AC5-4A68-AF88-D9EB600E3B80}"/>
                </a:ext>
              </a:extLst>
            </p:cNvPr>
            <p:cNvSpPr/>
            <p:nvPr/>
          </p:nvSpPr>
          <p:spPr>
            <a:xfrm>
              <a:off x="5555381" y="23325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27769C4-0BE7-41F9-9097-76582740F7F7}"/>
                </a:ext>
              </a:extLst>
            </p:cNvPr>
            <p:cNvSpPr/>
            <p:nvPr/>
          </p:nvSpPr>
          <p:spPr>
            <a:xfrm>
              <a:off x="6968691" y="23325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E61413B-CE73-4884-839E-A3E0E1D51C2E}"/>
                </a:ext>
              </a:extLst>
            </p:cNvPr>
            <p:cNvSpPr/>
            <p:nvPr/>
          </p:nvSpPr>
          <p:spPr>
            <a:xfrm>
              <a:off x="8382001" y="2316843"/>
              <a:ext cx="1309035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EE9D2A-07BE-45BA-8C21-D095ACC906D3}"/>
                </a:ext>
              </a:extLst>
            </p:cNvPr>
            <p:cNvSpPr/>
            <p:nvPr/>
          </p:nvSpPr>
          <p:spPr>
            <a:xfrm>
              <a:off x="4294471" y="24849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27DD1E1-31F8-4154-A683-4B00BA255AA0}"/>
                </a:ext>
              </a:extLst>
            </p:cNvPr>
            <p:cNvSpPr/>
            <p:nvPr/>
          </p:nvSpPr>
          <p:spPr>
            <a:xfrm>
              <a:off x="5707781" y="24849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CE7AF1F-2830-4737-A563-F84186044634}"/>
                </a:ext>
              </a:extLst>
            </p:cNvPr>
            <p:cNvSpPr/>
            <p:nvPr/>
          </p:nvSpPr>
          <p:spPr>
            <a:xfrm>
              <a:off x="7121091" y="24849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2B6550-8F0B-44FE-92CB-9E6BECE9A794}"/>
                </a:ext>
              </a:extLst>
            </p:cNvPr>
            <p:cNvSpPr/>
            <p:nvPr/>
          </p:nvSpPr>
          <p:spPr>
            <a:xfrm>
              <a:off x="8534401" y="2469243"/>
              <a:ext cx="1309035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3048A5A-68B9-460C-98DD-56526C697623}"/>
                </a:ext>
              </a:extLst>
            </p:cNvPr>
            <p:cNvSpPr/>
            <p:nvPr/>
          </p:nvSpPr>
          <p:spPr>
            <a:xfrm>
              <a:off x="4446871" y="26373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49B020A-9C92-4A10-853F-9059F7D313C6}"/>
                </a:ext>
              </a:extLst>
            </p:cNvPr>
            <p:cNvSpPr/>
            <p:nvPr/>
          </p:nvSpPr>
          <p:spPr>
            <a:xfrm>
              <a:off x="5860181" y="26373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458A9E-37A0-49C3-B395-0A745B25CD6C}"/>
                </a:ext>
              </a:extLst>
            </p:cNvPr>
            <p:cNvSpPr/>
            <p:nvPr/>
          </p:nvSpPr>
          <p:spPr>
            <a:xfrm>
              <a:off x="7273491" y="26373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29CE394-A854-4271-9643-0C404224ABDD}"/>
                </a:ext>
              </a:extLst>
            </p:cNvPr>
            <p:cNvSpPr/>
            <p:nvPr/>
          </p:nvSpPr>
          <p:spPr>
            <a:xfrm>
              <a:off x="8686801" y="2621643"/>
              <a:ext cx="1309035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53DD1D5-7190-47C6-A394-F23C0BE6B5B6}"/>
                </a:ext>
              </a:extLst>
            </p:cNvPr>
            <p:cNvSpPr/>
            <p:nvPr/>
          </p:nvSpPr>
          <p:spPr>
            <a:xfrm>
              <a:off x="4599271" y="27897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10A8B-7DD6-4192-B20C-B02E4F06DE9F}"/>
                </a:ext>
              </a:extLst>
            </p:cNvPr>
            <p:cNvSpPr/>
            <p:nvPr/>
          </p:nvSpPr>
          <p:spPr>
            <a:xfrm>
              <a:off x="6012581" y="27897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0D67D4C-3397-45FB-A3EF-D06FBAF19E08}"/>
                </a:ext>
              </a:extLst>
            </p:cNvPr>
            <p:cNvSpPr/>
            <p:nvPr/>
          </p:nvSpPr>
          <p:spPr>
            <a:xfrm>
              <a:off x="7425891" y="2789722"/>
              <a:ext cx="130903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8bit</a:t>
              </a:r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9D6C114-43B7-4146-B25C-D30A3790E4CA}"/>
                </a:ext>
              </a:extLst>
            </p:cNvPr>
            <p:cNvSpPr/>
            <p:nvPr/>
          </p:nvSpPr>
          <p:spPr>
            <a:xfrm>
              <a:off x="8839201" y="2774043"/>
              <a:ext cx="1309035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8bit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E5E111-8892-4975-87E5-44081839AF72}"/>
                </a:ext>
              </a:extLst>
            </p:cNvPr>
            <p:cNvSpPr txBox="1"/>
            <p:nvPr/>
          </p:nvSpPr>
          <p:spPr>
            <a:xfrm>
              <a:off x="2507052" y="1722922"/>
              <a:ext cx="92916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ROW 0</a:t>
              </a:r>
            </a:p>
            <a:p>
              <a:r>
                <a:rPr lang="en-US" altLang="ko-KR" dirty="0"/>
                <a:t>   .</a:t>
              </a:r>
            </a:p>
            <a:p>
              <a:r>
                <a:rPr lang="en-US" altLang="ko-KR" dirty="0"/>
                <a:t>   .   </a:t>
              </a:r>
            </a:p>
            <a:p>
              <a:r>
                <a:rPr lang="en-US" altLang="ko-KR" dirty="0"/>
                <a:t>   .</a:t>
              </a:r>
            </a:p>
            <a:p>
              <a:r>
                <a:rPr lang="en-US" altLang="ko-KR" dirty="0"/>
                <a:t>ROW 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97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FFAABE-E81F-4DDD-8345-6680C04C3488}"/>
              </a:ext>
            </a:extLst>
          </p:cNvPr>
          <p:cNvGrpSpPr/>
          <p:nvPr/>
        </p:nvGrpSpPr>
        <p:grpSpPr>
          <a:xfrm>
            <a:off x="2204185" y="1583857"/>
            <a:ext cx="5804034" cy="3493970"/>
            <a:chOff x="2204185" y="1583857"/>
            <a:chExt cx="5804034" cy="34939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3DBA4C4-DD62-44BA-91E3-DFD887C88A2A}"/>
                </a:ext>
              </a:extLst>
            </p:cNvPr>
            <p:cNvSpPr/>
            <p:nvPr/>
          </p:nvSpPr>
          <p:spPr>
            <a:xfrm>
              <a:off x="2204185" y="1583857"/>
              <a:ext cx="5804034" cy="3493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65D927F-F8A2-48FB-9A78-E42894A216AA}"/>
                </a:ext>
              </a:extLst>
            </p:cNvPr>
            <p:cNvGrpSpPr/>
            <p:nvPr/>
          </p:nvGrpSpPr>
          <p:grpSpPr>
            <a:xfrm>
              <a:off x="2204185" y="1733149"/>
              <a:ext cx="5569192" cy="3169318"/>
              <a:chOff x="2204185" y="1733149"/>
              <a:chExt cx="5569192" cy="3169318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CD5FA01-177F-4A2B-9D7E-A676CCFC334A}"/>
                  </a:ext>
                </a:extLst>
              </p:cNvPr>
              <p:cNvCxnSpPr/>
              <p:nvPr/>
            </p:nvCxnSpPr>
            <p:spPr>
              <a:xfrm>
                <a:off x="3070459" y="1973179"/>
                <a:ext cx="9326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15D55-87AA-474D-85E1-D5860A5231F3}"/>
                  </a:ext>
                </a:extLst>
              </p:cNvPr>
              <p:cNvSpPr txBox="1"/>
              <p:nvPr/>
            </p:nvSpPr>
            <p:spPr>
              <a:xfrm>
                <a:off x="2204185" y="1733149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curRow</a:t>
                </a:r>
                <a:endParaRPr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BAA82489-8B86-40AC-ACBD-483A696BF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2215" y="2358191"/>
                <a:ext cx="720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6F6FEDBB-28F1-485C-B68D-115EE271D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921" y="2760849"/>
                <a:ext cx="720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D96643D2-1B0F-454A-83C0-40407F8C6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2215" y="3144255"/>
                <a:ext cx="720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38E81DC-FAA2-4126-AE68-7F148A1AD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2215" y="3548516"/>
                <a:ext cx="720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9483CFF3-389D-4A41-9879-276A6E9CC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2215" y="3933528"/>
                <a:ext cx="720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251B32BA-5418-46F4-A071-6D5587E11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2215" y="4337789"/>
                <a:ext cx="720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E3945188-05FD-4910-B063-341CD3CF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2215" y="4703549"/>
                <a:ext cx="720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0C5CD14A-BB0C-441A-8417-939992E86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20527" y="1759217"/>
                <a:ext cx="3752850" cy="31432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6092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332545-4877-4264-A243-89DBEBA0ECEA}"/>
              </a:ext>
            </a:extLst>
          </p:cNvPr>
          <p:cNvGrpSpPr/>
          <p:nvPr/>
        </p:nvGrpSpPr>
        <p:grpSpPr>
          <a:xfrm>
            <a:off x="827773" y="2887579"/>
            <a:ext cx="8075595" cy="1732547"/>
            <a:chOff x="827773" y="2887579"/>
            <a:chExt cx="8075595" cy="173254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C73943-6469-4B64-899A-B553F6FFD776}"/>
                </a:ext>
              </a:extLst>
            </p:cNvPr>
            <p:cNvSpPr/>
            <p:nvPr/>
          </p:nvSpPr>
          <p:spPr>
            <a:xfrm>
              <a:off x="827773" y="2887579"/>
              <a:ext cx="8075595" cy="17325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D0727D-F228-45AD-8F9C-D54D471DE900}"/>
                </a:ext>
              </a:extLst>
            </p:cNvPr>
            <p:cNvSpPr/>
            <p:nvPr/>
          </p:nvSpPr>
          <p:spPr>
            <a:xfrm>
              <a:off x="980172" y="3215695"/>
              <a:ext cx="1309035" cy="70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1byte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467FB8-AFAB-47C4-B08A-8F35D0C08BD3}"/>
                </a:ext>
              </a:extLst>
            </p:cNvPr>
            <p:cNvSpPr/>
            <p:nvPr/>
          </p:nvSpPr>
          <p:spPr>
            <a:xfrm>
              <a:off x="2393482" y="3215695"/>
              <a:ext cx="1309035" cy="70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1byte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59AA51-E072-4E0A-ABBD-5A32CC228CB0}"/>
                </a:ext>
              </a:extLst>
            </p:cNvPr>
            <p:cNvSpPr/>
            <p:nvPr/>
          </p:nvSpPr>
          <p:spPr>
            <a:xfrm>
              <a:off x="3806792" y="3215695"/>
              <a:ext cx="1309035" cy="70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1byte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19398D-F910-4888-B73C-7BF1F97A4743}"/>
                </a:ext>
              </a:extLst>
            </p:cNvPr>
            <p:cNvSpPr/>
            <p:nvPr/>
          </p:nvSpPr>
          <p:spPr>
            <a:xfrm>
              <a:off x="5220102" y="3185801"/>
              <a:ext cx="1309035" cy="7041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1byte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97A9FE-7F5A-4AF8-B083-2911069E16BC}"/>
                </a:ext>
              </a:extLst>
            </p:cNvPr>
            <p:cNvSpPr/>
            <p:nvPr/>
          </p:nvSpPr>
          <p:spPr>
            <a:xfrm>
              <a:off x="7392204" y="3185801"/>
              <a:ext cx="1309035" cy="7041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 long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CF5395-4C13-4B43-BB86-C0F3D3C03324}"/>
                </a:ext>
              </a:extLst>
            </p:cNvPr>
            <p:cNvSpPr txBox="1"/>
            <p:nvPr/>
          </p:nvSpPr>
          <p:spPr>
            <a:xfrm>
              <a:off x="6695173" y="3429000"/>
              <a:ext cx="530994" cy="704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==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C5E5B9-EE70-4587-B097-F9D658C2B292}"/>
                </a:ext>
              </a:extLst>
            </p:cNvPr>
            <p:cNvSpPr txBox="1"/>
            <p:nvPr/>
          </p:nvSpPr>
          <p:spPr>
            <a:xfrm>
              <a:off x="3378804" y="4063338"/>
              <a:ext cx="765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4byte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195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952C5F-6AFB-4FD7-9076-AE8DFD854A9B}"/>
              </a:ext>
            </a:extLst>
          </p:cNvPr>
          <p:cNvGrpSpPr/>
          <p:nvPr/>
        </p:nvGrpSpPr>
        <p:grpSpPr>
          <a:xfrm>
            <a:off x="789272" y="1982804"/>
            <a:ext cx="8248850" cy="2146434"/>
            <a:chOff x="789272" y="1982804"/>
            <a:chExt cx="8248850" cy="21464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432DE0-D8C1-4A55-AB94-6B604B04C36E}"/>
                </a:ext>
              </a:extLst>
            </p:cNvPr>
            <p:cNvSpPr/>
            <p:nvPr/>
          </p:nvSpPr>
          <p:spPr>
            <a:xfrm>
              <a:off x="789272" y="1982804"/>
              <a:ext cx="8248850" cy="21464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E8F5AD5-FFE9-4756-9C1A-62E4C3E92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483" y="2244391"/>
              <a:ext cx="1543050" cy="16954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2DBCB3-6280-4CA0-A599-8C9FCC27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5536" y="2244391"/>
              <a:ext cx="1543050" cy="16954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FCCF9E5-8BCF-49BA-AFDF-01577FD7D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0589" y="2244391"/>
              <a:ext cx="1543050" cy="16954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263C483-0675-4BFD-AF5A-BC87AD7CC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1891" y="2244391"/>
              <a:ext cx="1543050" cy="1695450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ECC6A7FC-5BD8-4A8D-A29D-1ABA0ABCB72A}"/>
                </a:ext>
              </a:extLst>
            </p:cNvPr>
            <p:cNvSpPr/>
            <p:nvPr/>
          </p:nvSpPr>
          <p:spPr>
            <a:xfrm>
              <a:off x="2649304" y="2923674"/>
              <a:ext cx="290462" cy="336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E7777567-B100-4AF4-9ADC-366C2272CCD1}"/>
                </a:ext>
              </a:extLst>
            </p:cNvPr>
            <p:cNvSpPr/>
            <p:nvPr/>
          </p:nvSpPr>
          <p:spPr>
            <a:xfrm>
              <a:off x="4578417" y="2923674"/>
              <a:ext cx="290462" cy="336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B3D66F03-513C-4277-9285-7ABC725223ED}"/>
                </a:ext>
              </a:extLst>
            </p:cNvPr>
            <p:cNvSpPr/>
            <p:nvPr/>
          </p:nvSpPr>
          <p:spPr>
            <a:xfrm>
              <a:off x="6495349" y="2923674"/>
              <a:ext cx="290462" cy="336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E40A344-64F6-4D6D-A3B1-DFE5398CCE54}"/>
                </a:ext>
              </a:extLst>
            </p:cNvPr>
            <p:cNvSpPr/>
            <p:nvPr/>
          </p:nvSpPr>
          <p:spPr>
            <a:xfrm>
              <a:off x="8541021" y="2923674"/>
              <a:ext cx="290462" cy="336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21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63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정희 한</dc:creator>
  <cp:lastModifiedBy>정희 한</cp:lastModifiedBy>
  <cp:revision>8</cp:revision>
  <dcterms:created xsi:type="dcterms:W3CDTF">2021-05-26T04:33:33Z</dcterms:created>
  <dcterms:modified xsi:type="dcterms:W3CDTF">2021-06-02T09:40:27Z</dcterms:modified>
</cp:coreProperties>
</file>