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10A6-5FC7-4C16-991D-30A1736F1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5F352-1BCE-4537-929D-B57C00DF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49E87-27A4-4336-96F7-CC5B232F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912BB-0A8F-4606-9802-9AEF7AF5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1839E-E552-4918-AF22-F2C26FAD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CACB-9E97-4EA2-A837-9D8EE9C7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B9785-D757-4116-95CC-97F49B2E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38AF4-7F8C-4A74-AF95-5A59C6F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F95F6-86A7-42DC-A98F-DCA0266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7B104-29A9-4253-BA52-44F1AA5B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6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D77E3-7EFA-49D4-9632-FA4900EB8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DCF1D-381C-41BF-BB9F-F9BBA2DC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DFEF0-6C80-485C-9607-1EDCFD5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33B8-8167-4F93-B9CD-A1B7BBE4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3D5C4-5970-4B94-8143-BFA0B4D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891A-F693-4EF6-B615-12E50E4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978FA-894C-4CBD-84E5-877525AA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193EF-B013-49A3-A2F1-342D6456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97E61-5D11-40E9-BDCE-0EAFF22D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94C33-E91A-4300-9095-7A3AEC7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8C3D3-0C2D-4F3D-B376-C49DFD90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FBA8A-7B45-4D94-92BF-21290D1C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C65C0-5886-469F-9CA9-54EBDC2D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BA3D6-81D4-44A5-A449-B3AD16A8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77351-0A85-4BC8-9154-ACCB5A1F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2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2313-FBA5-47D1-BACF-7167C83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F8F8-9B75-42AC-9851-2EC2C944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5C395-A22D-4738-9796-74FD83E9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D806B-AFDF-4EE7-9E33-302600D5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D8D40-9B8F-4F5F-B75B-1B03CD53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85A9-B168-4023-BA63-661C37C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46CB7-CE86-4794-87B1-79960700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296F4-7C37-4F5A-B628-FACBC704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81D5A4-A589-4F18-AF48-BE740833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04E54-316F-4134-9373-1770AEDD3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7C54E1-4D59-4DAB-AFF7-0138ADEE5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81684-B2E0-4C26-9077-7F36EC71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A729D-4A37-46F5-8E17-65CC4D2B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53BD8-CFB2-487E-A844-D77825BD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7F6E-74C2-4600-A8D0-D13C9FB5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19FB84-1E8F-4D00-BEC8-A8CE26FE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BB829-7633-4B61-A928-3EEE8D4E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EBC84-149B-4FF3-AA51-72D42ACD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2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71305-719C-4479-84D9-99687C19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03098-0778-4C4F-9EF4-CDB6AD9D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A6FFC-B4D8-49A8-901B-A6EF8C1C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1FE1B-1826-444E-A0E1-4B104B4D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4AF92-6E90-4ABC-BD98-FED76127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A8834-C0E9-4084-A3B7-54751760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46AF-AC41-4C25-92E9-94009F42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C5D51-A7ED-41CD-96BC-BDBCD9E3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BC6EC-DEB9-4DD2-A856-A4E601B5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E512-05C3-4548-8C06-9087CA22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F6ACDE-C813-45A2-BCEF-7D88C0F3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7878B-B0FA-4691-8CA6-E1FE9E10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14505-4F49-4E73-A32F-E4F0026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988F0-3108-440C-B2F4-0C1EF4DB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4DA0D-43AF-4CA9-A450-73A92EC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0F531-0522-41AC-9E56-1C79186B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E2BCA-4140-4EFC-8D99-9E9B6ED2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A18FF-584E-4B8A-AE2F-211B2FDB9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5CBB-2EB4-4B21-8BF4-63A8E0A2AC0F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93AE-218C-4015-BB11-4C2EACC12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25BB8-57C3-40C2-A49C-2D913F1A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6B16C-E1FF-4DB1-8FF9-F7CB02D1C710}"/>
              </a:ext>
            </a:extLst>
          </p:cNvPr>
          <p:cNvSpPr/>
          <p:nvPr/>
        </p:nvSpPr>
        <p:spPr>
          <a:xfrm>
            <a:off x="7168896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39FD4-92EC-44F5-9279-D995BEE30E39}"/>
              </a:ext>
            </a:extLst>
          </p:cNvPr>
          <p:cNvSpPr txBox="1"/>
          <p:nvPr/>
        </p:nvSpPr>
        <p:spPr>
          <a:xfrm>
            <a:off x="7250593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▽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71AD61-047E-4C65-A318-C1199E5DBDFE}"/>
              </a:ext>
            </a:extLst>
          </p:cNvPr>
          <p:cNvSpPr/>
          <p:nvPr/>
        </p:nvSpPr>
        <p:spPr>
          <a:xfrm>
            <a:off x="7168896" y="1588008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23DEB-661C-4325-A3FA-05CBE7AC28FA}"/>
              </a:ext>
            </a:extLst>
          </p:cNvPr>
          <p:cNvSpPr txBox="1"/>
          <p:nvPr/>
        </p:nvSpPr>
        <p:spPr>
          <a:xfrm>
            <a:off x="7250592" y="1588008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△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AB7658-E4DE-4AC3-A959-53F7451F4DE4}"/>
              </a:ext>
            </a:extLst>
          </p:cNvPr>
          <p:cNvSpPr/>
          <p:nvPr/>
        </p:nvSpPr>
        <p:spPr>
          <a:xfrm>
            <a:off x="8424674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BA397-00A7-43E9-8CFB-0786EFB3927E}"/>
              </a:ext>
            </a:extLst>
          </p:cNvPr>
          <p:cNvSpPr txBox="1"/>
          <p:nvPr/>
        </p:nvSpPr>
        <p:spPr>
          <a:xfrm>
            <a:off x="8506372" y="2752344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▷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2B9E18-F90B-413B-BF27-C9586D41B440}"/>
              </a:ext>
            </a:extLst>
          </p:cNvPr>
          <p:cNvSpPr/>
          <p:nvPr/>
        </p:nvSpPr>
        <p:spPr>
          <a:xfrm>
            <a:off x="5931405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E405A-73DB-4F49-A620-85ADD23D8A2B}"/>
              </a:ext>
            </a:extLst>
          </p:cNvPr>
          <p:cNvSpPr txBox="1"/>
          <p:nvPr/>
        </p:nvSpPr>
        <p:spPr>
          <a:xfrm>
            <a:off x="5994816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◁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C2BC2-D82A-4257-9A51-1DDE1DE6F8F7}"/>
              </a:ext>
            </a:extLst>
          </p:cNvPr>
          <p:cNvSpPr/>
          <p:nvPr/>
        </p:nvSpPr>
        <p:spPr>
          <a:xfrm>
            <a:off x="2340860" y="2797632"/>
            <a:ext cx="2596899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BD426-45EC-4158-9DA1-B91338EA0AD9}"/>
              </a:ext>
            </a:extLst>
          </p:cNvPr>
          <p:cNvSpPr txBox="1"/>
          <p:nvPr/>
        </p:nvSpPr>
        <p:spPr>
          <a:xfrm>
            <a:off x="2752933" y="2785872"/>
            <a:ext cx="188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space</a:t>
            </a:r>
            <a:endParaRPr lang="ko-KR" altLang="en-US" sz="4800" b="1"/>
          </a:p>
        </p:txBody>
      </p:sp>
    </p:spTree>
    <p:extLst>
      <p:ext uri="{BB962C8B-B14F-4D97-AF65-F5344CB8AC3E}">
        <p14:creationId xmlns:p14="http://schemas.microsoft.com/office/powerpoint/2010/main" val="30694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6B16C-E1FF-4DB1-8FF9-F7CB02D1C710}"/>
              </a:ext>
            </a:extLst>
          </p:cNvPr>
          <p:cNvSpPr/>
          <p:nvPr/>
        </p:nvSpPr>
        <p:spPr>
          <a:xfrm>
            <a:off x="7168896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39FD4-92EC-44F5-9279-D995BEE30E39}"/>
              </a:ext>
            </a:extLst>
          </p:cNvPr>
          <p:cNvSpPr txBox="1"/>
          <p:nvPr/>
        </p:nvSpPr>
        <p:spPr>
          <a:xfrm>
            <a:off x="7250593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</a:t>
            </a:r>
            <a:endParaRPr lang="ko-KR" altLang="en-US" sz="48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71AD61-047E-4C65-A318-C1199E5DBDFE}"/>
              </a:ext>
            </a:extLst>
          </p:cNvPr>
          <p:cNvSpPr/>
          <p:nvPr/>
        </p:nvSpPr>
        <p:spPr>
          <a:xfrm>
            <a:off x="7168896" y="1588008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23DEB-661C-4325-A3FA-05CBE7AC28FA}"/>
              </a:ext>
            </a:extLst>
          </p:cNvPr>
          <p:cNvSpPr txBox="1"/>
          <p:nvPr/>
        </p:nvSpPr>
        <p:spPr>
          <a:xfrm>
            <a:off x="7250592" y="1588008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W</a:t>
            </a:r>
            <a:endParaRPr lang="ko-KR" altLang="en-US" sz="48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AB7658-E4DE-4AC3-A959-53F7451F4DE4}"/>
              </a:ext>
            </a:extLst>
          </p:cNvPr>
          <p:cNvSpPr/>
          <p:nvPr/>
        </p:nvSpPr>
        <p:spPr>
          <a:xfrm>
            <a:off x="8424674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BA397-00A7-43E9-8CFB-0786EFB3927E}"/>
              </a:ext>
            </a:extLst>
          </p:cNvPr>
          <p:cNvSpPr txBox="1"/>
          <p:nvPr/>
        </p:nvSpPr>
        <p:spPr>
          <a:xfrm>
            <a:off x="8506372" y="2752344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D</a:t>
            </a:r>
            <a:endParaRPr lang="ko-KR" altLang="en-US" sz="48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2B9E18-F90B-413B-BF27-C9586D41B440}"/>
              </a:ext>
            </a:extLst>
          </p:cNvPr>
          <p:cNvSpPr/>
          <p:nvPr/>
        </p:nvSpPr>
        <p:spPr>
          <a:xfrm>
            <a:off x="5931405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E405A-73DB-4F49-A620-85ADD23D8A2B}"/>
              </a:ext>
            </a:extLst>
          </p:cNvPr>
          <p:cNvSpPr txBox="1"/>
          <p:nvPr/>
        </p:nvSpPr>
        <p:spPr>
          <a:xfrm>
            <a:off x="5994816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A</a:t>
            </a:r>
            <a:endParaRPr lang="ko-KR" altLang="en-US" sz="48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C2BC2-D82A-4257-9A51-1DDE1DE6F8F7}"/>
              </a:ext>
            </a:extLst>
          </p:cNvPr>
          <p:cNvSpPr/>
          <p:nvPr/>
        </p:nvSpPr>
        <p:spPr>
          <a:xfrm>
            <a:off x="2340860" y="2797632"/>
            <a:ext cx="2596899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BD426-45EC-4158-9DA1-B91338EA0AD9}"/>
              </a:ext>
            </a:extLst>
          </p:cNvPr>
          <p:cNvSpPr txBox="1"/>
          <p:nvPr/>
        </p:nvSpPr>
        <p:spPr>
          <a:xfrm>
            <a:off x="2752933" y="2785872"/>
            <a:ext cx="188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SHIFT</a:t>
            </a:r>
            <a:endParaRPr lang="ko-KR" altLang="en-US" sz="48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7F20D-6B64-43E7-9ADC-76451F8FE9EC}"/>
              </a:ext>
            </a:extLst>
          </p:cNvPr>
          <p:cNvSpPr/>
          <p:nvPr/>
        </p:nvSpPr>
        <p:spPr>
          <a:xfrm>
            <a:off x="8424674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8A260-053A-4DD4-9E54-463D179B488E}"/>
              </a:ext>
            </a:extLst>
          </p:cNvPr>
          <p:cNvSpPr txBox="1"/>
          <p:nvPr/>
        </p:nvSpPr>
        <p:spPr>
          <a:xfrm>
            <a:off x="8610004" y="4781340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P</a:t>
            </a:r>
            <a:endParaRPr lang="ko-KR" altLang="en-US" sz="4800" b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DB78BEE-AA5C-4F60-AEC8-2D4FFC92D354}"/>
              </a:ext>
            </a:extLst>
          </p:cNvPr>
          <p:cNvSpPr/>
          <p:nvPr/>
        </p:nvSpPr>
        <p:spPr>
          <a:xfrm>
            <a:off x="6620258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856C9-F4E4-430A-A814-21FEFBF8D5C6}"/>
              </a:ext>
            </a:extLst>
          </p:cNvPr>
          <p:cNvSpPr txBox="1"/>
          <p:nvPr/>
        </p:nvSpPr>
        <p:spPr>
          <a:xfrm>
            <a:off x="6805588" y="4781341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1</a:t>
            </a:r>
            <a:endParaRPr lang="ko-KR" altLang="en-US" sz="4800" b="1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1F6E84-7124-4B84-82E8-859E8DFAE55F}"/>
              </a:ext>
            </a:extLst>
          </p:cNvPr>
          <p:cNvSpPr/>
          <p:nvPr/>
        </p:nvSpPr>
        <p:spPr>
          <a:xfrm>
            <a:off x="4431794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3E56D-0C02-4D3D-8E67-37405C766213}"/>
              </a:ext>
            </a:extLst>
          </p:cNvPr>
          <p:cNvSpPr txBox="1"/>
          <p:nvPr/>
        </p:nvSpPr>
        <p:spPr>
          <a:xfrm>
            <a:off x="4468371" y="4812117"/>
            <a:ext cx="841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F5</a:t>
            </a:r>
            <a:endParaRPr lang="ko-KR" altLang="en-US" sz="4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C1D0EE-AA93-43BA-8937-ACFD8F0E8616}"/>
              </a:ext>
            </a:extLst>
          </p:cNvPr>
          <p:cNvSpPr/>
          <p:nvPr/>
        </p:nvSpPr>
        <p:spPr>
          <a:xfrm>
            <a:off x="2581057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10685-33E5-4BD5-A7D0-7CE5324DE401}"/>
              </a:ext>
            </a:extLst>
          </p:cNvPr>
          <p:cNvSpPr txBox="1"/>
          <p:nvPr/>
        </p:nvSpPr>
        <p:spPr>
          <a:xfrm>
            <a:off x="2766387" y="4781341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2</a:t>
            </a:r>
            <a:endParaRPr lang="ko-KR" altLang="en-US" sz="4800" b="1"/>
          </a:p>
        </p:txBody>
      </p:sp>
    </p:spTree>
    <p:extLst>
      <p:ext uri="{BB962C8B-B14F-4D97-AF65-F5344CB8AC3E}">
        <p14:creationId xmlns:p14="http://schemas.microsoft.com/office/powerpoint/2010/main" val="113575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정희 한</dc:creator>
  <cp:lastModifiedBy>정희 한</cp:lastModifiedBy>
  <cp:revision>6</cp:revision>
  <dcterms:created xsi:type="dcterms:W3CDTF">2024-09-02T08:16:40Z</dcterms:created>
  <dcterms:modified xsi:type="dcterms:W3CDTF">2024-09-04T07:24:12Z</dcterms:modified>
</cp:coreProperties>
</file>