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18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C10A6-5FC7-4C16-991D-30A1736F1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95F352-1BCE-4537-929D-B57C00DF3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449E87-27A4-4336-96F7-CC5B232FB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5CBB-2EB4-4B21-8BF4-63A8E0A2AC0F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0912BB-0A8F-4606-9802-9AEF7AF5B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D1839E-E552-4918-AF22-F2C26FAD2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CBC28-CCD4-44C6-B0CC-B4AE00F96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835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ACACB-9E97-4EA2-A837-9D8EE9C77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9B9785-D757-4116-95CC-97F49B2E4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638AF4-7F8C-4A74-AF95-5A59C6F3A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5CBB-2EB4-4B21-8BF4-63A8E0A2AC0F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8F95F6-86A7-42DC-A98F-DCA0266ED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97B104-29A9-4253-BA52-44F1AA5B0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CBC28-CCD4-44C6-B0CC-B4AE00F96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664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0D77E3-7EFA-49D4-9632-FA4900EB87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1DCF1D-381C-41BF-BB9F-F9BBA2DC9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3DFEF0-6C80-485C-9607-1EDCFD5E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5CBB-2EB4-4B21-8BF4-63A8E0A2AC0F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9533B8-8167-4F93-B9CD-A1B7BBE49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53D5C4-5970-4B94-8143-BFA0B4DFF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CBC28-CCD4-44C6-B0CC-B4AE00F96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93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0891A-F693-4EF6-B615-12E50E487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3978FA-894C-4CBD-84E5-877525AA7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C193EF-B013-49A3-A2F1-342D6456E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5CBB-2EB4-4B21-8BF4-63A8E0A2AC0F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F97E61-5D11-40E9-BDCE-0EAFF22D7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C94C33-E91A-4300-9095-7A3AEC70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CBC28-CCD4-44C6-B0CC-B4AE00F96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705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8C3D3-0C2D-4F3D-B376-C49DFD90F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5FBA8A-7B45-4D94-92BF-21290D1CC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EC65C0-5886-469F-9CA9-54EBDC2DE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5CBB-2EB4-4B21-8BF4-63A8E0A2AC0F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3BA3D6-81D4-44A5-A449-B3AD16A80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A77351-0A85-4BC8-9154-ACCB5A1F3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CBC28-CCD4-44C6-B0CC-B4AE00F96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022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2313-FBA5-47D1-BACF-7167C83A0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CCF8F8-9B75-42AC-9851-2EC2C9449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A5C395-A22D-4738-9796-74FD83E91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ED806B-AFDF-4EE7-9E33-302600D5A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5CBB-2EB4-4B21-8BF4-63A8E0A2AC0F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2D8D40-9B8F-4F5F-B75B-1B03CD537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1B85A9-B168-4023-BA63-661C37CFD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CBC28-CCD4-44C6-B0CC-B4AE00F96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932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46CB7-CE86-4794-87B1-799607005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5296F4-7C37-4F5A-B628-FACBC7041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81D5A4-A589-4F18-AF48-BE740833C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604E54-316F-4134-9373-1770AEDD3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7C54E1-4D59-4DAB-AFF7-0138ADEE53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881684-B2E0-4C26-9077-7F36EC719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5CBB-2EB4-4B21-8BF4-63A8E0A2AC0F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6A729D-4A37-46F5-8E17-65CC4D2B3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853BD8-CFB2-487E-A844-D77825BD3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CBC28-CCD4-44C6-B0CC-B4AE00F96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221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17F6E-74C2-4600-A8D0-D13C9FB55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19FB84-1E8F-4D00-BEC8-A8CE26FEA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5CBB-2EB4-4B21-8BF4-63A8E0A2AC0F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6BB829-7633-4B61-A928-3EEE8D4E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0EBC84-149B-4FF3-AA51-72D42ACD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CBC28-CCD4-44C6-B0CC-B4AE00F96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129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C71305-719C-4479-84D9-99687C195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5CBB-2EB4-4B21-8BF4-63A8E0A2AC0F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303098-0778-4C4F-9EF4-CDB6AD9D9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BA6FFC-B4D8-49A8-901B-A6EF8C1CD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CBC28-CCD4-44C6-B0CC-B4AE00F96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361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31FE1B-1826-444E-A0E1-4B104B4D1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F4AF92-6E90-4ABC-BD98-FED761275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AA8834-C0E9-4084-A3B7-547517605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3E46AF-AC41-4C25-92E9-94009F42D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5CBB-2EB4-4B21-8BF4-63A8E0A2AC0F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6C5D51-A7ED-41CD-96BC-BDBCD9E38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BBC6EC-DEB9-4DD2-A856-A4E601B52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CBC28-CCD4-44C6-B0CC-B4AE00F96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33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9E512-05C3-4548-8C06-9087CA229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F6ACDE-C813-45A2-BCEF-7D88C0F34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D7878B-B0FA-4691-8CA6-E1FE9E108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314505-4F49-4E73-A32F-E4F0026F3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5CBB-2EB4-4B21-8BF4-63A8E0A2AC0F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7988F0-3108-440C-B2F4-0C1EF4DB3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A4DA0D-43AF-4CA9-A450-73A92EC6D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CBC28-CCD4-44C6-B0CC-B4AE00F96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528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60F531-0522-41AC-9E56-1C79186BC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1E2BCA-4140-4EFC-8D99-9E9B6ED2E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7A18FF-584E-4B8A-AE2F-211B2FDB9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E5CBB-2EB4-4B21-8BF4-63A8E0A2AC0F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EF93AE-218C-4015-BB11-4C2EACC12A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425BB8-57C3-40C2-A49C-2D913F1A41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CBC28-CCD4-44C6-B0CC-B4AE00F96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89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DB6B16C-E1FF-4DB1-8FF9-F7CB02D1C710}"/>
              </a:ext>
            </a:extLst>
          </p:cNvPr>
          <p:cNvSpPr/>
          <p:nvPr/>
        </p:nvSpPr>
        <p:spPr>
          <a:xfrm>
            <a:off x="7168896" y="2752344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139FD4-92EC-44F5-9279-D995BEE30E39}"/>
              </a:ext>
            </a:extLst>
          </p:cNvPr>
          <p:cNvSpPr txBox="1"/>
          <p:nvPr/>
        </p:nvSpPr>
        <p:spPr>
          <a:xfrm>
            <a:off x="7250593" y="2752776"/>
            <a:ext cx="543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/>
              <a:t>▽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271AD61-047E-4C65-A318-C1199E5DBDFE}"/>
              </a:ext>
            </a:extLst>
          </p:cNvPr>
          <p:cNvSpPr/>
          <p:nvPr/>
        </p:nvSpPr>
        <p:spPr>
          <a:xfrm>
            <a:off x="7168896" y="1588008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E23DEB-661C-4325-A3FA-05CBE7AC28FA}"/>
              </a:ext>
            </a:extLst>
          </p:cNvPr>
          <p:cNvSpPr txBox="1"/>
          <p:nvPr/>
        </p:nvSpPr>
        <p:spPr>
          <a:xfrm>
            <a:off x="7250592" y="1588008"/>
            <a:ext cx="543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/>
              <a:t>△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8AB7658-E4DE-4AC3-A959-53F7451F4DE4}"/>
              </a:ext>
            </a:extLst>
          </p:cNvPr>
          <p:cNvSpPr/>
          <p:nvPr/>
        </p:nvSpPr>
        <p:spPr>
          <a:xfrm>
            <a:off x="8424674" y="2752344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5BA397-00A7-43E9-8CFB-0786EFB3927E}"/>
              </a:ext>
            </a:extLst>
          </p:cNvPr>
          <p:cNvSpPr txBox="1"/>
          <p:nvPr/>
        </p:nvSpPr>
        <p:spPr>
          <a:xfrm>
            <a:off x="8506372" y="2752344"/>
            <a:ext cx="543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/>
              <a:t>▷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C2B9E18-F90B-413B-BF27-C9586D41B440}"/>
              </a:ext>
            </a:extLst>
          </p:cNvPr>
          <p:cNvSpPr/>
          <p:nvPr/>
        </p:nvSpPr>
        <p:spPr>
          <a:xfrm>
            <a:off x="5931405" y="2752344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8E405A-73DB-4F49-A620-85ADD23D8A2B}"/>
              </a:ext>
            </a:extLst>
          </p:cNvPr>
          <p:cNvSpPr txBox="1"/>
          <p:nvPr/>
        </p:nvSpPr>
        <p:spPr>
          <a:xfrm>
            <a:off x="5994816" y="2752776"/>
            <a:ext cx="543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/>
              <a:t>◁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33C2BC2-D82A-4257-9A51-1DDE1DE6F8F7}"/>
              </a:ext>
            </a:extLst>
          </p:cNvPr>
          <p:cNvSpPr/>
          <p:nvPr/>
        </p:nvSpPr>
        <p:spPr>
          <a:xfrm>
            <a:off x="2340860" y="2797632"/>
            <a:ext cx="2596899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CBD426-45EC-4158-9DA1-B91338EA0AD9}"/>
              </a:ext>
            </a:extLst>
          </p:cNvPr>
          <p:cNvSpPr txBox="1"/>
          <p:nvPr/>
        </p:nvSpPr>
        <p:spPr>
          <a:xfrm>
            <a:off x="2752933" y="2785872"/>
            <a:ext cx="18800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/>
              <a:t>space</a:t>
            </a:r>
            <a:endParaRPr lang="ko-KR" altLang="en-US" sz="4800" b="1"/>
          </a:p>
        </p:txBody>
      </p:sp>
    </p:spTree>
    <p:extLst>
      <p:ext uri="{BB962C8B-B14F-4D97-AF65-F5344CB8AC3E}">
        <p14:creationId xmlns:p14="http://schemas.microsoft.com/office/powerpoint/2010/main" val="3069412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DB6B16C-E1FF-4DB1-8FF9-F7CB02D1C710}"/>
              </a:ext>
            </a:extLst>
          </p:cNvPr>
          <p:cNvSpPr/>
          <p:nvPr/>
        </p:nvSpPr>
        <p:spPr>
          <a:xfrm>
            <a:off x="7168896" y="2752344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139FD4-92EC-44F5-9279-D995BEE30E39}"/>
              </a:ext>
            </a:extLst>
          </p:cNvPr>
          <p:cNvSpPr txBox="1"/>
          <p:nvPr/>
        </p:nvSpPr>
        <p:spPr>
          <a:xfrm>
            <a:off x="7250593" y="2752776"/>
            <a:ext cx="543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/>
              <a:t>S</a:t>
            </a:r>
            <a:endParaRPr lang="ko-KR" altLang="en-US" sz="48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271AD61-047E-4C65-A318-C1199E5DBDFE}"/>
              </a:ext>
            </a:extLst>
          </p:cNvPr>
          <p:cNvSpPr/>
          <p:nvPr/>
        </p:nvSpPr>
        <p:spPr>
          <a:xfrm>
            <a:off x="7168896" y="1588008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E23DEB-661C-4325-A3FA-05CBE7AC28FA}"/>
              </a:ext>
            </a:extLst>
          </p:cNvPr>
          <p:cNvSpPr txBox="1"/>
          <p:nvPr/>
        </p:nvSpPr>
        <p:spPr>
          <a:xfrm>
            <a:off x="7250592" y="1588008"/>
            <a:ext cx="543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/>
              <a:t>W</a:t>
            </a:r>
            <a:endParaRPr lang="ko-KR" altLang="en-US" sz="4800" b="1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8AB7658-E4DE-4AC3-A959-53F7451F4DE4}"/>
              </a:ext>
            </a:extLst>
          </p:cNvPr>
          <p:cNvSpPr/>
          <p:nvPr/>
        </p:nvSpPr>
        <p:spPr>
          <a:xfrm>
            <a:off x="8424674" y="2752344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5BA397-00A7-43E9-8CFB-0786EFB3927E}"/>
              </a:ext>
            </a:extLst>
          </p:cNvPr>
          <p:cNvSpPr txBox="1"/>
          <p:nvPr/>
        </p:nvSpPr>
        <p:spPr>
          <a:xfrm>
            <a:off x="8506372" y="2752344"/>
            <a:ext cx="543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/>
              <a:t>D</a:t>
            </a:r>
            <a:endParaRPr lang="ko-KR" altLang="en-US" sz="4800" b="1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C2B9E18-F90B-413B-BF27-C9586D41B440}"/>
              </a:ext>
            </a:extLst>
          </p:cNvPr>
          <p:cNvSpPr/>
          <p:nvPr/>
        </p:nvSpPr>
        <p:spPr>
          <a:xfrm>
            <a:off x="5931405" y="2752344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8E405A-73DB-4F49-A620-85ADD23D8A2B}"/>
              </a:ext>
            </a:extLst>
          </p:cNvPr>
          <p:cNvSpPr txBox="1"/>
          <p:nvPr/>
        </p:nvSpPr>
        <p:spPr>
          <a:xfrm>
            <a:off x="5994816" y="2752776"/>
            <a:ext cx="543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/>
              <a:t>A</a:t>
            </a:r>
            <a:endParaRPr lang="ko-KR" altLang="en-US" sz="48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33C2BC2-D82A-4257-9A51-1DDE1DE6F8F7}"/>
              </a:ext>
            </a:extLst>
          </p:cNvPr>
          <p:cNvSpPr/>
          <p:nvPr/>
        </p:nvSpPr>
        <p:spPr>
          <a:xfrm>
            <a:off x="2340860" y="2797632"/>
            <a:ext cx="2596899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CBD426-45EC-4158-9DA1-B91338EA0AD9}"/>
              </a:ext>
            </a:extLst>
          </p:cNvPr>
          <p:cNvSpPr txBox="1"/>
          <p:nvPr/>
        </p:nvSpPr>
        <p:spPr>
          <a:xfrm>
            <a:off x="2752933" y="2785872"/>
            <a:ext cx="18800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/>
              <a:t>SHIFT</a:t>
            </a:r>
            <a:endParaRPr lang="ko-KR" altLang="en-US" sz="4800" b="1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C37F20D-6B64-43E7-9ADC-76451F8FE9EC}"/>
              </a:ext>
            </a:extLst>
          </p:cNvPr>
          <p:cNvSpPr/>
          <p:nvPr/>
        </p:nvSpPr>
        <p:spPr>
          <a:xfrm>
            <a:off x="8424674" y="4739640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78A260-053A-4DD4-9E54-463D179B488E}"/>
              </a:ext>
            </a:extLst>
          </p:cNvPr>
          <p:cNvSpPr txBox="1"/>
          <p:nvPr/>
        </p:nvSpPr>
        <p:spPr>
          <a:xfrm>
            <a:off x="8610004" y="4781340"/>
            <a:ext cx="543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/>
              <a:t>P</a:t>
            </a:r>
            <a:endParaRPr lang="ko-KR" altLang="en-US" sz="4800" b="1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DB78BEE-AA5C-4F60-AEC8-2D4FFC92D354}"/>
              </a:ext>
            </a:extLst>
          </p:cNvPr>
          <p:cNvSpPr/>
          <p:nvPr/>
        </p:nvSpPr>
        <p:spPr>
          <a:xfrm>
            <a:off x="6620258" y="4739640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0856C9-F4E4-430A-A814-21FEFBF8D5C6}"/>
              </a:ext>
            </a:extLst>
          </p:cNvPr>
          <p:cNvSpPr txBox="1"/>
          <p:nvPr/>
        </p:nvSpPr>
        <p:spPr>
          <a:xfrm>
            <a:off x="6805588" y="4781341"/>
            <a:ext cx="543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/>
              <a:t>1</a:t>
            </a:r>
            <a:endParaRPr lang="ko-KR" altLang="en-US" sz="4800" b="1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F1F6E84-7124-4B84-82E8-859E8DFAE55F}"/>
              </a:ext>
            </a:extLst>
          </p:cNvPr>
          <p:cNvSpPr/>
          <p:nvPr/>
        </p:nvSpPr>
        <p:spPr>
          <a:xfrm>
            <a:off x="4431794" y="4739640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13E56D-0C02-4D3D-8E67-37405C766213}"/>
              </a:ext>
            </a:extLst>
          </p:cNvPr>
          <p:cNvSpPr txBox="1"/>
          <p:nvPr/>
        </p:nvSpPr>
        <p:spPr>
          <a:xfrm>
            <a:off x="4468371" y="4812117"/>
            <a:ext cx="8412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/>
              <a:t>F5</a:t>
            </a:r>
            <a:endParaRPr lang="ko-KR" altLang="en-US" sz="4400" b="1"/>
          </a:p>
        </p:txBody>
      </p:sp>
    </p:spTree>
    <p:extLst>
      <p:ext uri="{BB962C8B-B14F-4D97-AF65-F5344CB8AC3E}">
        <p14:creationId xmlns:p14="http://schemas.microsoft.com/office/powerpoint/2010/main" val="1135752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13</Words>
  <Application>Microsoft Office PowerPoint</Application>
  <PresentationFormat>와이드스크린</PresentationFormat>
  <Paragraphs>13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정희 한</dc:creator>
  <cp:lastModifiedBy>정희 한</cp:lastModifiedBy>
  <cp:revision>5</cp:revision>
  <dcterms:created xsi:type="dcterms:W3CDTF">2024-09-02T08:16:40Z</dcterms:created>
  <dcterms:modified xsi:type="dcterms:W3CDTF">2024-09-03T05:52:29Z</dcterms:modified>
</cp:coreProperties>
</file>